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99" r:id="rId3"/>
    <p:sldId id="258" r:id="rId4"/>
    <p:sldId id="301" r:id="rId5"/>
    <p:sldId id="306" r:id="rId6"/>
    <p:sldId id="310" r:id="rId7"/>
    <p:sldId id="308" r:id="rId8"/>
    <p:sldId id="309" r:id="rId9"/>
    <p:sldId id="311" r:id="rId10"/>
    <p:sldId id="312" r:id="rId11"/>
    <p:sldId id="313" r:id="rId12"/>
    <p:sldId id="268" r:id="rId13"/>
    <p:sldId id="314" r:id="rId14"/>
    <p:sldId id="315" r:id="rId15"/>
    <p:sldId id="279" r:id="rId16"/>
    <p:sldId id="317" r:id="rId17"/>
    <p:sldId id="318" r:id="rId18"/>
    <p:sldId id="319" r:id="rId19"/>
    <p:sldId id="320" r:id="rId20"/>
    <p:sldId id="321" r:id="rId21"/>
    <p:sldId id="322" r:id="rId22"/>
    <p:sldId id="323" r:id="rId23"/>
    <p:sldId id="324" r:id="rId24"/>
    <p:sldId id="325" r:id="rId25"/>
    <p:sldId id="326" r:id="rId26"/>
    <p:sldId id="327" r:id="rId27"/>
    <p:sldId id="328" r:id="rId28"/>
    <p:sldId id="329" r:id="rId29"/>
    <p:sldId id="330" r:id="rId30"/>
    <p:sldId id="331" r:id="rId31"/>
    <p:sldId id="333" r:id="rId32"/>
    <p:sldId id="334" r:id="rId33"/>
    <p:sldId id="335" r:id="rId34"/>
    <p:sldId id="336" r:id="rId35"/>
    <p:sldId id="337" r:id="rId36"/>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B08D"/>
    <a:srgbClr val="FCFCFC"/>
    <a:srgbClr val="5DC0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151" autoAdjust="0"/>
  </p:normalViewPr>
  <p:slideViewPr>
    <p:cSldViewPr snapToGrid="0">
      <p:cViewPr varScale="1">
        <p:scale>
          <a:sx n="92" d="100"/>
          <a:sy n="92" d="100"/>
        </p:scale>
        <p:origin x="498" y="84"/>
      </p:cViewPr>
      <p:guideLst/>
    </p:cSldViewPr>
  </p:slideViewPr>
  <p:outlineViewPr>
    <p:cViewPr>
      <p:scale>
        <a:sx n="33" d="100"/>
        <a:sy n="33" d="100"/>
      </p:scale>
      <p:origin x="0" y="-126"/>
    </p:cViewPr>
  </p:outlineViewPr>
  <p:notesTextViewPr>
    <p:cViewPr>
      <p:scale>
        <a:sx n="1" d="1"/>
        <a:sy n="1" d="1"/>
      </p:scale>
      <p:origin x="0" y="0"/>
    </p:cViewPr>
  </p:notesTextViewPr>
  <p:sorterViewPr>
    <p:cViewPr>
      <p:scale>
        <a:sx n="100" d="100"/>
        <a:sy n="100" d="100"/>
      </p:scale>
      <p:origin x="0" y="-419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176441-5E3C-491E-892C-4E4E7DA7C362}" type="datetimeFigureOut">
              <a:rPr lang="zh-CN" altLang="en-US" smtClean="0"/>
              <a:t>2019/3/27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68FB98-63E1-4678-9E0C-F484AEB733A4}" type="slidenum">
              <a:rPr lang="zh-CN" altLang="en-US" smtClean="0"/>
              <a:t>‹#›</a:t>
            </a:fld>
            <a:endParaRPr lang="zh-CN" altLang="en-US"/>
          </a:p>
        </p:txBody>
      </p:sp>
    </p:spTree>
    <p:extLst>
      <p:ext uri="{BB962C8B-B14F-4D97-AF65-F5344CB8AC3E}">
        <p14:creationId xmlns:p14="http://schemas.microsoft.com/office/powerpoint/2010/main" val="1991888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1</a:t>
            </a:fld>
            <a:endParaRPr lang="zh-CN" altLang="en-US"/>
          </a:p>
        </p:txBody>
      </p:sp>
    </p:spTree>
    <p:extLst>
      <p:ext uri="{BB962C8B-B14F-4D97-AF65-F5344CB8AC3E}">
        <p14:creationId xmlns:p14="http://schemas.microsoft.com/office/powerpoint/2010/main" val="3582787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2</a:t>
            </a:fld>
            <a:endParaRPr lang="zh-CN" altLang="en-US"/>
          </a:p>
        </p:txBody>
      </p:sp>
    </p:spTree>
    <p:extLst>
      <p:ext uri="{BB962C8B-B14F-4D97-AF65-F5344CB8AC3E}">
        <p14:creationId xmlns:p14="http://schemas.microsoft.com/office/powerpoint/2010/main" val="116858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3</a:t>
            </a:fld>
            <a:endParaRPr lang="zh-CN" altLang="en-US"/>
          </a:p>
        </p:txBody>
      </p:sp>
    </p:spTree>
    <p:extLst>
      <p:ext uri="{BB962C8B-B14F-4D97-AF65-F5344CB8AC3E}">
        <p14:creationId xmlns:p14="http://schemas.microsoft.com/office/powerpoint/2010/main" val="2965032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4</a:t>
            </a:fld>
            <a:endParaRPr lang="zh-CN" altLang="en-US"/>
          </a:p>
        </p:txBody>
      </p:sp>
    </p:spTree>
    <p:extLst>
      <p:ext uri="{BB962C8B-B14F-4D97-AF65-F5344CB8AC3E}">
        <p14:creationId xmlns:p14="http://schemas.microsoft.com/office/powerpoint/2010/main" val="3322933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C68FB98-63E1-4678-9E0C-F484AEB733A4}" type="slidenum">
              <a:rPr lang="zh-CN" altLang="en-US" smtClean="0"/>
              <a:t>5</a:t>
            </a:fld>
            <a:endParaRPr lang="zh-CN" altLang="en-US"/>
          </a:p>
        </p:txBody>
      </p:sp>
    </p:spTree>
    <p:extLst>
      <p:ext uri="{BB962C8B-B14F-4D97-AF65-F5344CB8AC3E}">
        <p14:creationId xmlns:p14="http://schemas.microsoft.com/office/powerpoint/2010/main" val="3274873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C68FB98-63E1-4678-9E0C-F484AEB733A4}" type="slidenum">
              <a:rPr lang="zh-CN" altLang="en-US" smtClean="0"/>
              <a:t>6</a:t>
            </a:fld>
            <a:endParaRPr lang="zh-CN" altLang="en-US"/>
          </a:p>
        </p:txBody>
      </p:sp>
    </p:spTree>
    <p:extLst>
      <p:ext uri="{BB962C8B-B14F-4D97-AF65-F5344CB8AC3E}">
        <p14:creationId xmlns:p14="http://schemas.microsoft.com/office/powerpoint/2010/main" val="430543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7</a:t>
            </a:fld>
            <a:endParaRPr lang="zh-CN" altLang="en-US"/>
          </a:p>
        </p:txBody>
      </p:sp>
    </p:spTree>
    <p:extLst>
      <p:ext uri="{BB962C8B-B14F-4D97-AF65-F5344CB8AC3E}">
        <p14:creationId xmlns:p14="http://schemas.microsoft.com/office/powerpoint/2010/main" val="3659500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8</a:t>
            </a:fld>
            <a:endParaRPr lang="zh-CN" altLang="en-US"/>
          </a:p>
        </p:txBody>
      </p:sp>
    </p:spTree>
    <p:extLst>
      <p:ext uri="{BB962C8B-B14F-4D97-AF65-F5344CB8AC3E}">
        <p14:creationId xmlns:p14="http://schemas.microsoft.com/office/powerpoint/2010/main" val="1316618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9</a:t>
            </a:fld>
            <a:endParaRPr lang="zh-CN" altLang="en-US"/>
          </a:p>
        </p:txBody>
      </p:sp>
    </p:spTree>
    <p:extLst>
      <p:ext uri="{BB962C8B-B14F-4D97-AF65-F5344CB8AC3E}">
        <p14:creationId xmlns:p14="http://schemas.microsoft.com/office/powerpoint/2010/main" val="3897927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10</a:t>
            </a:fld>
            <a:endParaRPr lang="zh-CN" altLang="en-US"/>
          </a:p>
        </p:txBody>
      </p:sp>
    </p:spTree>
    <p:extLst>
      <p:ext uri="{BB962C8B-B14F-4D97-AF65-F5344CB8AC3E}">
        <p14:creationId xmlns:p14="http://schemas.microsoft.com/office/powerpoint/2010/main" val="3801666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11</a:t>
            </a:fld>
            <a:endParaRPr lang="zh-CN" altLang="en-US"/>
          </a:p>
        </p:txBody>
      </p:sp>
    </p:spTree>
    <p:extLst>
      <p:ext uri="{BB962C8B-B14F-4D97-AF65-F5344CB8AC3E}">
        <p14:creationId xmlns:p14="http://schemas.microsoft.com/office/powerpoint/2010/main" val="36377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12</a:t>
            </a:fld>
            <a:endParaRPr lang="zh-CN" altLang="en-US"/>
          </a:p>
        </p:txBody>
      </p:sp>
    </p:spTree>
    <p:extLst>
      <p:ext uri="{BB962C8B-B14F-4D97-AF65-F5344CB8AC3E}">
        <p14:creationId xmlns:p14="http://schemas.microsoft.com/office/powerpoint/2010/main" val="11849504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13</a:t>
            </a:fld>
            <a:endParaRPr lang="zh-CN" altLang="en-US"/>
          </a:p>
        </p:txBody>
      </p:sp>
    </p:spTree>
    <p:extLst>
      <p:ext uri="{BB962C8B-B14F-4D97-AF65-F5344CB8AC3E}">
        <p14:creationId xmlns:p14="http://schemas.microsoft.com/office/powerpoint/2010/main" val="3918136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14</a:t>
            </a:fld>
            <a:endParaRPr lang="zh-CN" altLang="en-US"/>
          </a:p>
        </p:txBody>
      </p:sp>
    </p:spTree>
    <p:extLst>
      <p:ext uri="{BB962C8B-B14F-4D97-AF65-F5344CB8AC3E}">
        <p14:creationId xmlns:p14="http://schemas.microsoft.com/office/powerpoint/2010/main" val="9007736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15</a:t>
            </a:fld>
            <a:endParaRPr lang="zh-CN" altLang="en-US"/>
          </a:p>
        </p:txBody>
      </p:sp>
    </p:spTree>
    <p:extLst>
      <p:ext uri="{BB962C8B-B14F-4D97-AF65-F5344CB8AC3E}">
        <p14:creationId xmlns:p14="http://schemas.microsoft.com/office/powerpoint/2010/main" val="3300494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16</a:t>
            </a:fld>
            <a:endParaRPr lang="zh-CN" altLang="en-US"/>
          </a:p>
        </p:txBody>
      </p:sp>
    </p:spTree>
    <p:extLst>
      <p:ext uri="{BB962C8B-B14F-4D97-AF65-F5344CB8AC3E}">
        <p14:creationId xmlns:p14="http://schemas.microsoft.com/office/powerpoint/2010/main" val="2181964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17</a:t>
            </a:fld>
            <a:endParaRPr lang="zh-CN" altLang="en-US"/>
          </a:p>
        </p:txBody>
      </p:sp>
    </p:spTree>
    <p:extLst>
      <p:ext uri="{BB962C8B-B14F-4D97-AF65-F5344CB8AC3E}">
        <p14:creationId xmlns:p14="http://schemas.microsoft.com/office/powerpoint/2010/main" val="2839171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18</a:t>
            </a:fld>
            <a:endParaRPr lang="zh-CN" altLang="en-US"/>
          </a:p>
        </p:txBody>
      </p:sp>
    </p:spTree>
    <p:extLst>
      <p:ext uri="{BB962C8B-B14F-4D97-AF65-F5344CB8AC3E}">
        <p14:creationId xmlns:p14="http://schemas.microsoft.com/office/powerpoint/2010/main" val="41176858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19</a:t>
            </a:fld>
            <a:endParaRPr lang="zh-CN" altLang="en-US"/>
          </a:p>
        </p:txBody>
      </p:sp>
    </p:spTree>
    <p:extLst>
      <p:ext uri="{BB962C8B-B14F-4D97-AF65-F5344CB8AC3E}">
        <p14:creationId xmlns:p14="http://schemas.microsoft.com/office/powerpoint/2010/main" val="4741903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20</a:t>
            </a:fld>
            <a:endParaRPr lang="zh-CN" altLang="en-US"/>
          </a:p>
        </p:txBody>
      </p:sp>
    </p:spTree>
    <p:extLst>
      <p:ext uri="{BB962C8B-B14F-4D97-AF65-F5344CB8AC3E}">
        <p14:creationId xmlns:p14="http://schemas.microsoft.com/office/powerpoint/2010/main" val="1292819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21</a:t>
            </a:fld>
            <a:endParaRPr lang="zh-CN" altLang="en-US"/>
          </a:p>
        </p:txBody>
      </p:sp>
    </p:spTree>
    <p:extLst>
      <p:ext uri="{BB962C8B-B14F-4D97-AF65-F5344CB8AC3E}">
        <p14:creationId xmlns:p14="http://schemas.microsoft.com/office/powerpoint/2010/main" val="29391337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22</a:t>
            </a:fld>
            <a:endParaRPr lang="zh-CN" altLang="en-US"/>
          </a:p>
        </p:txBody>
      </p:sp>
    </p:spTree>
    <p:extLst>
      <p:ext uri="{BB962C8B-B14F-4D97-AF65-F5344CB8AC3E}">
        <p14:creationId xmlns:p14="http://schemas.microsoft.com/office/powerpoint/2010/main" val="17285913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23</a:t>
            </a:fld>
            <a:endParaRPr lang="zh-CN" altLang="en-US"/>
          </a:p>
        </p:txBody>
      </p:sp>
    </p:spTree>
    <p:extLst>
      <p:ext uri="{BB962C8B-B14F-4D97-AF65-F5344CB8AC3E}">
        <p14:creationId xmlns:p14="http://schemas.microsoft.com/office/powerpoint/2010/main" val="4189158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24</a:t>
            </a:fld>
            <a:endParaRPr lang="zh-CN" altLang="en-US"/>
          </a:p>
        </p:txBody>
      </p:sp>
    </p:spTree>
    <p:extLst>
      <p:ext uri="{BB962C8B-B14F-4D97-AF65-F5344CB8AC3E}">
        <p14:creationId xmlns:p14="http://schemas.microsoft.com/office/powerpoint/2010/main" val="24723226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25</a:t>
            </a:fld>
            <a:endParaRPr lang="zh-CN" altLang="en-US"/>
          </a:p>
        </p:txBody>
      </p:sp>
    </p:spTree>
    <p:extLst>
      <p:ext uri="{BB962C8B-B14F-4D97-AF65-F5344CB8AC3E}">
        <p14:creationId xmlns:p14="http://schemas.microsoft.com/office/powerpoint/2010/main" val="12757298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26</a:t>
            </a:fld>
            <a:endParaRPr lang="zh-CN" altLang="en-US"/>
          </a:p>
        </p:txBody>
      </p:sp>
    </p:spTree>
    <p:extLst>
      <p:ext uri="{BB962C8B-B14F-4D97-AF65-F5344CB8AC3E}">
        <p14:creationId xmlns:p14="http://schemas.microsoft.com/office/powerpoint/2010/main" val="29108586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27</a:t>
            </a:fld>
            <a:endParaRPr lang="zh-CN" altLang="en-US"/>
          </a:p>
        </p:txBody>
      </p:sp>
    </p:spTree>
    <p:extLst>
      <p:ext uri="{BB962C8B-B14F-4D97-AF65-F5344CB8AC3E}">
        <p14:creationId xmlns:p14="http://schemas.microsoft.com/office/powerpoint/2010/main" val="33632679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28</a:t>
            </a:fld>
            <a:endParaRPr lang="zh-CN" altLang="en-US"/>
          </a:p>
        </p:txBody>
      </p:sp>
    </p:spTree>
    <p:extLst>
      <p:ext uri="{BB962C8B-B14F-4D97-AF65-F5344CB8AC3E}">
        <p14:creationId xmlns:p14="http://schemas.microsoft.com/office/powerpoint/2010/main" val="20278592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29</a:t>
            </a:fld>
            <a:endParaRPr lang="zh-CN" altLang="en-US"/>
          </a:p>
        </p:txBody>
      </p:sp>
    </p:spTree>
    <p:extLst>
      <p:ext uri="{BB962C8B-B14F-4D97-AF65-F5344CB8AC3E}">
        <p14:creationId xmlns:p14="http://schemas.microsoft.com/office/powerpoint/2010/main" val="28127886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30</a:t>
            </a:fld>
            <a:endParaRPr lang="zh-CN" altLang="en-US"/>
          </a:p>
        </p:txBody>
      </p:sp>
    </p:spTree>
    <p:extLst>
      <p:ext uri="{BB962C8B-B14F-4D97-AF65-F5344CB8AC3E}">
        <p14:creationId xmlns:p14="http://schemas.microsoft.com/office/powerpoint/2010/main" val="7317522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31</a:t>
            </a:fld>
            <a:endParaRPr lang="zh-CN" altLang="en-US"/>
          </a:p>
        </p:txBody>
      </p:sp>
    </p:spTree>
    <p:extLst>
      <p:ext uri="{BB962C8B-B14F-4D97-AF65-F5344CB8AC3E}">
        <p14:creationId xmlns:p14="http://schemas.microsoft.com/office/powerpoint/2010/main" val="42485393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32</a:t>
            </a:fld>
            <a:endParaRPr lang="zh-CN" altLang="en-US"/>
          </a:p>
        </p:txBody>
      </p:sp>
    </p:spTree>
    <p:extLst>
      <p:ext uri="{BB962C8B-B14F-4D97-AF65-F5344CB8AC3E}">
        <p14:creationId xmlns:p14="http://schemas.microsoft.com/office/powerpoint/2010/main" val="40693282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33</a:t>
            </a:fld>
            <a:endParaRPr lang="zh-CN" altLang="en-US"/>
          </a:p>
        </p:txBody>
      </p:sp>
    </p:spTree>
    <p:extLst>
      <p:ext uri="{BB962C8B-B14F-4D97-AF65-F5344CB8AC3E}">
        <p14:creationId xmlns:p14="http://schemas.microsoft.com/office/powerpoint/2010/main" val="12886717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34</a:t>
            </a:fld>
            <a:endParaRPr lang="zh-CN" altLang="en-US"/>
          </a:p>
        </p:txBody>
      </p:sp>
    </p:spTree>
    <p:extLst>
      <p:ext uri="{BB962C8B-B14F-4D97-AF65-F5344CB8AC3E}">
        <p14:creationId xmlns:p14="http://schemas.microsoft.com/office/powerpoint/2010/main" val="461102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68FB98-63E1-4678-9E0C-F484AEB733A4}" type="slidenum">
              <a:rPr lang="zh-CN" altLang="en-US" smtClean="0"/>
              <a:t>35</a:t>
            </a:fld>
            <a:endParaRPr lang="zh-CN" altLang="en-US"/>
          </a:p>
        </p:txBody>
      </p:sp>
    </p:spTree>
    <p:extLst>
      <p:ext uri="{BB962C8B-B14F-4D97-AF65-F5344CB8AC3E}">
        <p14:creationId xmlns:p14="http://schemas.microsoft.com/office/powerpoint/2010/main" val="159177300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NULL" TargetMode="External"/><Relationship Id="rId7" Type="http://schemas.openxmlformats.org/officeDocument/2006/relationships/image" Target="../media/image3.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slideMaster" Target="../slideMasters/slideMaster1.xml"/><Relationship Id="rId4" Type="http://schemas.microsoft.com/office/2007/relationships/media" Target="../media/media2.mp3"/></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2" name="EDTW5jMRPEEmyBale8c@@sd">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6"/>
          <a:stretch>
            <a:fillRect/>
          </a:stretch>
        </p:blipFill>
        <p:spPr>
          <a:xfrm>
            <a:off x="0" y="0"/>
            <a:ext cx="12192000" cy="6858000"/>
          </a:xfrm>
          <a:prstGeom prst="rect">
            <a:avLst/>
          </a:prstGeom>
        </p:spPr>
      </p:pic>
      <p:sp>
        <p:nvSpPr>
          <p:cNvPr id="13" name="矩形 12"/>
          <p:cNvSpPr/>
          <p:nvPr userDrawn="1"/>
        </p:nvSpPr>
        <p:spPr>
          <a:xfrm>
            <a:off x="0" y="0"/>
            <a:ext cx="12192000" cy="6858000"/>
          </a:xfrm>
          <a:prstGeom prst="rect">
            <a:avLst/>
          </a:prstGeom>
          <a:blipFill dpi="0" rotWithShape="1">
            <a:blip r:embed="rId7"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DJ OKAWARI-Luv Letter">
            <a:hlinkClick r:id="" action="ppaction://media"/>
          </p:cNvPr>
          <p:cNvPicPr>
            <a:picLocks noChangeAspect="1"/>
          </p:cNvPicPr>
          <p:nvPr userDrawn="1">
            <a:audioFile r:link="rId3"/>
            <p:extLst>
              <p:ext uri="{DAA4B4D4-6D71-4841-9C94-3DE7FCFB9230}">
                <p14:media xmlns:p14="http://schemas.microsoft.com/office/powerpoint/2010/main" r:embed="rId4">
                  <p14:trim end="4112.8"/>
                </p14:media>
              </p:ext>
            </p:extLst>
          </p:nvPr>
        </p:nvPicPr>
        <p:blipFill>
          <a:blip r:embed="rId8"/>
          <a:stretch>
            <a:fillRect/>
          </a:stretch>
        </p:blipFill>
        <p:spPr>
          <a:xfrm>
            <a:off x="-1001445" y="582202"/>
            <a:ext cx="609600" cy="609600"/>
          </a:xfrm>
          <a:prstGeom prst="rect">
            <a:avLst/>
          </a:prstGeom>
        </p:spPr>
      </p:pic>
    </p:spTree>
    <p:extLst>
      <p:ext uri="{BB962C8B-B14F-4D97-AF65-F5344CB8AC3E}">
        <p14:creationId xmlns:p14="http://schemas.microsoft.com/office/powerpoint/2010/main" val="329373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1" presetClass="mediacall" presetSubtype="0" fill="hold" nodeType="withEffect">
                                  <p:stCondLst>
                                    <p:cond delay="0"/>
                                  </p:stCondLst>
                                  <p:childTnLst>
                                    <p:cmd type="call" cmd="playFrom(0.0)">
                                      <p:cBhvr>
                                        <p:cTn id="8" dur="20182" fill="hold"/>
                                        <p:tgtEl>
                                          <p:spTgt spid="2"/>
                                        </p:tgtEl>
                                      </p:cBhvr>
                                    </p:cmd>
                                  </p:childTnLst>
                                </p:cTn>
                              </p:par>
                              <p:par>
                                <p:cTn id="9" presetID="10" presetClass="entr" presetSubtype="0" fill="hold" grpId="0" nodeType="withEffect">
                                  <p:stCondLst>
                                    <p:cond delay="200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2" repeatCount="indefinite" fill="hold" display="0">
                  <p:stCondLst>
                    <p:cond delay="indefinite"/>
                  </p:stCondLst>
                  <p:endCondLst>
                    <p:cond evt="onStopAudio" delay="0">
                      <p:tgtEl>
                        <p:sldTgt/>
                      </p:tgtEl>
                    </p:cond>
                  </p:endCondLst>
                </p:cTn>
                <p:tgtEl>
                  <p:spTgt spid="5"/>
                </p:tgtEl>
              </p:cMediaNode>
            </p:audio>
            <p:video>
              <p:cMediaNode vol="80000" mute="1">
                <p:cTn id="13" fill="hold" display="0">
                  <p:stCondLst>
                    <p:cond delay="indefinite"/>
                  </p:stCondLst>
                </p:cTn>
                <p:tgtEl>
                  <p:spTgt spid="2"/>
                </p:tgtEl>
              </p:cMediaNode>
            </p:video>
          </p:childTnLst>
        </p:cTn>
      </p:par>
    </p:tnLst>
    <p:bldLst>
      <p:bldP spid="13"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0" y="0"/>
            <a:ext cx="12192000" cy="6858000"/>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10"/>
          <p:cNvSpPr txBox="1"/>
          <p:nvPr userDrawn="1"/>
        </p:nvSpPr>
        <p:spPr>
          <a:xfrm>
            <a:off x="9272702" y="2507588"/>
            <a:ext cx="923261" cy="1512168"/>
          </a:xfrm>
          <a:prstGeom prst="rect">
            <a:avLst/>
          </a:prstGeom>
          <a:noFill/>
        </p:spPr>
        <p:txBody>
          <a:bodyPr vert="eaVert" wrap="square" lIns="91406" tIns="45703" rIns="91406" bIns="45703" rtlCol="0">
            <a:spAutoFit/>
          </a:bodyPr>
          <a:lstStyle/>
          <a:p>
            <a:r>
              <a:rPr lang="zh-CN" altLang="en-US" sz="1200" dirty="0">
                <a:solidFill>
                  <a:schemeClr val="tx1">
                    <a:alpha val="55000"/>
                  </a:schemeClr>
                </a:solidFill>
                <a:latin typeface="华文行楷" pitchFamily="2" charset="-122"/>
                <a:ea typeface="华文行楷" pitchFamily="2" charset="-122"/>
              </a:rPr>
              <a:t>清明明节雨纷纷，</a:t>
            </a:r>
            <a:endParaRPr lang="en-US" altLang="zh-CN" sz="1200" dirty="0">
              <a:solidFill>
                <a:schemeClr val="tx1">
                  <a:alpha val="55000"/>
                </a:schemeClr>
              </a:solidFill>
              <a:latin typeface="华文行楷" pitchFamily="2" charset="-122"/>
              <a:ea typeface="华文行楷" pitchFamily="2" charset="-122"/>
            </a:endParaRPr>
          </a:p>
          <a:p>
            <a:r>
              <a:rPr lang="zh-CN" altLang="en-US" sz="1200" dirty="0">
                <a:solidFill>
                  <a:schemeClr val="tx1">
                    <a:alpha val="55000"/>
                  </a:schemeClr>
                </a:solidFill>
                <a:latin typeface="华文行楷" pitchFamily="2" charset="-122"/>
                <a:ea typeface="华文行楷" pitchFamily="2" charset="-122"/>
              </a:rPr>
              <a:t>路上行人欲断魂。</a:t>
            </a:r>
            <a:endParaRPr lang="en-US" altLang="zh-CN" sz="1200" dirty="0">
              <a:solidFill>
                <a:schemeClr val="tx1">
                  <a:alpha val="55000"/>
                </a:schemeClr>
              </a:solidFill>
              <a:latin typeface="华文行楷" pitchFamily="2" charset="-122"/>
              <a:ea typeface="华文行楷" pitchFamily="2" charset="-122"/>
            </a:endParaRPr>
          </a:p>
          <a:p>
            <a:r>
              <a:rPr lang="zh-CN" altLang="en-US" sz="1200" dirty="0">
                <a:solidFill>
                  <a:schemeClr val="tx1">
                    <a:alpha val="55000"/>
                  </a:schemeClr>
                </a:solidFill>
                <a:latin typeface="华文行楷" pitchFamily="2" charset="-122"/>
                <a:ea typeface="华文行楷" pitchFamily="2" charset="-122"/>
              </a:rPr>
              <a:t>借部酒家何处有？</a:t>
            </a:r>
            <a:endParaRPr lang="en-US" altLang="zh-CN" sz="1200" dirty="0">
              <a:solidFill>
                <a:schemeClr val="tx1">
                  <a:alpha val="55000"/>
                </a:schemeClr>
              </a:solidFill>
              <a:latin typeface="华文行楷" pitchFamily="2" charset="-122"/>
              <a:ea typeface="华文行楷" pitchFamily="2" charset="-122"/>
            </a:endParaRPr>
          </a:p>
          <a:p>
            <a:r>
              <a:rPr lang="zh-CN" altLang="en-US" sz="1200" dirty="0">
                <a:solidFill>
                  <a:schemeClr val="tx1">
                    <a:alpha val="55000"/>
                  </a:schemeClr>
                </a:solidFill>
                <a:latin typeface="华文行楷" pitchFamily="2" charset="-122"/>
                <a:ea typeface="华文行楷" pitchFamily="2" charset="-122"/>
              </a:rPr>
              <a:t>牧童遥指杏花村。</a:t>
            </a:r>
          </a:p>
        </p:txBody>
      </p:sp>
      <p:pic>
        <p:nvPicPr>
          <p:cNvPr id="8" name="图片 7"/>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9129033" y="3906539"/>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501295" y="4440891"/>
            <a:ext cx="4400550" cy="2628900"/>
          </a:xfrm>
          <a:prstGeom prst="rect">
            <a:avLst/>
          </a:prstGeom>
        </p:spPr>
      </p:pic>
    </p:spTree>
    <p:extLst>
      <p:ext uri="{BB962C8B-B14F-4D97-AF65-F5344CB8AC3E}">
        <p14:creationId xmlns:p14="http://schemas.microsoft.com/office/powerpoint/2010/main" val="2843173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2" name="EDTW5jMRPEEmyBale8c@@sd">
            <a:hlinkClick r:id="" action="ppaction://media"/>
          </p:cNvPr>
          <p:cNvPicPr>
            <a:picLocks noChangeAspect="1"/>
          </p:cNvPicPr>
          <p:nvPr userDrawn="1">
            <a:videoFile r:link="rId1"/>
            <p:extLst>
              <p:ext uri="{DAA4B4D4-6D71-4841-9C94-3DE7FCFB9230}">
                <p14:media xmlns:p14="http://schemas.microsoft.com/office/powerpoint/2010/main" r:embed="rId2">
                  <p14:trim st="19991" end="272"/>
                </p14:media>
              </p:ext>
            </p:extLst>
          </p:nvPr>
        </p:nvPicPr>
        <p:blipFill rotWithShape="1">
          <a:blip r:embed="rId4"/>
          <a:srcRect r="6389"/>
          <a:stretch/>
        </p:blipFill>
        <p:spPr>
          <a:xfrm>
            <a:off x="3829877" y="927652"/>
            <a:ext cx="8348871" cy="5539409"/>
          </a:xfrm>
          <a:prstGeom prst="rect">
            <a:avLst/>
          </a:prstGeom>
        </p:spPr>
      </p:pic>
      <p:sp>
        <p:nvSpPr>
          <p:cNvPr id="16" name="任意多边形 15"/>
          <p:cNvSpPr/>
          <p:nvPr userDrawn="1"/>
        </p:nvSpPr>
        <p:spPr>
          <a:xfrm>
            <a:off x="0" y="0"/>
            <a:ext cx="12192000" cy="6858000"/>
          </a:xfrm>
          <a:custGeom>
            <a:avLst/>
            <a:gdLst>
              <a:gd name="connsiteX0" fmla="*/ 8328992 w 12192000"/>
              <a:gd name="connsiteY0" fmla="*/ 940904 h 6858000"/>
              <a:gd name="connsiteX1" fmla="*/ 5605670 w 12192000"/>
              <a:gd name="connsiteY1" fmla="*/ 3664226 h 6858000"/>
              <a:gd name="connsiteX2" fmla="*/ 8328992 w 12192000"/>
              <a:gd name="connsiteY2" fmla="*/ 6387548 h 6858000"/>
              <a:gd name="connsiteX3" fmla="*/ 11052314 w 12192000"/>
              <a:gd name="connsiteY3" fmla="*/ 3664226 h 6858000"/>
              <a:gd name="connsiteX4" fmla="*/ 8328992 w 12192000"/>
              <a:gd name="connsiteY4" fmla="*/ 940904 h 6858000"/>
              <a:gd name="connsiteX5" fmla="*/ 0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8328992" y="940904"/>
                </a:moveTo>
                <a:cubicBezTo>
                  <a:pt x="6824943" y="940904"/>
                  <a:pt x="5605670" y="2160177"/>
                  <a:pt x="5605670" y="3664226"/>
                </a:cubicBezTo>
                <a:cubicBezTo>
                  <a:pt x="5605670" y="5168275"/>
                  <a:pt x="6824943" y="6387548"/>
                  <a:pt x="8328992" y="6387548"/>
                </a:cubicBezTo>
                <a:cubicBezTo>
                  <a:pt x="9833041" y="6387548"/>
                  <a:pt x="11052314" y="5168275"/>
                  <a:pt x="11052314" y="3664226"/>
                </a:cubicBezTo>
                <a:cubicBezTo>
                  <a:pt x="11052314" y="2160177"/>
                  <a:pt x="9833041" y="940904"/>
                  <a:pt x="8328992" y="940904"/>
                </a:cubicBezTo>
                <a:close/>
                <a:moveTo>
                  <a:pt x="0" y="0"/>
                </a:moveTo>
                <a:lnTo>
                  <a:pt x="12192000" y="0"/>
                </a:lnTo>
                <a:lnTo>
                  <a:pt x="12192000" y="6858000"/>
                </a:lnTo>
                <a:lnTo>
                  <a:pt x="0" y="6858000"/>
                </a:lnTo>
                <a:close/>
              </a:path>
            </a:pathLst>
          </a:custGeom>
          <a:blipFill dpi="0" rotWithShape="1">
            <a:blip r:embed="rId5">
              <a:extLst>
                <a:ext uri="{28A0092B-C50C-407E-A947-70E740481C1C}">
                  <a14:useLocalDpi xmlns:a14="http://schemas.microsoft.com/office/drawing/2010/main"/>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5" name="任意多边形 14"/>
          <p:cNvSpPr/>
          <p:nvPr userDrawn="1"/>
        </p:nvSpPr>
        <p:spPr>
          <a:xfrm>
            <a:off x="0" y="1"/>
            <a:ext cx="12192000" cy="6858000"/>
          </a:xfrm>
          <a:custGeom>
            <a:avLst/>
            <a:gdLst>
              <a:gd name="connsiteX0" fmla="*/ 8328992 w 12192000"/>
              <a:gd name="connsiteY0" fmla="*/ 940903 h 6858000"/>
              <a:gd name="connsiteX1" fmla="*/ 5605670 w 12192000"/>
              <a:gd name="connsiteY1" fmla="*/ 3664225 h 6858000"/>
              <a:gd name="connsiteX2" fmla="*/ 8328992 w 12192000"/>
              <a:gd name="connsiteY2" fmla="*/ 6387547 h 6858000"/>
              <a:gd name="connsiteX3" fmla="*/ 11052314 w 12192000"/>
              <a:gd name="connsiteY3" fmla="*/ 3664225 h 6858000"/>
              <a:gd name="connsiteX4" fmla="*/ 8328992 w 12192000"/>
              <a:gd name="connsiteY4" fmla="*/ 940903 h 6858000"/>
              <a:gd name="connsiteX5" fmla="*/ 0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8328992" y="940903"/>
                </a:moveTo>
                <a:cubicBezTo>
                  <a:pt x="6824943" y="940903"/>
                  <a:pt x="5605670" y="2160176"/>
                  <a:pt x="5605670" y="3664225"/>
                </a:cubicBezTo>
                <a:cubicBezTo>
                  <a:pt x="5605670" y="5168274"/>
                  <a:pt x="6824943" y="6387547"/>
                  <a:pt x="8328992" y="6387547"/>
                </a:cubicBezTo>
                <a:cubicBezTo>
                  <a:pt x="9833041" y="6387547"/>
                  <a:pt x="11052314" y="5168274"/>
                  <a:pt x="11052314" y="3664225"/>
                </a:cubicBezTo>
                <a:cubicBezTo>
                  <a:pt x="11052314" y="2160176"/>
                  <a:pt x="9833041" y="940903"/>
                  <a:pt x="8328992" y="940903"/>
                </a:cubicBezTo>
                <a:close/>
                <a:moveTo>
                  <a:pt x="0" y="0"/>
                </a:moveTo>
                <a:lnTo>
                  <a:pt x="12192000" y="0"/>
                </a:lnTo>
                <a:lnTo>
                  <a:pt x="12192000" y="6858000"/>
                </a:lnTo>
                <a:lnTo>
                  <a:pt x="0" y="6858000"/>
                </a:lnTo>
                <a:close/>
              </a:path>
            </a:pathLst>
          </a:custGeom>
          <a:solidFill>
            <a:schemeClr val="bg1">
              <a:alpha val="50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80333" y="6083597"/>
            <a:ext cx="352085" cy="476129"/>
          </a:xfrm>
          <a:prstGeom prst="rect">
            <a:avLst/>
          </a:prstGeom>
        </p:spPr>
      </p:pic>
      <p:sp>
        <p:nvSpPr>
          <p:cNvPr id="18" name="文本框 17">
            <a:extLst>
              <a:ext uri="{FF2B5EF4-FFF2-40B4-BE49-F238E27FC236}">
                <a16:creationId xmlns:a16="http://schemas.microsoft.com/office/drawing/2014/main" xmlns="" id="{0906FC5D-3C07-43AB-98A4-21DEFEB9F2D5}"/>
              </a:ext>
            </a:extLst>
          </p:cNvPr>
          <p:cNvSpPr txBox="1"/>
          <p:nvPr userDrawn="1"/>
        </p:nvSpPr>
        <p:spPr>
          <a:xfrm>
            <a:off x="362121" y="4560302"/>
            <a:ext cx="486287" cy="1523295"/>
          </a:xfrm>
          <a:prstGeom prst="rect">
            <a:avLst/>
          </a:prstGeom>
          <a:noFill/>
        </p:spPr>
        <p:txBody>
          <a:bodyPr vert="eaVert" wrap="square" rtlCol="0">
            <a:spAutoFit/>
          </a:bodyPr>
          <a:lstStyle/>
          <a:p>
            <a:pPr fontAlgn="auto">
              <a:lnSpc>
                <a:spcPct val="140000"/>
              </a:lnSpc>
            </a:pPr>
            <a:r>
              <a:rPr lang="zh-CN" altLang="en-US" sz="1400" dirty="0">
                <a:latin typeface="华文楷体" panose="02010600040101010101" pitchFamily="2" charset="-122"/>
                <a:ea typeface="华文楷体" panose="02010600040101010101" pitchFamily="2" charset="-122"/>
                <a:sym typeface="+mn-ea"/>
              </a:rPr>
              <a:t>中国传统节日</a:t>
            </a:r>
            <a:endParaRPr lang="en-US" altLang="zh-CN" sz="1400" dirty="0">
              <a:latin typeface="华文楷体" panose="02010600040101010101" pitchFamily="2" charset="-122"/>
              <a:ea typeface="华文楷体" panose="02010600040101010101" pitchFamily="2" charset="-122"/>
              <a:sym typeface="+mn-ea"/>
            </a:endParaRPr>
          </a:p>
        </p:txBody>
      </p:sp>
    </p:spTree>
    <p:extLst>
      <p:ext uri="{BB962C8B-B14F-4D97-AF65-F5344CB8AC3E}">
        <p14:creationId xmlns:p14="http://schemas.microsoft.com/office/powerpoint/2010/main" val="8815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8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2"/>
                </p:tgtEl>
              </p:cMediaNode>
            </p:video>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1433DCB-1AFB-4A2C-B6EA-2969F1F7F4A7}" type="datetimeFigureOut">
              <a:rPr lang="zh-CN" altLang="en-US" smtClean="0"/>
              <a:t>2019/3/27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D36F58-CF6E-471B-8857-96702F408CEC}" type="slidenum">
              <a:rPr lang="zh-CN" altLang="en-US" smtClean="0"/>
              <a:t>‹#›</a:t>
            </a:fld>
            <a:endParaRPr lang="zh-CN" altLang="en-US"/>
          </a:p>
        </p:txBody>
      </p:sp>
    </p:spTree>
    <p:extLst>
      <p:ext uri="{BB962C8B-B14F-4D97-AF65-F5344CB8AC3E}">
        <p14:creationId xmlns:p14="http://schemas.microsoft.com/office/powerpoint/2010/main" val="1709297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5" name="组合 4"/>
          <p:cNvGrpSpPr/>
          <p:nvPr userDrawn="1"/>
        </p:nvGrpSpPr>
        <p:grpSpPr>
          <a:xfrm>
            <a:off x="0" y="0"/>
            <a:ext cx="12192000" cy="6858001"/>
            <a:chOff x="0" y="0"/>
            <a:chExt cx="12192000" cy="6858001"/>
          </a:xfrm>
        </p:grpSpPr>
        <p:sp>
          <p:nvSpPr>
            <p:cNvPr id="7" name="矩形 6"/>
            <p:cNvSpPr/>
            <p:nvPr userDrawn="1"/>
          </p:nvSpPr>
          <p:spPr>
            <a:xfrm>
              <a:off x="0" y="0"/>
              <a:ext cx="12192000" cy="6858000"/>
            </a:xfrm>
            <a:prstGeom prst="rect">
              <a:avLst/>
            </a:prstGeom>
            <a:blipFill dpi="0" rotWithShape="1">
              <a:blip r:embed="rId2">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0" y="1"/>
              <a:ext cx="12192000" cy="6858000"/>
            </a:xfrm>
            <a:prstGeom prst="rect">
              <a:avLst/>
            </a:prstGeom>
            <a:solidFill>
              <a:schemeClr val="bg1">
                <a:alpha val="50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0333" y="6083597"/>
            <a:ext cx="352085" cy="476129"/>
          </a:xfrm>
          <a:prstGeom prst="rect">
            <a:avLst/>
          </a:prstGeom>
        </p:spPr>
      </p:pic>
      <p:sp>
        <p:nvSpPr>
          <p:cNvPr id="9" name="文本框 8">
            <a:extLst>
              <a:ext uri="{FF2B5EF4-FFF2-40B4-BE49-F238E27FC236}">
                <a16:creationId xmlns:a16="http://schemas.microsoft.com/office/drawing/2014/main" xmlns="" id="{0906FC5D-3C07-43AB-98A4-21DEFEB9F2D5}"/>
              </a:ext>
            </a:extLst>
          </p:cNvPr>
          <p:cNvSpPr txBox="1"/>
          <p:nvPr userDrawn="1"/>
        </p:nvSpPr>
        <p:spPr>
          <a:xfrm>
            <a:off x="362121" y="4560302"/>
            <a:ext cx="486287" cy="1523295"/>
          </a:xfrm>
          <a:prstGeom prst="rect">
            <a:avLst/>
          </a:prstGeom>
          <a:noFill/>
        </p:spPr>
        <p:txBody>
          <a:bodyPr vert="eaVert" wrap="square" rtlCol="0">
            <a:spAutoFit/>
          </a:bodyPr>
          <a:lstStyle/>
          <a:p>
            <a:pPr fontAlgn="auto">
              <a:lnSpc>
                <a:spcPct val="140000"/>
              </a:lnSpc>
            </a:pPr>
            <a:r>
              <a:rPr lang="zh-CN" altLang="en-US" sz="1400" dirty="0">
                <a:latin typeface="华文楷体" panose="02010600040101010101" pitchFamily="2" charset="-122"/>
                <a:ea typeface="华文楷体" panose="02010600040101010101" pitchFamily="2" charset="-122"/>
                <a:sym typeface="+mn-ea"/>
              </a:rPr>
              <a:t>中国传统节日</a:t>
            </a:r>
            <a:endParaRPr lang="en-US" altLang="zh-CN" sz="1400" dirty="0">
              <a:latin typeface="华文楷体" panose="02010600040101010101" pitchFamily="2" charset="-122"/>
              <a:ea typeface="华文楷体" panose="02010600040101010101" pitchFamily="2" charset="-122"/>
              <a:sym typeface="+mn-ea"/>
            </a:endParaRPr>
          </a:p>
        </p:txBody>
      </p:sp>
    </p:spTree>
    <p:extLst>
      <p:ext uri="{BB962C8B-B14F-4D97-AF65-F5344CB8AC3E}">
        <p14:creationId xmlns:p14="http://schemas.microsoft.com/office/powerpoint/2010/main" val="2134683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10"/>
          <p:cNvSpPr txBox="1"/>
          <p:nvPr userDrawn="1"/>
        </p:nvSpPr>
        <p:spPr>
          <a:xfrm>
            <a:off x="929772" y="2031132"/>
            <a:ext cx="923261" cy="1512168"/>
          </a:xfrm>
          <a:prstGeom prst="rect">
            <a:avLst/>
          </a:prstGeom>
          <a:noFill/>
        </p:spPr>
        <p:txBody>
          <a:bodyPr vert="eaVert" wrap="square" lIns="91406" tIns="45703" rIns="91406" bIns="45703" rtlCol="0">
            <a:spAutoFit/>
          </a:bodyPr>
          <a:lstStyle/>
          <a:p>
            <a:r>
              <a:rPr lang="zh-CN" altLang="en-US" sz="1200" dirty="0">
                <a:solidFill>
                  <a:schemeClr val="tx1">
                    <a:alpha val="55000"/>
                  </a:schemeClr>
                </a:solidFill>
                <a:latin typeface="华文行楷" pitchFamily="2" charset="-122"/>
                <a:ea typeface="华文行楷" pitchFamily="2" charset="-122"/>
              </a:rPr>
              <a:t>清明明节雨纷纷，</a:t>
            </a:r>
            <a:endParaRPr lang="en-US" altLang="zh-CN" sz="1200" dirty="0">
              <a:solidFill>
                <a:schemeClr val="tx1">
                  <a:alpha val="55000"/>
                </a:schemeClr>
              </a:solidFill>
              <a:latin typeface="华文行楷" pitchFamily="2" charset="-122"/>
              <a:ea typeface="华文行楷" pitchFamily="2" charset="-122"/>
            </a:endParaRPr>
          </a:p>
          <a:p>
            <a:r>
              <a:rPr lang="zh-CN" altLang="en-US" sz="1200" dirty="0">
                <a:solidFill>
                  <a:schemeClr val="tx1">
                    <a:alpha val="55000"/>
                  </a:schemeClr>
                </a:solidFill>
                <a:latin typeface="华文行楷" pitchFamily="2" charset="-122"/>
                <a:ea typeface="华文行楷" pitchFamily="2" charset="-122"/>
              </a:rPr>
              <a:t>路上行人欲断魂。</a:t>
            </a:r>
            <a:endParaRPr lang="en-US" altLang="zh-CN" sz="1200" dirty="0">
              <a:solidFill>
                <a:schemeClr val="tx1">
                  <a:alpha val="55000"/>
                </a:schemeClr>
              </a:solidFill>
              <a:latin typeface="华文行楷" pitchFamily="2" charset="-122"/>
              <a:ea typeface="华文行楷" pitchFamily="2" charset="-122"/>
            </a:endParaRPr>
          </a:p>
          <a:p>
            <a:r>
              <a:rPr lang="zh-CN" altLang="en-US" sz="1200" dirty="0">
                <a:solidFill>
                  <a:schemeClr val="tx1">
                    <a:alpha val="55000"/>
                  </a:schemeClr>
                </a:solidFill>
                <a:latin typeface="华文行楷" pitchFamily="2" charset="-122"/>
                <a:ea typeface="华文行楷" pitchFamily="2" charset="-122"/>
              </a:rPr>
              <a:t>借部酒家何处有？</a:t>
            </a:r>
            <a:endParaRPr lang="en-US" altLang="zh-CN" sz="1200" dirty="0">
              <a:solidFill>
                <a:schemeClr val="tx1">
                  <a:alpha val="55000"/>
                </a:schemeClr>
              </a:solidFill>
              <a:latin typeface="华文行楷" pitchFamily="2" charset="-122"/>
              <a:ea typeface="华文行楷" pitchFamily="2" charset="-122"/>
            </a:endParaRPr>
          </a:p>
          <a:p>
            <a:r>
              <a:rPr lang="zh-CN" altLang="en-US" sz="1200" dirty="0">
                <a:solidFill>
                  <a:schemeClr val="tx1">
                    <a:alpha val="55000"/>
                  </a:schemeClr>
                </a:solidFill>
                <a:latin typeface="华文行楷" pitchFamily="2" charset="-122"/>
                <a:ea typeface="华文行楷" pitchFamily="2" charset="-122"/>
              </a:rPr>
              <a:t>牧童遥指杏花村。</a:t>
            </a:r>
          </a:p>
        </p:txBody>
      </p:sp>
      <p:pic>
        <p:nvPicPr>
          <p:cNvPr id="10" name="图片 9"/>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86103" y="3430083"/>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0361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10" name="文本框 3"/>
          <p:cNvSpPr txBox="1"/>
          <p:nvPr userDrawn="1"/>
        </p:nvSpPr>
        <p:spPr>
          <a:xfrm>
            <a:off x="2304890" y="1591058"/>
            <a:ext cx="7296259" cy="2953385"/>
          </a:xfrm>
          <a:prstGeom prst="rect">
            <a:avLst/>
          </a:prstGeom>
          <a:noFill/>
        </p:spPr>
        <p:txBody>
          <a:bodyPr wrap="square" rtlCol="0">
            <a:spAutoFit/>
          </a:bodyPr>
          <a:lstStyle/>
          <a:p>
            <a:pPr algn="ctr" defTabSz="914400">
              <a:lnSpc>
                <a:spcPct val="150000"/>
              </a:lnSpc>
              <a:defRPr/>
            </a:pPr>
            <a:r>
              <a:rPr lang="zh-CN" altLang="en-US" sz="2800" b="1" kern="0" dirty="0">
                <a:solidFill>
                  <a:schemeClr val="tx1">
                    <a:lumMod val="50000"/>
                    <a:lumOff val="50000"/>
                  </a:schemeClr>
                </a:solidFill>
                <a:latin typeface="微软雅黑" panose="020B0503020204020204" pitchFamily="34" charset="-122"/>
                <a:ea typeface="微软雅黑" panose="020B0503020204020204" pitchFamily="34" charset="-122"/>
              </a:rPr>
              <a:t>版权声明</a:t>
            </a:r>
          </a:p>
          <a:p>
            <a:pPr algn="just" defTabSz="914400">
              <a:lnSpc>
                <a:spcPct val="150000"/>
              </a:lnSpc>
              <a:defRPr/>
            </a:pP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defTabSz="914400">
              <a:lnSpc>
                <a:spcPct val="15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感谢您下载觅知网平台上提供的</a:t>
            </a:r>
            <a:r>
              <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defTabSz="914400">
              <a:lnSpc>
                <a:spcPct val="150000"/>
              </a:lnSpc>
              <a:defRPr/>
            </a:pP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defTabSz="914400">
              <a:lnSpc>
                <a:spcPct val="150000"/>
              </a:lnSpc>
              <a:defRPr/>
            </a:pPr>
            <a:r>
              <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在觅知网出售的</a:t>
            </a:r>
            <a:r>
              <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模板是免版税类（</a:t>
            </a:r>
            <a:r>
              <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rPr>
              <a:t>RF</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rPr>
              <a:t>Royalty-Free</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）正版受</a:t>
            </a:r>
            <a:r>
              <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中国人民共和国著作法</a:t>
            </a:r>
            <a:r>
              <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和</a:t>
            </a:r>
            <a:r>
              <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世界版权公约</a:t>
            </a:r>
            <a:r>
              <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模板素材的使用权。</a:t>
            </a:r>
          </a:p>
          <a:p>
            <a:pPr algn="just" defTabSz="914400">
              <a:lnSpc>
                <a:spcPct val="150000"/>
              </a:lnSpc>
              <a:defRPr/>
            </a:pPr>
            <a:r>
              <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不得将觅知网的</a:t>
            </a:r>
            <a:r>
              <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模板、</a:t>
            </a:r>
            <a:r>
              <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
        <p:nvSpPr>
          <p:cNvPr id="11" name="文本框 8"/>
          <p:cNvSpPr txBox="1"/>
          <p:nvPr userDrawn="1"/>
        </p:nvSpPr>
        <p:spPr>
          <a:xfrm>
            <a:off x="2304890" y="4965916"/>
            <a:ext cx="5899793" cy="368300"/>
          </a:xfrm>
          <a:prstGeom prst="rect">
            <a:avLst/>
          </a:prstGeom>
          <a:noFill/>
          <a:ln>
            <a:noFill/>
          </a:ln>
          <a:effectLst/>
        </p:spPr>
        <p:txBody>
          <a:bodyPr wrap="square" rtlCol="0">
            <a:spAutoFit/>
          </a:bodyPr>
          <a:lstStyle/>
          <a:p>
            <a:pPr algn="just" defTabSz="914400">
              <a:defRPr/>
            </a:pPr>
            <a:r>
              <a:rPr lang="zh-CN" altLang="en-US" sz="1800" b="1" kern="0" dirty="0">
                <a:solidFill>
                  <a:schemeClr val="tx1">
                    <a:lumMod val="50000"/>
                    <a:lumOff val="50000"/>
                  </a:schemeClr>
                </a:solidFill>
              </a:rPr>
              <a:t>更多精品</a:t>
            </a:r>
            <a:r>
              <a:rPr lang="en-US" altLang="zh-CN" sz="1800" b="1" kern="0" dirty="0">
                <a:solidFill>
                  <a:schemeClr val="tx1">
                    <a:lumMod val="50000"/>
                    <a:lumOff val="50000"/>
                  </a:schemeClr>
                </a:solidFill>
              </a:rPr>
              <a:t>PPT</a:t>
            </a:r>
            <a:r>
              <a:rPr lang="zh-CN" altLang="en-US" sz="1800" b="1" kern="0" dirty="0">
                <a:solidFill>
                  <a:schemeClr val="tx1">
                    <a:lumMod val="50000"/>
                    <a:lumOff val="50000"/>
                  </a:schemeClr>
                </a:solidFill>
              </a:rPr>
              <a:t>模板：</a:t>
            </a:r>
            <a:r>
              <a:rPr lang="en-US" altLang="zh-CN" sz="1800" b="1" kern="0" dirty="0">
                <a:solidFill>
                  <a:schemeClr val="tx1">
                    <a:lumMod val="50000"/>
                    <a:lumOff val="50000"/>
                  </a:schemeClr>
                </a:solidFill>
              </a:rPr>
              <a:t>http://www.51miz.com/ppt/</a:t>
            </a:r>
          </a:p>
        </p:txBody>
      </p:sp>
    </p:spTree>
    <p:extLst>
      <p:ext uri="{BB962C8B-B14F-4D97-AF65-F5344CB8AC3E}">
        <p14:creationId xmlns:p14="http://schemas.microsoft.com/office/powerpoint/2010/main" val="283333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1433DCB-1AFB-4A2C-B6EA-2969F1F7F4A7}" type="datetimeFigureOut">
              <a:rPr lang="zh-CN" altLang="en-US" smtClean="0"/>
              <a:t>2019/3/27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AD36F58-CF6E-471B-8857-96702F408CEC}" type="slidenum">
              <a:rPr lang="zh-CN" altLang="en-US" smtClean="0"/>
              <a:t>‹#›</a:t>
            </a:fld>
            <a:endParaRPr lang="zh-CN" altLang="en-US"/>
          </a:p>
        </p:txBody>
      </p:sp>
    </p:spTree>
    <p:extLst>
      <p:ext uri="{BB962C8B-B14F-4D97-AF65-F5344CB8AC3E}">
        <p14:creationId xmlns:p14="http://schemas.microsoft.com/office/powerpoint/2010/main" val="595348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1433DCB-1AFB-4A2C-B6EA-2969F1F7F4A7}" type="datetimeFigureOut">
              <a:rPr lang="zh-CN" altLang="en-US" smtClean="0"/>
              <a:t>2019/3/27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AD36F58-CF6E-471B-8857-96702F408CEC}" type="slidenum">
              <a:rPr lang="zh-CN" altLang="en-US" smtClean="0"/>
              <a:t>‹#›</a:t>
            </a:fld>
            <a:endParaRPr lang="zh-CN" altLang="en-US"/>
          </a:p>
        </p:txBody>
      </p:sp>
    </p:spTree>
    <p:extLst>
      <p:ext uri="{BB962C8B-B14F-4D97-AF65-F5344CB8AC3E}">
        <p14:creationId xmlns:p14="http://schemas.microsoft.com/office/powerpoint/2010/main" val="3303019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1433DCB-1AFB-4A2C-B6EA-2969F1F7F4A7}" type="datetimeFigureOut">
              <a:rPr lang="zh-CN" altLang="en-US" smtClean="0"/>
              <a:t>2019/3/27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D36F58-CF6E-471B-8857-96702F408CEC}" type="slidenum">
              <a:rPr lang="zh-CN" altLang="en-US" smtClean="0"/>
              <a:t>‹#›</a:t>
            </a:fld>
            <a:endParaRPr lang="zh-CN" altLang="en-US"/>
          </a:p>
        </p:txBody>
      </p:sp>
    </p:spTree>
    <p:extLst>
      <p:ext uri="{BB962C8B-B14F-4D97-AF65-F5344CB8AC3E}">
        <p14:creationId xmlns:p14="http://schemas.microsoft.com/office/powerpoint/2010/main" val="3373731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1433DCB-1AFB-4A2C-B6EA-2969F1F7F4A7}" type="datetimeFigureOut">
              <a:rPr lang="zh-CN" altLang="en-US" smtClean="0"/>
              <a:t>2019/3/27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D36F58-CF6E-471B-8857-96702F408CEC}" type="slidenum">
              <a:rPr lang="zh-CN" altLang="en-US" smtClean="0"/>
              <a:t>‹#›</a:t>
            </a:fld>
            <a:endParaRPr lang="zh-CN" altLang="en-US"/>
          </a:p>
        </p:txBody>
      </p:sp>
    </p:spTree>
    <p:extLst>
      <p:ext uri="{BB962C8B-B14F-4D97-AF65-F5344CB8AC3E}">
        <p14:creationId xmlns:p14="http://schemas.microsoft.com/office/powerpoint/2010/main" val="2832887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1433DCB-1AFB-4A2C-B6EA-2969F1F7F4A7}" type="datetimeFigureOut">
              <a:rPr lang="zh-CN" altLang="en-US" smtClean="0"/>
              <a:t>2019/3/27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D36F58-CF6E-471B-8857-96702F408CEC}" type="slidenum">
              <a:rPr lang="zh-CN" altLang="en-US" smtClean="0"/>
              <a:t>‹#›</a:t>
            </a:fld>
            <a:endParaRPr lang="zh-CN" altLang="en-US"/>
          </a:p>
        </p:txBody>
      </p:sp>
    </p:spTree>
    <p:extLst>
      <p:ext uri="{BB962C8B-B14F-4D97-AF65-F5344CB8AC3E}">
        <p14:creationId xmlns:p14="http://schemas.microsoft.com/office/powerpoint/2010/main" val="100381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1433DCB-1AFB-4A2C-B6EA-2969F1F7F4A7}" type="datetimeFigureOut">
              <a:rPr lang="zh-CN" altLang="en-US" smtClean="0"/>
              <a:t>2019/3/27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D36F58-CF6E-471B-8857-96702F408CEC}" type="slidenum">
              <a:rPr lang="zh-CN" altLang="en-US" smtClean="0"/>
              <a:t>‹#›</a:t>
            </a:fld>
            <a:endParaRPr lang="zh-CN" altLang="en-US"/>
          </a:p>
        </p:txBody>
      </p:sp>
    </p:spTree>
    <p:extLst>
      <p:ext uri="{BB962C8B-B14F-4D97-AF65-F5344CB8AC3E}">
        <p14:creationId xmlns:p14="http://schemas.microsoft.com/office/powerpoint/2010/main" val="2119374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433DCB-1AFB-4A2C-B6EA-2969F1F7F4A7}" type="datetimeFigureOut">
              <a:rPr lang="zh-CN" altLang="en-US" smtClean="0"/>
              <a:t>2019/3/27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D36F58-CF6E-471B-8857-96702F408CEC}" type="slidenum">
              <a:rPr lang="zh-CN" altLang="en-US" smtClean="0"/>
              <a:t>‹#›</a:t>
            </a:fld>
            <a:endParaRPr lang="zh-CN" altLang="en-US"/>
          </a:p>
        </p:txBody>
      </p:sp>
    </p:spTree>
    <p:extLst>
      <p:ext uri="{BB962C8B-B14F-4D97-AF65-F5344CB8AC3E}">
        <p14:creationId xmlns:p14="http://schemas.microsoft.com/office/powerpoint/2010/main" val="1777286125"/>
      </p:ext>
    </p:extLst>
  </p:cSld>
  <p:clrMap bg1="lt1" tx1="dk1" bg2="lt2" tx2="dk2" accent1="accent1" accent2="accent2" accent3="accent3" accent4="accent4" accent5="accent5" accent6="accent6" hlink="hlink" folHlink="folHlink"/>
  <p:sldLayoutIdLst>
    <p:sldLayoutId id="2147483662" r:id="rId1"/>
    <p:sldLayoutId id="2147483665" r:id="rId2"/>
    <p:sldLayoutId id="2147483664"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9.png"/><Relationship Id="rId4" Type="http://schemas.openxmlformats.org/officeDocument/2006/relationships/image" Target="../media/image12.png"/><Relationship Id="rId9" Type="http://schemas.openxmlformats.org/officeDocument/2006/relationships/image" Target="../media/image15.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6.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2.png"/><Relationship Id="rId11" Type="http://schemas.openxmlformats.org/officeDocument/2006/relationships/image" Target="../media/image15.png"/><Relationship Id="rId5" Type="http://schemas.openxmlformats.org/officeDocument/2006/relationships/image" Target="../media/image11.png"/><Relationship Id="rId10" Type="http://schemas.openxmlformats.org/officeDocument/2006/relationships/image" Target="../media/image14.png"/><Relationship Id="rId4" Type="http://schemas.openxmlformats.org/officeDocument/2006/relationships/image" Target="../media/image17.jp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jpg"/><Relationship Id="rId7" Type="http://schemas.openxmlformats.org/officeDocument/2006/relationships/image" Target="../media/image5.png"/><Relationship Id="rId12"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2.png"/><Relationship Id="rId11" Type="http://schemas.openxmlformats.org/officeDocument/2006/relationships/image" Target="../media/image20.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2.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9.jpe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9.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5.png"/><Relationship Id="rId7"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22.png"/><Relationship Id="rId4" Type="http://schemas.openxmlformats.org/officeDocument/2006/relationships/image" Target="../media/image38.gif"/></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22.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5.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5.jpe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22.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50.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52.pn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54.png"/><Relationship Id="rId4" Type="http://schemas.openxmlformats.org/officeDocument/2006/relationships/image" Target="../media/image53.jp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56.png"/><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61.jpg"/><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microsoft.com/office/2007/relationships/hdphoto" Target="../media/hdphoto1.wdp"/><Relationship Id="rId5" Type="http://schemas.openxmlformats.org/officeDocument/2006/relationships/image" Target="../media/image63.png"/><Relationship Id="rId4" Type="http://schemas.openxmlformats.org/officeDocument/2006/relationships/image" Target="../media/image62.png"/></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65.jpg"/><Relationship Id="rId4" Type="http://schemas.openxmlformats.org/officeDocument/2006/relationships/image" Target="../media/image64.png"/></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image" Target="../media/image52.png"/><Relationship Id="rId5" Type="http://schemas.openxmlformats.org/officeDocument/2006/relationships/image" Target="../media/image67.jp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920251" y="244143"/>
            <a:ext cx="5921188" cy="338554"/>
          </a:xfrm>
          <a:prstGeom prst="rect">
            <a:avLst/>
          </a:prstGeom>
          <a:noFill/>
        </p:spPr>
        <p:txBody>
          <a:bodyPr wrap="square" rtlCol="0">
            <a:spAutoFit/>
          </a:bodyPr>
          <a:lstStyle/>
          <a:p>
            <a:pPr algn="ct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中</a:t>
            </a:r>
            <a:r>
              <a:rPr lang="en-US" altLang="zh-CN" sz="1600" spc="600" dirty="0">
                <a:solidFill>
                  <a:schemeClr val="bg1">
                    <a:lumMod val="50000"/>
                  </a:schemeClr>
                </a:solidFill>
                <a:latin typeface="华文楷体" panose="02010600040101010101" pitchFamily="2" charset="-122"/>
                <a:ea typeface="华文楷体" panose="02010600040101010101" pitchFamily="2" charset="-122"/>
              </a:rPr>
              <a:t>/</a:t>
            </a: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国</a:t>
            </a:r>
            <a:r>
              <a:rPr lang="en-US" altLang="zh-CN" sz="1600" spc="600" dirty="0">
                <a:solidFill>
                  <a:schemeClr val="bg1">
                    <a:lumMod val="50000"/>
                  </a:schemeClr>
                </a:solidFill>
                <a:latin typeface="华文楷体" panose="02010600040101010101" pitchFamily="2" charset="-122"/>
                <a:ea typeface="华文楷体" panose="02010600040101010101" pitchFamily="2" charset="-122"/>
              </a:rPr>
              <a:t>/</a:t>
            </a: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二</a:t>
            </a:r>
            <a:r>
              <a:rPr lang="en-US" altLang="zh-CN" sz="1600" spc="600" dirty="0">
                <a:solidFill>
                  <a:schemeClr val="bg1">
                    <a:lumMod val="50000"/>
                  </a:schemeClr>
                </a:solidFill>
                <a:latin typeface="华文楷体" panose="02010600040101010101" pitchFamily="2" charset="-122"/>
                <a:ea typeface="华文楷体" panose="02010600040101010101" pitchFamily="2" charset="-122"/>
              </a:rPr>
              <a:t>/</a:t>
            </a: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十</a:t>
            </a:r>
            <a:r>
              <a:rPr lang="en-US" altLang="zh-CN" sz="1600" spc="600" dirty="0">
                <a:solidFill>
                  <a:schemeClr val="bg1">
                    <a:lumMod val="50000"/>
                  </a:schemeClr>
                </a:solidFill>
                <a:latin typeface="华文楷体" panose="02010600040101010101" pitchFamily="2" charset="-122"/>
                <a:ea typeface="华文楷体" panose="02010600040101010101" pitchFamily="2" charset="-122"/>
              </a:rPr>
              <a:t>/</a:t>
            </a: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四</a:t>
            </a:r>
            <a:r>
              <a:rPr lang="en-US" altLang="zh-CN" sz="1600" spc="600" dirty="0">
                <a:solidFill>
                  <a:schemeClr val="bg1">
                    <a:lumMod val="50000"/>
                  </a:schemeClr>
                </a:solidFill>
                <a:latin typeface="华文楷体" panose="02010600040101010101" pitchFamily="2" charset="-122"/>
                <a:ea typeface="华文楷体" panose="02010600040101010101" pitchFamily="2" charset="-122"/>
              </a:rPr>
              <a:t>/</a:t>
            </a: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传</a:t>
            </a:r>
            <a:r>
              <a:rPr lang="en-US" altLang="zh-CN" sz="1600" spc="600" dirty="0">
                <a:solidFill>
                  <a:schemeClr val="bg1">
                    <a:lumMod val="50000"/>
                  </a:schemeClr>
                </a:solidFill>
                <a:latin typeface="华文楷体" panose="02010600040101010101" pitchFamily="2" charset="-122"/>
                <a:ea typeface="华文楷体" panose="02010600040101010101" pitchFamily="2" charset="-122"/>
              </a:rPr>
              <a:t>/</a:t>
            </a: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统</a:t>
            </a:r>
            <a:r>
              <a:rPr lang="en-US" altLang="zh-CN" sz="1600" spc="600" dirty="0">
                <a:solidFill>
                  <a:schemeClr val="bg1">
                    <a:lumMod val="50000"/>
                  </a:schemeClr>
                </a:solidFill>
                <a:latin typeface="华文楷体" panose="02010600040101010101" pitchFamily="2" charset="-122"/>
                <a:ea typeface="华文楷体" panose="02010600040101010101" pitchFamily="2" charset="-122"/>
              </a:rPr>
              <a:t>/</a:t>
            </a: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节</a:t>
            </a:r>
            <a:r>
              <a:rPr lang="en-US" altLang="zh-CN" sz="1600" spc="600" dirty="0">
                <a:solidFill>
                  <a:schemeClr val="bg1">
                    <a:lumMod val="50000"/>
                  </a:schemeClr>
                </a:solidFill>
                <a:latin typeface="华文楷体" panose="02010600040101010101" pitchFamily="2" charset="-122"/>
                <a:ea typeface="华文楷体" panose="02010600040101010101" pitchFamily="2" charset="-122"/>
              </a:rPr>
              <a:t>/</a:t>
            </a: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气</a:t>
            </a:r>
          </a:p>
        </p:txBody>
      </p:sp>
      <p:sp>
        <p:nvSpPr>
          <p:cNvPr id="25" name="TextBox 10"/>
          <p:cNvSpPr txBox="1"/>
          <p:nvPr/>
        </p:nvSpPr>
        <p:spPr>
          <a:xfrm>
            <a:off x="9272702" y="2507588"/>
            <a:ext cx="923261" cy="1512168"/>
          </a:xfrm>
          <a:prstGeom prst="rect">
            <a:avLst/>
          </a:prstGeom>
          <a:noFill/>
        </p:spPr>
        <p:txBody>
          <a:bodyPr vert="eaVert" wrap="square" lIns="91406" tIns="45703" rIns="91406" bIns="45703" rtlCol="0">
            <a:spAutoFit/>
          </a:bodyPr>
          <a:lstStyle/>
          <a:p>
            <a:r>
              <a:rPr lang="zh-CN" altLang="en-US" sz="1200" dirty="0">
                <a:solidFill>
                  <a:schemeClr val="tx1">
                    <a:alpha val="55000"/>
                  </a:schemeClr>
                </a:solidFill>
                <a:latin typeface="华文行楷" pitchFamily="2" charset="-122"/>
                <a:ea typeface="华文行楷" pitchFamily="2" charset="-122"/>
              </a:rPr>
              <a:t>清明明节雨纷纷，</a:t>
            </a:r>
            <a:endParaRPr lang="en-US" altLang="zh-CN" sz="1200" dirty="0">
              <a:solidFill>
                <a:schemeClr val="tx1">
                  <a:alpha val="55000"/>
                </a:schemeClr>
              </a:solidFill>
              <a:latin typeface="华文行楷" pitchFamily="2" charset="-122"/>
              <a:ea typeface="华文行楷" pitchFamily="2" charset="-122"/>
            </a:endParaRPr>
          </a:p>
          <a:p>
            <a:r>
              <a:rPr lang="zh-CN" altLang="en-US" sz="1200" dirty="0">
                <a:solidFill>
                  <a:schemeClr val="tx1">
                    <a:alpha val="55000"/>
                  </a:schemeClr>
                </a:solidFill>
                <a:latin typeface="华文行楷" pitchFamily="2" charset="-122"/>
                <a:ea typeface="华文行楷" pitchFamily="2" charset="-122"/>
              </a:rPr>
              <a:t>路上行人欲断魂。</a:t>
            </a:r>
            <a:endParaRPr lang="en-US" altLang="zh-CN" sz="1200" dirty="0">
              <a:solidFill>
                <a:schemeClr val="tx1">
                  <a:alpha val="55000"/>
                </a:schemeClr>
              </a:solidFill>
              <a:latin typeface="华文行楷" pitchFamily="2" charset="-122"/>
              <a:ea typeface="华文行楷" pitchFamily="2" charset="-122"/>
            </a:endParaRPr>
          </a:p>
          <a:p>
            <a:r>
              <a:rPr lang="zh-CN" altLang="en-US" sz="1200" dirty="0">
                <a:solidFill>
                  <a:schemeClr val="tx1">
                    <a:alpha val="55000"/>
                  </a:schemeClr>
                </a:solidFill>
                <a:latin typeface="华文行楷" pitchFamily="2" charset="-122"/>
                <a:ea typeface="华文行楷" pitchFamily="2" charset="-122"/>
              </a:rPr>
              <a:t>借部酒家何处有？</a:t>
            </a:r>
            <a:endParaRPr lang="en-US" altLang="zh-CN" sz="1200" dirty="0">
              <a:solidFill>
                <a:schemeClr val="tx1">
                  <a:alpha val="55000"/>
                </a:schemeClr>
              </a:solidFill>
              <a:latin typeface="华文行楷" pitchFamily="2" charset="-122"/>
              <a:ea typeface="华文行楷" pitchFamily="2" charset="-122"/>
            </a:endParaRPr>
          </a:p>
          <a:p>
            <a:r>
              <a:rPr lang="zh-CN" altLang="en-US" sz="1200" dirty="0">
                <a:solidFill>
                  <a:schemeClr val="tx1">
                    <a:alpha val="55000"/>
                  </a:schemeClr>
                </a:solidFill>
                <a:latin typeface="华文行楷" pitchFamily="2" charset="-122"/>
                <a:ea typeface="华文行楷" pitchFamily="2" charset="-122"/>
              </a:rPr>
              <a:t>牧童遥指杏花村。</a:t>
            </a:r>
          </a:p>
        </p:txBody>
      </p:sp>
      <p:pic>
        <p:nvPicPr>
          <p:cNvPr id="28" name="图片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61092" y="2384180"/>
            <a:ext cx="970771" cy="109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46190" y="1330987"/>
            <a:ext cx="874061" cy="844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2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29033" y="3906539"/>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01295" y="4440891"/>
            <a:ext cx="4400550" cy="2628900"/>
          </a:xfrm>
          <a:prstGeom prst="rect">
            <a:avLst/>
          </a:prstGeom>
        </p:spPr>
      </p:pic>
      <p:pic>
        <p:nvPicPr>
          <p:cNvPr id="17" name="图片 16"/>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452405" y="1898596"/>
            <a:ext cx="2953634" cy="2838450"/>
          </a:xfrm>
          <a:prstGeom prst="rect">
            <a:avLst/>
          </a:prstGeom>
        </p:spPr>
      </p:pic>
      <p:pic>
        <p:nvPicPr>
          <p:cNvPr id="18" name="图片 17"/>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189627" y="2831770"/>
            <a:ext cx="3479190" cy="2277380"/>
          </a:xfrm>
          <a:prstGeom prst="rect">
            <a:avLst/>
          </a:prstGeom>
        </p:spPr>
      </p:pic>
      <p:sp>
        <p:nvSpPr>
          <p:cNvPr id="19" name="Text Box 2"/>
          <p:cNvSpPr txBox="1">
            <a:spLocks noChangeArrowheads="1"/>
          </p:cNvSpPr>
          <p:nvPr/>
        </p:nvSpPr>
        <p:spPr bwMode="auto">
          <a:xfrm>
            <a:off x="4713505" y="2581724"/>
            <a:ext cx="1415772" cy="7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8000" spc="600" dirty="0">
                <a:solidFill>
                  <a:schemeClr val="bg2">
                    <a:lumMod val="25000"/>
                  </a:schemeClr>
                </a:solidFill>
                <a:latin typeface="方正清刻本悦宋简体" panose="02000000000000000000" pitchFamily="2" charset="-122"/>
                <a:ea typeface="方正清刻本悦宋简体" panose="02000000000000000000" pitchFamily="2" charset="-122"/>
              </a:rPr>
              <a:t>清</a:t>
            </a:r>
          </a:p>
        </p:txBody>
      </p:sp>
      <p:sp>
        <p:nvSpPr>
          <p:cNvPr id="20" name="Text Box 2"/>
          <p:cNvSpPr txBox="1">
            <a:spLocks noChangeArrowheads="1"/>
          </p:cNvSpPr>
          <p:nvPr/>
        </p:nvSpPr>
        <p:spPr bwMode="auto">
          <a:xfrm>
            <a:off x="5621445" y="3461293"/>
            <a:ext cx="1015663" cy="7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5400" spc="600" dirty="0">
                <a:solidFill>
                  <a:schemeClr val="bg2">
                    <a:lumMod val="25000"/>
                  </a:schemeClr>
                </a:solidFill>
                <a:latin typeface="方正清刻本悦宋简体" panose="02000000000000000000" pitchFamily="2" charset="-122"/>
                <a:ea typeface="方正清刻本悦宋简体" panose="02000000000000000000" pitchFamily="2" charset="-122"/>
              </a:rPr>
              <a:t>明</a:t>
            </a:r>
          </a:p>
        </p:txBody>
      </p:sp>
      <p:sp>
        <p:nvSpPr>
          <p:cNvPr id="21" name="Text Box 2"/>
          <p:cNvSpPr txBox="1">
            <a:spLocks noChangeArrowheads="1"/>
          </p:cNvSpPr>
          <p:nvPr/>
        </p:nvSpPr>
        <p:spPr bwMode="auto">
          <a:xfrm>
            <a:off x="5492191" y="4915274"/>
            <a:ext cx="30979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spc="600" dirty="0">
                <a:solidFill>
                  <a:schemeClr val="bg2">
                    <a:lumMod val="25000"/>
                  </a:schemeClr>
                </a:solidFill>
                <a:latin typeface="方正清刻本悦宋简体" panose="02000000000000000000" pitchFamily="2" charset="-122"/>
                <a:ea typeface="方正清刻本悦宋简体" panose="02000000000000000000" pitchFamily="2" charset="-122"/>
              </a:rPr>
              <a:t>清明节诵读</a:t>
            </a:r>
            <a:r>
              <a:rPr lang="en-US" altLang="zh-CN" sz="2000" spc="600" dirty="0" err="1">
                <a:solidFill>
                  <a:schemeClr val="bg2">
                    <a:lumMod val="25000"/>
                  </a:schemeClr>
                </a:solidFill>
                <a:latin typeface="方正清刻本悦宋简体" panose="02000000000000000000" pitchFamily="2" charset="-122"/>
                <a:ea typeface="方正清刻本悦宋简体" panose="02000000000000000000" pitchFamily="2" charset="-122"/>
              </a:rPr>
              <a:t>ppt</a:t>
            </a:r>
            <a:r>
              <a:rPr lang="zh-CN" altLang="en-US" sz="2000" spc="600" dirty="0">
                <a:solidFill>
                  <a:schemeClr val="bg2">
                    <a:lumMod val="25000"/>
                  </a:schemeClr>
                </a:solidFill>
                <a:latin typeface="方正清刻本悦宋简体" panose="02000000000000000000" pitchFamily="2" charset="-122"/>
                <a:ea typeface="方正清刻本悦宋简体" panose="02000000000000000000" pitchFamily="2" charset="-122"/>
              </a:rPr>
              <a:t>模板</a:t>
            </a:r>
            <a:endParaRPr lang="en-US" altLang="zh-CN" sz="1200" spc="600" dirty="0">
              <a:solidFill>
                <a:schemeClr val="bg2">
                  <a:lumMod val="25000"/>
                </a:schemeClr>
              </a:solidFill>
              <a:latin typeface="方正清刻本悦宋简体" panose="02000000000000000000" pitchFamily="2" charset="-122"/>
              <a:ea typeface="方正清刻本悦宋简体" panose="02000000000000000000" pitchFamily="2" charset="-122"/>
            </a:endParaRPr>
          </a:p>
        </p:txBody>
      </p:sp>
      <p:pic>
        <p:nvPicPr>
          <p:cNvPr id="22" name="图片 2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245257" y="-333017"/>
            <a:ext cx="1701486" cy="3594572"/>
          </a:xfrm>
          <a:prstGeom prst="rect">
            <a:avLst/>
          </a:prstGeom>
        </p:spPr>
      </p:pic>
      <p:pic>
        <p:nvPicPr>
          <p:cNvPr id="24" name="图片 23"/>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80333" y="6083597"/>
            <a:ext cx="352085" cy="476129"/>
          </a:xfrm>
          <a:prstGeom prst="rect">
            <a:avLst/>
          </a:prstGeom>
        </p:spPr>
      </p:pic>
      <p:sp>
        <p:nvSpPr>
          <p:cNvPr id="26" name="文本框 25">
            <a:extLst>
              <a:ext uri="{FF2B5EF4-FFF2-40B4-BE49-F238E27FC236}">
                <a16:creationId xmlns:a16="http://schemas.microsoft.com/office/drawing/2014/main" xmlns="" id="{0906FC5D-3C07-43AB-98A4-21DEFEB9F2D5}"/>
              </a:ext>
            </a:extLst>
          </p:cNvPr>
          <p:cNvSpPr txBox="1"/>
          <p:nvPr/>
        </p:nvSpPr>
        <p:spPr>
          <a:xfrm>
            <a:off x="362121" y="4560302"/>
            <a:ext cx="486287" cy="1523295"/>
          </a:xfrm>
          <a:prstGeom prst="rect">
            <a:avLst/>
          </a:prstGeom>
          <a:noFill/>
        </p:spPr>
        <p:txBody>
          <a:bodyPr vert="eaVert" wrap="square" rtlCol="0">
            <a:spAutoFit/>
          </a:bodyPr>
          <a:lstStyle/>
          <a:p>
            <a:pPr fontAlgn="auto">
              <a:lnSpc>
                <a:spcPct val="140000"/>
              </a:lnSpc>
            </a:pPr>
            <a:r>
              <a:rPr lang="zh-CN" altLang="en-US" sz="1400" dirty="0">
                <a:latin typeface="华文楷体" panose="02010600040101010101" pitchFamily="2" charset="-122"/>
                <a:ea typeface="华文楷体" panose="02010600040101010101" pitchFamily="2" charset="-122"/>
                <a:sym typeface="+mn-ea"/>
              </a:rPr>
              <a:t>中国传统节日</a:t>
            </a:r>
            <a:endParaRPr lang="en-US" altLang="zh-CN" sz="1400" dirty="0">
              <a:latin typeface="华文楷体" panose="02010600040101010101" pitchFamily="2" charset="-122"/>
              <a:ea typeface="华文楷体" panose="02010600040101010101" pitchFamily="2" charset="-122"/>
              <a:sym typeface="+mn-ea"/>
            </a:endParaRPr>
          </a:p>
        </p:txBody>
      </p:sp>
    </p:spTree>
    <p:extLst>
      <p:ext uri="{BB962C8B-B14F-4D97-AF65-F5344CB8AC3E}">
        <p14:creationId xmlns:p14="http://schemas.microsoft.com/office/powerpoint/2010/main" val="105835600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1950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20000"/>
                                </p:stCondLst>
                                <p:childTnLst>
                                  <p:par>
                                    <p:cTn id="9" presetID="22" presetClass="entr" presetSubtype="2"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right)">
                                          <p:cBhvr>
                                            <p:cTn id="11" dur="1000"/>
                                            <p:tgtEl>
                                              <p:spTgt spid="25"/>
                                            </p:tgtEl>
                                          </p:cBhvr>
                                        </p:animEffect>
                                      </p:childTnLst>
                                    </p:cTn>
                                  </p:par>
                                </p:childTnLst>
                              </p:cTn>
                            </p:par>
                            <p:par>
                              <p:cTn id="12" fill="hold">
                                <p:stCondLst>
                                  <p:cond delay="21000"/>
                                </p:stCondLst>
                                <p:childTnLst>
                                  <p:par>
                                    <p:cTn id="13" presetID="14" presetClass="entr" presetSubtype="1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randombar(horizontal)">
                                          <p:cBhvr>
                                            <p:cTn id="15" dur="500"/>
                                            <p:tgtEl>
                                              <p:spTgt spid="30"/>
                                            </p:tgtEl>
                                          </p:cBhvr>
                                        </p:animEffect>
                                      </p:childTnLst>
                                    </p:cTn>
                                  </p:par>
                                </p:childTnLst>
                              </p:cTn>
                            </p:par>
                            <p:par>
                              <p:cTn id="16" fill="hold">
                                <p:stCondLst>
                                  <p:cond delay="21500"/>
                                </p:stCondLst>
                                <p:childTnLst>
                                  <p:par>
                                    <p:cTn id="17" presetID="22" presetClass="entr" presetSubtype="1"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up)">
                                          <p:cBhvr>
                                            <p:cTn id="19" dur="1000"/>
                                            <p:tgtEl>
                                              <p:spTgt spid="22"/>
                                            </p:tgtEl>
                                          </p:cBhvr>
                                        </p:animEffect>
                                      </p:childTnLst>
                                    </p:cTn>
                                  </p:par>
                                </p:childTnLst>
                              </p:cTn>
                            </p:par>
                            <p:par>
                              <p:cTn id="20" fill="hold">
                                <p:stCondLst>
                                  <p:cond delay="22500"/>
                                </p:stCondLst>
                                <p:childTnLst>
                                  <p:par>
                                    <p:cTn id="21" presetID="18" presetClass="entr" presetSubtype="12"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strips(downLeft)">
                                          <p:cBhvr>
                                            <p:cTn id="23" dur="1000"/>
                                            <p:tgtEl>
                                              <p:spTgt spid="17"/>
                                            </p:tgtEl>
                                          </p:cBhvr>
                                        </p:animEffect>
                                      </p:childTnLst>
                                    </p:cTn>
                                  </p:par>
                                </p:childTnLst>
                              </p:cTn>
                            </p:par>
                            <p:par>
                              <p:cTn id="24" fill="hold">
                                <p:stCondLst>
                                  <p:cond delay="23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par>
                              <p:cTn id="28" fill="hold">
                                <p:stCondLst>
                                  <p:cond delay="245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childTnLst>
                                    </p:cTn>
                                  </p:par>
                                </p:childTnLst>
                              </p:cTn>
                            </p:par>
                            <p:par>
                              <p:cTn id="32" fill="hold">
                                <p:stCondLst>
                                  <p:cond delay="25500"/>
                                </p:stCondLst>
                                <p:childTnLst>
                                  <p:par>
                                    <p:cTn id="33" presetID="10" presetClass="entr" presetSubtype="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1000"/>
                                            <p:tgtEl>
                                              <p:spTgt spid="21"/>
                                            </p:tgtEl>
                                          </p:cBhvr>
                                        </p:animEffect>
                                      </p:childTnLst>
                                    </p:cTn>
                                  </p:par>
                                </p:childTnLst>
                              </p:cTn>
                            </p:par>
                            <p:par>
                              <p:cTn id="36" fill="hold">
                                <p:stCondLst>
                                  <p:cond delay="26500"/>
                                </p:stCondLst>
                                <p:childTnLst>
                                  <p:par>
                                    <p:cTn id="37" presetID="53" presetClass="entr" presetSubtype="16"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childTnLst>
                              </p:cTn>
                            </p:par>
                            <p:par>
                              <p:cTn id="42" fill="hold">
                                <p:stCondLst>
                                  <p:cond delay="27000"/>
                                </p:stCondLst>
                                <p:childTnLst>
                                  <p:par>
                                    <p:cTn id="43" presetID="2" presetClass="entr" presetSubtype="6" fill="hold" nodeType="afterEffect" p14:presetBounceEnd="66000">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14:bounceEnd="66000">
                                          <p:cBhvr additive="base">
                                            <p:cTn id="45" dur="1500" fill="hold"/>
                                            <p:tgtEl>
                                              <p:spTgt spid="29"/>
                                            </p:tgtEl>
                                            <p:attrNameLst>
                                              <p:attrName>ppt_x</p:attrName>
                                            </p:attrNameLst>
                                          </p:cBhvr>
                                          <p:tavLst>
                                            <p:tav tm="0">
                                              <p:val>
                                                <p:strVal val="1+#ppt_w/2"/>
                                              </p:val>
                                            </p:tav>
                                            <p:tav tm="100000">
                                              <p:val>
                                                <p:strVal val="#ppt_x"/>
                                              </p:val>
                                            </p:tav>
                                          </p:tavLst>
                                        </p:anim>
                                        <p:anim calcmode="lin" valueType="num" p14:bounceEnd="66000">
                                          <p:cBhvr additive="base">
                                            <p:cTn id="46" dur="1500" fill="hold"/>
                                            <p:tgtEl>
                                              <p:spTgt spid="29"/>
                                            </p:tgtEl>
                                            <p:attrNameLst>
                                              <p:attrName>ppt_y</p:attrName>
                                            </p:attrNameLst>
                                          </p:cBhvr>
                                          <p:tavLst>
                                            <p:tav tm="0">
                                              <p:val>
                                                <p:strVal val="1+#ppt_h/2"/>
                                              </p:val>
                                            </p:tav>
                                            <p:tav tm="100000">
                                              <p:val>
                                                <p:strVal val="#ppt_y"/>
                                              </p:val>
                                            </p:tav>
                                          </p:tavLst>
                                        </p:anim>
                                      </p:childTnLst>
                                    </p:cTn>
                                  </p:par>
                                  <p:par>
                                    <p:cTn id="47" presetID="2" presetClass="entr" presetSubtype="6" fill="hold" nodeType="withEffect" p14:presetBounceEnd="66000">
                                      <p:stCondLst>
                                        <p:cond delay="200"/>
                                      </p:stCondLst>
                                      <p:childTnLst>
                                        <p:set>
                                          <p:cBhvr>
                                            <p:cTn id="48" dur="1" fill="hold">
                                              <p:stCondLst>
                                                <p:cond delay="0"/>
                                              </p:stCondLst>
                                            </p:cTn>
                                            <p:tgtEl>
                                              <p:spTgt spid="28"/>
                                            </p:tgtEl>
                                            <p:attrNameLst>
                                              <p:attrName>style.visibility</p:attrName>
                                            </p:attrNameLst>
                                          </p:cBhvr>
                                          <p:to>
                                            <p:strVal val="visible"/>
                                          </p:to>
                                        </p:set>
                                        <p:anim calcmode="lin" valueType="num" p14:bounceEnd="66000">
                                          <p:cBhvr additive="base">
                                            <p:cTn id="49" dur="1500" fill="hold"/>
                                            <p:tgtEl>
                                              <p:spTgt spid="28"/>
                                            </p:tgtEl>
                                            <p:attrNameLst>
                                              <p:attrName>ppt_x</p:attrName>
                                            </p:attrNameLst>
                                          </p:cBhvr>
                                          <p:tavLst>
                                            <p:tav tm="0">
                                              <p:val>
                                                <p:strVal val="1+#ppt_w/2"/>
                                              </p:val>
                                            </p:tav>
                                            <p:tav tm="100000">
                                              <p:val>
                                                <p:strVal val="#ppt_x"/>
                                              </p:val>
                                            </p:tav>
                                          </p:tavLst>
                                        </p:anim>
                                        <p:anim calcmode="lin" valueType="num" p14:bounceEnd="66000">
                                          <p:cBhvr additive="base">
                                            <p:cTn id="50" dur="1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5" grpId="0"/>
          <p:bldP spid="19" grpId="0" bldLvl="0" autoUpdateAnimBg="0"/>
          <p:bldP spid="20" grpId="0" bldLvl="0" autoUpdateAnimBg="0"/>
          <p:bldP spid="21" grpId="0" bldLvl="0" autoUpdateAnimBg="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1950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20000"/>
                                </p:stCondLst>
                                <p:childTnLst>
                                  <p:par>
                                    <p:cTn id="9" presetID="22" presetClass="entr" presetSubtype="2"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right)">
                                          <p:cBhvr>
                                            <p:cTn id="11" dur="1000"/>
                                            <p:tgtEl>
                                              <p:spTgt spid="25"/>
                                            </p:tgtEl>
                                          </p:cBhvr>
                                        </p:animEffect>
                                      </p:childTnLst>
                                    </p:cTn>
                                  </p:par>
                                </p:childTnLst>
                              </p:cTn>
                            </p:par>
                            <p:par>
                              <p:cTn id="12" fill="hold">
                                <p:stCondLst>
                                  <p:cond delay="21000"/>
                                </p:stCondLst>
                                <p:childTnLst>
                                  <p:par>
                                    <p:cTn id="13" presetID="14" presetClass="entr" presetSubtype="1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randombar(horizontal)">
                                          <p:cBhvr>
                                            <p:cTn id="15" dur="500"/>
                                            <p:tgtEl>
                                              <p:spTgt spid="30"/>
                                            </p:tgtEl>
                                          </p:cBhvr>
                                        </p:animEffect>
                                      </p:childTnLst>
                                    </p:cTn>
                                  </p:par>
                                </p:childTnLst>
                              </p:cTn>
                            </p:par>
                            <p:par>
                              <p:cTn id="16" fill="hold">
                                <p:stCondLst>
                                  <p:cond delay="21500"/>
                                </p:stCondLst>
                                <p:childTnLst>
                                  <p:par>
                                    <p:cTn id="17" presetID="22" presetClass="entr" presetSubtype="1"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up)">
                                          <p:cBhvr>
                                            <p:cTn id="19" dur="1000"/>
                                            <p:tgtEl>
                                              <p:spTgt spid="22"/>
                                            </p:tgtEl>
                                          </p:cBhvr>
                                        </p:animEffect>
                                      </p:childTnLst>
                                    </p:cTn>
                                  </p:par>
                                </p:childTnLst>
                              </p:cTn>
                            </p:par>
                            <p:par>
                              <p:cTn id="20" fill="hold">
                                <p:stCondLst>
                                  <p:cond delay="22500"/>
                                </p:stCondLst>
                                <p:childTnLst>
                                  <p:par>
                                    <p:cTn id="21" presetID="18" presetClass="entr" presetSubtype="12"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strips(downLeft)">
                                          <p:cBhvr>
                                            <p:cTn id="23" dur="1000"/>
                                            <p:tgtEl>
                                              <p:spTgt spid="17"/>
                                            </p:tgtEl>
                                          </p:cBhvr>
                                        </p:animEffect>
                                      </p:childTnLst>
                                    </p:cTn>
                                  </p:par>
                                </p:childTnLst>
                              </p:cTn>
                            </p:par>
                            <p:par>
                              <p:cTn id="24" fill="hold">
                                <p:stCondLst>
                                  <p:cond delay="23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par>
                              <p:cTn id="28" fill="hold">
                                <p:stCondLst>
                                  <p:cond delay="245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childTnLst>
                                    </p:cTn>
                                  </p:par>
                                </p:childTnLst>
                              </p:cTn>
                            </p:par>
                            <p:par>
                              <p:cTn id="32" fill="hold">
                                <p:stCondLst>
                                  <p:cond delay="25500"/>
                                </p:stCondLst>
                                <p:childTnLst>
                                  <p:par>
                                    <p:cTn id="33" presetID="10" presetClass="entr" presetSubtype="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1000"/>
                                            <p:tgtEl>
                                              <p:spTgt spid="21"/>
                                            </p:tgtEl>
                                          </p:cBhvr>
                                        </p:animEffect>
                                      </p:childTnLst>
                                    </p:cTn>
                                  </p:par>
                                </p:childTnLst>
                              </p:cTn>
                            </p:par>
                            <p:par>
                              <p:cTn id="36" fill="hold">
                                <p:stCondLst>
                                  <p:cond delay="26500"/>
                                </p:stCondLst>
                                <p:childTnLst>
                                  <p:par>
                                    <p:cTn id="37" presetID="53" presetClass="entr" presetSubtype="16"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childTnLst>
                              </p:cTn>
                            </p:par>
                            <p:par>
                              <p:cTn id="42" fill="hold">
                                <p:stCondLst>
                                  <p:cond delay="27000"/>
                                </p:stCondLst>
                                <p:childTnLst>
                                  <p:par>
                                    <p:cTn id="43" presetID="2" presetClass="entr" presetSubtype="6" fill="hold" nodeType="after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additive="base">
                                            <p:cTn id="45" dur="1500" fill="hold"/>
                                            <p:tgtEl>
                                              <p:spTgt spid="29"/>
                                            </p:tgtEl>
                                            <p:attrNameLst>
                                              <p:attrName>ppt_x</p:attrName>
                                            </p:attrNameLst>
                                          </p:cBhvr>
                                          <p:tavLst>
                                            <p:tav tm="0">
                                              <p:val>
                                                <p:strVal val="1+#ppt_w/2"/>
                                              </p:val>
                                            </p:tav>
                                            <p:tav tm="100000">
                                              <p:val>
                                                <p:strVal val="#ppt_x"/>
                                              </p:val>
                                            </p:tav>
                                          </p:tavLst>
                                        </p:anim>
                                        <p:anim calcmode="lin" valueType="num">
                                          <p:cBhvr additive="base">
                                            <p:cTn id="46" dur="1500" fill="hold"/>
                                            <p:tgtEl>
                                              <p:spTgt spid="29"/>
                                            </p:tgtEl>
                                            <p:attrNameLst>
                                              <p:attrName>ppt_y</p:attrName>
                                            </p:attrNameLst>
                                          </p:cBhvr>
                                          <p:tavLst>
                                            <p:tav tm="0">
                                              <p:val>
                                                <p:strVal val="1+#ppt_h/2"/>
                                              </p:val>
                                            </p:tav>
                                            <p:tav tm="100000">
                                              <p:val>
                                                <p:strVal val="#ppt_y"/>
                                              </p:val>
                                            </p:tav>
                                          </p:tavLst>
                                        </p:anim>
                                      </p:childTnLst>
                                    </p:cTn>
                                  </p:par>
                                  <p:par>
                                    <p:cTn id="47" presetID="2" presetClass="entr" presetSubtype="6" fill="hold" nodeType="withEffect">
                                      <p:stCondLst>
                                        <p:cond delay="20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1500" fill="hold"/>
                                            <p:tgtEl>
                                              <p:spTgt spid="28"/>
                                            </p:tgtEl>
                                            <p:attrNameLst>
                                              <p:attrName>ppt_x</p:attrName>
                                            </p:attrNameLst>
                                          </p:cBhvr>
                                          <p:tavLst>
                                            <p:tav tm="0">
                                              <p:val>
                                                <p:strVal val="1+#ppt_w/2"/>
                                              </p:val>
                                            </p:tav>
                                            <p:tav tm="100000">
                                              <p:val>
                                                <p:strVal val="#ppt_x"/>
                                              </p:val>
                                            </p:tav>
                                          </p:tavLst>
                                        </p:anim>
                                        <p:anim calcmode="lin" valueType="num">
                                          <p:cBhvr additive="base">
                                            <p:cTn id="50" dur="1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5" grpId="0"/>
          <p:bldP spid="19" grpId="0" bldLvl="0" autoUpdateAnimBg="0"/>
          <p:bldP spid="20" grpId="0" bldLvl="0" autoUpdateAnimBg="0"/>
          <p:bldP spid="21" grpId="0" bldLvl="0" autoUpdateAnimBg="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05723" y="3626270"/>
            <a:ext cx="6658784" cy="3231729"/>
          </a:xfrm>
          <a:prstGeom prst="rect">
            <a:avLst/>
          </a:prstGeom>
        </p:spPr>
      </p:pic>
      <p:sp>
        <p:nvSpPr>
          <p:cNvPr id="4" name="矩形 3"/>
          <p:cNvSpPr/>
          <p:nvPr/>
        </p:nvSpPr>
        <p:spPr>
          <a:xfrm>
            <a:off x="0" y="0"/>
            <a:ext cx="12192000" cy="6858000"/>
          </a:xfrm>
          <a:prstGeom prst="rect">
            <a:avLst/>
          </a:prstGeom>
          <a:blipFill dpi="0" rotWithShape="1">
            <a:blip r:embed="rId4">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895516" y="2090501"/>
            <a:ext cx="970771" cy="109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9"/>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967467" y="765234"/>
            <a:ext cx="874061" cy="844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941143" y="3244229"/>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p:cNvSpPr/>
          <p:nvPr/>
        </p:nvSpPr>
        <p:spPr>
          <a:xfrm flipH="1">
            <a:off x="3529733" y="4220273"/>
            <a:ext cx="5132534" cy="2031325"/>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清明节是中国最重要的传统节日之一。它不仅是人们祭奠祖先、缅怀先人的节日，也是中华民族认祖归宗的纽带，更是一个远足踏青、亲近自然、催护新生的春季仪式。</a:t>
            </a:r>
          </a:p>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清明节已有２５００多年历史，古时又叫踏青节、三月节、祭祖节、扫墓节、扫坟节、植树节、鬼节等。它与七月十五的中元节、十月初一的寒衣节，并称为中国三大著名“鬼节”。公历四月五日前后为清明节，是二十四节气之一。在二十四个节气中，既是节气又是节日的只有清明。 </a:t>
            </a:r>
          </a:p>
        </p:txBody>
      </p:sp>
      <p:sp>
        <p:nvSpPr>
          <p:cNvPr id="14" name="TextBox 10"/>
          <p:cNvSpPr txBox="1"/>
          <p:nvPr/>
        </p:nvSpPr>
        <p:spPr>
          <a:xfrm>
            <a:off x="11071918" y="1820387"/>
            <a:ext cx="923261" cy="1512168"/>
          </a:xfrm>
          <a:prstGeom prst="rect">
            <a:avLst/>
          </a:prstGeom>
          <a:noFill/>
        </p:spPr>
        <p:txBody>
          <a:bodyPr vert="eaVert" wrap="square" lIns="91406" tIns="45703" rIns="91406" bIns="45703" rtlCol="0">
            <a:spAutoFit/>
          </a:bodyPr>
          <a:lstStyle/>
          <a:p>
            <a:r>
              <a:rPr lang="zh-CN" altLang="en-US" sz="1200" dirty="0">
                <a:solidFill>
                  <a:schemeClr val="tx1">
                    <a:alpha val="55000"/>
                  </a:schemeClr>
                </a:solidFill>
                <a:latin typeface="华文行楷" pitchFamily="2" charset="-122"/>
                <a:ea typeface="华文行楷" pitchFamily="2" charset="-122"/>
              </a:rPr>
              <a:t>清明明节雨纷纷，</a:t>
            </a:r>
            <a:endParaRPr lang="en-US" altLang="zh-CN" sz="1200" dirty="0">
              <a:solidFill>
                <a:schemeClr val="tx1">
                  <a:alpha val="55000"/>
                </a:schemeClr>
              </a:solidFill>
              <a:latin typeface="华文行楷" pitchFamily="2" charset="-122"/>
              <a:ea typeface="华文行楷" pitchFamily="2" charset="-122"/>
            </a:endParaRPr>
          </a:p>
          <a:p>
            <a:r>
              <a:rPr lang="zh-CN" altLang="en-US" sz="1200" dirty="0">
                <a:solidFill>
                  <a:schemeClr val="tx1">
                    <a:alpha val="55000"/>
                  </a:schemeClr>
                </a:solidFill>
                <a:latin typeface="华文行楷" pitchFamily="2" charset="-122"/>
                <a:ea typeface="华文行楷" pitchFamily="2" charset="-122"/>
              </a:rPr>
              <a:t>路上行人欲断魂。</a:t>
            </a:r>
            <a:endParaRPr lang="en-US" altLang="zh-CN" sz="1200" dirty="0">
              <a:solidFill>
                <a:schemeClr val="tx1">
                  <a:alpha val="55000"/>
                </a:schemeClr>
              </a:solidFill>
              <a:latin typeface="华文行楷" pitchFamily="2" charset="-122"/>
              <a:ea typeface="华文行楷" pitchFamily="2" charset="-122"/>
            </a:endParaRPr>
          </a:p>
          <a:p>
            <a:r>
              <a:rPr lang="zh-CN" altLang="en-US" sz="1200" dirty="0">
                <a:solidFill>
                  <a:schemeClr val="tx1">
                    <a:alpha val="55000"/>
                  </a:schemeClr>
                </a:solidFill>
                <a:latin typeface="华文行楷" pitchFamily="2" charset="-122"/>
                <a:ea typeface="华文行楷" pitchFamily="2" charset="-122"/>
              </a:rPr>
              <a:t>借部酒家何处有？</a:t>
            </a:r>
            <a:endParaRPr lang="en-US" altLang="zh-CN" sz="1200" dirty="0">
              <a:solidFill>
                <a:schemeClr val="tx1">
                  <a:alpha val="55000"/>
                </a:schemeClr>
              </a:solidFill>
              <a:latin typeface="华文行楷" pitchFamily="2" charset="-122"/>
              <a:ea typeface="华文行楷" pitchFamily="2" charset="-122"/>
            </a:endParaRPr>
          </a:p>
          <a:p>
            <a:r>
              <a:rPr lang="zh-CN" altLang="en-US" sz="1200" dirty="0">
                <a:solidFill>
                  <a:schemeClr val="tx1">
                    <a:alpha val="55000"/>
                  </a:schemeClr>
                </a:solidFill>
                <a:latin typeface="华文行楷" pitchFamily="2" charset="-122"/>
                <a:ea typeface="华文行楷" pitchFamily="2" charset="-122"/>
              </a:rPr>
              <a:t>牧童遥指杏花村。</a:t>
            </a:r>
          </a:p>
        </p:txBody>
      </p:sp>
      <p:pic>
        <p:nvPicPr>
          <p:cNvPr id="16" name="图片 15"/>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488587" y="4823103"/>
            <a:ext cx="4400550" cy="2628900"/>
          </a:xfrm>
          <a:prstGeom prst="rect">
            <a:avLst/>
          </a:prstGeom>
        </p:spPr>
      </p:pic>
      <p:pic>
        <p:nvPicPr>
          <p:cNvPr id="18" name="图片 1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627365" y="926362"/>
            <a:ext cx="2953634" cy="2838450"/>
          </a:xfrm>
          <a:prstGeom prst="rect">
            <a:avLst/>
          </a:prstGeom>
        </p:spPr>
      </p:pic>
      <p:pic>
        <p:nvPicPr>
          <p:cNvPr id="19" name="图片 18"/>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6364587" y="1859536"/>
            <a:ext cx="3479190" cy="2277380"/>
          </a:xfrm>
          <a:prstGeom prst="rect">
            <a:avLst/>
          </a:prstGeom>
        </p:spPr>
      </p:pic>
      <p:sp>
        <p:nvSpPr>
          <p:cNvPr id="20" name="Text Box 2"/>
          <p:cNvSpPr txBox="1">
            <a:spLocks noChangeArrowheads="1"/>
          </p:cNvSpPr>
          <p:nvPr/>
        </p:nvSpPr>
        <p:spPr bwMode="auto">
          <a:xfrm>
            <a:off x="6888465" y="1609490"/>
            <a:ext cx="1415772" cy="7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8000" spc="600" dirty="0">
                <a:solidFill>
                  <a:schemeClr val="bg2">
                    <a:lumMod val="25000"/>
                  </a:schemeClr>
                </a:solidFill>
                <a:latin typeface="方正清刻本悦宋简体" panose="02000000000000000000" pitchFamily="2" charset="-122"/>
                <a:ea typeface="方正清刻本悦宋简体" panose="02000000000000000000" pitchFamily="2" charset="-122"/>
              </a:rPr>
              <a:t>前</a:t>
            </a:r>
          </a:p>
        </p:txBody>
      </p:sp>
      <p:sp>
        <p:nvSpPr>
          <p:cNvPr id="21" name="Text Box 2"/>
          <p:cNvSpPr txBox="1">
            <a:spLocks noChangeArrowheads="1"/>
          </p:cNvSpPr>
          <p:nvPr/>
        </p:nvSpPr>
        <p:spPr bwMode="auto">
          <a:xfrm>
            <a:off x="7796405" y="2489059"/>
            <a:ext cx="1015663" cy="7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5400" spc="600" dirty="0">
                <a:solidFill>
                  <a:schemeClr val="bg2">
                    <a:lumMod val="25000"/>
                  </a:schemeClr>
                </a:solidFill>
                <a:latin typeface="方正清刻本悦宋简体" panose="02000000000000000000" pitchFamily="2" charset="-122"/>
                <a:ea typeface="方正清刻本悦宋简体" panose="02000000000000000000" pitchFamily="2" charset="-122"/>
              </a:rPr>
              <a:t>言</a:t>
            </a:r>
          </a:p>
        </p:txBody>
      </p:sp>
      <p:sp>
        <p:nvSpPr>
          <p:cNvPr id="22" name="Text Box 2"/>
          <p:cNvSpPr txBox="1">
            <a:spLocks noChangeArrowheads="1"/>
          </p:cNvSpPr>
          <p:nvPr/>
        </p:nvSpPr>
        <p:spPr bwMode="auto">
          <a:xfrm>
            <a:off x="7681412" y="2105591"/>
            <a:ext cx="17014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en-US" altLang="zh-CN" sz="2000" dirty="0">
                <a:solidFill>
                  <a:schemeClr val="bg2">
                    <a:lumMod val="25000"/>
                  </a:schemeClr>
                </a:solidFill>
                <a:latin typeface="方正清刻本悦宋简体" panose="02000000000000000000" pitchFamily="2" charset="-122"/>
                <a:ea typeface="方正清刻本悦宋简体" panose="02000000000000000000" pitchFamily="2" charset="-122"/>
              </a:rPr>
              <a:t>PREFACE</a:t>
            </a:r>
          </a:p>
        </p:txBody>
      </p:sp>
      <p:pic>
        <p:nvPicPr>
          <p:cNvPr id="23" name="图片 22"/>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420217" y="-1305251"/>
            <a:ext cx="1701486" cy="3594572"/>
          </a:xfrm>
          <a:prstGeom prst="rect">
            <a:avLst/>
          </a:prstGeom>
        </p:spPr>
      </p:pic>
    </p:spTree>
    <p:extLst>
      <p:ext uri="{BB962C8B-B14F-4D97-AF65-F5344CB8AC3E}">
        <p14:creationId xmlns:p14="http://schemas.microsoft.com/office/powerpoint/2010/main" val="25961663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1000"/>
                                            <p:tgtEl>
                                              <p:spTgt spid="23"/>
                                            </p:tgtEl>
                                          </p:cBhvr>
                                        </p:animEffect>
                                      </p:childTnLst>
                                    </p:cTn>
                                  </p:par>
                                </p:childTnLst>
                              </p:cTn>
                            </p:par>
                            <p:par>
                              <p:cTn id="8" fill="hold">
                                <p:stCondLst>
                                  <p:cond delay="1000"/>
                                </p:stCondLst>
                                <p:childTnLst>
                                  <p:par>
                                    <p:cTn id="9" presetID="18" presetClass="entr" presetSubtype="12"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strips(downLeft)">
                                          <p:cBhvr>
                                            <p:cTn id="11" dur="1000"/>
                                            <p:tgtEl>
                                              <p:spTgt spid="18"/>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childTnLst>
                                    </p:cTn>
                                  </p:par>
                                </p:childTnLst>
                              </p:cTn>
                            </p:par>
                            <p:par>
                              <p:cTn id="24" fill="hold">
                                <p:stCondLst>
                                  <p:cond delay="5000"/>
                                </p:stCondLst>
                                <p:childTnLst>
                                  <p:par>
                                    <p:cTn id="25" presetID="53" presetClass="entr" presetSubtype="16"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par>
                              <p:cTn id="30" fill="hold">
                                <p:stCondLst>
                                  <p:cond delay="5500"/>
                                </p:stCondLst>
                                <p:childTnLst>
                                  <p:par>
                                    <p:cTn id="31" presetID="2" presetClass="entr" presetSubtype="6" fill="hold" nodeType="afterEffect" p14:presetBounceEnd="66000">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14:bounceEnd="66000">
                                          <p:cBhvr additive="base">
                                            <p:cTn id="33" dur="1500" fill="hold"/>
                                            <p:tgtEl>
                                              <p:spTgt spid="12"/>
                                            </p:tgtEl>
                                            <p:attrNameLst>
                                              <p:attrName>ppt_x</p:attrName>
                                            </p:attrNameLst>
                                          </p:cBhvr>
                                          <p:tavLst>
                                            <p:tav tm="0">
                                              <p:val>
                                                <p:strVal val="1+#ppt_w/2"/>
                                              </p:val>
                                            </p:tav>
                                            <p:tav tm="100000">
                                              <p:val>
                                                <p:strVal val="#ppt_x"/>
                                              </p:val>
                                            </p:tav>
                                          </p:tavLst>
                                        </p:anim>
                                        <p:anim calcmode="lin" valueType="num" p14:bounceEnd="66000">
                                          <p:cBhvr additive="base">
                                            <p:cTn id="34" dur="1500" fill="hold"/>
                                            <p:tgtEl>
                                              <p:spTgt spid="12"/>
                                            </p:tgtEl>
                                            <p:attrNameLst>
                                              <p:attrName>ppt_y</p:attrName>
                                            </p:attrNameLst>
                                          </p:cBhvr>
                                          <p:tavLst>
                                            <p:tav tm="0">
                                              <p:val>
                                                <p:strVal val="1+#ppt_h/2"/>
                                              </p:val>
                                            </p:tav>
                                            <p:tav tm="100000">
                                              <p:val>
                                                <p:strVal val="#ppt_y"/>
                                              </p:val>
                                            </p:tav>
                                          </p:tavLst>
                                        </p:anim>
                                      </p:childTnLst>
                                    </p:cTn>
                                  </p:par>
                                  <p:par>
                                    <p:cTn id="35" presetID="2" presetClass="entr" presetSubtype="6" fill="hold" nodeType="withEffect" p14:presetBounceEnd="66000">
                                      <p:stCondLst>
                                        <p:cond delay="500"/>
                                      </p:stCondLst>
                                      <p:childTnLst>
                                        <p:set>
                                          <p:cBhvr>
                                            <p:cTn id="36" dur="1" fill="hold">
                                              <p:stCondLst>
                                                <p:cond delay="0"/>
                                              </p:stCondLst>
                                            </p:cTn>
                                            <p:tgtEl>
                                              <p:spTgt spid="11"/>
                                            </p:tgtEl>
                                            <p:attrNameLst>
                                              <p:attrName>style.visibility</p:attrName>
                                            </p:attrNameLst>
                                          </p:cBhvr>
                                          <p:to>
                                            <p:strVal val="visible"/>
                                          </p:to>
                                        </p:set>
                                        <p:anim calcmode="lin" valueType="num" p14:bounceEnd="66000">
                                          <p:cBhvr additive="base">
                                            <p:cTn id="37" dur="1500" fill="hold"/>
                                            <p:tgtEl>
                                              <p:spTgt spid="11"/>
                                            </p:tgtEl>
                                            <p:attrNameLst>
                                              <p:attrName>ppt_x</p:attrName>
                                            </p:attrNameLst>
                                          </p:cBhvr>
                                          <p:tavLst>
                                            <p:tav tm="0">
                                              <p:val>
                                                <p:strVal val="1+#ppt_w/2"/>
                                              </p:val>
                                            </p:tav>
                                            <p:tav tm="100000">
                                              <p:val>
                                                <p:strVal val="#ppt_x"/>
                                              </p:val>
                                            </p:tav>
                                          </p:tavLst>
                                        </p:anim>
                                        <p:anim calcmode="lin" valueType="num" p14:bounceEnd="66000">
                                          <p:cBhvr additive="base">
                                            <p:cTn id="38" dur="1500" fill="hold"/>
                                            <p:tgtEl>
                                              <p:spTgt spid="11"/>
                                            </p:tgtEl>
                                            <p:attrNameLst>
                                              <p:attrName>ppt_y</p:attrName>
                                            </p:attrNameLst>
                                          </p:cBhvr>
                                          <p:tavLst>
                                            <p:tav tm="0">
                                              <p:val>
                                                <p:strVal val="1+#ppt_h/2"/>
                                              </p:val>
                                            </p:tav>
                                            <p:tav tm="100000">
                                              <p:val>
                                                <p:strVal val="#ppt_y"/>
                                              </p:val>
                                            </p:tav>
                                          </p:tavLst>
                                        </p:anim>
                                      </p:childTnLst>
                                    </p:cTn>
                                  </p:par>
                                  <p:par>
                                    <p:cTn id="39" presetID="22" presetClass="entr" presetSubtype="2" fill="hold" grpId="0" nodeType="withEffect">
                                      <p:stCondLst>
                                        <p:cond delay="500"/>
                                      </p:stCondLst>
                                      <p:childTnLst>
                                        <p:set>
                                          <p:cBhvr>
                                            <p:cTn id="40" dur="1" fill="hold">
                                              <p:stCondLst>
                                                <p:cond delay="0"/>
                                              </p:stCondLst>
                                            </p:cTn>
                                            <p:tgtEl>
                                              <p:spTgt spid="14"/>
                                            </p:tgtEl>
                                            <p:attrNameLst>
                                              <p:attrName>style.visibility</p:attrName>
                                            </p:attrNameLst>
                                          </p:cBhvr>
                                          <p:to>
                                            <p:strVal val="visible"/>
                                          </p:to>
                                        </p:set>
                                        <p:animEffect transition="in" filter="wipe(right)">
                                          <p:cBhvr>
                                            <p:cTn id="41" dur="3000"/>
                                            <p:tgtEl>
                                              <p:spTgt spid="14"/>
                                            </p:tgtEl>
                                          </p:cBhvr>
                                        </p:animEffect>
                                      </p:childTnLst>
                                    </p:cTn>
                                  </p:par>
                                </p:childTnLst>
                              </p:cTn>
                            </p:par>
                            <p:par>
                              <p:cTn id="42" fill="hold">
                                <p:stCondLst>
                                  <p:cond delay="9000"/>
                                </p:stCondLst>
                                <p:childTnLst>
                                  <p:par>
                                    <p:cTn id="43" presetID="14" presetClass="entr" presetSubtype="10" fill="hold"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randombar(horizontal)">
                                          <p:cBhvr>
                                            <p:cTn id="45" dur="500"/>
                                            <p:tgtEl>
                                              <p:spTgt spid="9"/>
                                            </p:tgtEl>
                                          </p:cBhvr>
                                        </p:animEffect>
                                      </p:childTnLst>
                                    </p:cTn>
                                  </p:par>
                                </p:childTnLst>
                              </p:cTn>
                            </p:par>
                            <p:par>
                              <p:cTn id="46" fill="hold">
                                <p:stCondLst>
                                  <p:cond delay="9500"/>
                                </p:stCondLst>
                                <p:childTnLst>
                                  <p:par>
                                    <p:cTn id="47" presetID="14" presetClass="entr" presetSubtype="10" fill="hold" grpId="0" nodeType="afterEffect">
                                      <p:stCondLst>
                                        <p:cond delay="0"/>
                                      </p:stCondLst>
                                      <p:iterate type="lt">
                                        <p:tmPct val="10000"/>
                                      </p:iterate>
                                      <p:childTnLst>
                                        <p:set>
                                          <p:cBhvr>
                                            <p:cTn id="48" dur="1" fill="hold">
                                              <p:stCondLst>
                                                <p:cond delay="0"/>
                                              </p:stCondLst>
                                            </p:cTn>
                                            <p:tgtEl>
                                              <p:spTgt spid="13"/>
                                            </p:tgtEl>
                                            <p:attrNameLst>
                                              <p:attrName>style.visibility</p:attrName>
                                            </p:attrNameLst>
                                          </p:cBhvr>
                                          <p:to>
                                            <p:strVal val="visible"/>
                                          </p:to>
                                        </p:set>
                                        <p:animEffect transition="in" filter="randombar(horizontal)">
                                          <p:cBhvr>
                                            <p:cTn id="49" dur="300"/>
                                            <p:tgtEl>
                                              <p:spTgt spid="13"/>
                                            </p:tgtEl>
                                          </p:cBhvr>
                                        </p:animEffect>
                                      </p:childTnLst>
                                    </p:cTn>
                                  </p:par>
                                  <p:par>
                                    <p:cTn id="50" presetID="2" presetClass="entr" presetSubtype="12" fill="hold" nodeType="withEffect" p14:presetBounceEnd="66000">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14:bounceEnd="66000">
                                          <p:cBhvr additive="base">
                                            <p:cTn id="52" dur="1500" fill="hold"/>
                                            <p:tgtEl>
                                              <p:spTgt spid="16"/>
                                            </p:tgtEl>
                                            <p:attrNameLst>
                                              <p:attrName>ppt_x</p:attrName>
                                            </p:attrNameLst>
                                          </p:cBhvr>
                                          <p:tavLst>
                                            <p:tav tm="0">
                                              <p:val>
                                                <p:strVal val="0-#ppt_w/2"/>
                                              </p:val>
                                            </p:tav>
                                            <p:tav tm="100000">
                                              <p:val>
                                                <p:strVal val="#ppt_x"/>
                                              </p:val>
                                            </p:tav>
                                          </p:tavLst>
                                        </p:anim>
                                        <p:anim calcmode="lin" valueType="num" p14:bounceEnd="66000">
                                          <p:cBhvr additive="base">
                                            <p:cTn id="53" dur="1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0" grpId="0" bldLvl="0" autoUpdateAnimBg="0"/>
          <p:bldP spid="21" grpId="0" bldLvl="0" autoUpdateAnimBg="0"/>
          <p:bldP spid="22" grpId="0" bldLvl="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1000"/>
                                            <p:tgtEl>
                                              <p:spTgt spid="23"/>
                                            </p:tgtEl>
                                          </p:cBhvr>
                                        </p:animEffect>
                                      </p:childTnLst>
                                    </p:cTn>
                                  </p:par>
                                </p:childTnLst>
                              </p:cTn>
                            </p:par>
                            <p:par>
                              <p:cTn id="8" fill="hold">
                                <p:stCondLst>
                                  <p:cond delay="1000"/>
                                </p:stCondLst>
                                <p:childTnLst>
                                  <p:par>
                                    <p:cTn id="9" presetID="18" presetClass="entr" presetSubtype="12"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strips(downLeft)">
                                          <p:cBhvr>
                                            <p:cTn id="11" dur="1000"/>
                                            <p:tgtEl>
                                              <p:spTgt spid="18"/>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childTnLst>
                                    </p:cTn>
                                  </p:par>
                                </p:childTnLst>
                              </p:cTn>
                            </p:par>
                            <p:par>
                              <p:cTn id="24" fill="hold">
                                <p:stCondLst>
                                  <p:cond delay="5000"/>
                                </p:stCondLst>
                                <p:childTnLst>
                                  <p:par>
                                    <p:cTn id="25" presetID="53" presetClass="entr" presetSubtype="16"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par>
                              <p:cTn id="30" fill="hold">
                                <p:stCondLst>
                                  <p:cond delay="5500"/>
                                </p:stCondLst>
                                <p:childTnLst>
                                  <p:par>
                                    <p:cTn id="31" presetID="2" presetClass="entr" presetSubtype="6"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1500" fill="hold"/>
                                            <p:tgtEl>
                                              <p:spTgt spid="12"/>
                                            </p:tgtEl>
                                            <p:attrNameLst>
                                              <p:attrName>ppt_x</p:attrName>
                                            </p:attrNameLst>
                                          </p:cBhvr>
                                          <p:tavLst>
                                            <p:tav tm="0">
                                              <p:val>
                                                <p:strVal val="1+#ppt_w/2"/>
                                              </p:val>
                                            </p:tav>
                                            <p:tav tm="100000">
                                              <p:val>
                                                <p:strVal val="#ppt_x"/>
                                              </p:val>
                                            </p:tav>
                                          </p:tavLst>
                                        </p:anim>
                                        <p:anim calcmode="lin" valueType="num">
                                          <p:cBhvr additive="base">
                                            <p:cTn id="34" dur="1500" fill="hold"/>
                                            <p:tgtEl>
                                              <p:spTgt spid="12"/>
                                            </p:tgtEl>
                                            <p:attrNameLst>
                                              <p:attrName>ppt_y</p:attrName>
                                            </p:attrNameLst>
                                          </p:cBhvr>
                                          <p:tavLst>
                                            <p:tav tm="0">
                                              <p:val>
                                                <p:strVal val="1+#ppt_h/2"/>
                                              </p:val>
                                            </p:tav>
                                            <p:tav tm="100000">
                                              <p:val>
                                                <p:strVal val="#ppt_y"/>
                                              </p:val>
                                            </p:tav>
                                          </p:tavLst>
                                        </p:anim>
                                      </p:childTnLst>
                                    </p:cTn>
                                  </p:par>
                                  <p:par>
                                    <p:cTn id="35" presetID="2" presetClass="entr" presetSubtype="6" fill="hold" nodeType="withEffect">
                                      <p:stCondLst>
                                        <p:cond delay="5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1500" fill="hold"/>
                                            <p:tgtEl>
                                              <p:spTgt spid="11"/>
                                            </p:tgtEl>
                                            <p:attrNameLst>
                                              <p:attrName>ppt_x</p:attrName>
                                            </p:attrNameLst>
                                          </p:cBhvr>
                                          <p:tavLst>
                                            <p:tav tm="0">
                                              <p:val>
                                                <p:strVal val="1+#ppt_w/2"/>
                                              </p:val>
                                            </p:tav>
                                            <p:tav tm="100000">
                                              <p:val>
                                                <p:strVal val="#ppt_x"/>
                                              </p:val>
                                            </p:tav>
                                          </p:tavLst>
                                        </p:anim>
                                        <p:anim calcmode="lin" valueType="num">
                                          <p:cBhvr additive="base">
                                            <p:cTn id="38" dur="1500" fill="hold"/>
                                            <p:tgtEl>
                                              <p:spTgt spid="11"/>
                                            </p:tgtEl>
                                            <p:attrNameLst>
                                              <p:attrName>ppt_y</p:attrName>
                                            </p:attrNameLst>
                                          </p:cBhvr>
                                          <p:tavLst>
                                            <p:tav tm="0">
                                              <p:val>
                                                <p:strVal val="1+#ppt_h/2"/>
                                              </p:val>
                                            </p:tav>
                                            <p:tav tm="100000">
                                              <p:val>
                                                <p:strVal val="#ppt_y"/>
                                              </p:val>
                                            </p:tav>
                                          </p:tavLst>
                                        </p:anim>
                                      </p:childTnLst>
                                    </p:cTn>
                                  </p:par>
                                  <p:par>
                                    <p:cTn id="39" presetID="22" presetClass="entr" presetSubtype="2" fill="hold" grpId="0" nodeType="withEffect">
                                      <p:stCondLst>
                                        <p:cond delay="500"/>
                                      </p:stCondLst>
                                      <p:childTnLst>
                                        <p:set>
                                          <p:cBhvr>
                                            <p:cTn id="40" dur="1" fill="hold">
                                              <p:stCondLst>
                                                <p:cond delay="0"/>
                                              </p:stCondLst>
                                            </p:cTn>
                                            <p:tgtEl>
                                              <p:spTgt spid="14"/>
                                            </p:tgtEl>
                                            <p:attrNameLst>
                                              <p:attrName>style.visibility</p:attrName>
                                            </p:attrNameLst>
                                          </p:cBhvr>
                                          <p:to>
                                            <p:strVal val="visible"/>
                                          </p:to>
                                        </p:set>
                                        <p:animEffect transition="in" filter="wipe(right)">
                                          <p:cBhvr>
                                            <p:cTn id="41" dur="3000"/>
                                            <p:tgtEl>
                                              <p:spTgt spid="14"/>
                                            </p:tgtEl>
                                          </p:cBhvr>
                                        </p:animEffect>
                                      </p:childTnLst>
                                    </p:cTn>
                                  </p:par>
                                </p:childTnLst>
                              </p:cTn>
                            </p:par>
                            <p:par>
                              <p:cTn id="42" fill="hold">
                                <p:stCondLst>
                                  <p:cond delay="9000"/>
                                </p:stCondLst>
                                <p:childTnLst>
                                  <p:par>
                                    <p:cTn id="43" presetID="14" presetClass="entr" presetSubtype="10" fill="hold"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randombar(horizontal)">
                                          <p:cBhvr>
                                            <p:cTn id="45" dur="500"/>
                                            <p:tgtEl>
                                              <p:spTgt spid="9"/>
                                            </p:tgtEl>
                                          </p:cBhvr>
                                        </p:animEffect>
                                      </p:childTnLst>
                                    </p:cTn>
                                  </p:par>
                                </p:childTnLst>
                              </p:cTn>
                            </p:par>
                            <p:par>
                              <p:cTn id="46" fill="hold">
                                <p:stCondLst>
                                  <p:cond delay="9500"/>
                                </p:stCondLst>
                                <p:childTnLst>
                                  <p:par>
                                    <p:cTn id="47" presetID="14" presetClass="entr" presetSubtype="10" fill="hold" grpId="0" nodeType="afterEffect">
                                      <p:stCondLst>
                                        <p:cond delay="0"/>
                                      </p:stCondLst>
                                      <p:iterate type="lt">
                                        <p:tmPct val="10000"/>
                                      </p:iterate>
                                      <p:childTnLst>
                                        <p:set>
                                          <p:cBhvr>
                                            <p:cTn id="48" dur="1" fill="hold">
                                              <p:stCondLst>
                                                <p:cond delay="0"/>
                                              </p:stCondLst>
                                            </p:cTn>
                                            <p:tgtEl>
                                              <p:spTgt spid="13"/>
                                            </p:tgtEl>
                                            <p:attrNameLst>
                                              <p:attrName>style.visibility</p:attrName>
                                            </p:attrNameLst>
                                          </p:cBhvr>
                                          <p:to>
                                            <p:strVal val="visible"/>
                                          </p:to>
                                        </p:set>
                                        <p:animEffect transition="in" filter="randombar(horizontal)">
                                          <p:cBhvr>
                                            <p:cTn id="49" dur="300"/>
                                            <p:tgtEl>
                                              <p:spTgt spid="13"/>
                                            </p:tgtEl>
                                          </p:cBhvr>
                                        </p:animEffect>
                                      </p:childTnLst>
                                    </p:cTn>
                                  </p:par>
                                  <p:par>
                                    <p:cTn id="50" presetID="2" presetClass="entr" presetSubtype="12" fill="hold" nodeType="with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1500" fill="hold"/>
                                            <p:tgtEl>
                                              <p:spTgt spid="16"/>
                                            </p:tgtEl>
                                            <p:attrNameLst>
                                              <p:attrName>ppt_x</p:attrName>
                                            </p:attrNameLst>
                                          </p:cBhvr>
                                          <p:tavLst>
                                            <p:tav tm="0">
                                              <p:val>
                                                <p:strVal val="0-#ppt_w/2"/>
                                              </p:val>
                                            </p:tav>
                                            <p:tav tm="100000">
                                              <p:val>
                                                <p:strVal val="#ppt_x"/>
                                              </p:val>
                                            </p:tav>
                                          </p:tavLst>
                                        </p:anim>
                                        <p:anim calcmode="lin" valueType="num">
                                          <p:cBhvr additive="base">
                                            <p:cTn id="53" dur="1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0" grpId="0" bldLvl="0" autoUpdateAnimBg="0"/>
          <p:bldP spid="21" grpId="0" bldLvl="0" autoUpdateAnimBg="0"/>
          <p:bldP spid="22" grpId="0" bldLvl="0" autoUpdateAnimBg="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0"/>
            <a:ext cx="12192000" cy="6858000"/>
          </a:xfrm>
          <a:prstGeom prst="rect">
            <a:avLst/>
          </a:pr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8" name="图片 37" descr="图片包含 事情&#10;&#10;已生成极高可信度的说明">
            <a:extLst>
              <a:ext uri="{FF2B5EF4-FFF2-40B4-BE49-F238E27FC236}">
                <a16:creationId xmlns:a16="http://schemas.microsoft.com/office/drawing/2014/main" xmlns="" id="{A8EC51D1-E163-44E4-9CDA-DD1D5F15D99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3835" y="1056136"/>
            <a:ext cx="2823325" cy="1481090"/>
          </a:xfrm>
          <a:prstGeom prst="rect">
            <a:avLst/>
          </a:prstGeom>
        </p:spPr>
      </p:pic>
      <p:pic>
        <p:nvPicPr>
          <p:cNvPr id="123" name="图片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1845469" y="2334355"/>
            <a:ext cx="970771" cy="109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 name="图片 9"/>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flipH="1">
            <a:off x="3360413" y="1056136"/>
            <a:ext cx="874061" cy="844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 name="图片 124"/>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134999" y="2803282"/>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3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464913" y="1178126"/>
            <a:ext cx="2953634" cy="2838450"/>
          </a:xfrm>
          <a:prstGeom prst="rect">
            <a:avLst/>
          </a:prstGeom>
        </p:spPr>
      </p:pic>
      <p:pic>
        <p:nvPicPr>
          <p:cNvPr id="33" name="图片 32"/>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4202135" y="2111300"/>
            <a:ext cx="3479190" cy="2277380"/>
          </a:xfrm>
          <a:prstGeom prst="rect">
            <a:avLst/>
          </a:prstGeom>
        </p:spPr>
      </p:pic>
      <p:sp>
        <p:nvSpPr>
          <p:cNvPr id="34" name="Text Box 2"/>
          <p:cNvSpPr txBox="1">
            <a:spLocks noChangeArrowheads="1"/>
          </p:cNvSpPr>
          <p:nvPr/>
        </p:nvSpPr>
        <p:spPr bwMode="auto">
          <a:xfrm>
            <a:off x="4726013" y="1861254"/>
            <a:ext cx="1415772" cy="7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8000" spc="600" dirty="0">
                <a:solidFill>
                  <a:schemeClr val="bg2">
                    <a:lumMod val="25000"/>
                  </a:schemeClr>
                </a:solidFill>
                <a:latin typeface="方正清刻本悦宋简体" panose="02000000000000000000" pitchFamily="2" charset="-122"/>
                <a:ea typeface="方正清刻本悦宋简体" panose="02000000000000000000" pitchFamily="2" charset="-122"/>
              </a:rPr>
              <a:t>目</a:t>
            </a:r>
          </a:p>
        </p:txBody>
      </p:sp>
      <p:sp>
        <p:nvSpPr>
          <p:cNvPr id="35" name="Text Box 2"/>
          <p:cNvSpPr txBox="1">
            <a:spLocks noChangeArrowheads="1"/>
          </p:cNvSpPr>
          <p:nvPr/>
        </p:nvSpPr>
        <p:spPr bwMode="auto">
          <a:xfrm>
            <a:off x="5633953" y="2740823"/>
            <a:ext cx="1015663" cy="7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5400" spc="600" dirty="0">
                <a:solidFill>
                  <a:schemeClr val="bg2">
                    <a:lumMod val="25000"/>
                  </a:schemeClr>
                </a:solidFill>
                <a:latin typeface="方正清刻本悦宋简体" panose="02000000000000000000" pitchFamily="2" charset="-122"/>
                <a:ea typeface="方正清刻本悦宋简体" panose="02000000000000000000" pitchFamily="2" charset="-122"/>
              </a:rPr>
              <a:t>录</a:t>
            </a:r>
          </a:p>
        </p:txBody>
      </p:sp>
      <p:sp>
        <p:nvSpPr>
          <p:cNvPr id="36" name="Text Box 2"/>
          <p:cNvSpPr txBox="1">
            <a:spLocks noChangeArrowheads="1"/>
          </p:cNvSpPr>
          <p:nvPr/>
        </p:nvSpPr>
        <p:spPr bwMode="auto">
          <a:xfrm>
            <a:off x="5518960" y="2357355"/>
            <a:ext cx="17014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en-US" altLang="zh-CN" sz="2000" dirty="0">
                <a:solidFill>
                  <a:schemeClr val="bg2">
                    <a:lumMod val="25000"/>
                  </a:schemeClr>
                </a:solidFill>
                <a:latin typeface="方正清刻本悦宋简体" panose="02000000000000000000" pitchFamily="2" charset="-122"/>
                <a:ea typeface="方正清刻本悦宋简体" panose="02000000000000000000" pitchFamily="2" charset="-122"/>
              </a:rPr>
              <a:t>CONTENTS</a:t>
            </a:r>
          </a:p>
        </p:txBody>
      </p:sp>
      <p:pic>
        <p:nvPicPr>
          <p:cNvPr id="37" name="图片 36"/>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257765" y="-1053487"/>
            <a:ext cx="1701486" cy="3594572"/>
          </a:xfrm>
          <a:prstGeom prst="rect">
            <a:avLst/>
          </a:prstGeom>
        </p:spPr>
      </p:pic>
      <p:grpSp>
        <p:nvGrpSpPr>
          <p:cNvPr id="80" name="组合 79">
            <a:extLst>
              <a:ext uri="{FF2B5EF4-FFF2-40B4-BE49-F238E27FC236}">
                <a16:creationId xmlns:a16="http://schemas.microsoft.com/office/drawing/2014/main" xmlns="" id="{906D4013-DA74-48F4-A0C5-466BFEA6BF45}"/>
              </a:ext>
            </a:extLst>
          </p:cNvPr>
          <p:cNvGrpSpPr/>
          <p:nvPr/>
        </p:nvGrpSpPr>
        <p:grpSpPr>
          <a:xfrm>
            <a:off x="895636" y="3715353"/>
            <a:ext cx="1392689" cy="1392689"/>
            <a:chOff x="944111" y="2203578"/>
            <a:chExt cx="1392689" cy="1392689"/>
          </a:xfrm>
        </p:grpSpPr>
        <p:pic>
          <p:nvPicPr>
            <p:cNvPr id="81" name="图片 80">
              <a:extLst>
                <a:ext uri="{FF2B5EF4-FFF2-40B4-BE49-F238E27FC236}">
                  <a16:creationId xmlns:a16="http://schemas.microsoft.com/office/drawing/2014/main" xmlns="" id="{3616DA0D-831E-4B98-99C2-E42588A9A7BE}"/>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82" name="文本框 81">
              <a:extLst>
                <a:ext uri="{FF2B5EF4-FFF2-40B4-BE49-F238E27FC236}">
                  <a16:creationId xmlns:a16="http://schemas.microsoft.com/office/drawing/2014/main" xmlns="" id="{59AC7341-C408-4FE3-9F06-0ADBFC8CE279}"/>
                </a:ext>
              </a:extLst>
            </p:cNvPr>
            <p:cNvSpPr txBox="1"/>
            <p:nvPr/>
          </p:nvSpPr>
          <p:spPr>
            <a:xfrm>
              <a:off x="1195640" y="2438256"/>
              <a:ext cx="877163" cy="923330"/>
            </a:xfrm>
            <a:prstGeom prst="rect">
              <a:avLst/>
            </a:prstGeom>
            <a:noFill/>
          </p:spPr>
          <p:txBody>
            <a:bodyPr wrap="none" rtlCol="0">
              <a:spAutoFit/>
            </a:bodyPr>
            <a:lstStyle/>
            <a:p>
              <a:r>
                <a:rPr lang="zh-CN" altLang="en-US" sz="5400" dirty="0">
                  <a:solidFill>
                    <a:srgbClr val="4AB08D"/>
                  </a:solidFill>
                  <a:latin typeface="文悦古典明朝体 (非商业使用) W5" pitchFamily="50" charset="-122"/>
                  <a:ea typeface="文悦古典明朝体 (非商业使用) W5" pitchFamily="50" charset="-122"/>
                </a:rPr>
                <a:t>壹</a:t>
              </a:r>
            </a:p>
          </p:txBody>
        </p:sp>
      </p:grpSp>
      <p:grpSp>
        <p:nvGrpSpPr>
          <p:cNvPr id="83" name="组合 82">
            <a:extLst>
              <a:ext uri="{FF2B5EF4-FFF2-40B4-BE49-F238E27FC236}">
                <a16:creationId xmlns:a16="http://schemas.microsoft.com/office/drawing/2014/main" xmlns="" id="{489E4B65-F952-4F85-A1D8-249760EB18DD}"/>
              </a:ext>
            </a:extLst>
          </p:cNvPr>
          <p:cNvGrpSpPr/>
          <p:nvPr/>
        </p:nvGrpSpPr>
        <p:grpSpPr>
          <a:xfrm>
            <a:off x="2978436" y="3715352"/>
            <a:ext cx="1392689" cy="1392689"/>
            <a:chOff x="3026911" y="2203577"/>
            <a:chExt cx="1392689" cy="1392689"/>
          </a:xfrm>
        </p:grpSpPr>
        <p:pic>
          <p:nvPicPr>
            <p:cNvPr id="84" name="图片 83">
              <a:extLst>
                <a:ext uri="{FF2B5EF4-FFF2-40B4-BE49-F238E27FC236}">
                  <a16:creationId xmlns:a16="http://schemas.microsoft.com/office/drawing/2014/main" xmlns="" id="{0D21E2D7-52D6-45ED-9E00-910330DEB7F5}"/>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026911" y="2203577"/>
              <a:ext cx="1392689" cy="1392689"/>
            </a:xfrm>
            <a:prstGeom prst="rect">
              <a:avLst/>
            </a:prstGeom>
          </p:spPr>
        </p:pic>
        <p:sp>
          <p:nvSpPr>
            <p:cNvPr id="85" name="文本框 84">
              <a:extLst>
                <a:ext uri="{FF2B5EF4-FFF2-40B4-BE49-F238E27FC236}">
                  <a16:creationId xmlns:a16="http://schemas.microsoft.com/office/drawing/2014/main" xmlns="" id="{DEE311F7-1CE2-474C-B570-C020308BFCFA}"/>
                </a:ext>
              </a:extLst>
            </p:cNvPr>
            <p:cNvSpPr txBox="1"/>
            <p:nvPr/>
          </p:nvSpPr>
          <p:spPr>
            <a:xfrm>
              <a:off x="3293920" y="2438256"/>
              <a:ext cx="877163" cy="923330"/>
            </a:xfrm>
            <a:prstGeom prst="rect">
              <a:avLst/>
            </a:prstGeom>
            <a:noFill/>
          </p:spPr>
          <p:txBody>
            <a:bodyPr wrap="none" rtlCol="0">
              <a:spAutoFit/>
            </a:bodyPr>
            <a:lstStyle/>
            <a:p>
              <a:r>
                <a:rPr lang="zh-CN" altLang="en-US" sz="5400" dirty="0">
                  <a:solidFill>
                    <a:srgbClr val="4AB08D"/>
                  </a:solidFill>
                  <a:latin typeface="文悦古典明朝体 (非商业使用) W5" pitchFamily="50" charset="-122"/>
                  <a:ea typeface="文悦古典明朝体 (非商业使用) W5" pitchFamily="50" charset="-122"/>
                </a:rPr>
                <a:t>贰</a:t>
              </a:r>
            </a:p>
          </p:txBody>
        </p:sp>
      </p:grpSp>
      <p:grpSp>
        <p:nvGrpSpPr>
          <p:cNvPr id="86" name="组合 85">
            <a:extLst>
              <a:ext uri="{FF2B5EF4-FFF2-40B4-BE49-F238E27FC236}">
                <a16:creationId xmlns:a16="http://schemas.microsoft.com/office/drawing/2014/main" xmlns="" id="{E2E7661B-FC41-4FEC-80B1-FFDB6DBBAF79}"/>
              </a:ext>
            </a:extLst>
          </p:cNvPr>
          <p:cNvGrpSpPr/>
          <p:nvPr/>
        </p:nvGrpSpPr>
        <p:grpSpPr>
          <a:xfrm>
            <a:off x="7967438" y="3715353"/>
            <a:ext cx="1392689" cy="1392689"/>
            <a:chOff x="8015913" y="2203578"/>
            <a:chExt cx="1392689" cy="1392689"/>
          </a:xfrm>
        </p:grpSpPr>
        <p:pic>
          <p:nvPicPr>
            <p:cNvPr id="87" name="图片 86">
              <a:extLst>
                <a:ext uri="{FF2B5EF4-FFF2-40B4-BE49-F238E27FC236}">
                  <a16:creationId xmlns:a16="http://schemas.microsoft.com/office/drawing/2014/main" xmlns="" id="{D883B126-669A-4B06-9507-7194B96C9B77}"/>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015913" y="2203578"/>
              <a:ext cx="1392689" cy="1392689"/>
            </a:xfrm>
            <a:prstGeom prst="rect">
              <a:avLst/>
            </a:prstGeom>
          </p:spPr>
        </p:pic>
        <p:sp>
          <p:nvSpPr>
            <p:cNvPr id="88" name="文本框 87">
              <a:extLst>
                <a:ext uri="{FF2B5EF4-FFF2-40B4-BE49-F238E27FC236}">
                  <a16:creationId xmlns:a16="http://schemas.microsoft.com/office/drawing/2014/main" xmlns="" id="{9015545B-F91F-4CFD-B6B8-9316D43EE5DE}"/>
                </a:ext>
              </a:extLst>
            </p:cNvPr>
            <p:cNvSpPr txBox="1"/>
            <p:nvPr/>
          </p:nvSpPr>
          <p:spPr>
            <a:xfrm>
              <a:off x="8273676" y="2438256"/>
              <a:ext cx="877163" cy="923330"/>
            </a:xfrm>
            <a:prstGeom prst="rect">
              <a:avLst/>
            </a:prstGeom>
            <a:noFill/>
          </p:spPr>
          <p:txBody>
            <a:bodyPr wrap="none" rtlCol="0">
              <a:spAutoFit/>
            </a:bodyPr>
            <a:lstStyle/>
            <a:p>
              <a:r>
                <a:rPr lang="zh-CN" altLang="en-US" sz="5400" dirty="0">
                  <a:solidFill>
                    <a:srgbClr val="4AB08D"/>
                  </a:solidFill>
                  <a:latin typeface="文悦古典明朝体 (非商业使用) W5" pitchFamily="50" charset="-122"/>
                  <a:ea typeface="文悦古典明朝体 (非商业使用) W5" pitchFamily="50" charset="-122"/>
                </a:rPr>
                <a:t>叁</a:t>
              </a:r>
            </a:p>
          </p:txBody>
        </p:sp>
      </p:grpSp>
      <p:grpSp>
        <p:nvGrpSpPr>
          <p:cNvPr id="89" name="组合 88">
            <a:extLst>
              <a:ext uri="{FF2B5EF4-FFF2-40B4-BE49-F238E27FC236}">
                <a16:creationId xmlns:a16="http://schemas.microsoft.com/office/drawing/2014/main" xmlns="" id="{2893CD0C-F6BC-4324-AE4C-0694CC4BF7E3}"/>
              </a:ext>
            </a:extLst>
          </p:cNvPr>
          <p:cNvGrpSpPr/>
          <p:nvPr/>
        </p:nvGrpSpPr>
        <p:grpSpPr>
          <a:xfrm>
            <a:off x="10050238" y="3715352"/>
            <a:ext cx="1392689" cy="1392689"/>
            <a:chOff x="10098713" y="2203577"/>
            <a:chExt cx="1392689" cy="1392689"/>
          </a:xfrm>
        </p:grpSpPr>
        <p:pic>
          <p:nvPicPr>
            <p:cNvPr id="90" name="图片 89">
              <a:extLst>
                <a:ext uri="{FF2B5EF4-FFF2-40B4-BE49-F238E27FC236}">
                  <a16:creationId xmlns:a16="http://schemas.microsoft.com/office/drawing/2014/main" xmlns="" id="{DEF9E9FA-96F7-410C-89AE-5A8584FA281D}"/>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0098713" y="2203577"/>
              <a:ext cx="1392689" cy="1392689"/>
            </a:xfrm>
            <a:prstGeom prst="rect">
              <a:avLst/>
            </a:prstGeom>
          </p:spPr>
        </p:pic>
        <p:sp>
          <p:nvSpPr>
            <p:cNvPr id="91" name="文本框 90">
              <a:extLst>
                <a:ext uri="{FF2B5EF4-FFF2-40B4-BE49-F238E27FC236}">
                  <a16:creationId xmlns:a16="http://schemas.microsoft.com/office/drawing/2014/main" xmlns="" id="{1F1124DE-EECA-4A2E-BCA2-DAE79026F504}"/>
                </a:ext>
              </a:extLst>
            </p:cNvPr>
            <p:cNvSpPr txBox="1"/>
            <p:nvPr/>
          </p:nvSpPr>
          <p:spPr>
            <a:xfrm>
              <a:off x="10356476" y="2438256"/>
              <a:ext cx="877163" cy="923330"/>
            </a:xfrm>
            <a:prstGeom prst="rect">
              <a:avLst/>
            </a:prstGeom>
            <a:noFill/>
          </p:spPr>
          <p:txBody>
            <a:bodyPr wrap="none" rtlCol="0">
              <a:spAutoFit/>
            </a:bodyPr>
            <a:lstStyle/>
            <a:p>
              <a:r>
                <a:rPr lang="zh-CN" altLang="en-US" sz="5400" dirty="0">
                  <a:solidFill>
                    <a:srgbClr val="4AB08D"/>
                  </a:solidFill>
                  <a:latin typeface="文悦古典明朝体 (非商业使用) W5" pitchFamily="50" charset="-122"/>
                  <a:ea typeface="文悦古典明朝体 (非商业使用) W5" pitchFamily="50" charset="-122"/>
                </a:rPr>
                <a:t>肆</a:t>
              </a:r>
            </a:p>
          </p:txBody>
        </p:sp>
      </p:grpSp>
      <p:sp>
        <p:nvSpPr>
          <p:cNvPr id="92" name="矩形 91">
            <a:extLst>
              <a:ext uri="{FF2B5EF4-FFF2-40B4-BE49-F238E27FC236}">
                <a16:creationId xmlns:a16="http://schemas.microsoft.com/office/drawing/2014/main" xmlns="" id="{2C1C0477-2BB8-41E9-A571-5EDD532E66EA}"/>
              </a:ext>
            </a:extLst>
          </p:cNvPr>
          <p:cNvSpPr/>
          <p:nvPr/>
        </p:nvSpPr>
        <p:spPr>
          <a:xfrm>
            <a:off x="783607" y="5356202"/>
            <a:ext cx="1569660" cy="369332"/>
          </a:xfrm>
          <a:prstGeom prst="rect">
            <a:avLst/>
          </a:prstGeom>
        </p:spPr>
        <p:txBody>
          <a:bodyPr wrap="none">
            <a:spAutoFit/>
          </a:bodyPr>
          <a:lstStyle/>
          <a:p>
            <a:pPr algn="ctr"/>
            <a:r>
              <a:rPr lang="zh-CN" altLang="en-US" dirty="0">
                <a:solidFill>
                  <a:srgbClr val="4AB08D"/>
                </a:solidFill>
                <a:latin typeface="微软雅黑" panose="020B0503020204020204" pitchFamily="34" charset="-122"/>
                <a:ea typeface="微软雅黑" panose="020B0503020204020204" pitchFamily="34" charset="-122"/>
              </a:rPr>
              <a:t>清明节的来源</a:t>
            </a:r>
          </a:p>
        </p:txBody>
      </p:sp>
      <p:sp>
        <p:nvSpPr>
          <p:cNvPr id="113" name="矩形 112">
            <a:extLst>
              <a:ext uri="{FF2B5EF4-FFF2-40B4-BE49-F238E27FC236}">
                <a16:creationId xmlns:a16="http://schemas.microsoft.com/office/drawing/2014/main" xmlns="" id="{2C1C0477-2BB8-41E9-A571-5EDD532E66EA}"/>
              </a:ext>
            </a:extLst>
          </p:cNvPr>
          <p:cNvSpPr/>
          <p:nvPr/>
        </p:nvSpPr>
        <p:spPr>
          <a:xfrm>
            <a:off x="2899196" y="5356202"/>
            <a:ext cx="1569660" cy="369332"/>
          </a:xfrm>
          <a:prstGeom prst="rect">
            <a:avLst/>
          </a:prstGeom>
        </p:spPr>
        <p:txBody>
          <a:bodyPr wrap="none">
            <a:spAutoFit/>
          </a:bodyPr>
          <a:lstStyle/>
          <a:p>
            <a:pPr algn="ctr"/>
            <a:r>
              <a:rPr lang="zh-CN" altLang="en-US" dirty="0">
                <a:solidFill>
                  <a:srgbClr val="4AB08D"/>
                </a:solidFill>
                <a:latin typeface="微软雅黑" panose="020B0503020204020204" pitchFamily="34" charset="-122"/>
                <a:ea typeface="微软雅黑" panose="020B0503020204020204" pitchFamily="34" charset="-122"/>
              </a:rPr>
              <a:t>清明节的习俗</a:t>
            </a:r>
          </a:p>
        </p:txBody>
      </p:sp>
      <p:sp>
        <p:nvSpPr>
          <p:cNvPr id="116" name="矩形 115">
            <a:extLst>
              <a:ext uri="{FF2B5EF4-FFF2-40B4-BE49-F238E27FC236}">
                <a16:creationId xmlns:a16="http://schemas.microsoft.com/office/drawing/2014/main" xmlns="" id="{2C1C0477-2BB8-41E9-A571-5EDD532E66EA}"/>
              </a:ext>
            </a:extLst>
          </p:cNvPr>
          <p:cNvSpPr/>
          <p:nvPr/>
        </p:nvSpPr>
        <p:spPr>
          <a:xfrm>
            <a:off x="8109783" y="5356202"/>
            <a:ext cx="1107997" cy="369332"/>
          </a:xfrm>
          <a:prstGeom prst="rect">
            <a:avLst/>
          </a:prstGeom>
        </p:spPr>
        <p:txBody>
          <a:bodyPr wrap="none">
            <a:spAutoFit/>
          </a:bodyPr>
          <a:lstStyle/>
          <a:p>
            <a:pPr algn="ctr"/>
            <a:r>
              <a:rPr lang="zh-CN" altLang="en-US" dirty="0">
                <a:solidFill>
                  <a:srgbClr val="4AB08D"/>
                </a:solidFill>
                <a:latin typeface="微软雅黑" panose="020B0503020204020204" pitchFamily="34" charset="-122"/>
                <a:ea typeface="微软雅黑" panose="020B0503020204020204" pitchFamily="34" charset="-122"/>
              </a:rPr>
              <a:t>清明饮食</a:t>
            </a:r>
          </a:p>
        </p:txBody>
      </p:sp>
      <p:sp>
        <p:nvSpPr>
          <p:cNvPr id="117" name="矩形 116">
            <a:extLst>
              <a:ext uri="{FF2B5EF4-FFF2-40B4-BE49-F238E27FC236}">
                <a16:creationId xmlns:a16="http://schemas.microsoft.com/office/drawing/2014/main" xmlns="" id="{2C1C0477-2BB8-41E9-A571-5EDD532E66EA}"/>
              </a:ext>
            </a:extLst>
          </p:cNvPr>
          <p:cNvSpPr/>
          <p:nvPr/>
        </p:nvSpPr>
        <p:spPr>
          <a:xfrm>
            <a:off x="9500086" y="5356202"/>
            <a:ext cx="2492991" cy="369332"/>
          </a:xfrm>
          <a:prstGeom prst="rect">
            <a:avLst/>
          </a:prstGeom>
        </p:spPr>
        <p:txBody>
          <a:bodyPr wrap="none">
            <a:spAutoFit/>
          </a:bodyPr>
          <a:lstStyle/>
          <a:p>
            <a:pPr algn="ctr"/>
            <a:r>
              <a:rPr lang="zh-CN" altLang="en-US" dirty="0">
                <a:solidFill>
                  <a:srgbClr val="4AB08D"/>
                </a:solidFill>
                <a:latin typeface="微软雅黑" panose="020B0503020204020204" pitchFamily="34" charset="-122"/>
                <a:ea typeface="微软雅黑" panose="020B0503020204020204" pitchFamily="34" charset="-122"/>
              </a:rPr>
              <a:t>缅怀先烈领悟革命精神</a:t>
            </a:r>
          </a:p>
        </p:txBody>
      </p:sp>
      <p:pic>
        <p:nvPicPr>
          <p:cNvPr id="118" name="图片 117"/>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4111352" y="4949750"/>
            <a:ext cx="4400550" cy="2628900"/>
          </a:xfrm>
          <a:prstGeom prst="rect">
            <a:avLst/>
          </a:prstGeom>
        </p:spPr>
      </p:pic>
    </p:spTree>
    <p:extLst>
      <p:ext uri="{BB962C8B-B14F-4D97-AF65-F5344CB8AC3E}">
        <p14:creationId xmlns:p14="http://schemas.microsoft.com/office/powerpoint/2010/main" val="2244555077"/>
      </p:ext>
    </p:extLst>
  </p:cSld>
  <p:clrMapOvr>
    <a:masterClrMapping/>
  </p:clrMapOvr>
  <mc:AlternateContent xmlns:mc="http://schemas.openxmlformats.org/markup-compatibility/2006" xmlns:p14="http://schemas.microsoft.com/office/powerpoint/2010/main">
    <mc:Choice Requires="p14">
      <p:transition spd="slow" p14:dur="1300" advTm="0">
        <p14:pa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up)">
                                          <p:cBhvr>
                                            <p:cTn id="7" dur="1000"/>
                                            <p:tgtEl>
                                              <p:spTgt spid="37"/>
                                            </p:tgtEl>
                                          </p:cBhvr>
                                        </p:animEffect>
                                      </p:childTnLst>
                                    </p:cTn>
                                  </p:par>
                                  <p:par>
                                    <p:cTn id="8" presetID="2" presetClass="entr" presetSubtype="4" fill="hold" nodeType="withEffect" p14:presetBounceEnd="66000">
                                      <p:stCondLst>
                                        <p:cond delay="0"/>
                                      </p:stCondLst>
                                      <p:childTnLst>
                                        <p:set>
                                          <p:cBhvr>
                                            <p:cTn id="9" dur="1" fill="hold">
                                              <p:stCondLst>
                                                <p:cond delay="0"/>
                                              </p:stCondLst>
                                            </p:cTn>
                                            <p:tgtEl>
                                              <p:spTgt spid="118"/>
                                            </p:tgtEl>
                                            <p:attrNameLst>
                                              <p:attrName>style.visibility</p:attrName>
                                            </p:attrNameLst>
                                          </p:cBhvr>
                                          <p:to>
                                            <p:strVal val="visible"/>
                                          </p:to>
                                        </p:set>
                                        <p:anim calcmode="lin" valueType="num" p14:bounceEnd="66000">
                                          <p:cBhvr additive="base">
                                            <p:cTn id="10" dur="1500" fill="hold"/>
                                            <p:tgtEl>
                                              <p:spTgt spid="118"/>
                                            </p:tgtEl>
                                            <p:attrNameLst>
                                              <p:attrName>ppt_x</p:attrName>
                                            </p:attrNameLst>
                                          </p:cBhvr>
                                          <p:tavLst>
                                            <p:tav tm="0">
                                              <p:val>
                                                <p:strVal val="#ppt_x"/>
                                              </p:val>
                                            </p:tav>
                                            <p:tav tm="100000">
                                              <p:val>
                                                <p:strVal val="#ppt_x"/>
                                              </p:val>
                                            </p:tav>
                                          </p:tavLst>
                                        </p:anim>
                                        <p:anim calcmode="lin" valueType="num" p14:bounceEnd="66000">
                                          <p:cBhvr additive="base">
                                            <p:cTn id="11" dur="1500" fill="hold"/>
                                            <p:tgtEl>
                                              <p:spTgt spid="118"/>
                                            </p:tgtEl>
                                            <p:attrNameLst>
                                              <p:attrName>ppt_y</p:attrName>
                                            </p:attrNameLst>
                                          </p:cBhvr>
                                          <p:tavLst>
                                            <p:tav tm="0">
                                              <p:val>
                                                <p:strVal val="1+#ppt_h/2"/>
                                              </p:val>
                                            </p:tav>
                                            <p:tav tm="100000">
                                              <p:val>
                                                <p:strVal val="#ppt_y"/>
                                              </p:val>
                                            </p:tav>
                                          </p:tavLst>
                                        </p:anim>
                                      </p:childTnLst>
                                    </p:cTn>
                                  </p:par>
                                </p:childTnLst>
                              </p:cTn>
                            </p:par>
                            <p:par>
                              <p:cTn id="12" fill="hold">
                                <p:stCondLst>
                                  <p:cond delay="1500"/>
                                </p:stCondLst>
                                <p:childTnLst>
                                  <p:par>
                                    <p:cTn id="13" presetID="18" presetClass="entr" presetSubtype="12"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strips(downLeft)">
                                          <p:cBhvr>
                                            <p:cTn id="15" dur="1000"/>
                                            <p:tgtEl>
                                              <p:spTgt spid="32"/>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1000"/>
                                            <p:tgtEl>
                                              <p:spTgt spid="36"/>
                                            </p:tgtEl>
                                          </p:cBhvr>
                                        </p:animEffect>
                                      </p:childTnLst>
                                    </p:cTn>
                                  </p:par>
                                </p:childTnLst>
                              </p:cTn>
                            </p:par>
                            <p:par>
                              <p:cTn id="28" fill="hold">
                                <p:stCondLst>
                                  <p:cond delay="5500"/>
                                </p:stCondLst>
                                <p:childTnLst>
                                  <p:par>
                                    <p:cTn id="29" presetID="53" presetClass="entr" presetSubtype="16"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childTnLst>
                              </p:cTn>
                            </p:par>
                            <p:par>
                              <p:cTn id="34" fill="hold">
                                <p:stCondLst>
                                  <p:cond delay="6000"/>
                                </p:stCondLst>
                                <p:childTnLst>
                                  <p:par>
                                    <p:cTn id="35" presetID="2" presetClass="entr" presetSubtype="12" fill="hold" nodeType="afterEffect" p14:presetBounceEnd="66000">
                                      <p:stCondLst>
                                        <p:cond delay="0"/>
                                      </p:stCondLst>
                                      <p:childTnLst>
                                        <p:set>
                                          <p:cBhvr>
                                            <p:cTn id="36" dur="1" fill="hold">
                                              <p:stCondLst>
                                                <p:cond delay="0"/>
                                              </p:stCondLst>
                                            </p:cTn>
                                            <p:tgtEl>
                                              <p:spTgt spid="124"/>
                                            </p:tgtEl>
                                            <p:attrNameLst>
                                              <p:attrName>style.visibility</p:attrName>
                                            </p:attrNameLst>
                                          </p:cBhvr>
                                          <p:to>
                                            <p:strVal val="visible"/>
                                          </p:to>
                                        </p:set>
                                        <p:anim calcmode="lin" valueType="num" p14:bounceEnd="66000">
                                          <p:cBhvr additive="base">
                                            <p:cTn id="37" dur="1500" fill="hold"/>
                                            <p:tgtEl>
                                              <p:spTgt spid="124"/>
                                            </p:tgtEl>
                                            <p:attrNameLst>
                                              <p:attrName>ppt_x</p:attrName>
                                            </p:attrNameLst>
                                          </p:cBhvr>
                                          <p:tavLst>
                                            <p:tav tm="0">
                                              <p:val>
                                                <p:strVal val="0-#ppt_w/2"/>
                                              </p:val>
                                            </p:tav>
                                            <p:tav tm="100000">
                                              <p:val>
                                                <p:strVal val="#ppt_x"/>
                                              </p:val>
                                            </p:tav>
                                          </p:tavLst>
                                        </p:anim>
                                        <p:anim calcmode="lin" valueType="num" p14:bounceEnd="66000">
                                          <p:cBhvr additive="base">
                                            <p:cTn id="38" dur="1500" fill="hold"/>
                                            <p:tgtEl>
                                              <p:spTgt spid="124"/>
                                            </p:tgtEl>
                                            <p:attrNameLst>
                                              <p:attrName>ppt_y</p:attrName>
                                            </p:attrNameLst>
                                          </p:cBhvr>
                                          <p:tavLst>
                                            <p:tav tm="0">
                                              <p:val>
                                                <p:strVal val="1+#ppt_h/2"/>
                                              </p:val>
                                            </p:tav>
                                            <p:tav tm="100000">
                                              <p:val>
                                                <p:strVal val="#ppt_y"/>
                                              </p:val>
                                            </p:tav>
                                          </p:tavLst>
                                        </p:anim>
                                      </p:childTnLst>
                                    </p:cTn>
                                  </p:par>
                                  <p:par>
                                    <p:cTn id="39" presetID="2" presetClass="entr" presetSubtype="12" fill="hold" nodeType="withEffect" p14:presetBounceEnd="66000">
                                      <p:stCondLst>
                                        <p:cond delay="500"/>
                                      </p:stCondLst>
                                      <p:childTnLst>
                                        <p:set>
                                          <p:cBhvr>
                                            <p:cTn id="40" dur="1" fill="hold">
                                              <p:stCondLst>
                                                <p:cond delay="0"/>
                                              </p:stCondLst>
                                            </p:cTn>
                                            <p:tgtEl>
                                              <p:spTgt spid="123"/>
                                            </p:tgtEl>
                                            <p:attrNameLst>
                                              <p:attrName>style.visibility</p:attrName>
                                            </p:attrNameLst>
                                          </p:cBhvr>
                                          <p:to>
                                            <p:strVal val="visible"/>
                                          </p:to>
                                        </p:set>
                                        <p:anim calcmode="lin" valueType="num" p14:bounceEnd="66000">
                                          <p:cBhvr additive="base">
                                            <p:cTn id="41" dur="1500" fill="hold"/>
                                            <p:tgtEl>
                                              <p:spTgt spid="123"/>
                                            </p:tgtEl>
                                            <p:attrNameLst>
                                              <p:attrName>ppt_x</p:attrName>
                                            </p:attrNameLst>
                                          </p:cBhvr>
                                          <p:tavLst>
                                            <p:tav tm="0">
                                              <p:val>
                                                <p:strVal val="0-#ppt_w/2"/>
                                              </p:val>
                                            </p:tav>
                                            <p:tav tm="100000">
                                              <p:val>
                                                <p:strVal val="#ppt_x"/>
                                              </p:val>
                                            </p:tav>
                                          </p:tavLst>
                                        </p:anim>
                                        <p:anim calcmode="lin" valueType="num" p14:bounceEnd="66000">
                                          <p:cBhvr additive="base">
                                            <p:cTn id="42" dur="1500" fill="hold"/>
                                            <p:tgtEl>
                                              <p:spTgt spid="123"/>
                                            </p:tgtEl>
                                            <p:attrNameLst>
                                              <p:attrName>ppt_y</p:attrName>
                                            </p:attrNameLst>
                                          </p:cBhvr>
                                          <p:tavLst>
                                            <p:tav tm="0">
                                              <p:val>
                                                <p:strVal val="1+#ppt_h/2"/>
                                              </p:val>
                                            </p:tav>
                                            <p:tav tm="100000">
                                              <p:val>
                                                <p:strVal val="#ppt_y"/>
                                              </p:val>
                                            </p:tav>
                                          </p:tavLst>
                                        </p:anim>
                                      </p:childTnLst>
                                    </p:cTn>
                                  </p:par>
                                </p:childTnLst>
                              </p:cTn>
                            </p:par>
                            <p:par>
                              <p:cTn id="43" fill="hold">
                                <p:stCondLst>
                                  <p:cond delay="8000"/>
                                </p:stCondLst>
                                <p:childTnLst>
                                  <p:par>
                                    <p:cTn id="44" presetID="14" presetClass="entr" presetSubtype="10" fill="hold" nodeType="afterEffect">
                                      <p:stCondLst>
                                        <p:cond delay="0"/>
                                      </p:stCondLst>
                                      <p:childTnLst>
                                        <p:set>
                                          <p:cBhvr>
                                            <p:cTn id="45" dur="1" fill="hold">
                                              <p:stCondLst>
                                                <p:cond delay="0"/>
                                              </p:stCondLst>
                                            </p:cTn>
                                            <p:tgtEl>
                                              <p:spTgt spid="125"/>
                                            </p:tgtEl>
                                            <p:attrNameLst>
                                              <p:attrName>style.visibility</p:attrName>
                                            </p:attrNameLst>
                                          </p:cBhvr>
                                          <p:to>
                                            <p:strVal val="visible"/>
                                          </p:to>
                                        </p:set>
                                        <p:animEffect transition="in" filter="randombar(horizontal)">
                                          <p:cBhvr>
                                            <p:cTn id="46" dur="500"/>
                                            <p:tgtEl>
                                              <p:spTgt spid="125"/>
                                            </p:tgtEl>
                                          </p:cBhvr>
                                        </p:animEffect>
                                      </p:childTnLst>
                                    </p:cTn>
                                  </p:par>
                                  <p:par>
                                    <p:cTn id="47" presetID="42" presetClass="entr" presetSubtype="0"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1000"/>
                                            <p:tgtEl>
                                              <p:spTgt spid="38"/>
                                            </p:tgtEl>
                                          </p:cBhvr>
                                        </p:animEffect>
                                        <p:anim calcmode="lin" valueType="num">
                                          <p:cBhvr>
                                            <p:cTn id="50" dur="1000" fill="hold"/>
                                            <p:tgtEl>
                                              <p:spTgt spid="38"/>
                                            </p:tgtEl>
                                            <p:attrNameLst>
                                              <p:attrName>ppt_x</p:attrName>
                                            </p:attrNameLst>
                                          </p:cBhvr>
                                          <p:tavLst>
                                            <p:tav tm="0">
                                              <p:val>
                                                <p:strVal val="#ppt_x"/>
                                              </p:val>
                                            </p:tav>
                                            <p:tav tm="100000">
                                              <p:val>
                                                <p:strVal val="#ppt_x"/>
                                              </p:val>
                                            </p:tav>
                                          </p:tavLst>
                                        </p:anim>
                                        <p:anim calcmode="lin" valueType="num">
                                          <p:cBhvr>
                                            <p:cTn id="51" dur="1000" fill="hold"/>
                                            <p:tgtEl>
                                              <p:spTgt spid="38"/>
                                            </p:tgtEl>
                                            <p:attrNameLst>
                                              <p:attrName>ppt_y</p:attrName>
                                            </p:attrNameLst>
                                          </p:cBhvr>
                                          <p:tavLst>
                                            <p:tav tm="0">
                                              <p:val>
                                                <p:strVal val="#ppt_y+.1"/>
                                              </p:val>
                                            </p:tav>
                                            <p:tav tm="100000">
                                              <p:val>
                                                <p:strVal val="#ppt_y"/>
                                              </p:val>
                                            </p:tav>
                                          </p:tavLst>
                                        </p:anim>
                                      </p:childTnLst>
                                    </p:cTn>
                                  </p:par>
                                </p:childTnLst>
                              </p:cTn>
                            </p:par>
                            <p:par>
                              <p:cTn id="52" fill="hold">
                                <p:stCondLst>
                                  <p:cond delay="9000"/>
                                </p:stCondLst>
                                <p:childTnLst>
                                  <p:par>
                                    <p:cTn id="53" presetID="31" presetClass="entr" presetSubtype="0" fill="hold" nodeType="after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1000" fill="hold"/>
                                            <p:tgtEl>
                                              <p:spTgt spid="80"/>
                                            </p:tgtEl>
                                            <p:attrNameLst>
                                              <p:attrName>ppt_w</p:attrName>
                                            </p:attrNameLst>
                                          </p:cBhvr>
                                          <p:tavLst>
                                            <p:tav tm="0">
                                              <p:val>
                                                <p:fltVal val="0"/>
                                              </p:val>
                                            </p:tav>
                                            <p:tav tm="100000">
                                              <p:val>
                                                <p:strVal val="#ppt_w"/>
                                              </p:val>
                                            </p:tav>
                                          </p:tavLst>
                                        </p:anim>
                                        <p:anim calcmode="lin" valueType="num">
                                          <p:cBhvr>
                                            <p:cTn id="56" dur="1000" fill="hold"/>
                                            <p:tgtEl>
                                              <p:spTgt spid="80"/>
                                            </p:tgtEl>
                                            <p:attrNameLst>
                                              <p:attrName>ppt_h</p:attrName>
                                            </p:attrNameLst>
                                          </p:cBhvr>
                                          <p:tavLst>
                                            <p:tav tm="0">
                                              <p:val>
                                                <p:fltVal val="0"/>
                                              </p:val>
                                            </p:tav>
                                            <p:tav tm="100000">
                                              <p:val>
                                                <p:strVal val="#ppt_h"/>
                                              </p:val>
                                            </p:tav>
                                          </p:tavLst>
                                        </p:anim>
                                        <p:anim calcmode="lin" valueType="num">
                                          <p:cBhvr>
                                            <p:cTn id="57" dur="1000" fill="hold"/>
                                            <p:tgtEl>
                                              <p:spTgt spid="80"/>
                                            </p:tgtEl>
                                            <p:attrNameLst>
                                              <p:attrName>style.rotation</p:attrName>
                                            </p:attrNameLst>
                                          </p:cBhvr>
                                          <p:tavLst>
                                            <p:tav tm="0">
                                              <p:val>
                                                <p:fltVal val="90"/>
                                              </p:val>
                                            </p:tav>
                                            <p:tav tm="100000">
                                              <p:val>
                                                <p:fltVal val="0"/>
                                              </p:val>
                                            </p:tav>
                                          </p:tavLst>
                                        </p:anim>
                                        <p:animEffect transition="in" filter="fade">
                                          <p:cBhvr>
                                            <p:cTn id="58" dur="1000"/>
                                            <p:tgtEl>
                                              <p:spTgt spid="80"/>
                                            </p:tgtEl>
                                          </p:cBhvr>
                                        </p:animEffect>
                                      </p:childTnLst>
                                    </p:cTn>
                                  </p:par>
                                </p:childTnLst>
                              </p:cTn>
                            </p:par>
                            <p:par>
                              <p:cTn id="59" fill="hold">
                                <p:stCondLst>
                                  <p:cond delay="10000"/>
                                </p:stCondLst>
                                <p:childTnLst>
                                  <p:par>
                                    <p:cTn id="60" presetID="31" presetClass="entr" presetSubtype="0" fill="hold" nodeType="afterEffect">
                                      <p:stCondLst>
                                        <p:cond delay="0"/>
                                      </p:stCondLst>
                                      <p:childTnLst>
                                        <p:set>
                                          <p:cBhvr>
                                            <p:cTn id="61" dur="1" fill="hold">
                                              <p:stCondLst>
                                                <p:cond delay="0"/>
                                              </p:stCondLst>
                                            </p:cTn>
                                            <p:tgtEl>
                                              <p:spTgt spid="83"/>
                                            </p:tgtEl>
                                            <p:attrNameLst>
                                              <p:attrName>style.visibility</p:attrName>
                                            </p:attrNameLst>
                                          </p:cBhvr>
                                          <p:to>
                                            <p:strVal val="visible"/>
                                          </p:to>
                                        </p:set>
                                        <p:anim calcmode="lin" valueType="num">
                                          <p:cBhvr>
                                            <p:cTn id="62" dur="1000" fill="hold"/>
                                            <p:tgtEl>
                                              <p:spTgt spid="83"/>
                                            </p:tgtEl>
                                            <p:attrNameLst>
                                              <p:attrName>ppt_w</p:attrName>
                                            </p:attrNameLst>
                                          </p:cBhvr>
                                          <p:tavLst>
                                            <p:tav tm="0">
                                              <p:val>
                                                <p:fltVal val="0"/>
                                              </p:val>
                                            </p:tav>
                                            <p:tav tm="100000">
                                              <p:val>
                                                <p:strVal val="#ppt_w"/>
                                              </p:val>
                                            </p:tav>
                                          </p:tavLst>
                                        </p:anim>
                                        <p:anim calcmode="lin" valueType="num">
                                          <p:cBhvr>
                                            <p:cTn id="63" dur="1000" fill="hold"/>
                                            <p:tgtEl>
                                              <p:spTgt spid="83"/>
                                            </p:tgtEl>
                                            <p:attrNameLst>
                                              <p:attrName>ppt_h</p:attrName>
                                            </p:attrNameLst>
                                          </p:cBhvr>
                                          <p:tavLst>
                                            <p:tav tm="0">
                                              <p:val>
                                                <p:fltVal val="0"/>
                                              </p:val>
                                            </p:tav>
                                            <p:tav tm="100000">
                                              <p:val>
                                                <p:strVal val="#ppt_h"/>
                                              </p:val>
                                            </p:tav>
                                          </p:tavLst>
                                        </p:anim>
                                        <p:anim calcmode="lin" valueType="num">
                                          <p:cBhvr>
                                            <p:cTn id="64" dur="1000" fill="hold"/>
                                            <p:tgtEl>
                                              <p:spTgt spid="83"/>
                                            </p:tgtEl>
                                            <p:attrNameLst>
                                              <p:attrName>style.rotation</p:attrName>
                                            </p:attrNameLst>
                                          </p:cBhvr>
                                          <p:tavLst>
                                            <p:tav tm="0">
                                              <p:val>
                                                <p:fltVal val="90"/>
                                              </p:val>
                                            </p:tav>
                                            <p:tav tm="100000">
                                              <p:val>
                                                <p:fltVal val="0"/>
                                              </p:val>
                                            </p:tav>
                                          </p:tavLst>
                                        </p:anim>
                                        <p:animEffect transition="in" filter="fade">
                                          <p:cBhvr>
                                            <p:cTn id="65" dur="1000"/>
                                            <p:tgtEl>
                                              <p:spTgt spid="83"/>
                                            </p:tgtEl>
                                          </p:cBhvr>
                                        </p:animEffect>
                                      </p:childTnLst>
                                    </p:cTn>
                                  </p:par>
                                </p:childTnLst>
                              </p:cTn>
                            </p:par>
                            <p:par>
                              <p:cTn id="66" fill="hold">
                                <p:stCondLst>
                                  <p:cond delay="11000"/>
                                </p:stCondLst>
                                <p:childTnLst>
                                  <p:par>
                                    <p:cTn id="67" presetID="31" presetClass="entr" presetSubtype="0" fill="hold" nodeType="afterEffect">
                                      <p:stCondLst>
                                        <p:cond delay="0"/>
                                      </p:stCondLst>
                                      <p:childTnLst>
                                        <p:set>
                                          <p:cBhvr>
                                            <p:cTn id="68" dur="1" fill="hold">
                                              <p:stCondLst>
                                                <p:cond delay="0"/>
                                              </p:stCondLst>
                                            </p:cTn>
                                            <p:tgtEl>
                                              <p:spTgt spid="86"/>
                                            </p:tgtEl>
                                            <p:attrNameLst>
                                              <p:attrName>style.visibility</p:attrName>
                                            </p:attrNameLst>
                                          </p:cBhvr>
                                          <p:to>
                                            <p:strVal val="visible"/>
                                          </p:to>
                                        </p:set>
                                        <p:anim calcmode="lin" valueType="num">
                                          <p:cBhvr>
                                            <p:cTn id="69" dur="1000" fill="hold"/>
                                            <p:tgtEl>
                                              <p:spTgt spid="86"/>
                                            </p:tgtEl>
                                            <p:attrNameLst>
                                              <p:attrName>ppt_w</p:attrName>
                                            </p:attrNameLst>
                                          </p:cBhvr>
                                          <p:tavLst>
                                            <p:tav tm="0">
                                              <p:val>
                                                <p:fltVal val="0"/>
                                              </p:val>
                                            </p:tav>
                                            <p:tav tm="100000">
                                              <p:val>
                                                <p:strVal val="#ppt_w"/>
                                              </p:val>
                                            </p:tav>
                                          </p:tavLst>
                                        </p:anim>
                                        <p:anim calcmode="lin" valueType="num">
                                          <p:cBhvr>
                                            <p:cTn id="70" dur="1000" fill="hold"/>
                                            <p:tgtEl>
                                              <p:spTgt spid="86"/>
                                            </p:tgtEl>
                                            <p:attrNameLst>
                                              <p:attrName>ppt_h</p:attrName>
                                            </p:attrNameLst>
                                          </p:cBhvr>
                                          <p:tavLst>
                                            <p:tav tm="0">
                                              <p:val>
                                                <p:fltVal val="0"/>
                                              </p:val>
                                            </p:tav>
                                            <p:tav tm="100000">
                                              <p:val>
                                                <p:strVal val="#ppt_h"/>
                                              </p:val>
                                            </p:tav>
                                          </p:tavLst>
                                        </p:anim>
                                        <p:anim calcmode="lin" valueType="num">
                                          <p:cBhvr>
                                            <p:cTn id="71" dur="1000" fill="hold"/>
                                            <p:tgtEl>
                                              <p:spTgt spid="86"/>
                                            </p:tgtEl>
                                            <p:attrNameLst>
                                              <p:attrName>style.rotation</p:attrName>
                                            </p:attrNameLst>
                                          </p:cBhvr>
                                          <p:tavLst>
                                            <p:tav tm="0">
                                              <p:val>
                                                <p:fltVal val="90"/>
                                              </p:val>
                                            </p:tav>
                                            <p:tav tm="100000">
                                              <p:val>
                                                <p:fltVal val="0"/>
                                              </p:val>
                                            </p:tav>
                                          </p:tavLst>
                                        </p:anim>
                                        <p:animEffect transition="in" filter="fade">
                                          <p:cBhvr>
                                            <p:cTn id="72" dur="1000"/>
                                            <p:tgtEl>
                                              <p:spTgt spid="86"/>
                                            </p:tgtEl>
                                          </p:cBhvr>
                                        </p:animEffect>
                                      </p:childTnLst>
                                    </p:cTn>
                                  </p:par>
                                </p:childTnLst>
                              </p:cTn>
                            </p:par>
                            <p:par>
                              <p:cTn id="73" fill="hold">
                                <p:stCondLst>
                                  <p:cond delay="12000"/>
                                </p:stCondLst>
                                <p:childTnLst>
                                  <p:par>
                                    <p:cTn id="74" presetID="31" presetClass="entr" presetSubtype="0" fill="hold" nodeType="afterEffect">
                                      <p:stCondLst>
                                        <p:cond delay="0"/>
                                      </p:stCondLst>
                                      <p:childTnLst>
                                        <p:set>
                                          <p:cBhvr>
                                            <p:cTn id="75" dur="1" fill="hold">
                                              <p:stCondLst>
                                                <p:cond delay="0"/>
                                              </p:stCondLst>
                                            </p:cTn>
                                            <p:tgtEl>
                                              <p:spTgt spid="89"/>
                                            </p:tgtEl>
                                            <p:attrNameLst>
                                              <p:attrName>style.visibility</p:attrName>
                                            </p:attrNameLst>
                                          </p:cBhvr>
                                          <p:to>
                                            <p:strVal val="visible"/>
                                          </p:to>
                                        </p:set>
                                        <p:anim calcmode="lin" valueType="num">
                                          <p:cBhvr>
                                            <p:cTn id="76" dur="1000" fill="hold"/>
                                            <p:tgtEl>
                                              <p:spTgt spid="89"/>
                                            </p:tgtEl>
                                            <p:attrNameLst>
                                              <p:attrName>ppt_w</p:attrName>
                                            </p:attrNameLst>
                                          </p:cBhvr>
                                          <p:tavLst>
                                            <p:tav tm="0">
                                              <p:val>
                                                <p:fltVal val="0"/>
                                              </p:val>
                                            </p:tav>
                                            <p:tav tm="100000">
                                              <p:val>
                                                <p:strVal val="#ppt_w"/>
                                              </p:val>
                                            </p:tav>
                                          </p:tavLst>
                                        </p:anim>
                                        <p:anim calcmode="lin" valueType="num">
                                          <p:cBhvr>
                                            <p:cTn id="77" dur="1000" fill="hold"/>
                                            <p:tgtEl>
                                              <p:spTgt spid="89"/>
                                            </p:tgtEl>
                                            <p:attrNameLst>
                                              <p:attrName>ppt_h</p:attrName>
                                            </p:attrNameLst>
                                          </p:cBhvr>
                                          <p:tavLst>
                                            <p:tav tm="0">
                                              <p:val>
                                                <p:fltVal val="0"/>
                                              </p:val>
                                            </p:tav>
                                            <p:tav tm="100000">
                                              <p:val>
                                                <p:strVal val="#ppt_h"/>
                                              </p:val>
                                            </p:tav>
                                          </p:tavLst>
                                        </p:anim>
                                        <p:anim calcmode="lin" valueType="num">
                                          <p:cBhvr>
                                            <p:cTn id="78" dur="1000" fill="hold"/>
                                            <p:tgtEl>
                                              <p:spTgt spid="89"/>
                                            </p:tgtEl>
                                            <p:attrNameLst>
                                              <p:attrName>style.rotation</p:attrName>
                                            </p:attrNameLst>
                                          </p:cBhvr>
                                          <p:tavLst>
                                            <p:tav tm="0">
                                              <p:val>
                                                <p:fltVal val="90"/>
                                              </p:val>
                                            </p:tav>
                                            <p:tav tm="100000">
                                              <p:val>
                                                <p:fltVal val="0"/>
                                              </p:val>
                                            </p:tav>
                                          </p:tavLst>
                                        </p:anim>
                                        <p:animEffect transition="in" filter="fade">
                                          <p:cBhvr>
                                            <p:cTn id="79" dur="1000"/>
                                            <p:tgtEl>
                                              <p:spTgt spid="89"/>
                                            </p:tgtEl>
                                          </p:cBhvr>
                                        </p:animEffect>
                                      </p:childTnLst>
                                    </p:cTn>
                                  </p:par>
                                </p:childTnLst>
                              </p:cTn>
                            </p:par>
                            <p:par>
                              <p:cTn id="80" fill="hold">
                                <p:stCondLst>
                                  <p:cond delay="13000"/>
                                </p:stCondLst>
                                <p:childTnLst>
                                  <p:par>
                                    <p:cTn id="81" presetID="42" presetClass="entr" presetSubtype="0" fill="hold" grpId="0" nodeType="afterEffect">
                                      <p:stCondLst>
                                        <p:cond delay="0"/>
                                      </p:stCondLst>
                                      <p:childTnLst>
                                        <p:set>
                                          <p:cBhvr>
                                            <p:cTn id="82" dur="1" fill="hold">
                                              <p:stCondLst>
                                                <p:cond delay="0"/>
                                              </p:stCondLst>
                                            </p:cTn>
                                            <p:tgtEl>
                                              <p:spTgt spid="92"/>
                                            </p:tgtEl>
                                            <p:attrNameLst>
                                              <p:attrName>style.visibility</p:attrName>
                                            </p:attrNameLst>
                                          </p:cBhvr>
                                          <p:to>
                                            <p:strVal val="visible"/>
                                          </p:to>
                                        </p:set>
                                        <p:animEffect transition="in" filter="fade">
                                          <p:cBhvr>
                                            <p:cTn id="83" dur="1000"/>
                                            <p:tgtEl>
                                              <p:spTgt spid="92"/>
                                            </p:tgtEl>
                                          </p:cBhvr>
                                        </p:animEffect>
                                        <p:anim calcmode="lin" valueType="num">
                                          <p:cBhvr>
                                            <p:cTn id="84" dur="1000" fill="hold"/>
                                            <p:tgtEl>
                                              <p:spTgt spid="92"/>
                                            </p:tgtEl>
                                            <p:attrNameLst>
                                              <p:attrName>ppt_x</p:attrName>
                                            </p:attrNameLst>
                                          </p:cBhvr>
                                          <p:tavLst>
                                            <p:tav tm="0">
                                              <p:val>
                                                <p:strVal val="#ppt_x"/>
                                              </p:val>
                                            </p:tav>
                                            <p:tav tm="100000">
                                              <p:val>
                                                <p:strVal val="#ppt_x"/>
                                              </p:val>
                                            </p:tav>
                                          </p:tavLst>
                                        </p:anim>
                                        <p:anim calcmode="lin" valueType="num">
                                          <p:cBhvr>
                                            <p:cTn id="85" dur="1000" fill="hold"/>
                                            <p:tgtEl>
                                              <p:spTgt spid="92"/>
                                            </p:tgtEl>
                                            <p:attrNameLst>
                                              <p:attrName>ppt_y</p:attrName>
                                            </p:attrNameLst>
                                          </p:cBhvr>
                                          <p:tavLst>
                                            <p:tav tm="0">
                                              <p:val>
                                                <p:strVal val="#ppt_y+.1"/>
                                              </p:val>
                                            </p:tav>
                                            <p:tav tm="100000">
                                              <p:val>
                                                <p:strVal val="#ppt_y"/>
                                              </p:val>
                                            </p:tav>
                                          </p:tavLst>
                                        </p:anim>
                                      </p:childTnLst>
                                    </p:cTn>
                                  </p:par>
                                </p:childTnLst>
                              </p:cTn>
                            </p:par>
                            <p:par>
                              <p:cTn id="86" fill="hold">
                                <p:stCondLst>
                                  <p:cond delay="14000"/>
                                </p:stCondLst>
                                <p:childTnLst>
                                  <p:par>
                                    <p:cTn id="87" presetID="42" presetClass="entr" presetSubtype="0" fill="hold" grpId="0" nodeType="afterEffect">
                                      <p:stCondLst>
                                        <p:cond delay="0"/>
                                      </p:stCondLst>
                                      <p:childTnLst>
                                        <p:set>
                                          <p:cBhvr>
                                            <p:cTn id="88" dur="1" fill="hold">
                                              <p:stCondLst>
                                                <p:cond delay="0"/>
                                              </p:stCondLst>
                                            </p:cTn>
                                            <p:tgtEl>
                                              <p:spTgt spid="113"/>
                                            </p:tgtEl>
                                            <p:attrNameLst>
                                              <p:attrName>style.visibility</p:attrName>
                                            </p:attrNameLst>
                                          </p:cBhvr>
                                          <p:to>
                                            <p:strVal val="visible"/>
                                          </p:to>
                                        </p:set>
                                        <p:animEffect transition="in" filter="fade">
                                          <p:cBhvr>
                                            <p:cTn id="89" dur="1000"/>
                                            <p:tgtEl>
                                              <p:spTgt spid="113"/>
                                            </p:tgtEl>
                                          </p:cBhvr>
                                        </p:animEffect>
                                        <p:anim calcmode="lin" valueType="num">
                                          <p:cBhvr>
                                            <p:cTn id="90" dur="1000" fill="hold"/>
                                            <p:tgtEl>
                                              <p:spTgt spid="113"/>
                                            </p:tgtEl>
                                            <p:attrNameLst>
                                              <p:attrName>ppt_x</p:attrName>
                                            </p:attrNameLst>
                                          </p:cBhvr>
                                          <p:tavLst>
                                            <p:tav tm="0">
                                              <p:val>
                                                <p:strVal val="#ppt_x"/>
                                              </p:val>
                                            </p:tav>
                                            <p:tav tm="100000">
                                              <p:val>
                                                <p:strVal val="#ppt_x"/>
                                              </p:val>
                                            </p:tav>
                                          </p:tavLst>
                                        </p:anim>
                                        <p:anim calcmode="lin" valueType="num">
                                          <p:cBhvr>
                                            <p:cTn id="91" dur="1000" fill="hold"/>
                                            <p:tgtEl>
                                              <p:spTgt spid="113"/>
                                            </p:tgtEl>
                                            <p:attrNameLst>
                                              <p:attrName>ppt_y</p:attrName>
                                            </p:attrNameLst>
                                          </p:cBhvr>
                                          <p:tavLst>
                                            <p:tav tm="0">
                                              <p:val>
                                                <p:strVal val="#ppt_y+.1"/>
                                              </p:val>
                                            </p:tav>
                                            <p:tav tm="100000">
                                              <p:val>
                                                <p:strVal val="#ppt_y"/>
                                              </p:val>
                                            </p:tav>
                                          </p:tavLst>
                                        </p:anim>
                                      </p:childTnLst>
                                    </p:cTn>
                                  </p:par>
                                </p:childTnLst>
                              </p:cTn>
                            </p:par>
                            <p:par>
                              <p:cTn id="92" fill="hold">
                                <p:stCondLst>
                                  <p:cond delay="15000"/>
                                </p:stCondLst>
                                <p:childTnLst>
                                  <p:par>
                                    <p:cTn id="93" presetID="42" presetClass="entr" presetSubtype="0" fill="hold" grpId="0" nodeType="afterEffect">
                                      <p:stCondLst>
                                        <p:cond delay="0"/>
                                      </p:stCondLst>
                                      <p:childTnLst>
                                        <p:set>
                                          <p:cBhvr>
                                            <p:cTn id="94" dur="1" fill="hold">
                                              <p:stCondLst>
                                                <p:cond delay="0"/>
                                              </p:stCondLst>
                                            </p:cTn>
                                            <p:tgtEl>
                                              <p:spTgt spid="116"/>
                                            </p:tgtEl>
                                            <p:attrNameLst>
                                              <p:attrName>style.visibility</p:attrName>
                                            </p:attrNameLst>
                                          </p:cBhvr>
                                          <p:to>
                                            <p:strVal val="visible"/>
                                          </p:to>
                                        </p:set>
                                        <p:animEffect transition="in" filter="fade">
                                          <p:cBhvr>
                                            <p:cTn id="95" dur="1000"/>
                                            <p:tgtEl>
                                              <p:spTgt spid="116"/>
                                            </p:tgtEl>
                                          </p:cBhvr>
                                        </p:animEffect>
                                        <p:anim calcmode="lin" valueType="num">
                                          <p:cBhvr>
                                            <p:cTn id="96" dur="1000" fill="hold"/>
                                            <p:tgtEl>
                                              <p:spTgt spid="116"/>
                                            </p:tgtEl>
                                            <p:attrNameLst>
                                              <p:attrName>ppt_x</p:attrName>
                                            </p:attrNameLst>
                                          </p:cBhvr>
                                          <p:tavLst>
                                            <p:tav tm="0">
                                              <p:val>
                                                <p:strVal val="#ppt_x"/>
                                              </p:val>
                                            </p:tav>
                                            <p:tav tm="100000">
                                              <p:val>
                                                <p:strVal val="#ppt_x"/>
                                              </p:val>
                                            </p:tav>
                                          </p:tavLst>
                                        </p:anim>
                                        <p:anim calcmode="lin" valueType="num">
                                          <p:cBhvr>
                                            <p:cTn id="97" dur="1000" fill="hold"/>
                                            <p:tgtEl>
                                              <p:spTgt spid="116"/>
                                            </p:tgtEl>
                                            <p:attrNameLst>
                                              <p:attrName>ppt_y</p:attrName>
                                            </p:attrNameLst>
                                          </p:cBhvr>
                                          <p:tavLst>
                                            <p:tav tm="0">
                                              <p:val>
                                                <p:strVal val="#ppt_y+.1"/>
                                              </p:val>
                                            </p:tav>
                                            <p:tav tm="100000">
                                              <p:val>
                                                <p:strVal val="#ppt_y"/>
                                              </p:val>
                                            </p:tav>
                                          </p:tavLst>
                                        </p:anim>
                                      </p:childTnLst>
                                    </p:cTn>
                                  </p:par>
                                </p:childTnLst>
                              </p:cTn>
                            </p:par>
                            <p:par>
                              <p:cTn id="98" fill="hold">
                                <p:stCondLst>
                                  <p:cond delay="16000"/>
                                </p:stCondLst>
                                <p:childTnLst>
                                  <p:par>
                                    <p:cTn id="99" presetID="42" presetClass="entr" presetSubtype="0" fill="hold" grpId="0" nodeType="afterEffect">
                                      <p:stCondLst>
                                        <p:cond delay="0"/>
                                      </p:stCondLst>
                                      <p:childTnLst>
                                        <p:set>
                                          <p:cBhvr>
                                            <p:cTn id="100" dur="1" fill="hold">
                                              <p:stCondLst>
                                                <p:cond delay="0"/>
                                              </p:stCondLst>
                                            </p:cTn>
                                            <p:tgtEl>
                                              <p:spTgt spid="117"/>
                                            </p:tgtEl>
                                            <p:attrNameLst>
                                              <p:attrName>style.visibility</p:attrName>
                                            </p:attrNameLst>
                                          </p:cBhvr>
                                          <p:to>
                                            <p:strVal val="visible"/>
                                          </p:to>
                                        </p:set>
                                        <p:animEffect transition="in" filter="fade">
                                          <p:cBhvr>
                                            <p:cTn id="101" dur="1000"/>
                                            <p:tgtEl>
                                              <p:spTgt spid="117"/>
                                            </p:tgtEl>
                                          </p:cBhvr>
                                        </p:animEffect>
                                        <p:anim calcmode="lin" valueType="num">
                                          <p:cBhvr>
                                            <p:cTn id="102" dur="1000" fill="hold"/>
                                            <p:tgtEl>
                                              <p:spTgt spid="117"/>
                                            </p:tgtEl>
                                            <p:attrNameLst>
                                              <p:attrName>ppt_x</p:attrName>
                                            </p:attrNameLst>
                                          </p:cBhvr>
                                          <p:tavLst>
                                            <p:tav tm="0">
                                              <p:val>
                                                <p:strVal val="#ppt_x"/>
                                              </p:val>
                                            </p:tav>
                                            <p:tav tm="100000">
                                              <p:val>
                                                <p:strVal val="#ppt_x"/>
                                              </p:val>
                                            </p:tav>
                                          </p:tavLst>
                                        </p:anim>
                                        <p:anim calcmode="lin" valueType="num">
                                          <p:cBhvr>
                                            <p:cTn id="103" dur="1000" fill="hold"/>
                                            <p:tgtEl>
                                              <p:spTgt spid="1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ldLvl="0" autoUpdateAnimBg="0"/>
          <p:bldP spid="35" grpId="0" bldLvl="0" autoUpdateAnimBg="0"/>
          <p:bldP spid="36" grpId="0" bldLvl="0" autoUpdateAnimBg="0"/>
          <p:bldP spid="92" grpId="0"/>
          <p:bldP spid="113" grpId="0"/>
          <p:bldP spid="116" grpId="0"/>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up)">
                                          <p:cBhvr>
                                            <p:cTn id="7" dur="1000"/>
                                            <p:tgtEl>
                                              <p:spTgt spid="37"/>
                                            </p:tgtEl>
                                          </p:cBhvr>
                                        </p:animEffect>
                                      </p:childTnLst>
                                    </p:cTn>
                                  </p:par>
                                  <p:par>
                                    <p:cTn id="8" presetID="2" presetClass="entr" presetSubtype="4" fill="hold" nodeType="withEffect">
                                      <p:stCondLst>
                                        <p:cond delay="0"/>
                                      </p:stCondLst>
                                      <p:childTnLst>
                                        <p:set>
                                          <p:cBhvr>
                                            <p:cTn id="9" dur="1" fill="hold">
                                              <p:stCondLst>
                                                <p:cond delay="0"/>
                                              </p:stCondLst>
                                            </p:cTn>
                                            <p:tgtEl>
                                              <p:spTgt spid="118"/>
                                            </p:tgtEl>
                                            <p:attrNameLst>
                                              <p:attrName>style.visibility</p:attrName>
                                            </p:attrNameLst>
                                          </p:cBhvr>
                                          <p:to>
                                            <p:strVal val="visible"/>
                                          </p:to>
                                        </p:set>
                                        <p:anim calcmode="lin" valueType="num">
                                          <p:cBhvr additive="base">
                                            <p:cTn id="10" dur="1500" fill="hold"/>
                                            <p:tgtEl>
                                              <p:spTgt spid="118"/>
                                            </p:tgtEl>
                                            <p:attrNameLst>
                                              <p:attrName>ppt_x</p:attrName>
                                            </p:attrNameLst>
                                          </p:cBhvr>
                                          <p:tavLst>
                                            <p:tav tm="0">
                                              <p:val>
                                                <p:strVal val="#ppt_x"/>
                                              </p:val>
                                            </p:tav>
                                            <p:tav tm="100000">
                                              <p:val>
                                                <p:strVal val="#ppt_x"/>
                                              </p:val>
                                            </p:tav>
                                          </p:tavLst>
                                        </p:anim>
                                        <p:anim calcmode="lin" valueType="num">
                                          <p:cBhvr additive="base">
                                            <p:cTn id="11" dur="1500" fill="hold"/>
                                            <p:tgtEl>
                                              <p:spTgt spid="118"/>
                                            </p:tgtEl>
                                            <p:attrNameLst>
                                              <p:attrName>ppt_y</p:attrName>
                                            </p:attrNameLst>
                                          </p:cBhvr>
                                          <p:tavLst>
                                            <p:tav tm="0">
                                              <p:val>
                                                <p:strVal val="1+#ppt_h/2"/>
                                              </p:val>
                                            </p:tav>
                                            <p:tav tm="100000">
                                              <p:val>
                                                <p:strVal val="#ppt_y"/>
                                              </p:val>
                                            </p:tav>
                                          </p:tavLst>
                                        </p:anim>
                                      </p:childTnLst>
                                    </p:cTn>
                                  </p:par>
                                </p:childTnLst>
                              </p:cTn>
                            </p:par>
                            <p:par>
                              <p:cTn id="12" fill="hold">
                                <p:stCondLst>
                                  <p:cond delay="1500"/>
                                </p:stCondLst>
                                <p:childTnLst>
                                  <p:par>
                                    <p:cTn id="13" presetID="18" presetClass="entr" presetSubtype="12"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strips(downLeft)">
                                          <p:cBhvr>
                                            <p:cTn id="15" dur="1000"/>
                                            <p:tgtEl>
                                              <p:spTgt spid="32"/>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1000"/>
                                            <p:tgtEl>
                                              <p:spTgt spid="36"/>
                                            </p:tgtEl>
                                          </p:cBhvr>
                                        </p:animEffect>
                                      </p:childTnLst>
                                    </p:cTn>
                                  </p:par>
                                </p:childTnLst>
                              </p:cTn>
                            </p:par>
                            <p:par>
                              <p:cTn id="28" fill="hold">
                                <p:stCondLst>
                                  <p:cond delay="5500"/>
                                </p:stCondLst>
                                <p:childTnLst>
                                  <p:par>
                                    <p:cTn id="29" presetID="53" presetClass="entr" presetSubtype="16"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childTnLst>
                              </p:cTn>
                            </p:par>
                            <p:par>
                              <p:cTn id="34" fill="hold">
                                <p:stCondLst>
                                  <p:cond delay="6000"/>
                                </p:stCondLst>
                                <p:childTnLst>
                                  <p:par>
                                    <p:cTn id="35" presetID="2" presetClass="entr" presetSubtype="12" fill="hold" nodeType="afterEffect">
                                      <p:stCondLst>
                                        <p:cond delay="0"/>
                                      </p:stCondLst>
                                      <p:childTnLst>
                                        <p:set>
                                          <p:cBhvr>
                                            <p:cTn id="36" dur="1" fill="hold">
                                              <p:stCondLst>
                                                <p:cond delay="0"/>
                                              </p:stCondLst>
                                            </p:cTn>
                                            <p:tgtEl>
                                              <p:spTgt spid="124"/>
                                            </p:tgtEl>
                                            <p:attrNameLst>
                                              <p:attrName>style.visibility</p:attrName>
                                            </p:attrNameLst>
                                          </p:cBhvr>
                                          <p:to>
                                            <p:strVal val="visible"/>
                                          </p:to>
                                        </p:set>
                                        <p:anim calcmode="lin" valueType="num">
                                          <p:cBhvr additive="base">
                                            <p:cTn id="37" dur="1500" fill="hold"/>
                                            <p:tgtEl>
                                              <p:spTgt spid="124"/>
                                            </p:tgtEl>
                                            <p:attrNameLst>
                                              <p:attrName>ppt_x</p:attrName>
                                            </p:attrNameLst>
                                          </p:cBhvr>
                                          <p:tavLst>
                                            <p:tav tm="0">
                                              <p:val>
                                                <p:strVal val="0-#ppt_w/2"/>
                                              </p:val>
                                            </p:tav>
                                            <p:tav tm="100000">
                                              <p:val>
                                                <p:strVal val="#ppt_x"/>
                                              </p:val>
                                            </p:tav>
                                          </p:tavLst>
                                        </p:anim>
                                        <p:anim calcmode="lin" valueType="num">
                                          <p:cBhvr additive="base">
                                            <p:cTn id="38" dur="1500" fill="hold"/>
                                            <p:tgtEl>
                                              <p:spTgt spid="124"/>
                                            </p:tgtEl>
                                            <p:attrNameLst>
                                              <p:attrName>ppt_y</p:attrName>
                                            </p:attrNameLst>
                                          </p:cBhvr>
                                          <p:tavLst>
                                            <p:tav tm="0">
                                              <p:val>
                                                <p:strVal val="1+#ppt_h/2"/>
                                              </p:val>
                                            </p:tav>
                                            <p:tav tm="100000">
                                              <p:val>
                                                <p:strVal val="#ppt_y"/>
                                              </p:val>
                                            </p:tav>
                                          </p:tavLst>
                                        </p:anim>
                                      </p:childTnLst>
                                    </p:cTn>
                                  </p:par>
                                  <p:par>
                                    <p:cTn id="39" presetID="2" presetClass="entr" presetSubtype="12" fill="hold" nodeType="withEffect">
                                      <p:stCondLst>
                                        <p:cond delay="500"/>
                                      </p:stCondLst>
                                      <p:childTnLst>
                                        <p:set>
                                          <p:cBhvr>
                                            <p:cTn id="40" dur="1" fill="hold">
                                              <p:stCondLst>
                                                <p:cond delay="0"/>
                                              </p:stCondLst>
                                            </p:cTn>
                                            <p:tgtEl>
                                              <p:spTgt spid="123"/>
                                            </p:tgtEl>
                                            <p:attrNameLst>
                                              <p:attrName>style.visibility</p:attrName>
                                            </p:attrNameLst>
                                          </p:cBhvr>
                                          <p:to>
                                            <p:strVal val="visible"/>
                                          </p:to>
                                        </p:set>
                                        <p:anim calcmode="lin" valueType="num">
                                          <p:cBhvr additive="base">
                                            <p:cTn id="41" dur="1500" fill="hold"/>
                                            <p:tgtEl>
                                              <p:spTgt spid="123"/>
                                            </p:tgtEl>
                                            <p:attrNameLst>
                                              <p:attrName>ppt_x</p:attrName>
                                            </p:attrNameLst>
                                          </p:cBhvr>
                                          <p:tavLst>
                                            <p:tav tm="0">
                                              <p:val>
                                                <p:strVal val="0-#ppt_w/2"/>
                                              </p:val>
                                            </p:tav>
                                            <p:tav tm="100000">
                                              <p:val>
                                                <p:strVal val="#ppt_x"/>
                                              </p:val>
                                            </p:tav>
                                          </p:tavLst>
                                        </p:anim>
                                        <p:anim calcmode="lin" valueType="num">
                                          <p:cBhvr additive="base">
                                            <p:cTn id="42" dur="1500" fill="hold"/>
                                            <p:tgtEl>
                                              <p:spTgt spid="123"/>
                                            </p:tgtEl>
                                            <p:attrNameLst>
                                              <p:attrName>ppt_y</p:attrName>
                                            </p:attrNameLst>
                                          </p:cBhvr>
                                          <p:tavLst>
                                            <p:tav tm="0">
                                              <p:val>
                                                <p:strVal val="1+#ppt_h/2"/>
                                              </p:val>
                                            </p:tav>
                                            <p:tav tm="100000">
                                              <p:val>
                                                <p:strVal val="#ppt_y"/>
                                              </p:val>
                                            </p:tav>
                                          </p:tavLst>
                                        </p:anim>
                                      </p:childTnLst>
                                    </p:cTn>
                                  </p:par>
                                </p:childTnLst>
                              </p:cTn>
                            </p:par>
                            <p:par>
                              <p:cTn id="43" fill="hold">
                                <p:stCondLst>
                                  <p:cond delay="8000"/>
                                </p:stCondLst>
                                <p:childTnLst>
                                  <p:par>
                                    <p:cTn id="44" presetID="14" presetClass="entr" presetSubtype="10" fill="hold" nodeType="afterEffect">
                                      <p:stCondLst>
                                        <p:cond delay="0"/>
                                      </p:stCondLst>
                                      <p:childTnLst>
                                        <p:set>
                                          <p:cBhvr>
                                            <p:cTn id="45" dur="1" fill="hold">
                                              <p:stCondLst>
                                                <p:cond delay="0"/>
                                              </p:stCondLst>
                                            </p:cTn>
                                            <p:tgtEl>
                                              <p:spTgt spid="125"/>
                                            </p:tgtEl>
                                            <p:attrNameLst>
                                              <p:attrName>style.visibility</p:attrName>
                                            </p:attrNameLst>
                                          </p:cBhvr>
                                          <p:to>
                                            <p:strVal val="visible"/>
                                          </p:to>
                                        </p:set>
                                        <p:animEffect transition="in" filter="randombar(horizontal)">
                                          <p:cBhvr>
                                            <p:cTn id="46" dur="500"/>
                                            <p:tgtEl>
                                              <p:spTgt spid="125"/>
                                            </p:tgtEl>
                                          </p:cBhvr>
                                        </p:animEffect>
                                      </p:childTnLst>
                                    </p:cTn>
                                  </p:par>
                                  <p:par>
                                    <p:cTn id="47" presetID="42" presetClass="entr" presetSubtype="0"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1000"/>
                                            <p:tgtEl>
                                              <p:spTgt spid="38"/>
                                            </p:tgtEl>
                                          </p:cBhvr>
                                        </p:animEffect>
                                        <p:anim calcmode="lin" valueType="num">
                                          <p:cBhvr>
                                            <p:cTn id="50" dur="1000" fill="hold"/>
                                            <p:tgtEl>
                                              <p:spTgt spid="38"/>
                                            </p:tgtEl>
                                            <p:attrNameLst>
                                              <p:attrName>ppt_x</p:attrName>
                                            </p:attrNameLst>
                                          </p:cBhvr>
                                          <p:tavLst>
                                            <p:tav tm="0">
                                              <p:val>
                                                <p:strVal val="#ppt_x"/>
                                              </p:val>
                                            </p:tav>
                                            <p:tav tm="100000">
                                              <p:val>
                                                <p:strVal val="#ppt_x"/>
                                              </p:val>
                                            </p:tav>
                                          </p:tavLst>
                                        </p:anim>
                                        <p:anim calcmode="lin" valueType="num">
                                          <p:cBhvr>
                                            <p:cTn id="51" dur="1000" fill="hold"/>
                                            <p:tgtEl>
                                              <p:spTgt spid="38"/>
                                            </p:tgtEl>
                                            <p:attrNameLst>
                                              <p:attrName>ppt_y</p:attrName>
                                            </p:attrNameLst>
                                          </p:cBhvr>
                                          <p:tavLst>
                                            <p:tav tm="0">
                                              <p:val>
                                                <p:strVal val="#ppt_y+.1"/>
                                              </p:val>
                                            </p:tav>
                                            <p:tav tm="100000">
                                              <p:val>
                                                <p:strVal val="#ppt_y"/>
                                              </p:val>
                                            </p:tav>
                                          </p:tavLst>
                                        </p:anim>
                                      </p:childTnLst>
                                    </p:cTn>
                                  </p:par>
                                </p:childTnLst>
                              </p:cTn>
                            </p:par>
                            <p:par>
                              <p:cTn id="52" fill="hold">
                                <p:stCondLst>
                                  <p:cond delay="9000"/>
                                </p:stCondLst>
                                <p:childTnLst>
                                  <p:par>
                                    <p:cTn id="53" presetID="31" presetClass="entr" presetSubtype="0" fill="hold" nodeType="after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1000" fill="hold"/>
                                            <p:tgtEl>
                                              <p:spTgt spid="80"/>
                                            </p:tgtEl>
                                            <p:attrNameLst>
                                              <p:attrName>ppt_w</p:attrName>
                                            </p:attrNameLst>
                                          </p:cBhvr>
                                          <p:tavLst>
                                            <p:tav tm="0">
                                              <p:val>
                                                <p:fltVal val="0"/>
                                              </p:val>
                                            </p:tav>
                                            <p:tav tm="100000">
                                              <p:val>
                                                <p:strVal val="#ppt_w"/>
                                              </p:val>
                                            </p:tav>
                                          </p:tavLst>
                                        </p:anim>
                                        <p:anim calcmode="lin" valueType="num">
                                          <p:cBhvr>
                                            <p:cTn id="56" dur="1000" fill="hold"/>
                                            <p:tgtEl>
                                              <p:spTgt spid="80"/>
                                            </p:tgtEl>
                                            <p:attrNameLst>
                                              <p:attrName>ppt_h</p:attrName>
                                            </p:attrNameLst>
                                          </p:cBhvr>
                                          <p:tavLst>
                                            <p:tav tm="0">
                                              <p:val>
                                                <p:fltVal val="0"/>
                                              </p:val>
                                            </p:tav>
                                            <p:tav tm="100000">
                                              <p:val>
                                                <p:strVal val="#ppt_h"/>
                                              </p:val>
                                            </p:tav>
                                          </p:tavLst>
                                        </p:anim>
                                        <p:anim calcmode="lin" valueType="num">
                                          <p:cBhvr>
                                            <p:cTn id="57" dur="1000" fill="hold"/>
                                            <p:tgtEl>
                                              <p:spTgt spid="80"/>
                                            </p:tgtEl>
                                            <p:attrNameLst>
                                              <p:attrName>style.rotation</p:attrName>
                                            </p:attrNameLst>
                                          </p:cBhvr>
                                          <p:tavLst>
                                            <p:tav tm="0">
                                              <p:val>
                                                <p:fltVal val="90"/>
                                              </p:val>
                                            </p:tav>
                                            <p:tav tm="100000">
                                              <p:val>
                                                <p:fltVal val="0"/>
                                              </p:val>
                                            </p:tav>
                                          </p:tavLst>
                                        </p:anim>
                                        <p:animEffect transition="in" filter="fade">
                                          <p:cBhvr>
                                            <p:cTn id="58" dur="1000"/>
                                            <p:tgtEl>
                                              <p:spTgt spid="80"/>
                                            </p:tgtEl>
                                          </p:cBhvr>
                                        </p:animEffect>
                                      </p:childTnLst>
                                    </p:cTn>
                                  </p:par>
                                </p:childTnLst>
                              </p:cTn>
                            </p:par>
                            <p:par>
                              <p:cTn id="59" fill="hold">
                                <p:stCondLst>
                                  <p:cond delay="10000"/>
                                </p:stCondLst>
                                <p:childTnLst>
                                  <p:par>
                                    <p:cTn id="60" presetID="31" presetClass="entr" presetSubtype="0" fill="hold" nodeType="afterEffect">
                                      <p:stCondLst>
                                        <p:cond delay="0"/>
                                      </p:stCondLst>
                                      <p:childTnLst>
                                        <p:set>
                                          <p:cBhvr>
                                            <p:cTn id="61" dur="1" fill="hold">
                                              <p:stCondLst>
                                                <p:cond delay="0"/>
                                              </p:stCondLst>
                                            </p:cTn>
                                            <p:tgtEl>
                                              <p:spTgt spid="83"/>
                                            </p:tgtEl>
                                            <p:attrNameLst>
                                              <p:attrName>style.visibility</p:attrName>
                                            </p:attrNameLst>
                                          </p:cBhvr>
                                          <p:to>
                                            <p:strVal val="visible"/>
                                          </p:to>
                                        </p:set>
                                        <p:anim calcmode="lin" valueType="num">
                                          <p:cBhvr>
                                            <p:cTn id="62" dur="1000" fill="hold"/>
                                            <p:tgtEl>
                                              <p:spTgt spid="83"/>
                                            </p:tgtEl>
                                            <p:attrNameLst>
                                              <p:attrName>ppt_w</p:attrName>
                                            </p:attrNameLst>
                                          </p:cBhvr>
                                          <p:tavLst>
                                            <p:tav tm="0">
                                              <p:val>
                                                <p:fltVal val="0"/>
                                              </p:val>
                                            </p:tav>
                                            <p:tav tm="100000">
                                              <p:val>
                                                <p:strVal val="#ppt_w"/>
                                              </p:val>
                                            </p:tav>
                                          </p:tavLst>
                                        </p:anim>
                                        <p:anim calcmode="lin" valueType="num">
                                          <p:cBhvr>
                                            <p:cTn id="63" dur="1000" fill="hold"/>
                                            <p:tgtEl>
                                              <p:spTgt spid="83"/>
                                            </p:tgtEl>
                                            <p:attrNameLst>
                                              <p:attrName>ppt_h</p:attrName>
                                            </p:attrNameLst>
                                          </p:cBhvr>
                                          <p:tavLst>
                                            <p:tav tm="0">
                                              <p:val>
                                                <p:fltVal val="0"/>
                                              </p:val>
                                            </p:tav>
                                            <p:tav tm="100000">
                                              <p:val>
                                                <p:strVal val="#ppt_h"/>
                                              </p:val>
                                            </p:tav>
                                          </p:tavLst>
                                        </p:anim>
                                        <p:anim calcmode="lin" valueType="num">
                                          <p:cBhvr>
                                            <p:cTn id="64" dur="1000" fill="hold"/>
                                            <p:tgtEl>
                                              <p:spTgt spid="83"/>
                                            </p:tgtEl>
                                            <p:attrNameLst>
                                              <p:attrName>style.rotation</p:attrName>
                                            </p:attrNameLst>
                                          </p:cBhvr>
                                          <p:tavLst>
                                            <p:tav tm="0">
                                              <p:val>
                                                <p:fltVal val="90"/>
                                              </p:val>
                                            </p:tav>
                                            <p:tav tm="100000">
                                              <p:val>
                                                <p:fltVal val="0"/>
                                              </p:val>
                                            </p:tav>
                                          </p:tavLst>
                                        </p:anim>
                                        <p:animEffect transition="in" filter="fade">
                                          <p:cBhvr>
                                            <p:cTn id="65" dur="1000"/>
                                            <p:tgtEl>
                                              <p:spTgt spid="83"/>
                                            </p:tgtEl>
                                          </p:cBhvr>
                                        </p:animEffect>
                                      </p:childTnLst>
                                    </p:cTn>
                                  </p:par>
                                </p:childTnLst>
                              </p:cTn>
                            </p:par>
                            <p:par>
                              <p:cTn id="66" fill="hold">
                                <p:stCondLst>
                                  <p:cond delay="11000"/>
                                </p:stCondLst>
                                <p:childTnLst>
                                  <p:par>
                                    <p:cTn id="67" presetID="31" presetClass="entr" presetSubtype="0" fill="hold" nodeType="afterEffect">
                                      <p:stCondLst>
                                        <p:cond delay="0"/>
                                      </p:stCondLst>
                                      <p:childTnLst>
                                        <p:set>
                                          <p:cBhvr>
                                            <p:cTn id="68" dur="1" fill="hold">
                                              <p:stCondLst>
                                                <p:cond delay="0"/>
                                              </p:stCondLst>
                                            </p:cTn>
                                            <p:tgtEl>
                                              <p:spTgt spid="86"/>
                                            </p:tgtEl>
                                            <p:attrNameLst>
                                              <p:attrName>style.visibility</p:attrName>
                                            </p:attrNameLst>
                                          </p:cBhvr>
                                          <p:to>
                                            <p:strVal val="visible"/>
                                          </p:to>
                                        </p:set>
                                        <p:anim calcmode="lin" valueType="num">
                                          <p:cBhvr>
                                            <p:cTn id="69" dur="1000" fill="hold"/>
                                            <p:tgtEl>
                                              <p:spTgt spid="86"/>
                                            </p:tgtEl>
                                            <p:attrNameLst>
                                              <p:attrName>ppt_w</p:attrName>
                                            </p:attrNameLst>
                                          </p:cBhvr>
                                          <p:tavLst>
                                            <p:tav tm="0">
                                              <p:val>
                                                <p:fltVal val="0"/>
                                              </p:val>
                                            </p:tav>
                                            <p:tav tm="100000">
                                              <p:val>
                                                <p:strVal val="#ppt_w"/>
                                              </p:val>
                                            </p:tav>
                                          </p:tavLst>
                                        </p:anim>
                                        <p:anim calcmode="lin" valueType="num">
                                          <p:cBhvr>
                                            <p:cTn id="70" dur="1000" fill="hold"/>
                                            <p:tgtEl>
                                              <p:spTgt spid="86"/>
                                            </p:tgtEl>
                                            <p:attrNameLst>
                                              <p:attrName>ppt_h</p:attrName>
                                            </p:attrNameLst>
                                          </p:cBhvr>
                                          <p:tavLst>
                                            <p:tav tm="0">
                                              <p:val>
                                                <p:fltVal val="0"/>
                                              </p:val>
                                            </p:tav>
                                            <p:tav tm="100000">
                                              <p:val>
                                                <p:strVal val="#ppt_h"/>
                                              </p:val>
                                            </p:tav>
                                          </p:tavLst>
                                        </p:anim>
                                        <p:anim calcmode="lin" valueType="num">
                                          <p:cBhvr>
                                            <p:cTn id="71" dur="1000" fill="hold"/>
                                            <p:tgtEl>
                                              <p:spTgt spid="86"/>
                                            </p:tgtEl>
                                            <p:attrNameLst>
                                              <p:attrName>style.rotation</p:attrName>
                                            </p:attrNameLst>
                                          </p:cBhvr>
                                          <p:tavLst>
                                            <p:tav tm="0">
                                              <p:val>
                                                <p:fltVal val="90"/>
                                              </p:val>
                                            </p:tav>
                                            <p:tav tm="100000">
                                              <p:val>
                                                <p:fltVal val="0"/>
                                              </p:val>
                                            </p:tav>
                                          </p:tavLst>
                                        </p:anim>
                                        <p:animEffect transition="in" filter="fade">
                                          <p:cBhvr>
                                            <p:cTn id="72" dur="1000"/>
                                            <p:tgtEl>
                                              <p:spTgt spid="86"/>
                                            </p:tgtEl>
                                          </p:cBhvr>
                                        </p:animEffect>
                                      </p:childTnLst>
                                    </p:cTn>
                                  </p:par>
                                </p:childTnLst>
                              </p:cTn>
                            </p:par>
                            <p:par>
                              <p:cTn id="73" fill="hold">
                                <p:stCondLst>
                                  <p:cond delay="12000"/>
                                </p:stCondLst>
                                <p:childTnLst>
                                  <p:par>
                                    <p:cTn id="74" presetID="31" presetClass="entr" presetSubtype="0" fill="hold" nodeType="afterEffect">
                                      <p:stCondLst>
                                        <p:cond delay="0"/>
                                      </p:stCondLst>
                                      <p:childTnLst>
                                        <p:set>
                                          <p:cBhvr>
                                            <p:cTn id="75" dur="1" fill="hold">
                                              <p:stCondLst>
                                                <p:cond delay="0"/>
                                              </p:stCondLst>
                                            </p:cTn>
                                            <p:tgtEl>
                                              <p:spTgt spid="89"/>
                                            </p:tgtEl>
                                            <p:attrNameLst>
                                              <p:attrName>style.visibility</p:attrName>
                                            </p:attrNameLst>
                                          </p:cBhvr>
                                          <p:to>
                                            <p:strVal val="visible"/>
                                          </p:to>
                                        </p:set>
                                        <p:anim calcmode="lin" valueType="num">
                                          <p:cBhvr>
                                            <p:cTn id="76" dur="1000" fill="hold"/>
                                            <p:tgtEl>
                                              <p:spTgt spid="89"/>
                                            </p:tgtEl>
                                            <p:attrNameLst>
                                              <p:attrName>ppt_w</p:attrName>
                                            </p:attrNameLst>
                                          </p:cBhvr>
                                          <p:tavLst>
                                            <p:tav tm="0">
                                              <p:val>
                                                <p:fltVal val="0"/>
                                              </p:val>
                                            </p:tav>
                                            <p:tav tm="100000">
                                              <p:val>
                                                <p:strVal val="#ppt_w"/>
                                              </p:val>
                                            </p:tav>
                                          </p:tavLst>
                                        </p:anim>
                                        <p:anim calcmode="lin" valueType="num">
                                          <p:cBhvr>
                                            <p:cTn id="77" dur="1000" fill="hold"/>
                                            <p:tgtEl>
                                              <p:spTgt spid="89"/>
                                            </p:tgtEl>
                                            <p:attrNameLst>
                                              <p:attrName>ppt_h</p:attrName>
                                            </p:attrNameLst>
                                          </p:cBhvr>
                                          <p:tavLst>
                                            <p:tav tm="0">
                                              <p:val>
                                                <p:fltVal val="0"/>
                                              </p:val>
                                            </p:tav>
                                            <p:tav tm="100000">
                                              <p:val>
                                                <p:strVal val="#ppt_h"/>
                                              </p:val>
                                            </p:tav>
                                          </p:tavLst>
                                        </p:anim>
                                        <p:anim calcmode="lin" valueType="num">
                                          <p:cBhvr>
                                            <p:cTn id="78" dur="1000" fill="hold"/>
                                            <p:tgtEl>
                                              <p:spTgt spid="89"/>
                                            </p:tgtEl>
                                            <p:attrNameLst>
                                              <p:attrName>style.rotation</p:attrName>
                                            </p:attrNameLst>
                                          </p:cBhvr>
                                          <p:tavLst>
                                            <p:tav tm="0">
                                              <p:val>
                                                <p:fltVal val="90"/>
                                              </p:val>
                                            </p:tav>
                                            <p:tav tm="100000">
                                              <p:val>
                                                <p:fltVal val="0"/>
                                              </p:val>
                                            </p:tav>
                                          </p:tavLst>
                                        </p:anim>
                                        <p:animEffect transition="in" filter="fade">
                                          <p:cBhvr>
                                            <p:cTn id="79" dur="1000"/>
                                            <p:tgtEl>
                                              <p:spTgt spid="89"/>
                                            </p:tgtEl>
                                          </p:cBhvr>
                                        </p:animEffect>
                                      </p:childTnLst>
                                    </p:cTn>
                                  </p:par>
                                </p:childTnLst>
                              </p:cTn>
                            </p:par>
                            <p:par>
                              <p:cTn id="80" fill="hold">
                                <p:stCondLst>
                                  <p:cond delay="13000"/>
                                </p:stCondLst>
                                <p:childTnLst>
                                  <p:par>
                                    <p:cTn id="81" presetID="42" presetClass="entr" presetSubtype="0" fill="hold" grpId="0" nodeType="afterEffect">
                                      <p:stCondLst>
                                        <p:cond delay="0"/>
                                      </p:stCondLst>
                                      <p:childTnLst>
                                        <p:set>
                                          <p:cBhvr>
                                            <p:cTn id="82" dur="1" fill="hold">
                                              <p:stCondLst>
                                                <p:cond delay="0"/>
                                              </p:stCondLst>
                                            </p:cTn>
                                            <p:tgtEl>
                                              <p:spTgt spid="92"/>
                                            </p:tgtEl>
                                            <p:attrNameLst>
                                              <p:attrName>style.visibility</p:attrName>
                                            </p:attrNameLst>
                                          </p:cBhvr>
                                          <p:to>
                                            <p:strVal val="visible"/>
                                          </p:to>
                                        </p:set>
                                        <p:animEffect transition="in" filter="fade">
                                          <p:cBhvr>
                                            <p:cTn id="83" dur="1000"/>
                                            <p:tgtEl>
                                              <p:spTgt spid="92"/>
                                            </p:tgtEl>
                                          </p:cBhvr>
                                        </p:animEffect>
                                        <p:anim calcmode="lin" valueType="num">
                                          <p:cBhvr>
                                            <p:cTn id="84" dur="1000" fill="hold"/>
                                            <p:tgtEl>
                                              <p:spTgt spid="92"/>
                                            </p:tgtEl>
                                            <p:attrNameLst>
                                              <p:attrName>ppt_x</p:attrName>
                                            </p:attrNameLst>
                                          </p:cBhvr>
                                          <p:tavLst>
                                            <p:tav tm="0">
                                              <p:val>
                                                <p:strVal val="#ppt_x"/>
                                              </p:val>
                                            </p:tav>
                                            <p:tav tm="100000">
                                              <p:val>
                                                <p:strVal val="#ppt_x"/>
                                              </p:val>
                                            </p:tav>
                                          </p:tavLst>
                                        </p:anim>
                                        <p:anim calcmode="lin" valueType="num">
                                          <p:cBhvr>
                                            <p:cTn id="85" dur="1000" fill="hold"/>
                                            <p:tgtEl>
                                              <p:spTgt spid="92"/>
                                            </p:tgtEl>
                                            <p:attrNameLst>
                                              <p:attrName>ppt_y</p:attrName>
                                            </p:attrNameLst>
                                          </p:cBhvr>
                                          <p:tavLst>
                                            <p:tav tm="0">
                                              <p:val>
                                                <p:strVal val="#ppt_y+.1"/>
                                              </p:val>
                                            </p:tav>
                                            <p:tav tm="100000">
                                              <p:val>
                                                <p:strVal val="#ppt_y"/>
                                              </p:val>
                                            </p:tav>
                                          </p:tavLst>
                                        </p:anim>
                                      </p:childTnLst>
                                    </p:cTn>
                                  </p:par>
                                </p:childTnLst>
                              </p:cTn>
                            </p:par>
                            <p:par>
                              <p:cTn id="86" fill="hold">
                                <p:stCondLst>
                                  <p:cond delay="14000"/>
                                </p:stCondLst>
                                <p:childTnLst>
                                  <p:par>
                                    <p:cTn id="87" presetID="42" presetClass="entr" presetSubtype="0" fill="hold" grpId="0" nodeType="afterEffect">
                                      <p:stCondLst>
                                        <p:cond delay="0"/>
                                      </p:stCondLst>
                                      <p:childTnLst>
                                        <p:set>
                                          <p:cBhvr>
                                            <p:cTn id="88" dur="1" fill="hold">
                                              <p:stCondLst>
                                                <p:cond delay="0"/>
                                              </p:stCondLst>
                                            </p:cTn>
                                            <p:tgtEl>
                                              <p:spTgt spid="113"/>
                                            </p:tgtEl>
                                            <p:attrNameLst>
                                              <p:attrName>style.visibility</p:attrName>
                                            </p:attrNameLst>
                                          </p:cBhvr>
                                          <p:to>
                                            <p:strVal val="visible"/>
                                          </p:to>
                                        </p:set>
                                        <p:animEffect transition="in" filter="fade">
                                          <p:cBhvr>
                                            <p:cTn id="89" dur="1000"/>
                                            <p:tgtEl>
                                              <p:spTgt spid="113"/>
                                            </p:tgtEl>
                                          </p:cBhvr>
                                        </p:animEffect>
                                        <p:anim calcmode="lin" valueType="num">
                                          <p:cBhvr>
                                            <p:cTn id="90" dur="1000" fill="hold"/>
                                            <p:tgtEl>
                                              <p:spTgt spid="113"/>
                                            </p:tgtEl>
                                            <p:attrNameLst>
                                              <p:attrName>ppt_x</p:attrName>
                                            </p:attrNameLst>
                                          </p:cBhvr>
                                          <p:tavLst>
                                            <p:tav tm="0">
                                              <p:val>
                                                <p:strVal val="#ppt_x"/>
                                              </p:val>
                                            </p:tav>
                                            <p:tav tm="100000">
                                              <p:val>
                                                <p:strVal val="#ppt_x"/>
                                              </p:val>
                                            </p:tav>
                                          </p:tavLst>
                                        </p:anim>
                                        <p:anim calcmode="lin" valueType="num">
                                          <p:cBhvr>
                                            <p:cTn id="91" dur="1000" fill="hold"/>
                                            <p:tgtEl>
                                              <p:spTgt spid="113"/>
                                            </p:tgtEl>
                                            <p:attrNameLst>
                                              <p:attrName>ppt_y</p:attrName>
                                            </p:attrNameLst>
                                          </p:cBhvr>
                                          <p:tavLst>
                                            <p:tav tm="0">
                                              <p:val>
                                                <p:strVal val="#ppt_y+.1"/>
                                              </p:val>
                                            </p:tav>
                                            <p:tav tm="100000">
                                              <p:val>
                                                <p:strVal val="#ppt_y"/>
                                              </p:val>
                                            </p:tav>
                                          </p:tavLst>
                                        </p:anim>
                                      </p:childTnLst>
                                    </p:cTn>
                                  </p:par>
                                </p:childTnLst>
                              </p:cTn>
                            </p:par>
                            <p:par>
                              <p:cTn id="92" fill="hold">
                                <p:stCondLst>
                                  <p:cond delay="15000"/>
                                </p:stCondLst>
                                <p:childTnLst>
                                  <p:par>
                                    <p:cTn id="93" presetID="42" presetClass="entr" presetSubtype="0" fill="hold" grpId="0" nodeType="afterEffect">
                                      <p:stCondLst>
                                        <p:cond delay="0"/>
                                      </p:stCondLst>
                                      <p:childTnLst>
                                        <p:set>
                                          <p:cBhvr>
                                            <p:cTn id="94" dur="1" fill="hold">
                                              <p:stCondLst>
                                                <p:cond delay="0"/>
                                              </p:stCondLst>
                                            </p:cTn>
                                            <p:tgtEl>
                                              <p:spTgt spid="116"/>
                                            </p:tgtEl>
                                            <p:attrNameLst>
                                              <p:attrName>style.visibility</p:attrName>
                                            </p:attrNameLst>
                                          </p:cBhvr>
                                          <p:to>
                                            <p:strVal val="visible"/>
                                          </p:to>
                                        </p:set>
                                        <p:animEffect transition="in" filter="fade">
                                          <p:cBhvr>
                                            <p:cTn id="95" dur="1000"/>
                                            <p:tgtEl>
                                              <p:spTgt spid="116"/>
                                            </p:tgtEl>
                                          </p:cBhvr>
                                        </p:animEffect>
                                        <p:anim calcmode="lin" valueType="num">
                                          <p:cBhvr>
                                            <p:cTn id="96" dur="1000" fill="hold"/>
                                            <p:tgtEl>
                                              <p:spTgt spid="116"/>
                                            </p:tgtEl>
                                            <p:attrNameLst>
                                              <p:attrName>ppt_x</p:attrName>
                                            </p:attrNameLst>
                                          </p:cBhvr>
                                          <p:tavLst>
                                            <p:tav tm="0">
                                              <p:val>
                                                <p:strVal val="#ppt_x"/>
                                              </p:val>
                                            </p:tav>
                                            <p:tav tm="100000">
                                              <p:val>
                                                <p:strVal val="#ppt_x"/>
                                              </p:val>
                                            </p:tav>
                                          </p:tavLst>
                                        </p:anim>
                                        <p:anim calcmode="lin" valueType="num">
                                          <p:cBhvr>
                                            <p:cTn id="97" dur="1000" fill="hold"/>
                                            <p:tgtEl>
                                              <p:spTgt spid="116"/>
                                            </p:tgtEl>
                                            <p:attrNameLst>
                                              <p:attrName>ppt_y</p:attrName>
                                            </p:attrNameLst>
                                          </p:cBhvr>
                                          <p:tavLst>
                                            <p:tav tm="0">
                                              <p:val>
                                                <p:strVal val="#ppt_y+.1"/>
                                              </p:val>
                                            </p:tav>
                                            <p:tav tm="100000">
                                              <p:val>
                                                <p:strVal val="#ppt_y"/>
                                              </p:val>
                                            </p:tav>
                                          </p:tavLst>
                                        </p:anim>
                                      </p:childTnLst>
                                    </p:cTn>
                                  </p:par>
                                </p:childTnLst>
                              </p:cTn>
                            </p:par>
                            <p:par>
                              <p:cTn id="98" fill="hold">
                                <p:stCondLst>
                                  <p:cond delay="16000"/>
                                </p:stCondLst>
                                <p:childTnLst>
                                  <p:par>
                                    <p:cTn id="99" presetID="42" presetClass="entr" presetSubtype="0" fill="hold" grpId="0" nodeType="afterEffect">
                                      <p:stCondLst>
                                        <p:cond delay="0"/>
                                      </p:stCondLst>
                                      <p:childTnLst>
                                        <p:set>
                                          <p:cBhvr>
                                            <p:cTn id="100" dur="1" fill="hold">
                                              <p:stCondLst>
                                                <p:cond delay="0"/>
                                              </p:stCondLst>
                                            </p:cTn>
                                            <p:tgtEl>
                                              <p:spTgt spid="117"/>
                                            </p:tgtEl>
                                            <p:attrNameLst>
                                              <p:attrName>style.visibility</p:attrName>
                                            </p:attrNameLst>
                                          </p:cBhvr>
                                          <p:to>
                                            <p:strVal val="visible"/>
                                          </p:to>
                                        </p:set>
                                        <p:animEffect transition="in" filter="fade">
                                          <p:cBhvr>
                                            <p:cTn id="101" dur="1000"/>
                                            <p:tgtEl>
                                              <p:spTgt spid="117"/>
                                            </p:tgtEl>
                                          </p:cBhvr>
                                        </p:animEffect>
                                        <p:anim calcmode="lin" valueType="num">
                                          <p:cBhvr>
                                            <p:cTn id="102" dur="1000" fill="hold"/>
                                            <p:tgtEl>
                                              <p:spTgt spid="117"/>
                                            </p:tgtEl>
                                            <p:attrNameLst>
                                              <p:attrName>ppt_x</p:attrName>
                                            </p:attrNameLst>
                                          </p:cBhvr>
                                          <p:tavLst>
                                            <p:tav tm="0">
                                              <p:val>
                                                <p:strVal val="#ppt_x"/>
                                              </p:val>
                                            </p:tav>
                                            <p:tav tm="100000">
                                              <p:val>
                                                <p:strVal val="#ppt_x"/>
                                              </p:val>
                                            </p:tav>
                                          </p:tavLst>
                                        </p:anim>
                                        <p:anim calcmode="lin" valueType="num">
                                          <p:cBhvr>
                                            <p:cTn id="103" dur="1000" fill="hold"/>
                                            <p:tgtEl>
                                              <p:spTgt spid="1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ldLvl="0" autoUpdateAnimBg="0"/>
          <p:bldP spid="35" grpId="0" bldLvl="0" autoUpdateAnimBg="0"/>
          <p:bldP spid="36" grpId="0" bldLvl="0" autoUpdateAnimBg="0"/>
          <p:bldP spid="92" grpId="0"/>
          <p:bldP spid="113" grpId="0"/>
          <p:bldP spid="116" grpId="0"/>
          <p:bldP spid="11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61092" y="2384180"/>
            <a:ext cx="970771" cy="109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46190" y="1330987"/>
            <a:ext cx="874061" cy="844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52405" y="1141358"/>
            <a:ext cx="2953634" cy="2838450"/>
          </a:xfrm>
          <a:prstGeom prst="rect">
            <a:avLst/>
          </a:prstGeom>
        </p:spPr>
      </p:pic>
      <p:pic>
        <p:nvPicPr>
          <p:cNvPr id="20" name="图片 19"/>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89627" y="2074532"/>
            <a:ext cx="3479190" cy="2277380"/>
          </a:xfrm>
          <a:prstGeom prst="rect">
            <a:avLst/>
          </a:prstGeom>
        </p:spPr>
      </p:pic>
      <p:sp>
        <p:nvSpPr>
          <p:cNvPr id="21" name="Text Box 2"/>
          <p:cNvSpPr txBox="1">
            <a:spLocks noChangeArrowheads="1"/>
          </p:cNvSpPr>
          <p:nvPr/>
        </p:nvSpPr>
        <p:spPr bwMode="auto">
          <a:xfrm>
            <a:off x="5221336" y="1901807"/>
            <a:ext cx="1415772" cy="7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8000" spc="600" dirty="0">
                <a:solidFill>
                  <a:schemeClr val="bg2">
                    <a:lumMod val="25000"/>
                  </a:schemeClr>
                </a:solidFill>
                <a:latin typeface="华文楷体" panose="02010600040101010101" pitchFamily="2" charset="-122"/>
                <a:ea typeface="华文楷体" panose="02010600040101010101" pitchFamily="2" charset="-122"/>
              </a:rPr>
              <a:t>壹</a:t>
            </a:r>
          </a:p>
        </p:txBody>
      </p:sp>
      <p:sp>
        <p:nvSpPr>
          <p:cNvPr id="23" name="Text Box 2"/>
          <p:cNvSpPr txBox="1">
            <a:spLocks noChangeArrowheads="1"/>
          </p:cNvSpPr>
          <p:nvPr/>
        </p:nvSpPr>
        <p:spPr bwMode="auto">
          <a:xfrm>
            <a:off x="6216800" y="3126047"/>
            <a:ext cx="19642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spc="300" dirty="0">
                <a:solidFill>
                  <a:schemeClr val="bg2">
                    <a:lumMod val="25000"/>
                  </a:schemeClr>
                </a:solidFill>
                <a:latin typeface="微软雅黑" panose="020B0503020204020204" pitchFamily="34" charset="-122"/>
                <a:ea typeface="微软雅黑" panose="020B0503020204020204" pitchFamily="34" charset="-122"/>
              </a:rPr>
              <a:t>PART ONE</a:t>
            </a:r>
          </a:p>
        </p:txBody>
      </p:sp>
      <p:pic>
        <p:nvPicPr>
          <p:cNvPr id="24" name="图片 2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316697" y="-1090255"/>
            <a:ext cx="1701486" cy="3594572"/>
          </a:xfrm>
          <a:prstGeom prst="rect">
            <a:avLst/>
          </a:prstGeom>
        </p:spPr>
      </p:pic>
      <p:sp>
        <p:nvSpPr>
          <p:cNvPr id="25" name="TextBox 3"/>
          <p:cNvSpPr txBox="1">
            <a:spLocks noChangeArrowheads="1"/>
          </p:cNvSpPr>
          <p:nvPr/>
        </p:nvSpPr>
        <p:spPr bwMode="auto">
          <a:xfrm>
            <a:off x="4189627" y="4292659"/>
            <a:ext cx="378949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4800" b="1" dirty="0">
                <a:solidFill>
                  <a:schemeClr val="bg1"/>
                </a:solidFill>
                <a:latin typeface="文悦古典明朝体 (非商业使用) W5" pitchFamily="50" charset="-122"/>
                <a:ea typeface="文悦古典明朝体 (非商业使用) W5" pitchFamily="50" charset="-122"/>
              </a:rPr>
              <a:t>清明节的来源</a:t>
            </a:r>
          </a:p>
        </p:txBody>
      </p:sp>
      <p:pic>
        <p:nvPicPr>
          <p:cNvPr id="26" name="图片 2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80333" y="6083597"/>
            <a:ext cx="352085" cy="476129"/>
          </a:xfrm>
          <a:prstGeom prst="rect">
            <a:avLst/>
          </a:prstGeom>
        </p:spPr>
      </p:pic>
      <p:sp>
        <p:nvSpPr>
          <p:cNvPr id="27" name="文本框 26">
            <a:extLst>
              <a:ext uri="{FF2B5EF4-FFF2-40B4-BE49-F238E27FC236}">
                <a16:creationId xmlns:a16="http://schemas.microsoft.com/office/drawing/2014/main" xmlns="" id="{0906FC5D-3C07-43AB-98A4-21DEFEB9F2D5}"/>
              </a:ext>
            </a:extLst>
          </p:cNvPr>
          <p:cNvSpPr txBox="1"/>
          <p:nvPr/>
        </p:nvSpPr>
        <p:spPr>
          <a:xfrm>
            <a:off x="362121" y="4560302"/>
            <a:ext cx="486287" cy="1523295"/>
          </a:xfrm>
          <a:prstGeom prst="rect">
            <a:avLst/>
          </a:prstGeom>
          <a:noFill/>
        </p:spPr>
        <p:txBody>
          <a:bodyPr vert="eaVert" wrap="square" rtlCol="0">
            <a:spAutoFit/>
          </a:bodyPr>
          <a:lstStyle/>
          <a:p>
            <a:pPr fontAlgn="auto">
              <a:lnSpc>
                <a:spcPct val="140000"/>
              </a:lnSpc>
            </a:pPr>
            <a:r>
              <a:rPr lang="zh-CN" altLang="en-US" sz="1400" dirty="0">
                <a:latin typeface="华文楷体" panose="02010600040101010101" pitchFamily="2" charset="-122"/>
                <a:ea typeface="华文楷体" panose="02010600040101010101" pitchFamily="2" charset="-122"/>
                <a:sym typeface="+mn-ea"/>
              </a:rPr>
              <a:t>中国传统节日</a:t>
            </a:r>
            <a:endParaRPr lang="en-US" altLang="zh-CN" sz="1400" dirty="0">
              <a:latin typeface="华文楷体" panose="02010600040101010101" pitchFamily="2" charset="-122"/>
              <a:ea typeface="华文楷体" panose="02010600040101010101" pitchFamily="2" charset="-122"/>
              <a:sym typeface="+mn-ea"/>
            </a:endParaRPr>
          </a:p>
        </p:txBody>
      </p:sp>
    </p:spTree>
    <p:extLst>
      <p:ext uri="{BB962C8B-B14F-4D97-AF65-F5344CB8AC3E}">
        <p14:creationId xmlns:p14="http://schemas.microsoft.com/office/powerpoint/2010/main" val="2094862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1000"/>
                                            <p:tgtEl>
                                              <p:spTgt spid="24"/>
                                            </p:tgtEl>
                                          </p:cBhvr>
                                        </p:animEffect>
                                      </p:childTnLst>
                                    </p:cTn>
                                  </p:par>
                                </p:childTnLst>
                              </p:cTn>
                            </p:par>
                            <p:par>
                              <p:cTn id="8" fill="hold">
                                <p:stCondLst>
                                  <p:cond delay="1000"/>
                                </p:stCondLst>
                                <p:childTnLst>
                                  <p:par>
                                    <p:cTn id="9" presetID="18" presetClass="entr" presetSubtype="12"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strips(downLeft)">
                                          <p:cBhvr>
                                            <p:cTn id="11" dur="1000"/>
                                            <p:tgtEl>
                                              <p:spTgt spid="19"/>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childTnLst>
                                    </p:cTn>
                                  </p:par>
                                </p:childTnLst>
                              </p:cTn>
                            </p:par>
                            <p:par>
                              <p:cTn id="20" fill="hold">
                                <p:stCondLst>
                                  <p:cond delay="4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par>
                              <p:cTn id="26" fill="hold">
                                <p:stCondLst>
                                  <p:cond delay="4500"/>
                                </p:stCondLst>
                                <p:childTnLst>
                                  <p:par>
                                    <p:cTn id="27" presetID="2" presetClass="entr" presetSubtype="8" fill="hold" grpId="0" nodeType="afterEffect">
                                      <p:stCondLst>
                                        <p:cond delay="0"/>
                                      </p:stCondLst>
                                      <p:iterate type="lt">
                                        <p:tmPct val="10000"/>
                                      </p:iterate>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ppt_x</p:attrName>
                                            </p:attrNameLst>
                                          </p:cBhvr>
                                          <p:tavLst>
                                            <p:tav tm="0">
                                              <p:val>
                                                <p:strVal val="0-#ppt_w/2"/>
                                              </p:val>
                                            </p:tav>
                                            <p:tav tm="100000">
                                              <p:val>
                                                <p:strVal val="#ppt_x"/>
                                              </p:val>
                                            </p:tav>
                                          </p:tavLst>
                                        </p:anim>
                                        <p:anim calcmode="lin" valueType="num">
                                          <p:cBhvr>
                                            <p:cTn id="30" dur="500" fill="hold"/>
                                            <p:tgtEl>
                                              <p:spTgt spid="25"/>
                                            </p:tgtEl>
                                            <p:attrNameLst>
                                              <p:attrName>ppt_y</p:attrName>
                                            </p:attrNameLst>
                                          </p:cBhvr>
                                          <p:tavLst>
                                            <p:tav tm="0">
                                              <p:val>
                                                <p:strVal val="#ppt_y"/>
                                              </p:val>
                                            </p:tav>
                                            <p:tav tm="100000">
                                              <p:val>
                                                <p:strVal val="#ppt_y"/>
                                              </p:val>
                                            </p:tav>
                                          </p:tavLst>
                                        </p:anim>
                                      </p:childTnLst>
                                    </p:cTn>
                                  </p:par>
                                  <p:par>
                                    <p:cTn id="31" presetID="26" presetClass="emph" presetSubtype="0" fill="hold" grpId="1" nodeType="withEffect">
                                      <p:stCondLst>
                                        <p:cond delay="2100"/>
                                      </p:stCondLst>
                                      <p:iterate type="lt">
                                        <p:tmPct val="10000"/>
                                      </p:iterate>
                                      <p:childTnLst>
                                        <p:animEffect transition="out" filter="fade">
                                          <p:cBhvr>
                                            <p:cTn id="32" dur="500" tmFilter="0, 0; .2, .5; .8, .5; 1, 0"/>
                                            <p:tgtEl>
                                              <p:spTgt spid="25"/>
                                            </p:tgtEl>
                                          </p:cBhvr>
                                        </p:animEffect>
                                        <p:animScale>
                                          <p:cBhvr>
                                            <p:cTn id="33" dur="250" autoRev="1" fill="hold"/>
                                            <p:tgtEl>
                                              <p:spTgt spid="25"/>
                                            </p:tgtEl>
                                          </p:cBhvr>
                                          <p:by x="105000" y="105000"/>
                                        </p:animScale>
                                      </p:childTnLst>
                                    </p:cTn>
                                  </p:par>
                                </p:childTnLst>
                              </p:cTn>
                            </p:par>
                            <p:par>
                              <p:cTn id="34" fill="hold">
                                <p:stCondLst>
                                  <p:cond delay="7350"/>
                                </p:stCondLst>
                                <p:childTnLst>
                                  <p:par>
                                    <p:cTn id="35" presetID="2" presetClass="entr" presetSubtype="6" fill="hold" nodeType="afterEffect" p14:presetBounceEnd="66000">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14:bounceEnd="66000">
                                          <p:cBhvr additive="base">
                                            <p:cTn id="37" dur="1500" fill="hold"/>
                                            <p:tgtEl>
                                              <p:spTgt spid="16"/>
                                            </p:tgtEl>
                                            <p:attrNameLst>
                                              <p:attrName>ppt_x</p:attrName>
                                            </p:attrNameLst>
                                          </p:cBhvr>
                                          <p:tavLst>
                                            <p:tav tm="0">
                                              <p:val>
                                                <p:strVal val="1+#ppt_w/2"/>
                                              </p:val>
                                            </p:tav>
                                            <p:tav tm="100000">
                                              <p:val>
                                                <p:strVal val="#ppt_x"/>
                                              </p:val>
                                            </p:tav>
                                          </p:tavLst>
                                        </p:anim>
                                        <p:anim calcmode="lin" valueType="num" p14:bounceEnd="66000">
                                          <p:cBhvr additive="base">
                                            <p:cTn id="38" dur="1500" fill="hold"/>
                                            <p:tgtEl>
                                              <p:spTgt spid="16"/>
                                            </p:tgtEl>
                                            <p:attrNameLst>
                                              <p:attrName>ppt_y</p:attrName>
                                            </p:attrNameLst>
                                          </p:cBhvr>
                                          <p:tavLst>
                                            <p:tav tm="0">
                                              <p:val>
                                                <p:strVal val="1+#ppt_h/2"/>
                                              </p:val>
                                            </p:tav>
                                            <p:tav tm="100000">
                                              <p:val>
                                                <p:strVal val="#ppt_y"/>
                                              </p:val>
                                            </p:tav>
                                          </p:tavLst>
                                        </p:anim>
                                      </p:childTnLst>
                                    </p:cTn>
                                  </p:par>
                                  <p:par>
                                    <p:cTn id="39" presetID="2" presetClass="entr" presetSubtype="6" fill="hold" nodeType="withEffect" p14:presetBounceEnd="66000">
                                      <p:stCondLst>
                                        <p:cond delay="200"/>
                                      </p:stCondLst>
                                      <p:childTnLst>
                                        <p:set>
                                          <p:cBhvr>
                                            <p:cTn id="40" dur="1" fill="hold">
                                              <p:stCondLst>
                                                <p:cond delay="0"/>
                                              </p:stCondLst>
                                            </p:cTn>
                                            <p:tgtEl>
                                              <p:spTgt spid="15"/>
                                            </p:tgtEl>
                                            <p:attrNameLst>
                                              <p:attrName>style.visibility</p:attrName>
                                            </p:attrNameLst>
                                          </p:cBhvr>
                                          <p:to>
                                            <p:strVal val="visible"/>
                                          </p:to>
                                        </p:set>
                                        <p:anim calcmode="lin" valueType="num" p14:bounceEnd="66000">
                                          <p:cBhvr additive="base">
                                            <p:cTn id="41" dur="1500" fill="hold"/>
                                            <p:tgtEl>
                                              <p:spTgt spid="15"/>
                                            </p:tgtEl>
                                            <p:attrNameLst>
                                              <p:attrName>ppt_x</p:attrName>
                                            </p:attrNameLst>
                                          </p:cBhvr>
                                          <p:tavLst>
                                            <p:tav tm="0">
                                              <p:val>
                                                <p:strVal val="1+#ppt_w/2"/>
                                              </p:val>
                                            </p:tav>
                                            <p:tav tm="100000">
                                              <p:val>
                                                <p:strVal val="#ppt_x"/>
                                              </p:val>
                                            </p:tav>
                                          </p:tavLst>
                                        </p:anim>
                                        <p:anim calcmode="lin" valueType="num" p14:bounceEnd="66000">
                                          <p:cBhvr additive="base">
                                            <p:cTn id="42" dur="1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utoUpdateAnimBg="0"/>
          <p:bldP spid="23" grpId="0" bldLvl="0" autoUpdateAnimBg="0"/>
          <p:bldP spid="25" grpId="0"/>
          <p:bldP spid="25"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1000"/>
                                            <p:tgtEl>
                                              <p:spTgt spid="24"/>
                                            </p:tgtEl>
                                          </p:cBhvr>
                                        </p:animEffect>
                                      </p:childTnLst>
                                    </p:cTn>
                                  </p:par>
                                </p:childTnLst>
                              </p:cTn>
                            </p:par>
                            <p:par>
                              <p:cTn id="8" fill="hold">
                                <p:stCondLst>
                                  <p:cond delay="1000"/>
                                </p:stCondLst>
                                <p:childTnLst>
                                  <p:par>
                                    <p:cTn id="9" presetID="18" presetClass="entr" presetSubtype="12"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strips(downLeft)">
                                          <p:cBhvr>
                                            <p:cTn id="11" dur="1000"/>
                                            <p:tgtEl>
                                              <p:spTgt spid="19"/>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childTnLst>
                                    </p:cTn>
                                  </p:par>
                                </p:childTnLst>
                              </p:cTn>
                            </p:par>
                            <p:par>
                              <p:cTn id="20" fill="hold">
                                <p:stCondLst>
                                  <p:cond delay="4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par>
                              <p:cTn id="26" fill="hold">
                                <p:stCondLst>
                                  <p:cond delay="4500"/>
                                </p:stCondLst>
                                <p:childTnLst>
                                  <p:par>
                                    <p:cTn id="27" presetID="2" presetClass="entr" presetSubtype="8" fill="hold" grpId="0" nodeType="afterEffect">
                                      <p:stCondLst>
                                        <p:cond delay="0"/>
                                      </p:stCondLst>
                                      <p:iterate type="lt">
                                        <p:tmPct val="10000"/>
                                      </p:iterate>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ppt_x</p:attrName>
                                            </p:attrNameLst>
                                          </p:cBhvr>
                                          <p:tavLst>
                                            <p:tav tm="0">
                                              <p:val>
                                                <p:strVal val="0-#ppt_w/2"/>
                                              </p:val>
                                            </p:tav>
                                            <p:tav tm="100000">
                                              <p:val>
                                                <p:strVal val="#ppt_x"/>
                                              </p:val>
                                            </p:tav>
                                          </p:tavLst>
                                        </p:anim>
                                        <p:anim calcmode="lin" valueType="num">
                                          <p:cBhvr>
                                            <p:cTn id="30" dur="500" fill="hold"/>
                                            <p:tgtEl>
                                              <p:spTgt spid="25"/>
                                            </p:tgtEl>
                                            <p:attrNameLst>
                                              <p:attrName>ppt_y</p:attrName>
                                            </p:attrNameLst>
                                          </p:cBhvr>
                                          <p:tavLst>
                                            <p:tav tm="0">
                                              <p:val>
                                                <p:strVal val="#ppt_y"/>
                                              </p:val>
                                            </p:tav>
                                            <p:tav tm="100000">
                                              <p:val>
                                                <p:strVal val="#ppt_y"/>
                                              </p:val>
                                            </p:tav>
                                          </p:tavLst>
                                        </p:anim>
                                      </p:childTnLst>
                                    </p:cTn>
                                  </p:par>
                                  <p:par>
                                    <p:cTn id="31" presetID="26" presetClass="emph" presetSubtype="0" fill="hold" grpId="1" nodeType="withEffect">
                                      <p:stCondLst>
                                        <p:cond delay="2100"/>
                                      </p:stCondLst>
                                      <p:iterate type="lt">
                                        <p:tmPct val="10000"/>
                                      </p:iterate>
                                      <p:childTnLst>
                                        <p:animEffect transition="out" filter="fade">
                                          <p:cBhvr>
                                            <p:cTn id="32" dur="500" tmFilter="0, 0; .2, .5; .8, .5; 1, 0"/>
                                            <p:tgtEl>
                                              <p:spTgt spid="25"/>
                                            </p:tgtEl>
                                          </p:cBhvr>
                                        </p:animEffect>
                                        <p:animScale>
                                          <p:cBhvr>
                                            <p:cTn id="33" dur="250" autoRev="1" fill="hold"/>
                                            <p:tgtEl>
                                              <p:spTgt spid="25"/>
                                            </p:tgtEl>
                                          </p:cBhvr>
                                          <p:by x="105000" y="105000"/>
                                        </p:animScale>
                                      </p:childTnLst>
                                    </p:cTn>
                                  </p:par>
                                </p:childTnLst>
                              </p:cTn>
                            </p:par>
                            <p:par>
                              <p:cTn id="34" fill="hold">
                                <p:stCondLst>
                                  <p:cond delay="7350"/>
                                </p:stCondLst>
                                <p:childTnLst>
                                  <p:par>
                                    <p:cTn id="35" presetID="2" presetClass="entr" presetSubtype="6"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1500" fill="hold"/>
                                            <p:tgtEl>
                                              <p:spTgt spid="16"/>
                                            </p:tgtEl>
                                            <p:attrNameLst>
                                              <p:attrName>ppt_x</p:attrName>
                                            </p:attrNameLst>
                                          </p:cBhvr>
                                          <p:tavLst>
                                            <p:tav tm="0">
                                              <p:val>
                                                <p:strVal val="1+#ppt_w/2"/>
                                              </p:val>
                                            </p:tav>
                                            <p:tav tm="100000">
                                              <p:val>
                                                <p:strVal val="#ppt_x"/>
                                              </p:val>
                                            </p:tav>
                                          </p:tavLst>
                                        </p:anim>
                                        <p:anim calcmode="lin" valueType="num">
                                          <p:cBhvr additive="base">
                                            <p:cTn id="38" dur="1500" fill="hold"/>
                                            <p:tgtEl>
                                              <p:spTgt spid="16"/>
                                            </p:tgtEl>
                                            <p:attrNameLst>
                                              <p:attrName>ppt_y</p:attrName>
                                            </p:attrNameLst>
                                          </p:cBhvr>
                                          <p:tavLst>
                                            <p:tav tm="0">
                                              <p:val>
                                                <p:strVal val="1+#ppt_h/2"/>
                                              </p:val>
                                            </p:tav>
                                            <p:tav tm="100000">
                                              <p:val>
                                                <p:strVal val="#ppt_y"/>
                                              </p:val>
                                            </p:tav>
                                          </p:tavLst>
                                        </p:anim>
                                      </p:childTnLst>
                                    </p:cTn>
                                  </p:par>
                                  <p:par>
                                    <p:cTn id="39" presetID="2" presetClass="entr" presetSubtype="6" fill="hold" nodeType="withEffect">
                                      <p:stCondLst>
                                        <p:cond delay="20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1500" fill="hold"/>
                                            <p:tgtEl>
                                              <p:spTgt spid="15"/>
                                            </p:tgtEl>
                                            <p:attrNameLst>
                                              <p:attrName>ppt_x</p:attrName>
                                            </p:attrNameLst>
                                          </p:cBhvr>
                                          <p:tavLst>
                                            <p:tav tm="0">
                                              <p:val>
                                                <p:strVal val="1+#ppt_w/2"/>
                                              </p:val>
                                            </p:tav>
                                            <p:tav tm="100000">
                                              <p:val>
                                                <p:strVal val="#ppt_x"/>
                                              </p:val>
                                            </p:tav>
                                          </p:tavLst>
                                        </p:anim>
                                        <p:anim calcmode="lin" valueType="num">
                                          <p:cBhvr additive="base">
                                            <p:cTn id="42" dur="1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utoUpdateAnimBg="0"/>
          <p:bldP spid="23" grpId="0" bldLvl="0" autoUpdateAnimBg="0"/>
          <p:bldP spid="25" grpId="0"/>
          <p:bldP spid="25" grpId="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60595" y="2928938"/>
            <a:ext cx="3589919" cy="3637858"/>
          </a:xfrm>
          <a:prstGeom prst="rect">
            <a:avLst/>
          </a:prstGeom>
          <a:effectLst>
            <a:softEdge rad="889000"/>
          </a:effectLst>
        </p:spPr>
      </p:pic>
      <p:grpSp>
        <p:nvGrpSpPr>
          <p:cNvPr id="7" name="组合 6">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8" name="图片 7">
              <a:extLst>
                <a:ext uri="{FF2B5EF4-FFF2-40B4-BE49-F238E27FC236}">
                  <a16:creationId xmlns:a16="http://schemas.microsoft.com/office/drawing/2014/main" xmlns="" id="{3616DA0D-831E-4B98-99C2-E42588A9A7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9" name="文本框 8">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壹</a:t>
              </a:r>
            </a:p>
          </p:txBody>
        </p:sp>
      </p:grpSp>
      <p:sp>
        <p:nvSpPr>
          <p:cNvPr id="10" name="TextBox 3"/>
          <p:cNvSpPr txBox="1">
            <a:spLocks noChangeArrowheads="1"/>
          </p:cNvSpPr>
          <p:nvPr/>
        </p:nvSpPr>
        <p:spPr bwMode="auto">
          <a:xfrm>
            <a:off x="2536455" y="630795"/>
            <a:ext cx="263694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清明节来历</a:t>
            </a:r>
          </a:p>
        </p:txBody>
      </p:sp>
      <p:sp>
        <p:nvSpPr>
          <p:cNvPr id="20" name="矩形 19"/>
          <p:cNvSpPr/>
          <p:nvPr/>
        </p:nvSpPr>
        <p:spPr>
          <a:xfrm>
            <a:off x="11042985" y="4662797"/>
            <a:ext cx="1015663" cy="1420800"/>
          </a:xfrm>
          <a:prstGeom prst="rect">
            <a:avLst/>
          </a:prstGeom>
        </p:spPr>
        <p:txBody>
          <a:bodyPr vert="eaVert" wrap="square">
            <a:spAutoFit/>
          </a:bodyPr>
          <a:lstStyle/>
          <a:p>
            <a:pPr>
              <a:lnSpc>
                <a:spcPct val="150000"/>
              </a:lnSpc>
            </a:pPr>
            <a:r>
              <a:rPr lang="zh-CN" altLang="en-US" sz="1200" u="sng" spc="300" dirty="0">
                <a:solidFill>
                  <a:srgbClr val="333333"/>
                </a:solidFill>
                <a:latin typeface="微软雅黑" panose="020B0503020204020204" pitchFamily="34" charset="-122"/>
                <a:ea typeface="微软雅黑" panose="020B0503020204020204" pitchFamily="34" charset="-122"/>
              </a:rPr>
              <a:t>万物生长此时，皆清洁而明净。故谓之清明。 </a:t>
            </a:r>
          </a:p>
        </p:txBody>
      </p:sp>
      <p:sp>
        <p:nvSpPr>
          <p:cNvPr id="21" name="文本框 20"/>
          <p:cNvSpPr txBox="1"/>
          <p:nvPr/>
        </p:nvSpPr>
        <p:spPr>
          <a:xfrm>
            <a:off x="10642875" y="5034327"/>
            <a:ext cx="400110" cy="2039233"/>
          </a:xfrm>
          <a:prstGeom prst="rect">
            <a:avLst/>
          </a:prstGeom>
          <a:noFill/>
        </p:spPr>
        <p:txBody>
          <a:bodyPr vert="eaVert" wrap="square" rtlCol="0">
            <a:spAutoFit/>
          </a:bodyPr>
          <a:lstStyle/>
          <a:p>
            <a:r>
              <a:rPr lang="zh-CN" altLang="en-US" sz="1400" dirty="0">
                <a:latin typeface="微软雅黑" panose="020B0503020204020204" pitchFamily="34" charset="-122"/>
                <a:ea typeface="微软雅黑" panose="020B0503020204020204" pitchFamily="34" charset="-122"/>
              </a:rPr>
              <a:t> </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岁时百问</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22" name="矩形 21"/>
          <p:cNvSpPr/>
          <p:nvPr/>
        </p:nvSpPr>
        <p:spPr>
          <a:xfrm flipH="1">
            <a:off x="1332008" y="2737021"/>
            <a:ext cx="2726255" cy="2031325"/>
          </a:xfrm>
          <a:prstGeom prst="rect">
            <a:avLst/>
          </a:prstGeom>
        </p:spPr>
        <p:txBody>
          <a:bodyPr wrap="square">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       清明节在仲春与暮春之交。</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历书</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：“春分后十五日，斗指丁，为清明，时万物皆洁齐而清明，盖时当气清景明，万物皆显，因此得名。”清明一到，气温升高，正是春耕春种的大好时节，故有“清明前后，种瓜点豆”之说。</a:t>
            </a:r>
          </a:p>
        </p:txBody>
      </p:sp>
      <p:pic>
        <p:nvPicPr>
          <p:cNvPr id="25" name="图片 2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876364" y="551702"/>
            <a:ext cx="3479190" cy="2277380"/>
          </a:xfrm>
          <a:prstGeom prst="rect">
            <a:avLst/>
          </a:prstGeom>
        </p:spPr>
      </p:pic>
      <p:pic>
        <p:nvPicPr>
          <p:cNvPr id="26" name="图片 2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1236241" y="1183750"/>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23975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67000">
                                          <p:cBhvr additive="base">
                                            <p:cTn id="7" dur="2000" fill="hold"/>
                                            <p:tgtEl>
                                              <p:spTgt spid="10"/>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0"/>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right)">
                                          <p:cBhvr>
                                            <p:cTn id="11" dur="3000"/>
                                            <p:tgtEl>
                                              <p:spTgt spid="20"/>
                                            </p:tgtEl>
                                          </p:cBhvr>
                                        </p:animEffect>
                                      </p:childTnLst>
                                    </p:cTn>
                                  </p:par>
                                </p:childTnLst>
                              </p:cTn>
                            </p:par>
                            <p:par>
                              <p:cTn id="12" fill="hold">
                                <p:stCondLst>
                                  <p:cond delay="3000"/>
                                </p:stCondLst>
                                <p:childTnLst>
                                  <p:par>
                                    <p:cTn id="13" presetID="22" presetClass="entr" presetSubtype="1"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1000"/>
                                            <p:tgtEl>
                                              <p:spTgt spid="21"/>
                                            </p:tgtEl>
                                          </p:cBhvr>
                                        </p:animEffect>
                                      </p:childTnLst>
                                    </p:cTn>
                                  </p:par>
                                </p:childTnLst>
                              </p:cTn>
                            </p:par>
                            <p:par>
                              <p:cTn id="16" fill="hold">
                                <p:stCondLst>
                                  <p:cond delay="4000"/>
                                </p:stCondLst>
                                <p:childTnLst>
                                  <p:par>
                                    <p:cTn id="17" presetID="14" presetClass="entr" presetSubtype="10" fill="hold" grpId="0" nodeType="afterEffect">
                                      <p:stCondLst>
                                        <p:cond delay="0"/>
                                      </p:stCondLst>
                                      <p:iterate type="lt">
                                        <p:tmPct val="10000"/>
                                      </p:iterate>
                                      <p:childTnLst>
                                        <p:set>
                                          <p:cBhvr>
                                            <p:cTn id="18" dur="1" fill="hold">
                                              <p:stCondLst>
                                                <p:cond delay="0"/>
                                              </p:stCondLst>
                                            </p:cTn>
                                            <p:tgtEl>
                                              <p:spTgt spid="22"/>
                                            </p:tgtEl>
                                            <p:attrNameLst>
                                              <p:attrName>style.visibility</p:attrName>
                                            </p:attrNameLst>
                                          </p:cBhvr>
                                          <p:to>
                                            <p:strVal val="visible"/>
                                          </p:to>
                                        </p:set>
                                        <p:animEffect transition="in" filter="randombar(horizontal)">
                                          <p:cBhvr>
                                            <p:cTn id="19" dur="300"/>
                                            <p:tgtEl>
                                              <p:spTgt spid="22"/>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childTnLst>
                                    </p:cTn>
                                  </p:par>
                                </p:childTnLst>
                              </p:cTn>
                            </p:par>
                            <p:par>
                              <p:cTn id="23" fill="hold">
                                <p:stCondLst>
                                  <p:cond delay="7270"/>
                                </p:stCondLst>
                                <p:childTnLst>
                                  <p:par>
                                    <p:cTn id="24" presetID="53" presetClass="entr" presetSubtype="16"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childTnLst>
                              </p:cTn>
                            </p:par>
                            <p:par>
                              <p:cTn id="29" fill="hold">
                                <p:stCondLst>
                                  <p:cond delay="7770"/>
                                </p:stCondLst>
                                <p:childTnLst>
                                  <p:par>
                                    <p:cTn id="30" presetID="14" presetClass="entr" presetSubtype="10"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randombar(horizontal)">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0-#ppt_w/2"/>
                                              </p:val>
                                            </p:tav>
                                            <p:tav tm="100000">
                                              <p:val>
                                                <p:strVal val="#ppt_x"/>
                                              </p:val>
                                            </p:tav>
                                          </p:tavLst>
                                        </p:anim>
                                        <p:anim calcmode="lin" valueType="num">
                                          <p:cBhvr additive="base">
                                            <p:cTn id="8" dur="2000" fill="hold"/>
                                            <p:tgtEl>
                                              <p:spTgt spid="10"/>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right)">
                                          <p:cBhvr>
                                            <p:cTn id="11" dur="3000"/>
                                            <p:tgtEl>
                                              <p:spTgt spid="20"/>
                                            </p:tgtEl>
                                          </p:cBhvr>
                                        </p:animEffect>
                                      </p:childTnLst>
                                    </p:cTn>
                                  </p:par>
                                </p:childTnLst>
                              </p:cTn>
                            </p:par>
                            <p:par>
                              <p:cTn id="12" fill="hold">
                                <p:stCondLst>
                                  <p:cond delay="3000"/>
                                </p:stCondLst>
                                <p:childTnLst>
                                  <p:par>
                                    <p:cTn id="13" presetID="22" presetClass="entr" presetSubtype="1"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1000"/>
                                            <p:tgtEl>
                                              <p:spTgt spid="21"/>
                                            </p:tgtEl>
                                          </p:cBhvr>
                                        </p:animEffect>
                                      </p:childTnLst>
                                    </p:cTn>
                                  </p:par>
                                </p:childTnLst>
                              </p:cTn>
                            </p:par>
                            <p:par>
                              <p:cTn id="16" fill="hold">
                                <p:stCondLst>
                                  <p:cond delay="4000"/>
                                </p:stCondLst>
                                <p:childTnLst>
                                  <p:par>
                                    <p:cTn id="17" presetID="14" presetClass="entr" presetSubtype="10" fill="hold" grpId="0" nodeType="afterEffect">
                                      <p:stCondLst>
                                        <p:cond delay="0"/>
                                      </p:stCondLst>
                                      <p:iterate type="lt">
                                        <p:tmPct val="10000"/>
                                      </p:iterate>
                                      <p:childTnLst>
                                        <p:set>
                                          <p:cBhvr>
                                            <p:cTn id="18" dur="1" fill="hold">
                                              <p:stCondLst>
                                                <p:cond delay="0"/>
                                              </p:stCondLst>
                                            </p:cTn>
                                            <p:tgtEl>
                                              <p:spTgt spid="22"/>
                                            </p:tgtEl>
                                            <p:attrNameLst>
                                              <p:attrName>style.visibility</p:attrName>
                                            </p:attrNameLst>
                                          </p:cBhvr>
                                          <p:to>
                                            <p:strVal val="visible"/>
                                          </p:to>
                                        </p:set>
                                        <p:animEffect transition="in" filter="randombar(horizontal)">
                                          <p:cBhvr>
                                            <p:cTn id="19" dur="300"/>
                                            <p:tgtEl>
                                              <p:spTgt spid="22"/>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childTnLst>
                                    </p:cTn>
                                  </p:par>
                                </p:childTnLst>
                              </p:cTn>
                            </p:par>
                            <p:par>
                              <p:cTn id="23" fill="hold">
                                <p:stCondLst>
                                  <p:cond delay="7270"/>
                                </p:stCondLst>
                                <p:childTnLst>
                                  <p:par>
                                    <p:cTn id="24" presetID="53" presetClass="entr" presetSubtype="16"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childTnLst>
                              </p:cTn>
                            </p:par>
                            <p:par>
                              <p:cTn id="29" fill="hold">
                                <p:stCondLst>
                                  <p:cond delay="7770"/>
                                </p:stCondLst>
                                <p:childTnLst>
                                  <p:par>
                                    <p:cTn id="30" presetID="14" presetClass="entr" presetSubtype="10"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randombar(horizontal)">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P spid="21" grpId="0"/>
          <p:bldP spid="22"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0" y="0"/>
            <a:ext cx="12192000" cy="6858000"/>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8" name="图片 7">
              <a:extLst>
                <a:ext uri="{FF2B5EF4-FFF2-40B4-BE49-F238E27FC236}">
                  <a16:creationId xmlns:a16="http://schemas.microsoft.com/office/drawing/2014/main" xmlns="" id="{3616DA0D-831E-4B98-99C2-E42588A9A7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9" name="文本框 8">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壹</a:t>
              </a:r>
            </a:p>
          </p:txBody>
        </p:sp>
      </p:grpSp>
      <p:sp>
        <p:nvSpPr>
          <p:cNvPr id="10" name="TextBox 3"/>
          <p:cNvSpPr txBox="1">
            <a:spLocks noChangeArrowheads="1"/>
          </p:cNvSpPr>
          <p:nvPr/>
        </p:nvSpPr>
        <p:spPr bwMode="auto">
          <a:xfrm>
            <a:off x="2536455" y="630795"/>
            <a:ext cx="263694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清明节起源</a:t>
            </a:r>
          </a:p>
        </p:txBody>
      </p:sp>
      <p:pic>
        <p:nvPicPr>
          <p:cNvPr id="17" name="图片 1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0333" y="6083597"/>
            <a:ext cx="352085" cy="476129"/>
          </a:xfrm>
          <a:prstGeom prst="rect">
            <a:avLst/>
          </a:prstGeom>
        </p:spPr>
      </p:pic>
      <p:sp>
        <p:nvSpPr>
          <p:cNvPr id="18" name="文本框 17">
            <a:extLst>
              <a:ext uri="{FF2B5EF4-FFF2-40B4-BE49-F238E27FC236}">
                <a16:creationId xmlns:a16="http://schemas.microsoft.com/office/drawing/2014/main" xmlns="" id="{0906FC5D-3C07-43AB-98A4-21DEFEB9F2D5}"/>
              </a:ext>
            </a:extLst>
          </p:cNvPr>
          <p:cNvSpPr txBox="1"/>
          <p:nvPr/>
        </p:nvSpPr>
        <p:spPr>
          <a:xfrm>
            <a:off x="362121" y="4560302"/>
            <a:ext cx="486287" cy="1523295"/>
          </a:xfrm>
          <a:prstGeom prst="rect">
            <a:avLst/>
          </a:prstGeom>
          <a:noFill/>
        </p:spPr>
        <p:txBody>
          <a:bodyPr vert="eaVert" wrap="square" rtlCol="0">
            <a:spAutoFit/>
          </a:bodyPr>
          <a:lstStyle/>
          <a:p>
            <a:pPr fontAlgn="auto">
              <a:lnSpc>
                <a:spcPct val="140000"/>
              </a:lnSpc>
            </a:pPr>
            <a:r>
              <a:rPr lang="zh-CN" altLang="en-US" sz="1400" dirty="0">
                <a:latin typeface="华文楷体" panose="02010600040101010101" pitchFamily="2" charset="-122"/>
                <a:ea typeface="华文楷体" panose="02010600040101010101" pitchFamily="2" charset="-122"/>
                <a:sym typeface="+mn-ea"/>
              </a:rPr>
              <a:t>中国传统节日</a:t>
            </a:r>
            <a:endParaRPr lang="en-US" altLang="zh-CN" sz="1400" dirty="0">
              <a:latin typeface="华文楷体" panose="02010600040101010101" pitchFamily="2" charset="-122"/>
              <a:ea typeface="华文楷体" panose="02010600040101010101" pitchFamily="2" charset="-122"/>
              <a:sym typeface="+mn-ea"/>
            </a:endParaRPr>
          </a:p>
        </p:txBody>
      </p:sp>
      <p:pic>
        <p:nvPicPr>
          <p:cNvPr id="26" name="图片 2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1236241" y="1183750"/>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flipH="1">
            <a:off x="6692447" y="2021512"/>
            <a:ext cx="3411546" cy="1754326"/>
          </a:xfrm>
          <a:prstGeom prst="rect">
            <a:avLst/>
          </a:prstGeom>
        </p:spPr>
        <p:txBody>
          <a:bodyPr wrap="square">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       相传大禹治水后，人们就用“清明”之语庆贺水患已除，天下太平。此时春暖花开，万物复苏，天清地明，正是春游踏青的好时节。踏青早在唐代就已开始，历代承袭成为习惯。踏青除了欣赏大自然的湖光山色、春光美景之外，还开展各种文娱活动，增添生活情趣。 </a:t>
            </a:r>
          </a:p>
        </p:txBody>
      </p:sp>
      <p:grpSp>
        <p:nvGrpSpPr>
          <p:cNvPr id="16" name="组合 15"/>
          <p:cNvGrpSpPr/>
          <p:nvPr/>
        </p:nvGrpSpPr>
        <p:grpSpPr>
          <a:xfrm>
            <a:off x="1699823" y="2024799"/>
            <a:ext cx="3265117" cy="3265117"/>
            <a:chOff x="5675026" y="-102856"/>
            <a:chExt cx="3467050" cy="3467050"/>
          </a:xfrm>
        </p:grpSpPr>
        <p:sp>
          <p:nvSpPr>
            <p:cNvPr id="20" name="椭圆 19"/>
            <p:cNvSpPr/>
            <p:nvPr/>
          </p:nvSpPr>
          <p:spPr>
            <a:xfrm>
              <a:off x="5675026"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4380716" y="4244471"/>
            <a:ext cx="946467" cy="946467"/>
            <a:chOff x="6820677" y="2890507"/>
            <a:chExt cx="1235095" cy="1235095"/>
          </a:xfrm>
        </p:grpSpPr>
        <p:sp>
          <p:nvSpPr>
            <p:cNvPr id="25" name="椭圆 24"/>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1210529" y="2632332"/>
            <a:ext cx="743546" cy="743546"/>
            <a:chOff x="6820677" y="2890507"/>
            <a:chExt cx="1235095" cy="1235095"/>
          </a:xfrm>
        </p:grpSpPr>
        <p:sp>
          <p:nvSpPr>
            <p:cNvPr id="32" name="椭圆 31"/>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4" name="椭圆 33"/>
          <p:cNvSpPr/>
          <p:nvPr/>
        </p:nvSpPr>
        <p:spPr>
          <a:xfrm>
            <a:off x="1403555" y="3224755"/>
            <a:ext cx="412687" cy="41268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Text Box 2"/>
          <p:cNvSpPr txBox="1">
            <a:spLocks noChangeArrowheads="1"/>
          </p:cNvSpPr>
          <p:nvPr/>
        </p:nvSpPr>
        <p:spPr bwMode="auto">
          <a:xfrm>
            <a:off x="2210464" y="2898675"/>
            <a:ext cx="1415772" cy="607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8000" spc="600" dirty="0">
                <a:solidFill>
                  <a:schemeClr val="bg1">
                    <a:alpha val="70000"/>
                  </a:schemeClr>
                </a:solidFill>
                <a:latin typeface="方正清刻本悦宋简体" panose="02000000000000000000" pitchFamily="2" charset="-122"/>
                <a:ea typeface="方正清刻本悦宋简体" panose="02000000000000000000" pitchFamily="2" charset="-122"/>
              </a:rPr>
              <a:t>清</a:t>
            </a:r>
          </a:p>
        </p:txBody>
      </p:sp>
      <p:sp>
        <p:nvSpPr>
          <p:cNvPr id="36" name="Text Box 2"/>
          <p:cNvSpPr txBox="1">
            <a:spLocks noChangeArrowheads="1"/>
          </p:cNvSpPr>
          <p:nvPr/>
        </p:nvSpPr>
        <p:spPr bwMode="auto">
          <a:xfrm>
            <a:off x="3211906" y="3778244"/>
            <a:ext cx="1015663" cy="607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5400" spc="600" dirty="0">
                <a:solidFill>
                  <a:schemeClr val="bg1">
                    <a:alpha val="70000"/>
                  </a:schemeClr>
                </a:solidFill>
                <a:latin typeface="方正清刻本悦宋简体" panose="02000000000000000000" pitchFamily="2" charset="-122"/>
                <a:ea typeface="方正清刻本悦宋简体" panose="02000000000000000000" pitchFamily="2" charset="-122"/>
              </a:rPr>
              <a:t>明</a:t>
            </a:r>
          </a:p>
        </p:txBody>
      </p:sp>
      <p:sp>
        <p:nvSpPr>
          <p:cNvPr id="37" name="Text Box 2"/>
          <p:cNvSpPr txBox="1">
            <a:spLocks noChangeArrowheads="1"/>
          </p:cNvSpPr>
          <p:nvPr/>
        </p:nvSpPr>
        <p:spPr bwMode="auto">
          <a:xfrm>
            <a:off x="1726933" y="4026857"/>
            <a:ext cx="17014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en-US" altLang="zh-CN" sz="2000" spc="600" dirty="0">
                <a:solidFill>
                  <a:schemeClr val="bg1">
                    <a:alpha val="70000"/>
                  </a:schemeClr>
                </a:solidFill>
                <a:latin typeface="方正清刻本悦宋简体" panose="02000000000000000000" pitchFamily="2" charset="-122"/>
                <a:ea typeface="方正清刻本悦宋简体" panose="02000000000000000000" pitchFamily="2" charset="-122"/>
              </a:rPr>
              <a:t>QING</a:t>
            </a:r>
          </a:p>
          <a:p>
            <a:pPr algn="r" eaLnBrk="1" hangingPunct="1"/>
            <a:r>
              <a:rPr lang="en-US" altLang="zh-CN" sz="1200" spc="600" dirty="0">
                <a:solidFill>
                  <a:schemeClr val="bg1">
                    <a:alpha val="70000"/>
                  </a:schemeClr>
                </a:solidFill>
                <a:latin typeface="方正清刻本悦宋简体" panose="02000000000000000000" pitchFamily="2" charset="-122"/>
                <a:ea typeface="方正清刻本悦宋简体" panose="02000000000000000000" pitchFamily="2" charset="-122"/>
              </a:rPr>
              <a:t>MING</a:t>
            </a:r>
          </a:p>
        </p:txBody>
      </p:sp>
      <p:sp>
        <p:nvSpPr>
          <p:cNvPr id="40" name="TextBox 10"/>
          <p:cNvSpPr txBox="1"/>
          <p:nvPr/>
        </p:nvSpPr>
        <p:spPr>
          <a:xfrm>
            <a:off x="3482550" y="2275828"/>
            <a:ext cx="800150" cy="1512168"/>
          </a:xfrm>
          <a:prstGeom prst="rect">
            <a:avLst/>
          </a:prstGeom>
          <a:noFill/>
        </p:spPr>
        <p:txBody>
          <a:bodyPr vert="eaVert" wrap="square" lIns="91406" tIns="45703" rIns="91406" bIns="45703" rtlCol="0">
            <a:spAutoFit/>
          </a:bodyPr>
          <a:lstStyle/>
          <a:p>
            <a:r>
              <a:rPr lang="zh-CN" altLang="en-US" sz="1000" dirty="0">
                <a:solidFill>
                  <a:srgbClr val="FCFCFC">
                    <a:alpha val="55000"/>
                  </a:srgbClr>
                </a:solidFill>
                <a:latin typeface="华文行楷" pitchFamily="2" charset="-122"/>
                <a:ea typeface="华文行楷" pitchFamily="2" charset="-122"/>
              </a:rPr>
              <a:t>清明明节雨纷纷，</a:t>
            </a:r>
            <a:endParaRPr lang="en-US" altLang="zh-CN" sz="1000" dirty="0">
              <a:solidFill>
                <a:srgbClr val="FCFCFC">
                  <a:alpha val="55000"/>
                </a:srgbClr>
              </a:solidFill>
              <a:latin typeface="华文行楷" pitchFamily="2" charset="-122"/>
              <a:ea typeface="华文行楷" pitchFamily="2" charset="-122"/>
            </a:endParaRPr>
          </a:p>
          <a:p>
            <a:r>
              <a:rPr lang="zh-CN" altLang="en-US" sz="1000" dirty="0">
                <a:solidFill>
                  <a:srgbClr val="FCFCFC">
                    <a:alpha val="55000"/>
                  </a:srgbClr>
                </a:solidFill>
                <a:latin typeface="华文行楷" pitchFamily="2" charset="-122"/>
                <a:ea typeface="华文行楷" pitchFamily="2" charset="-122"/>
              </a:rPr>
              <a:t>路上行人欲断魂。</a:t>
            </a:r>
            <a:endParaRPr lang="en-US" altLang="zh-CN" sz="1000" dirty="0">
              <a:solidFill>
                <a:srgbClr val="FCFCFC">
                  <a:alpha val="55000"/>
                </a:srgbClr>
              </a:solidFill>
              <a:latin typeface="华文行楷" pitchFamily="2" charset="-122"/>
              <a:ea typeface="华文行楷" pitchFamily="2" charset="-122"/>
            </a:endParaRPr>
          </a:p>
          <a:p>
            <a:r>
              <a:rPr lang="zh-CN" altLang="en-US" sz="1000" dirty="0">
                <a:solidFill>
                  <a:srgbClr val="FCFCFC">
                    <a:alpha val="55000"/>
                  </a:srgbClr>
                </a:solidFill>
                <a:latin typeface="华文行楷" pitchFamily="2" charset="-122"/>
                <a:ea typeface="华文行楷" pitchFamily="2" charset="-122"/>
              </a:rPr>
              <a:t>借部酒家何处有？</a:t>
            </a:r>
            <a:endParaRPr lang="en-US" altLang="zh-CN" sz="1000" dirty="0">
              <a:solidFill>
                <a:srgbClr val="FCFCFC">
                  <a:alpha val="55000"/>
                </a:srgbClr>
              </a:solidFill>
              <a:latin typeface="华文行楷" pitchFamily="2" charset="-122"/>
              <a:ea typeface="华文行楷" pitchFamily="2" charset="-122"/>
            </a:endParaRPr>
          </a:p>
          <a:p>
            <a:r>
              <a:rPr lang="zh-CN" altLang="en-US" sz="1000" dirty="0">
                <a:solidFill>
                  <a:srgbClr val="FCFCFC">
                    <a:alpha val="55000"/>
                  </a:srgbClr>
                </a:solidFill>
                <a:latin typeface="华文行楷" pitchFamily="2" charset="-122"/>
                <a:ea typeface="华文行楷" pitchFamily="2" charset="-122"/>
              </a:rPr>
              <a:t>牧童遥指杏花村。</a:t>
            </a:r>
          </a:p>
        </p:txBody>
      </p:sp>
      <p:pic>
        <p:nvPicPr>
          <p:cNvPr id="41" name="图片 40"/>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462852" y="3466138"/>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6903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prestig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67000">
                                          <p:cBhvr additive="base">
                                            <p:cTn id="7" dur="2000" fill="hold"/>
                                            <p:tgtEl>
                                              <p:spTgt spid="10"/>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1000" fill="hold"/>
                                            <p:tgtEl>
                                              <p:spTgt spid="16"/>
                                            </p:tgtEl>
                                            <p:attrNameLst>
                                              <p:attrName>ppt_w</p:attrName>
                                            </p:attrNameLst>
                                          </p:cBhvr>
                                          <p:tavLst>
                                            <p:tav tm="0">
                                              <p:val>
                                                <p:fltVal val="0"/>
                                              </p:val>
                                            </p:tav>
                                            <p:tav tm="100000">
                                              <p:val>
                                                <p:strVal val="#ppt_w"/>
                                              </p:val>
                                            </p:tav>
                                          </p:tavLst>
                                        </p:anim>
                                        <p:anim calcmode="lin" valueType="num">
                                          <p:cBhvr>
                                            <p:cTn id="13" dur="1000" fill="hold"/>
                                            <p:tgtEl>
                                              <p:spTgt spid="16"/>
                                            </p:tgtEl>
                                            <p:attrNameLst>
                                              <p:attrName>ppt_h</p:attrName>
                                            </p:attrNameLst>
                                          </p:cBhvr>
                                          <p:tavLst>
                                            <p:tav tm="0">
                                              <p:val>
                                                <p:fltVal val="0"/>
                                              </p:val>
                                            </p:tav>
                                            <p:tav tm="100000">
                                              <p:val>
                                                <p:strVal val="#ppt_h"/>
                                              </p:val>
                                            </p:tav>
                                          </p:tavLst>
                                        </p:anim>
                                        <p:animEffect transition="in" filter="fade">
                                          <p:cBhvr>
                                            <p:cTn id="14" dur="10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1000" fill="hold"/>
                                            <p:tgtEl>
                                              <p:spTgt spid="23"/>
                                            </p:tgtEl>
                                            <p:attrNameLst>
                                              <p:attrName>ppt_w</p:attrName>
                                            </p:attrNameLst>
                                          </p:cBhvr>
                                          <p:tavLst>
                                            <p:tav tm="0">
                                              <p:val>
                                                <p:fltVal val="0"/>
                                              </p:val>
                                            </p:tav>
                                            <p:tav tm="100000">
                                              <p:val>
                                                <p:strVal val="#ppt_w"/>
                                              </p:val>
                                            </p:tav>
                                          </p:tavLst>
                                        </p:anim>
                                        <p:anim calcmode="lin" valueType="num">
                                          <p:cBhvr>
                                            <p:cTn id="18" dur="1000" fill="hold"/>
                                            <p:tgtEl>
                                              <p:spTgt spid="23"/>
                                            </p:tgtEl>
                                            <p:attrNameLst>
                                              <p:attrName>ppt_h</p:attrName>
                                            </p:attrNameLst>
                                          </p:cBhvr>
                                          <p:tavLst>
                                            <p:tav tm="0">
                                              <p:val>
                                                <p:fltVal val="0"/>
                                              </p:val>
                                            </p:tav>
                                            <p:tav tm="100000">
                                              <p:val>
                                                <p:strVal val="#ppt_h"/>
                                              </p:val>
                                            </p:tav>
                                          </p:tavLst>
                                        </p:anim>
                                        <p:animEffect transition="in" filter="fade">
                                          <p:cBhvr>
                                            <p:cTn id="19" dur="10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1000" fill="hold"/>
                                            <p:tgtEl>
                                              <p:spTgt spid="31"/>
                                            </p:tgtEl>
                                            <p:attrNameLst>
                                              <p:attrName>ppt_w</p:attrName>
                                            </p:attrNameLst>
                                          </p:cBhvr>
                                          <p:tavLst>
                                            <p:tav tm="0">
                                              <p:val>
                                                <p:fltVal val="0"/>
                                              </p:val>
                                            </p:tav>
                                            <p:tav tm="100000">
                                              <p:val>
                                                <p:strVal val="#ppt_w"/>
                                              </p:val>
                                            </p:tav>
                                          </p:tavLst>
                                        </p:anim>
                                        <p:anim calcmode="lin" valueType="num">
                                          <p:cBhvr>
                                            <p:cTn id="23" dur="1000" fill="hold"/>
                                            <p:tgtEl>
                                              <p:spTgt spid="31"/>
                                            </p:tgtEl>
                                            <p:attrNameLst>
                                              <p:attrName>ppt_h</p:attrName>
                                            </p:attrNameLst>
                                          </p:cBhvr>
                                          <p:tavLst>
                                            <p:tav tm="0">
                                              <p:val>
                                                <p:fltVal val="0"/>
                                              </p:val>
                                            </p:tav>
                                            <p:tav tm="100000">
                                              <p:val>
                                                <p:strVal val="#ppt_h"/>
                                              </p:val>
                                            </p:tav>
                                          </p:tavLst>
                                        </p:anim>
                                        <p:animEffect transition="in" filter="fade">
                                          <p:cBhvr>
                                            <p:cTn id="24" dur="10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1000" fill="hold"/>
                                            <p:tgtEl>
                                              <p:spTgt spid="34"/>
                                            </p:tgtEl>
                                            <p:attrNameLst>
                                              <p:attrName>ppt_w</p:attrName>
                                            </p:attrNameLst>
                                          </p:cBhvr>
                                          <p:tavLst>
                                            <p:tav tm="0">
                                              <p:val>
                                                <p:fltVal val="0"/>
                                              </p:val>
                                            </p:tav>
                                            <p:tav tm="100000">
                                              <p:val>
                                                <p:strVal val="#ppt_w"/>
                                              </p:val>
                                            </p:tav>
                                          </p:tavLst>
                                        </p:anim>
                                        <p:anim calcmode="lin" valueType="num">
                                          <p:cBhvr>
                                            <p:cTn id="28" dur="1000" fill="hold"/>
                                            <p:tgtEl>
                                              <p:spTgt spid="34"/>
                                            </p:tgtEl>
                                            <p:attrNameLst>
                                              <p:attrName>ppt_h</p:attrName>
                                            </p:attrNameLst>
                                          </p:cBhvr>
                                          <p:tavLst>
                                            <p:tav tm="0">
                                              <p:val>
                                                <p:fltVal val="0"/>
                                              </p:val>
                                            </p:tav>
                                            <p:tav tm="100000">
                                              <p:val>
                                                <p:strVal val="#ppt_h"/>
                                              </p:val>
                                            </p:tav>
                                          </p:tavLst>
                                        </p:anim>
                                        <p:animEffect transition="in" filter="fade">
                                          <p:cBhvr>
                                            <p:cTn id="29" dur="1000"/>
                                            <p:tgtEl>
                                              <p:spTgt spid="34"/>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16"/>
                                            </p:tgtEl>
                                          </p:cBhvr>
                                        </p:animEffect>
                                        <p:animScale>
                                          <p:cBhvr>
                                            <p:cTn id="33" dur="500" autoRev="1" fill="hold"/>
                                            <p:tgtEl>
                                              <p:spTgt spid="16"/>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23"/>
                                            </p:tgtEl>
                                          </p:cBhvr>
                                        </p:animEffect>
                                        <p:animScale>
                                          <p:cBhvr>
                                            <p:cTn id="36" dur="500" autoRev="1" fill="hold"/>
                                            <p:tgtEl>
                                              <p:spTgt spid="23"/>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1"/>
                                            </p:tgtEl>
                                          </p:cBhvr>
                                        </p:animEffect>
                                        <p:animScale>
                                          <p:cBhvr>
                                            <p:cTn id="39" dur="500" autoRev="1" fill="hold"/>
                                            <p:tgtEl>
                                              <p:spTgt spid="31"/>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34"/>
                                            </p:tgtEl>
                                          </p:cBhvr>
                                        </p:animEffect>
                                        <p:animScale>
                                          <p:cBhvr>
                                            <p:cTn id="42" dur="500" autoRev="1" fill="hold"/>
                                            <p:tgtEl>
                                              <p:spTgt spid="34"/>
                                            </p:tgtEl>
                                          </p:cBhvr>
                                          <p:by x="105000" y="105000"/>
                                        </p:animScale>
                                      </p:childTnLst>
                                    </p:cTn>
                                  </p:par>
                                </p:childTnLst>
                              </p:cTn>
                            </p:par>
                            <p:par>
                              <p:cTn id="43" fill="hold">
                                <p:stCondLst>
                                  <p:cond delay="4000"/>
                                </p:stCondLst>
                                <p:childTnLst>
                                  <p:par>
                                    <p:cTn id="44" presetID="2" presetClass="entr" presetSubtype="8" fill="hold" grpId="0" nodeType="afterEffect" p14:presetBounceEnd="67000">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14:bounceEnd="67000">
                                          <p:cBhvr additive="base">
                                            <p:cTn id="46" dur="2000" fill="hold"/>
                                            <p:tgtEl>
                                              <p:spTgt spid="36"/>
                                            </p:tgtEl>
                                            <p:attrNameLst>
                                              <p:attrName>ppt_x</p:attrName>
                                            </p:attrNameLst>
                                          </p:cBhvr>
                                          <p:tavLst>
                                            <p:tav tm="0">
                                              <p:val>
                                                <p:strVal val="0-#ppt_w/2"/>
                                              </p:val>
                                            </p:tav>
                                            <p:tav tm="100000">
                                              <p:val>
                                                <p:strVal val="#ppt_x"/>
                                              </p:val>
                                            </p:tav>
                                          </p:tavLst>
                                        </p:anim>
                                        <p:anim calcmode="lin" valueType="num" p14:bounceEnd="67000">
                                          <p:cBhvr additive="base">
                                            <p:cTn id="47" dur="2000" fill="hold"/>
                                            <p:tgtEl>
                                              <p:spTgt spid="36"/>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14:presetBounceEnd="67000">
                                      <p:stCondLst>
                                        <p:cond delay="200"/>
                                      </p:stCondLst>
                                      <p:childTnLst>
                                        <p:set>
                                          <p:cBhvr>
                                            <p:cTn id="49" dur="1" fill="hold">
                                              <p:stCondLst>
                                                <p:cond delay="0"/>
                                              </p:stCondLst>
                                            </p:cTn>
                                            <p:tgtEl>
                                              <p:spTgt spid="35"/>
                                            </p:tgtEl>
                                            <p:attrNameLst>
                                              <p:attrName>style.visibility</p:attrName>
                                            </p:attrNameLst>
                                          </p:cBhvr>
                                          <p:to>
                                            <p:strVal val="visible"/>
                                          </p:to>
                                        </p:set>
                                        <p:anim calcmode="lin" valueType="num" p14:bounceEnd="67000">
                                          <p:cBhvr additive="base">
                                            <p:cTn id="50" dur="2000" fill="hold"/>
                                            <p:tgtEl>
                                              <p:spTgt spid="35"/>
                                            </p:tgtEl>
                                            <p:attrNameLst>
                                              <p:attrName>ppt_x</p:attrName>
                                            </p:attrNameLst>
                                          </p:cBhvr>
                                          <p:tavLst>
                                            <p:tav tm="0">
                                              <p:val>
                                                <p:strVal val="0-#ppt_w/2"/>
                                              </p:val>
                                            </p:tav>
                                            <p:tav tm="100000">
                                              <p:val>
                                                <p:strVal val="#ppt_x"/>
                                              </p:val>
                                            </p:tav>
                                          </p:tavLst>
                                        </p:anim>
                                        <p:anim calcmode="lin" valueType="num" p14:bounceEnd="67000">
                                          <p:cBhvr additive="base">
                                            <p:cTn id="51" dur="2000" fill="hold"/>
                                            <p:tgtEl>
                                              <p:spTgt spid="35"/>
                                            </p:tgtEl>
                                            <p:attrNameLst>
                                              <p:attrName>ppt_y</p:attrName>
                                            </p:attrNameLst>
                                          </p:cBhvr>
                                          <p:tavLst>
                                            <p:tav tm="0">
                                              <p:val>
                                                <p:strVal val="#ppt_y"/>
                                              </p:val>
                                            </p:tav>
                                            <p:tav tm="100000">
                                              <p:val>
                                                <p:strVal val="#ppt_y"/>
                                              </p:val>
                                            </p:tav>
                                          </p:tavLst>
                                        </p:anim>
                                      </p:childTnLst>
                                    </p:cTn>
                                  </p:par>
                                </p:childTnLst>
                              </p:cTn>
                            </p:par>
                            <p:par>
                              <p:cTn id="52" fill="hold">
                                <p:stCondLst>
                                  <p:cond delay="6200"/>
                                </p:stCondLst>
                                <p:childTnLst>
                                  <p:par>
                                    <p:cTn id="53" presetID="14" presetClass="entr" presetSubtype="1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randombar(horizontal)">
                                          <p:cBhvr>
                                            <p:cTn id="55" dur="500"/>
                                            <p:tgtEl>
                                              <p:spTgt spid="37"/>
                                            </p:tgtEl>
                                          </p:cBhvr>
                                        </p:animEffect>
                                      </p:childTnLst>
                                    </p:cTn>
                                  </p:par>
                                </p:childTnLst>
                              </p:cTn>
                            </p:par>
                            <p:par>
                              <p:cTn id="56" fill="hold">
                                <p:stCondLst>
                                  <p:cond delay="6700"/>
                                </p:stCondLst>
                                <p:childTnLst>
                                  <p:par>
                                    <p:cTn id="57" presetID="22" presetClass="entr" presetSubtype="2"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ipe(right)">
                                          <p:cBhvr>
                                            <p:cTn id="59" dur="1000"/>
                                            <p:tgtEl>
                                              <p:spTgt spid="40"/>
                                            </p:tgtEl>
                                          </p:cBhvr>
                                        </p:animEffect>
                                      </p:childTnLst>
                                    </p:cTn>
                                  </p:par>
                                </p:childTnLst>
                              </p:cTn>
                            </p:par>
                            <p:par>
                              <p:cTn id="60" fill="hold">
                                <p:stCondLst>
                                  <p:cond delay="7700"/>
                                </p:stCondLst>
                                <p:childTnLst>
                                  <p:par>
                                    <p:cTn id="61" presetID="14" presetClass="entr" presetSubtype="10" fill="hold"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randombar(horizontal)">
                                          <p:cBhvr>
                                            <p:cTn id="63" dur="500"/>
                                            <p:tgtEl>
                                              <p:spTgt spid="41"/>
                                            </p:tgtEl>
                                          </p:cBhvr>
                                        </p:animEffect>
                                      </p:childTnLst>
                                    </p:cTn>
                                  </p:par>
                                </p:childTnLst>
                              </p:cTn>
                            </p:par>
                            <p:par>
                              <p:cTn id="64" fill="hold">
                                <p:stCondLst>
                                  <p:cond delay="8200"/>
                                </p:stCondLst>
                                <p:childTnLst>
                                  <p:par>
                                    <p:cTn id="65" presetID="14" presetClass="entr" presetSubtype="10" fill="hold" grpId="0" nodeType="afterEffect">
                                      <p:stCondLst>
                                        <p:cond delay="0"/>
                                      </p:stCondLst>
                                      <p:iterate type="lt">
                                        <p:tmPct val="10000"/>
                                      </p:iterate>
                                      <p:childTnLst>
                                        <p:set>
                                          <p:cBhvr>
                                            <p:cTn id="66" dur="1" fill="hold">
                                              <p:stCondLst>
                                                <p:cond delay="0"/>
                                              </p:stCondLst>
                                            </p:cTn>
                                            <p:tgtEl>
                                              <p:spTgt spid="15"/>
                                            </p:tgtEl>
                                            <p:attrNameLst>
                                              <p:attrName>style.visibility</p:attrName>
                                            </p:attrNameLst>
                                          </p:cBhvr>
                                          <p:to>
                                            <p:strVal val="visible"/>
                                          </p:to>
                                        </p:set>
                                        <p:animEffect transition="in" filter="randombar(horizontal)">
                                          <p:cBhvr>
                                            <p:cTn id="67" dur="300"/>
                                            <p:tgtEl>
                                              <p:spTgt spid="15"/>
                                            </p:tgtEl>
                                          </p:cBhvr>
                                        </p:animEffect>
                                      </p:childTnLst>
                                    </p:cTn>
                                  </p:par>
                                </p:childTnLst>
                              </p:cTn>
                            </p:par>
                            <p:par>
                              <p:cTn id="68" fill="hold">
                                <p:stCondLst>
                                  <p:cond delay="11980"/>
                                </p:stCondLst>
                                <p:childTnLst>
                                  <p:par>
                                    <p:cTn id="69" presetID="14" presetClass="entr" presetSubtype="1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randombar(horizontal)">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34" grpId="0" animBg="1"/>
          <p:bldP spid="34" grpId="1" animBg="1"/>
          <p:bldP spid="35" grpId="0"/>
          <p:bldP spid="36" grpId="0"/>
          <p:bldP spid="37"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0-#ppt_w/2"/>
                                              </p:val>
                                            </p:tav>
                                            <p:tav tm="100000">
                                              <p:val>
                                                <p:strVal val="#ppt_x"/>
                                              </p:val>
                                            </p:tav>
                                          </p:tavLst>
                                        </p:anim>
                                        <p:anim calcmode="lin" valueType="num">
                                          <p:cBhvr additive="base">
                                            <p:cTn id="8" dur="20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1000" fill="hold"/>
                                            <p:tgtEl>
                                              <p:spTgt spid="16"/>
                                            </p:tgtEl>
                                            <p:attrNameLst>
                                              <p:attrName>ppt_w</p:attrName>
                                            </p:attrNameLst>
                                          </p:cBhvr>
                                          <p:tavLst>
                                            <p:tav tm="0">
                                              <p:val>
                                                <p:fltVal val="0"/>
                                              </p:val>
                                            </p:tav>
                                            <p:tav tm="100000">
                                              <p:val>
                                                <p:strVal val="#ppt_w"/>
                                              </p:val>
                                            </p:tav>
                                          </p:tavLst>
                                        </p:anim>
                                        <p:anim calcmode="lin" valueType="num">
                                          <p:cBhvr>
                                            <p:cTn id="13" dur="1000" fill="hold"/>
                                            <p:tgtEl>
                                              <p:spTgt spid="16"/>
                                            </p:tgtEl>
                                            <p:attrNameLst>
                                              <p:attrName>ppt_h</p:attrName>
                                            </p:attrNameLst>
                                          </p:cBhvr>
                                          <p:tavLst>
                                            <p:tav tm="0">
                                              <p:val>
                                                <p:fltVal val="0"/>
                                              </p:val>
                                            </p:tav>
                                            <p:tav tm="100000">
                                              <p:val>
                                                <p:strVal val="#ppt_h"/>
                                              </p:val>
                                            </p:tav>
                                          </p:tavLst>
                                        </p:anim>
                                        <p:animEffect transition="in" filter="fade">
                                          <p:cBhvr>
                                            <p:cTn id="14" dur="10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1000" fill="hold"/>
                                            <p:tgtEl>
                                              <p:spTgt spid="23"/>
                                            </p:tgtEl>
                                            <p:attrNameLst>
                                              <p:attrName>ppt_w</p:attrName>
                                            </p:attrNameLst>
                                          </p:cBhvr>
                                          <p:tavLst>
                                            <p:tav tm="0">
                                              <p:val>
                                                <p:fltVal val="0"/>
                                              </p:val>
                                            </p:tav>
                                            <p:tav tm="100000">
                                              <p:val>
                                                <p:strVal val="#ppt_w"/>
                                              </p:val>
                                            </p:tav>
                                          </p:tavLst>
                                        </p:anim>
                                        <p:anim calcmode="lin" valueType="num">
                                          <p:cBhvr>
                                            <p:cTn id="18" dur="1000" fill="hold"/>
                                            <p:tgtEl>
                                              <p:spTgt spid="23"/>
                                            </p:tgtEl>
                                            <p:attrNameLst>
                                              <p:attrName>ppt_h</p:attrName>
                                            </p:attrNameLst>
                                          </p:cBhvr>
                                          <p:tavLst>
                                            <p:tav tm="0">
                                              <p:val>
                                                <p:fltVal val="0"/>
                                              </p:val>
                                            </p:tav>
                                            <p:tav tm="100000">
                                              <p:val>
                                                <p:strVal val="#ppt_h"/>
                                              </p:val>
                                            </p:tav>
                                          </p:tavLst>
                                        </p:anim>
                                        <p:animEffect transition="in" filter="fade">
                                          <p:cBhvr>
                                            <p:cTn id="19" dur="10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1000" fill="hold"/>
                                            <p:tgtEl>
                                              <p:spTgt spid="31"/>
                                            </p:tgtEl>
                                            <p:attrNameLst>
                                              <p:attrName>ppt_w</p:attrName>
                                            </p:attrNameLst>
                                          </p:cBhvr>
                                          <p:tavLst>
                                            <p:tav tm="0">
                                              <p:val>
                                                <p:fltVal val="0"/>
                                              </p:val>
                                            </p:tav>
                                            <p:tav tm="100000">
                                              <p:val>
                                                <p:strVal val="#ppt_w"/>
                                              </p:val>
                                            </p:tav>
                                          </p:tavLst>
                                        </p:anim>
                                        <p:anim calcmode="lin" valueType="num">
                                          <p:cBhvr>
                                            <p:cTn id="23" dur="1000" fill="hold"/>
                                            <p:tgtEl>
                                              <p:spTgt spid="31"/>
                                            </p:tgtEl>
                                            <p:attrNameLst>
                                              <p:attrName>ppt_h</p:attrName>
                                            </p:attrNameLst>
                                          </p:cBhvr>
                                          <p:tavLst>
                                            <p:tav tm="0">
                                              <p:val>
                                                <p:fltVal val="0"/>
                                              </p:val>
                                            </p:tav>
                                            <p:tav tm="100000">
                                              <p:val>
                                                <p:strVal val="#ppt_h"/>
                                              </p:val>
                                            </p:tav>
                                          </p:tavLst>
                                        </p:anim>
                                        <p:animEffect transition="in" filter="fade">
                                          <p:cBhvr>
                                            <p:cTn id="24" dur="10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1000" fill="hold"/>
                                            <p:tgtEl>
                                              <p:spTgt spid="34"/>
                                            </p:tgtEl>
                                            <p:attrNameLst>
                                              <p:attrName>ppt_w</p:attrName>
                                            </p:attrNameLst>
                                          </p:cBhvr>
                                          <p:tavLst>
                                            <p:tav tm="0">
                                              <p:val>
                                                <p:fltVal val="0"/>
                                              </p:val>
                                            </p:tav>
                                            <p:tav tm="100000">
                                              <p:val>
                                                <p:strVal val="#ppt_w"/>
                                              </p:val>
                                            </p:tav>
                                          </p:tavLst>
                                        </p:anim>
                                        <p:anim calcmode="lin" valueType="num">
                                          <p:cBhvr>
                                            <p:cTn id="28" dur="1000" fill="hold"/>
                                            <p:tgtEl>
                                              <p:spTgt spid="34"/>
                                            </p:tgtEl>
                                            <p:attrNameLst>
                                              <p:attrName>ppt_h</p:attrName>
                                            </p:attrNameLst>
                                          </p:cBhvr>
                                          <p:tavLst>
                                            <p:tav tm="0">
                                              <p:val>
                                                <p:fltVal val="0"/>
                                              </p:val>
                                            </p:tav>
                                            <p:tav tm="100000">
                                              <p:val>
                                                <p:strVal val="#ppt_h"/>
                                              </p:val>
                                            </p:tav>
                                          </p:tavLst>
                                        </p:anim>
                                        <p:animEffect transition="in" filter="fade">
                                          <p:cBhvr>
                                            <p:cTn id="29" dur="1000"/>
                                            <p:tgtEl>
                                              <p:spTgt spid="34"/>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16"/>
                                            </p:tgtEl>
                                          </p:cBhvr>
                                        </p:animEffect>
                                        <p:animScale>
                                          <p:cBhvr>
                                            <p:cTn id="33" dur="500" autoRev="1" fill="hold"/>
                                            <p:tgtEl>
                                              <p:spTgt spid="16"/>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23"/>
                                            </p:tgtEl>
                                          </p:cBhvr>
                                        </p:animEffect>
                                        <p:animScale>
                                          <p:cBhvr>
                                            <p:cTn id="36" dur="500" autoRev="1" fill="hold"/>
                                            <p:tgtEl>
                                              <p:spTgt spid="23"/>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1"/>
                                            </p:tgtEl>
                                          </p:cBhvr>
                                        </p:animEffect>
                                        <p:animScale>
                                          <p:cBhvr>
                                            <p:cTn id="39" dur="500" autoRev="1" fill="hold"/>
                                            <p:tgtEl>
                                              <p:spTgt spid="31"/>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34"/>
                                            </p:tgtEl>
                                          </p:cBhvr>
                                        </p:animEffect>
                                        <p:animScale>
                                          <p:cBhvr>
                                            <p:cTn id="42" dur="500" autoRev="1" fill="hold"/>
                                            <p:tgtEl>
                                              <p:spTgt spid="34"/>
                                            </p:tgtEl>
                                          </p:cBhvr>
                                          <p:by x="105000" y="105000"/>
                                        </p:animScale>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2000" fill="hold"/>
                                            <p:tgtEl>
                                              <p:spTgt spid="36"/>
                                            </p:tgtEl>
                                            <p:attrNameLst>
                                              <p:attrName>ppt_x</p:attrName>
                                            </p:attrNameLst>
                                          </p:cBhvr>
                                          <p:tavLst>
                                            <p:tav tm="0">
                                              <p:val>
                                                <p:strVal val="0-#ppt_w/2"/>
                                              </p:val>
                                            </p:tav>
                                            <p:tav tm="100000">
                                              <p:val>
                                                <p:strVal val="#ppt_x"/>
                                              </p:val>
                                            </p:tav>
                                          </p:tavLst>
                                        </p:anim>
                                        <p:anim calcmode="lin" valueType="num">
                                          <p:cBhvr additive="base">
                                            <p:cTn id="47" dur="2000" fill="hold"/>
                                            <p:tgtEl>
                                              <p:spTgt spid="36"/>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20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2000" fill="hold"/>
                                            <p:tgtEl>
                                              <p:spTgt spid="35"/>
                                            </p:tgtEl>
                                            <p:attrNameLst>
                                              <p:attrName>ppt_x</p:attrName>
                                            </p:attrNameLst>
                                          </p:cBhvr>
                                          <p:tavLst>
                                            <p:tav tm="0">
                                              <p:val>
                                                <p:strVal val="0-#ppt_w/2"/>
                                              </p:val>
                                            </p:tav>
                                            <p:tav tm="100000">
                                              <p:val>
                                                <p:strVal val="#ppt_x"/>
                                              </p:val>
                                            </p:tav>
                                          </p:tavLst>
                                        </p:anim>
                                        <p:anim calcmode="lin" valueType="num">
                                          <p:cBhvr additive="base">
                                            <p:cTn id="51" dur="2000" fill="hold"/>
                                            <p:tgtEl>
                                              <p:spTgt spid="35"/>
                                            </p:tgtEl>
                                            <p:attrNameLst>
                                              <p:attrName>ppt_y</p:attrName>
                                            </p:attrNameLst>
                                          </p:cBhvr>
                                          <p:tavLst>
                                            <p:tav tm="0">
                                              <p:val>
                                                <p:strVal val="#ppt_y"/>
                                              </p:val>
                                            </p:tav>
                                            <p:tav tm="100000">
                                              <p:val>
                                                <p:strVal val="#ppt_y"/>
                                              </p:val>
                                            </p:tav>
                                          </p:tavLst>
                                        </p:anim>
                                      </p:childTnLst>
                                    </p:cTn>
                                  </p:par>
                                </p:childTnLst>
                              </p:cTn>
                            </p:par>
                            <p:par>
                              <p:cTn id="52" fill="hold">
                                <p:stCondLst>
                                  <p:cond delay="6200"/>
                                </p:stCondLst>
                                <p:childTnLst>
                                  <p:par>
                                    <p:cTn id="53" presetID="14" presetClass="entr" presetSubtype="1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randombar(horizontal)">
                                          <p:cBhvr>
                                            <p:cTn id="55" dur="500"/>
                                            <p:tgtEl>
                                              <p:spTgt spid="37"/>
                                            </p:tgtEl>
                                          </p:cBhvr>
                                        </p:animEffect>
                                      </p:childTnLst>
                                    </p:cTn>
                                  </p:par>
                                </p:childTnLst>
                              </p:cTn>
                            </p:par>
                            <p:par>
                              <p:cTn id="56" fill="hold">
                                <p:stCondLst>
                                  <p:cond delay="6700"/>
                                </p:stCondLst>
                                <p:childTnLst>
                                  <p:par>
                                    <p:cTn id="57" presetID="22" presetClass="entr" presetSubtype="2"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ipe(right)">
                                          <p:cBhvr>
                                            <p:cTn id="59" dur="1000"/>
                                            <p:tgtEl>
                                              <p:spTgt spid="40"/>
                                            </p:tgtEl>
                                          </p:cBhvr>
                                        </p:animEffect>
                                      </p:childTnLst>
                                    </p:cTn>
                                  </p:par>
                                </p:childTnLst>
                              </p:cTn>
                            </p:par>
                            <p:par>
                              <p:cTn id="60" fill="hold">
                                <p:stCondLst>
                                  <p:cond delay="7700"/>
                                </p:stCondLst>
                                <p:childTnLst>
                                  <p:par>
                                    <p:cTn id="61" presetID="14" presetClass="entr" presetSubtype="10" fill="hold"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randombar(horizontal)">
                                          <p:cBhvr>
                                            <p:cTn id="63" dur="500"/>
                                            <p:tgtEl>
                                              <p:spTgt spid="41"/>
                                            </p:tgtEl>
                                          </p:cBhvr>
                                        </p:animEffect>
                                      </p:childTnLst>
                                    </p:cTn>
                                  </p:par>
                                </p:childTnLst>
                              </p:cTn>
                            </p:par>
                            <p:par>
                              <p:cTn id="64" fill="hold">
                                <p:stCondLst>
                                  <p:cond delay="8200"/>
                                </p:stCondLst>
                                <p:childTnLst>
                                  <p:par>
                                    <p:cTn id="65" presetID="14" presetClass="entr" presetSubtype="10" fill="hold" grpId="0" nodeType="afterEffect">
                                      <p:stCondLst>
                                        <p:cond delay="0"/>
                                      </p:stCondLst>
                                      <p:iterate type="lt">
                                        <p:tmPct val="10000"/>
                                      </p:iterate>
                                      <p:childTnLst>
                                        <p:set>
                                          <p:cBhvr>
                                            <p:cTn id="66" dur="1" fill="hold">
                                              <p:stCondLst>
                                                <p:cond delay="0"/>
                                              </p:stCondLst>
                                            </p:cTn>
                                            <p:tgtEl>
                                              <p:spTgt spid="15"/>
                                            </p:tgtEl>
                                            <p:attrNameLst>
                                              <p:attrName>style.visibility</p:attrName>
                                            </p:attrNameLst>
                                          </p:cBhvr>
                                          <p:to>
                                            <p:strVal val="visible"/>
                                          </p:to>
                                        </p:set>
                                        <p:animEffect transition="in" filter="randombar(horizontal)">
                                          <p:cBhvr>
                                            <p:cTn id="67" dur="300"/>
                                            <p:tgtEl>
                                              <p:spTgt spid="15"/>
                                            </p:tgtEl>
                                          </p:cBhvr>
                                        </p:animEffect>
                                      </p:childTnLst>
                                    </p:cTn>
                                  </p:par>
                                </p:childTnLst>
                              </p:cTn>
                            </p:par>
                            <p:par>
                              <p:cTn id="68" fill="hold">
                                <p:stCondLst>
                                  <p:cond delay="11980"/>
                                </p:stCondLst>
                                <p:childTnLst>
                                  <p:par>
                                    <p:cTn id="69" presetID="14" presetClass="entr" presetSubtype="1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randombar(horizontal)">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34" grpId="0" animBg="1"/>
          <p:bldP spid="34" grpId="1" animBg="1"/>
          <p:bldP spid="35" grpId="0"/>
          <p:bldP spid="36" grpId="0"/>
          <p:bldP spid="37" grpId="0"/>
          <p:bldP spid="40"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4" name="图片 13">
              <a:extLst>
                <a:ext uri="{FF2B5EF4-FFF2-40B4-BE49-F238E27FC236}">
                  <a16:creationId xmlns:a16="http://schemas.microsoft.com/office/drawing/2014/main" xmlns="" id="{3616DA0D-831E-4B98-99C2-E42588A9A7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5" name="文本框 14">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壹</a:t>
              </a:r>
            </a:p>
          </p:txBody>
        </p:sp>
      </p:grpSp>
      <p:sp>
        <p:nvSpPr>
          <p:cNvPr id="16" name="TextBox 3"/>
          <p:cNvSpPr txBox="1">
            <a:spLocks noChangeArrowheads="1"/>
          </p:cNvSpPr>
          <p:nvPr/>
        </p:nvSpPr>
        <p:spPr bwMode="auto">
          <a:xfrm>
            <a:off x="2536455" y="630795"/>
            <a:ext cx="158216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寒食节</a:t>
            </a:r>
          </a:p>
        </p:txBody>
      </p:sp>
      <p:grpSp>
        <p:nvGrpSpPr>
          <p:cNvPr id="19" name="组合 18"/>
          <p:cNvGrpSpPr/>
          <p:nvPr/>
        </p:nvGrpSpPr>
        <p:grpSpPr>
          <a:xfrm>
            <a:off x="1435471" y="1738222"/>
            <a:ext cx="4260825" cy="4260825"/>
            <a:chOff x="5675025" y="-102856"/>
            <a:chExt cx="3467050" cy="3467050"/>
          </a:xfrm>
        </p:grpSpPr>
        <p:sp>
          <p:nvSpPr>
            <p:cNvPr id="20" name="椭圆 19"/>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a:off x="2104168" y="2529806"/>
            <a:ext cx="2990220" cy="2677656"/>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寒食节亦称“禁烟节”“冷节”，在夏历冬至后一百零五日，清明节前一日。</a:t>
            </a:r>
          </a:p>
          <a:p>
            <a:r>
              <a:rPr lang="zh-CN" altLang="en-US" sz="1200" dirty="0">
                <a:solidFill>
                  <a:schemeClr val="bg1"/>
                </a:solidFill>
                <a:latin typeface="微软雅黑" panose="020B0503020204020204" pitchFamily="34" charset="-122"/>
                <a:ea typeface="微软雅黑" panose="020B0503020204020204" pitchFamily="34" charset="-122"/>
              </a:rPr>
              <a:t>       寒食节的源头，应为远古时期人类的火崇拜。古人的生活离不开火，但是，火又往往给人类造成极大的灾害，于是古人便认为火有神灵，要祀火。各家所祀之火，每年又要止熄一次。然后再重新燃起新火，称为改火。改火时，要举行隆重的祭祖活动，将谷神稷的象征物焚烧，称为人牺。相沿成俗，便形成了后来的禁火节。</a:t>
            </a:r>
          </a:p>
          <a:p>
            <a:r>
              <a:rPr lang="zh-CN" altLang="en-US" sz="1200" dirty="0">
                <a:solidFill>
                  <a:schemeClr val="bg1"/>
                </a:solidFill>
                <a:latin typeface="微软雅黑" panose="020B0503020204020204" pitchFamily="34" charset="-122"/>
                <a:ea typeface="微软雅黑" panose="020B0503020204020204" pitchFamily="34" charset="-122"/>
              </a:rPr>
              <a:t>      寒食节的具体日期，古俗讲究在冬至节后的一百零五天。现在大部分地区是在清明节前一天过寒食节。</a:t>
            </a:r>
          </a:p>
        </p:txBody>
      </p:sp>
      <p:grpSp>
        <p:nvGrpSpPr>
          <p:cNvPr id="24" name="组合 23"/>
          <p:cNvGrpSpPr/>
          <p:nvPr/>
        </p:nvGrpSpPr>
        <p:grpSpPr>
          <a:xfrm>
            <a:off x="5078750" y="4763952"/>
            <a:ext cx="1235095" cy="1235095"/>
            <a:chOff x="6820677" y="2890507"/>
            <a:chExt cx="1235095" cy="1235095"/>
          </a:xfrm>
        </p:grpSpPr>
        <p:sp>
          <p:nvSpPr>
            <p:cNvPr id="25" name="椭圆 24"/>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946177" y="3114716"/>
            <a:ext cx="970293" cy="970293"/>
            <a:chOff x="6820677" y="2890507"/>
            <a:chExt cx="1235095" cy="1235095"/>
          </a:xfrm>
        </p:grpSpPr>
        <p:sp>
          <p:nvSpPr>
            <p:cNvPr id="35" name="椭圆 34"/>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7" name="椭圆 36"/>
          <p:cNvSpPr/>
          <p:nvPr/>
        </p:nvSpPr>
        <p:spPr>
          <a:xfrm>
            <a:off x="1351912" y="3786371"/>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47624" y="3815478"/>
            <a:ext cx="4695659" cy="3200272"/>
          </a:xfrm>
          <a:prstGeom prst="rect">
            <a:avLst/>
          </a:prstGeom>
        </p:spPr>
      </p:pic>
      <p:pic>
        <p:nvPicPr>
          <p:cNvPr id="41" name="图片 4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36626" y="730973"/>
            <a:ext cx="2953634" cy="2838450"/>
          </a:xfrm>
          <a:prstGeom prst="rect">
            <a:avLst/>
          </a:prstGeom>
        </p:spPr>
      </p:pic>
      <p:pic>
        <p:nvPicPr>
          <p:cNvPr id="42" name="图片 41"/>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473848" y="1664147"/>
            <a:ext cx="3479190" cy="2277380"/>
          </a:xfrm>
          <a:prstGeom prst="rect">
            <a:avLst/>
          </a:prstGeom>
        </p:spPr>
      </p:pic>
      <p:sp>
        <p:nvSpPr>
          <p:cNvPr id="43" name="Text Box 2"/>
          <p:cNvSpPr txBox="1">
            <a:spLocks noChangeArrowheads="1"/>
          </p:cNvSpPr>
          <p:nvPr/>
        </p:nvSpPr>
        <p:spPr bwMode="auto">
          <a:xfrm>
            <a:off x="6997726" y="1414101"/>
            <a:ext cx="1415772" cy="7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8000" spc="600" dirty="0">
                <a:solidFill>
                  <a:schemeClr val="bg2">
                    <a:lumMod val="25000"/>
                  </a:schemeClr>
                </a:solidFill>
                <a:latin typeface="方正清刻本悦宋简体" panose="02000000000000000000" pitchFamily="2" charset="-122"/>
                <a:ea typeface="方正清刻本悦宋简体" panose="02000000000000000000" pitchFamily="2" charset="-122"/>
              </a:rPr>
              <a:t>寒</a:t>
            </a:r>
          </a:p>
        </p:txBody>
      </p:sp>
      <p:sp>
        <p:nvSpPr>
          <p:cNvPr id="44" name="Text Box 2"/>
          <p:cNvSpPr txBox="1">
            <a:spLocks noChangeArrowheads="1"/>
          </p:cNvSpPr>
          <p:nvPr/>
        </p:nvSpPr>
        <p:spPr bwMode="auto">
          <a:xfrm>
            <a:off x="7905666" y="2293670"/>
            <a:ext cx="1015663" cy="7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5400" spc="600" dirty="0">
                <a:solidFill>
                  <a:schemeClr val="bg2">
                    <a:lumMod val="25000"/>
                  </a:schemeClr>
                </a:solidFill>
                <a:latin typeface="方正清刻本悦宋简体" panose="02000000000000000000" pitchFamily="2" charset="-122"/>
                <a:ea typeface="方正清刻本悦宋简体" panose="02000000000000000000" pitchFamily="2" charset="-122"/>
              </a:rPr>
              <a:t>食</a:t>
            </a:r>
          </a:p>
        </p:txBody>
      </p:sp>
      <p:sp>
        <p:nvSpPr>
          <p:cNvPr id="45" name="Text Box 2"/>
          <p:cNvSpPr txBox="1">
            <a:spLocks noChangeArrowheads="1"/>
          </p:cNvSpPr>
          <p:nvPr/>
        </p:nvSpPr>
        <p:spPr bwMode="auto">
          <a:xfrm>
            <a:off x="7790673" y="1910202"/>
            <a:ext cx="17014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en-US" altLang="zh-CN" sz="2000" dirty="0">
                <a:solidFill>
                  <a:schemeClr val="bg2">
                    <a:lumMod val="25000"/>
                  </a:schemeClr>
                </a:solidFill>
                <a:latin typeface="方正清刻本悦宋简体" panose="02000000000000000000" pitchFamily="2" charset="-122"/>
                <a:ea typeface="方正清刻本悦宋简体" panose="02000000000000000000" pitchFamily="2" charset="-122"/>
              </a:rPr>
              <a:t>HAN  SHI</a:t>
            </a:r>
          </a:p>
        </p:txBody>
      </p:sp>
      <p:pic>
        <p:nvPicPr>
          <p:cNvPr id="46" name="图片 4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529478" y="-1500640"/>
            <a:ext cx="1701486" cy="3594572"/>
          </a:xfrm>
          <a:prstGeom prst="rect">
            <a:avLst/>
          </a:prstGeom>
        </p:spPr>
      </p:pic>
      <p:pic>
        <p:nvPicPr>
          <p:cNvPr id="49" name="图片 48"/>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1236241" y="1183750"/>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28182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67000">
                                          <p:cBhvr additive="base">
                                            <p:cTn id="7" dur="2000" fill="hold"/>
                                            <p:tgtEl>
                                              <p:spTgt spid="16"/>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2" presetClass="entr" presetSubtype="1"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up)">
                                          <p:cBhvr>
                                            <p:cTn id="12" dur="1000"/>
                                            <p:tgtEl>
                                              <p:spTgt spid="46"/>
                                            </p:tgtEl>
                                          </p:cBhvr>
                                        </p:animEffect>
                                      </p:childTnLst>
                                    </p:cTn>
                                  </p:par>
                                </p:childTnLst>
                              </p:cTn>
                            </p:par>
                            <p:par>
                              <p:cTn id="13" fill="hold">
                                <p:stCondLst>
                                  <p:cond delay="3000"/>
                                </p:stCondLst>
                                <p:childTnLst>
                                  <p:par>
                                    <p:cTn id="14" presetID="18" presetClass="entr" presetSubtype="12"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strips(downLeft)">
                                          <p:cBhvr>
                                            <p:cTn id="16" dur="1000"/>
                                            <p:tgtEl>
                                              <p:spTgt spid="41"/>
                                            </p:tgtEl>
                                          </p:cBhvr>
                                        </p:animEffect>
                                      </p:childTnLst>
                                    </p:cTn>
                                  </p:par>
                                </p:childTnLst>
                              </p:cTn>
                            </p:par>
                            <p:par>
                              <p:cTn id="17" fill="hold">
                                <p:stCondLst>
                                  <p:cond delay="4000"/>
                                </p:stCondLst>
                                <p:childTnLst>
                                  <p:par>
                                    <p:cTn id="18" presetID="10" presetClass="entr" presetSubtype="0"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1000"/>
                                            <p:tgtEl>
                                              <p:spTgt spid="43"/>
                                            </p:tgtEl>
                                          </p:cBhvr>
                                        </p:animEffect>
                                      </p:childTnLst>
                                    </p:cTn>
                                  </p:par>
                                </p:childTnLst>
                              </p:cTn>
                            </p:par>
                            <p:par>
                              <p:cTn id="21" fill="hold">
                                <p:stCondLst>
                                  <p:cond delay="5000"/>
                                </p:stCondLst>
                                <p:childTnLst>
                                  <p:par>
                                    <p:cTn id="22" presetID="10" presetClass="entr" presetSubtype="0" fill="hold" grpId="0"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1000"/>
                                            <p:tgtEl>
                                              <p:spTgt spid="44"/>
                                            </p:tgtEl>
                                          </p:cBhvr>
                                        </p:animEffect>
                                      </p:childTnLst>
                                    </p:cTn>
                                  </p:par>
                                </p:childTnLst>
                              </p:cTn>
                            </p:par>
                            <p:par>
                              <p:cTn id="25" fill="hold">
                                <p:stCondLst>
                                  <p:cond delay="6000"/>
                                </p:stCondLst>
                                <p:childTnLst>
                                  <p:par>
                                    <p:cTn id="26" presetID="10" presetClass="entr" presetSubtype="0"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1000"/>
                                            <p:tgtEl>
                                              <p:spTgt spid="45"/>
                                            </p:tgtEl>
                                          </p:cBhvr>
                                        </p:animEffect>
                                      </p:childTnLst>
                                    </p:cTn>
                                  </p:par>
                                </p:childTnLst>
                              </p:cTn>
                            </p:par>
                            <p:par>
                              <p:cTn id="29" fill="hold">
                                <p:stCondLst>
                                  <p:cond delay="7000"/>
                                </p:stCondLst>
                                <p:childTnLst>
                                  <p:par>
                                    <p:cTn id="30" presetID="53" presetClass="entr" presetSubtype="16"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childTnLst>
                              </p:cTn>
                            </p:par>
                            <p:par>
                              <p:cTn id="35" fill="hold">
                                <p:stCondLst>
                                  <p:cond delay="7500"/>
                                </p:stCondLst>
                                <p:childTnLst>
                                  <p:par>
                                    <p:cTn id="36" presetID="2" presetClass="entr" presetSubtype="2" fill="hold" nodeType="afterEffect" p14:presetBounceEnd="67000">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14:bounceEnd="67000">
                                          <p:cBhvr additive="base">
                                            <p:cTn id="38" dur="2000" fill="hold"/>
                                            <p:tgtEl>
                                              <p:spTgt spid="3"/>
                                            </p:tgtEl>
                                            <p:attrNameLst>
                                              <p:attrName>ppt_x</p:attrName>
                                            </p:attrNameLst>
                                          </p:cBhvr>
                                          <p:tavLst>
                                            <p:tav tm="0">
                                              <p:val>
                                                <p:strVal val="1+#ppt_w/2"/>
                                              </p:val>
                                            </p:tav>
                                            <p:tav tm="100000">
                                              <p:val>
                                                <p:strVal val="#ppt_x"/>
                                              </p:val>
                                            </p:tav>
                                          </p:tavLst>
                                        </p:anim>
                                        <p:anim calcmode="lin" valueType="num" p14:bounceEnd="67000">
                                          <p:cBhvr additive="base">
                                            <p:cTn id="39" dur="2000" fill="hold"/>
                                            <p:tgtEl>
                                              <p:spTgt spid="3"/>
                                            </p:tgtEl>
                                            <p:attrNameLst>
                                              <p:attrName>ppt_y</p:attrName>
                                            </p:attrNameLst>
                                          </p:cBhvr>
                                          <p:tavLst>
                                            <p:tav tm="0">
                                              <p:val>
                                                <p:strVal val="#ppt_y"/>
                                              </p:val>
                                            </p:tav>
                                            <p:tav tm="100000">
                                              <p:val>
                                                <p:strVal val="#ppt_y"/>
                                              </p:val>
                                            </p:tav>
                                          </p:tavLst>
                                        </p:anim>
                                      </p:childTnLst>
                                    </p:cTn>
                                  </p:par>
                                </p:childTnLst>
                              </p:cTn>
                            </p:par>
                            <p:par>
                              <p:cTn id="40" fill="hold">
                                <p:stCondLst>
                                  <p:cond delay="9500"/>
                                </p:stCondLst>
                                <p:childTnLst>
                                  <p:par>
                                    <p:cTn id="41" presetID="53" presetClass="entr" presetSubtype="16"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Effect transition="in" filter="fade">
                                          <p:cBhvr>
                                            <p:cTn id="45" dur="1000"/>
                                            <p:tgtEl>
                                              <p:spTgt spid="19"/>
                                            </p:tgtEl>
                                          </p:cBhvr>
                                        </p:animEffect>
                                      </p:childTnLst>
                                    </p:cTn>
                                  </p:par>
                                  <p:par>
                                    <p:cTn id="46" presetID="53" presetClass="entr" presetSubtype="16" fill="hold" nodeType="with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1000" fill="hold"/>
                                            <p:tgtEl>
                                              <p:spTgt spid="24"/>
                                            </p:tgtEl>
                                            <p:attrNameLst>
                                              <p:attrName>ppt_w</p:attrName>
                                            </p:attrNameLst>
                                          </p:cBhvr>
                                          <p:tavLst>
                                            <p:tav tm="0">
                                              <p:val>
                                                <p:fltVal val="0"/>
                                              </p:val>
                                            </p:tav>
                                            <p:tav tm="100000">
                                              <p:val>
                                                <p:strVal val="#ppt_w"/>
                                              </p:val>
                                            </p:tav>
                                          </p:tavLst>
                                        </p:anim>
                                        <p:anim calcmode="lin" valueType="num">
                                          <p:cBhvr>
                                            <p:cTn id="49" dur="1000" fill="hold"/>
                                            <p:tgtEl>
                                              <p:spTgt spid="24"/>
                                            </p:tgtEl>
                                            <p:attrNameLst>
                                              <p:attrName>ppt_h</p:attrName>
                                            </p:attrNameLst>
                                          </p:cBhvr>
                                          <p:tavLst>
                                            <p:tav tm="0">
                                              <p:val>
                                                <p:fltVal val="0"/>
                                              </p:val>
                                            </p:tav>
                                            <p:tav tm="100000">
                                              <p:val>
                                                <p:strVal val="#ppt_h"/>
                                              </p:val>
                                            </p:tav>
                                          </p:tavLst>
                                        </p:anim>
                                        <p:animEffect transition="in" filter="fade">
                                          <p:cBhvr>
                                            <p:cTn id="50" dur="1000"/>
                                            <p:tgtEl>
                                              <p:spTgt spid="24"/>
                                            </p:tgtEl>
                                          </p:cBhvr>
                                        </p:animEffect>
                                      </p:childTnLst>
                                    </p:cTn>
                                  </p:par>
                                  <p:par>
                                    <p:cTn id="51" presetID="53" presetClass="entr" presetSubtype="16" fill="hold" nodeType="with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1000" fill="hold"/>
                                            <p:tgtEl>
                                              <p:spTgt spid="34"/>
                                            </p:tgtEl>
                                            <p:attrNameLst>
                                              <p:attrName>ppt_w</p:attrName>
                                            </p:attrNameLst>
                                          </p:cBhvr>
                                          <p:tavLst>
                                            <p:tav tm="0">
                                              <p:val>
                                                <p:fltVal val="0"/>
                                              </p:val>
                                            </p:tav>
                                            <p:tav tm="100000">
                                              <p:val>
                                                <p:strVal val="#ppt_w"/>
                                              </p:val>
                                            </p:tav>
                                          </p:tavLst>
                                        </p:anim>
                                        <p:anim calcmode="lin" valueType="num">
                                          <p:cBhvr>
                                            <p:cTn id="54" dur="1000" fill="hold"/>
                                            <p:tgtEl>
                                              <p:spTgt spid="34"/>
                                            </p:tgtEl>
                                            <p:attrNameLst>
                                              <p:attrName>ppt_h</p:attrName>
                                            </p:attrNameLst>
                                          </p:cBhvr>
                                          <p:tavLst>
                                            <p:tav tm="0">
                                              <p:val>
                                                <p:fltVal val="0"/>
                                              </p:val>
                                            </p:tav>
                                            <p:tav tm="100000">
                                              <p:val>
                                                <p:strVal val="#ppt_h"/>
                                              </p:val>
                                            </p:tav>
                                          </p:tavLst>
                                        </p:anim>
                                        <p:animEffect transition="in" filter="fade">
                                          <p:cBhvr>
                                            <p:cTn id="55" dur="1000"/>
                                            <p:tgtEl>
                                              <p:spTgt spid="34"/>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p:cTn id="58" dur="1000" fill="hold"/>
                                            <p:tgtEl>
                                              <p:spTgt spid="37"/>
                                            </p:tgtEl>
                                            <p:attrNameLst>
                                              <p:attrName>ppt_w</p:attrName>
                                            </p:attrNameLst>
                                          </p:cBhvr>
                                          <p:tavLst>
                                            <p:tav tm="0">
                                              <p:val>
                                                <p:fltVal val="0"/>
                                              </p:val>
                                            </p:tav>
                                            <p:tav tm="100000">
                                              <p:val>
                                                <p:strVal val="#ppt_w"/>
                                              </p:val>
                                            </p:tav>
                                          </p:tavLst>
                                        </p:anim>
                                        <p:anim calcmode="lin" valueType="num">
                                          <p:cBhvr>
                                            <p:cTn id="59" dur="1000" fill="hold"/>
                                            <p:tgtEl>
                                              <p:spTgt spid="37"/>
                                            </p:tgtEl>
                                            <p:attrNameLst>
                                              <p:attrName>ppt_h</p:attrName>
                                            </p:attrNameLst>
                                          </p:cBhvr>
                                          <p:tavLst>
                                            <p:tav tm="0">
                                              <p:val>
                                                <p:fltVal val="0"/>
                                              </p:val>
                                            </p:tav>
                                            <p:tav tm="100000">
                                              <p:val>
                                                <p:strVal val="#ppt_h"/>
                                              </p:val>
                                            </p:tav>
                                          </p:tavLst>
                                        </p:anim>
                                        <p:animEffect transition="in" filter="fade">
                                          <p:cBhvr>
                                            <p:cTn id="60" dur="1000"/>
                                            <p:tgtEl>
                                              <p:spTgt spid="37"/>
                                            </p:tgtEl>
                                          </p:cBhvr>
                                        </p:animEffect>
                                      </p:childTnLst>
                                    </p:cTn>
                                  </p:par>
                                </p:childTnLst>
                              </p:cTn>
                            </p:par>
                            <p:par>
                              <p:cTn id="61" fill="hold">
                                <p:stCondLst>
                                  <p:cond delay="10500"/>
                                </p:stCondLst>
                                <p:childTnLst>
                                  <p:par>
                                    <p:cTn id="62" presetID="26" presetClass="emph" presetSubtype="0" fill="hold" nodeType="afterEffect">
                                      <p:stCondLst>
                                        <p:cond delay="0"/>
                                      </p:stCondLst>
                                      <p:childTnLst>
                                        <p:animEffect transition="out" filter="fade">
                                          <p:cBhvr>
                                            <p:cTn id="63" dur="1000" tmFilter="0, 0; .2, .5; .8, .5; 1, 0"/>
                                            <p:tgtEl>
                                              <p:spTgt spid="19"/>
                                            </p:tgtEl>
                                          </p:cBhvr>
                                        </p:animEffect>
                                        <p:animScale>
                                          <p:cBhvr>
                                            <p:cTn id="64" dur="500" autoRev="1" fill="hold"/>
                                            <p:tgtEl>
                                              <p:spTgt spid="19"/>
                                            </p:tgtEl>
                                          </p:cBhvr>
                                          <p:by x="105000" y="105000"/>
                                        </p:animScale>
                                      </p:childTnLst>
                                    </p:cTn>
                                  </p:par>
                                  <p:par>
                                    <p:cTn id="65" presetID="26" presetClass="emph" presetSubtype="0" fill="hold" nodeType="withEffect">
                                      <p:stCondLst>
                                        <p:cond delay="0"/>
                                      </p:stCondLst>
                                      <p:childTnLst>
                                        <p:animEffect transition="out" filter="fade">
                                          <p:cBhvr>
                                            <p:cTn id="66" dur="1000" tmFilter="0, 0; .2, .5; .8, .5; 1, 0"/>
                                            <p:tgtEl>
                                              <p:spTgt spid="24"/>
                                            </p:tgtEl>
                                          </p:cBhvr>
                                        </p:animEffect>
                                        <p:animScale>
                                          <p:cBhvr>
                                            <p:cTn id="67" dur="500" autoRev="1" fill="hold"/>
                                            <p:tgtEl>
                                              <p:spTgt spid="24"/>
                                            </p:tgtEl>
                                          </p:cBhvr>
                                          <p:by x="105000" y="105000"/>
                                        </p:animScale>
                                      </p:childTnLst>
                                    </p:cTn>
                                  </p:par>
                                  <p:par>
                                    <p:cTn id="68" presetID="26" presetClass="emph" presetSubtype="0" fill="hold" nodeType="withEffect">
                                      <p:stCondLst>
                                        <p:cond delay="0"/>
                                      </p:stCondLst>
                                      <p:childTnLst>
                                        <p:animEffect transition="out" filter="fade">
                                          <p:cBhvr>
                                            <p:cTn id="69" dur="1000" tmFilter="0, 0; .2, .5; .8, .5; 1, 0"/>
                                            <p:tgtEl>
                                              <p:spTgt spid="34"/>
                                            </p:tgtEl>
                                          </p:cBhvr>
                                        </p:animEffect>
                                        <p:animScale>
                                          <p:cBhvr>
                                            <p:cTn id="70" dur="500" autoRev="1" fill="hold"/>
                                            <p:tgtEl>
                                              <p:spTgt spid="34"/>
                                            </p:tgtEl>
                                          </p:cBhvr>
                                          <p:by x="105000" y="105000"/>
                                        </p:animScale>
                                      </p:childTnLst>
                                    </p:cTn>
                                  </p:par>
                                  <p:par>
                                    <p:cTn id="71" presetID="26" presetClass="emph" presetSubtype="0" fill="hold" grpId="1" nodeType="withEffect">
                                      <p:stCondLst>
                                        <p:cond delay="0"/>
                                      </p:stCondLst>
                                      <p:childTnLst>
                                        <p:animEffect transition="out" filter="fade">
                                          <p:cBhvr>
                                            <p:cTn id="72" dur="1000" tmFilter="0, 0; .2, .5; .8, .5; 1, 0"/>
                                            <p:tgtEl>
                                              <p:spTgt spid="37"/>
                                            </p:tgtEl>
                                          </p:cBhvr>
                                        </p:animEffect>
                                        <p:animScale>
                                          <p:cBhvr>
                                            <p:cTn id="73" dur="500" autoRev="1" fill="hold"/>
                                            <p:tgtEl>
                                              <p:spTgt spid="37"/>
                                            </p:tgtEl>
                                          </p:cBhvr>
                                          <p:by x="105000" y="105000"/>
                                        </p:animScale>
                                      </p:childTnLst>
                                    </p:cTn>
                                  </p:par>
                                  <p:par>
                                    <p:cTn id="74" presetID="53" presetClass="entr" presetSubtype="16"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p:cTn id="76" dur="1000" fill="hold"/>
                                            <p:tgtEl>
                                              <p:spTgt spid="23"/>
                                            </p:tgtEl>
                                            <p:attrNameLst>
                                              <p:attrName>ppt_w</p:attrName>
                                            </p:attrNameLst>
                                          </p:cBhvr>
                                          <p:tavLst>
                                            <p:tav tm="0">
                                              <p:val>
                                                <p:fltVal val="0"/>
                                              </p:val>
                                            </p:tav>
                                            <p:tav tm="100000">
                                              <p:val>
                                                <p:strVal val="#ppt_w"/>
                                              </p:val>
                                            </p:tav>
                                          </p:tavLst>
                                        </p:anim>
                                        <p:anim calcmode="lin" valueType="num">
                                          <p:cBhvr>
                                            <p:cTn id="77" dur="1000" fill="hold"/>
                                            <p:tgtEl>
                                              <p:spTgt spid="23"/>
                                            </p:tgtEl>
                                            <p:attrNameLst>
                                              <p:attrName>ppt_h</p:attrName>
                                            </p:attrNameLst>
                                          </p:cBhvr>
                                          <p:tavLst>
                                            <p:tav tm="0">
                                              <p:val>
                                                <p:fltVal val="0"/>
                                              </p:val>
                                            </p:tav>
                                            <p:tav tm="100000">
                                              <p:val>
                                                <p:strVal val="#ppt_h"/>
                                              </p:val>
                                            </p:tav>
                                          </p:tavLst>
                                        </p:anim>
                                        <p:animEffect transition="in" filter="fade">
                                          <p:cBhvr>
                                            <p:cTn id="78" dur="1000"/>
                                            <p:tgtEl>
                                              <p:spTgt spid="23"/>
                                            </p:tgtEl>
                                          </p:cBhvr>
                                        </p:animEffect>
                                      </p:childTnLst>
                                    </p:cTn>
                                  </p:par>
                                </p:childTnLst>
                              </p:cTn>
                            </p:par>
                            <p:par>
                              <p:cTn id="79" fill="hold">
                                <p:stCondLst>
                                  <p:cond delay="11500"/>
                                </p:stCondLst>
                                <p:childTnLst>
                                  <p:par>
                                    <p:cTn id="80" presetID="14" presetClass="entr" presetSubtype="10"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randombar(horizontal)">
                                          <p:cBhvr>
                                            <p:cTn id="8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p:bldP spid="37" grpId="0" animBg="1"/>
          <p:bldP spid="37" grpId="1" animBg="1"/>
          <p:bldP spid="43" grpId="0" bldLvl="0" autoUpdateAnimBg="0"/>
          <p:bldP spid="44" grpId="0" bldLvl="0" autoUpdateAnimBg="0"/>
          <p:bldP spid="45" grpId="0" bldLvl="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000" fill="hold"/>
                                            <p:tgtEl>
                                              <p:spTgt spid="16"/>
                                            </p:tgtEl>
                                            <p:attrNameLst>
                                              <p:attrName>ppt_x</p:attrName>
                                            </p:attrNameLst>
                                          </p:cBhvr>
                                          <p:tavLst>
                                            <p:tav tm="0">
                                              <p:val>
                                                <p:strVal val="0-#ppt_w/2"/>
                                              </p:val>
                                            </p:tav>
                                            <p:tav tm="100000">
                                              <p:val>
                                                <p:strVal val="#ppt_x"/>
                                              </p:val>
                                            </p:tav>
                                          </p:tavLst>
                                        </p:anim>
                                        <p:anim calcmode="lin" valueType="num">
                                          <p:cBhvr additive="base">
                                            <p:cTn id="8" dur="20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2" presetClass="entr" presetSubtype="1"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up)">
                                          <p:cBhvr>
                                            <p:cTn id="12" dur="1000"/>
                                            <p:tgtEl>
                                              <p:spTgt spid="46"/>
                                            </p:tgtEl>
                                          </p:cBhvr>
                                        </p:animEffect>
                                      </p:childTnLst>
                                    </p:cTn>
                                  </p:par>
                                </p:childTnLst>
                              </p:cTn>
                            </p:par>
                            <p:par>
                              <p:cTn id="13" fill="hold">
                                <p:stCondLst>
                                  <p:cond delay="3000"/>
                                </p:stCondLst>
                                <p:childTnLst>
                                  <p:par>
                                    <p:cTn id="14" presetID="18" presetClass="entr" presetSubtype="12"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strips(downLeft)">
                                          <p:cBhvr>
                                            <p:cTn id="16" dur="1000"/>
                                            <p:tgtEl>
                                              <p:spTgt spid="41"/>
                                            </p:tgtEl>
                                          </p:cBhvr>
                                        </p:animEffect>
                                      </p:childTnLst>
                                    </p:cTn>
                                  </p:par>
                                </p:childTnLst>
                              </p:cTn>
                            </p:par>
                            <p:par>
                              <p:cTn id="17" fill="hold">
                                <p:stCondLst>
                                  <p:cond delay="4000"/>
                                </p:stCondLst>
                                <p:childTnLst>
                                  <p:par>
                                    <p:cTn id="18" presetID="10" presetClass="entr" presetSubtype="0"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1000"/>
                                            <p:tgtEl>
                                              <p:spTgt spid="43"/>
                                            </p:tgtEl>
                                          </p:cBhvr>
                                        </p:animEffect>
                                      </p:childTnLst>
                                    </p:cTn>
                                  </p:par>
                                </p:childTnLst>
                              </p:cTn>
                            </p:par>
                            <p:par>
                              <p:cTn id="21" fill="hold">
                                <p:stCondLst>
                                  <p:cond delay="5000"/>
                                </p:stCondLst>
                                <p:childTnLst>
                                  <p:par>
                                    <p:cTn id="22" presetID="10" presetClass="entr" presetSubtype="0" fill="hold" grpId="0"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1000"/>
                                            <p:tgtEl>
                                              <p:spTgt spid="44"/>
                                            </p:tgtEl>
                                          </p:cBhvr>
                                        </p:animEffect>
                                      </p:childTnLst>
                                    </p:cTn>
                                  </p:par>
                                </p:childTnLst>
                              </p:cTn>
                            </p:par>
                            <p:par>
                              <p:cTn id="25" fill="hold">
                                <p:stCondLst>
                                  <p:cond delay="6000"/>
                                </p:stCondLst>
                                <p:childTnLst>
                                  <p:par>
                                    <p:cTn id="26" presetID="10" presetClass="entr" presetSubtype="0"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1000"/>
                                            <p:tgtEl>
                                              <p:spTgt spid="45"/>
                                            </p:tgtEl>
                                          </p:cBhvr>
                                        </p:animEffect>
                                      </p:childTnLst>
                                    </p:cTn>
                                  </p:par>
                                </p:childTnLst>
                              </p:cTn>
                            </p:par>
                            <p:par>
                              <p:cTn id="29" fill="hold">
                                <p:stCondLst>
                                  <p:cond delay="7000"/>
                                </p:stCondLst>
                                <p:childTnLst>
                                  <p:par>
                                    <p:cTn id="30" presetID="53" presetClass="entr" presetSubtype="16"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childTnLst>
                              </p:cTn>
                            </p:par>
                            <p:par>
                              <p:cTn id="35" fill="hold">
                                <p:stCondLst>
                                  <p:cond delay="7500"/>
                                </p:stCondLst>
                                <p:childTnLst>
                                  <p:par>
                                    <p:cTn id="36" presetID="2" presetClass="entr" presetSubtype="2"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2000" fill="hold"/>
                                            <p:tgtEl>
                                              <p:spTgt spid="3"/>
                                            </p:tgtEl>
                                            <p:attrNameLst>
                                              <p:attrName>ppt_x</p:attrName>
                                            </p:attrNameLst>
                                          </p:cBhvr>
                                          <p:tavLst>
                                            <p:tav tm="0">
                                              <p:val>
                                                <p:strVal val="1+#ppt_w/2"/>
                                              </p:val>
                                            </p:tav>
                                            <p:tav tm="100000">
                                              <p:val>
                                                <p:strVal val="#ppt_x"/>
                                              </p:val>
                                            </p:tav>
                                          </p:tavLst>
                                        </p:anim>
                                        <p:anim calcmode="lin" valueType="num">
                                          <p:cBhvr additive="base">
                                            <p:cTn id="39" dur="2000" fill="hold"/>
                                            <p:tgtEl>
                                              <p:spTgt spid="3"/>
                                            </p:tgtEl>
                                            <p:attrNameLst>
                                              <p:attrName>ppt_y</p:attrName>
                                            </p:attrNameLst>
                                          </p:cBhvr>
                                          <p:tavLst>
                                            <p:tav tm="0">
                                              <p:val>
                                                <p:strVal val="#ppt_y"/>
                                              </p:val>
                                            </p:tav>
                                            <p:tav tm="100000">
                                              <p:val>
                                                <p:strVal val="#ppt_y"/>
                                              </p:val>
                                            </p:tav>
                                          </p:tavLst>
                                        </p:anim>
                                      </p:childTnLst>
                                    </p:cTn>
                                  </p:par>
                                </p:childTnLst>
                              </p:cTn>
                            </p:par>
                            <p:par>
                              <p:cTn id="40" fill="hold">
                                <p:stCondLst>
                                  <p:cond delay="9500"/>
                                </p:stCondLst>
                                <p:childTnLst>
                                  <p:par>
                                    <p:cTn id="41" presetID="53" presetClass="entr" presetSubtype="16"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Effect transition="in" filter="fade">
                                          <p:cBhvr>
                                            <p:cTn id="45" dur="1000"/>
                                            <p:tgtEl>
                                              <p:spTgt spid="19"/>
                                            </p:tgtEl>
                                          </p:cBhvr>
                                        </p:animEffect>
                                      </p:childTnLst>
                                    </p:cTn>
                                  </p:par>
                                  <p:par>
                                    <p:cTn id="46" presetID="53" presetClass="entr" presetSubtype="16" fill="hold" nodeType="with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1000" fill="hold"/>
                                            <p:tgtEl>
                                              <p:spTgt spid="24"/>
                                            </p:tgtEl>
                                            <p:attrNameLst>
                                              <p:attrName>ppt_w</p:attrName>
                                            </p:attrNameLst>
                                          </p:cBhvr>
                                          <p:tavLst>
                                            <p:tav tm="0">
                                              <p:val>
                                                <p:fltVal val="0"/>
                                              </p:val>
                                            </p:tav>
                                            <p:tav tm="100000">
                                              <p:val>
                                                <p:strVal val="#ppt_w"/>
                                              </p:val>
                                            </p:tav>
                                          </p:tavLst>
                                        </p:anim>
                                        <p:anim calcmode="lin" valueType="num">
                                          <p:cBhvr>
                                            <p:cTn id="49" dur="1000" fill="hold"/>
                                            <p:tgtEl>
                                              <p:spTgt spid="24"/>
                                            </p:tgtEl>
                                            <p:attrNameLst>
                                              <p:attrName>ppt_h</p:attrName>
                                            </p:attrNameLst>
                                          </p:cBhvr>
                                          <p:tavLst>
                                            <p:tav tm="0">
                                              <p:val>
                                                <p:fltVal val="0"/>
                                              </p:val>
                                            </p:tav>
                                            <p:tav tm="100000">
                                              <p:val>
                                                <p:strVal val="#ppt_h"/>
                                              </p:val>
                                            </p:tav>
                                          </p:tavLst>
                                        </p:anim>
                                        <p:animEffect transition="in" filter="fade">
                                          <p:cBhvr>
                                            <p:cTn id="50" dur="1000"/>
                                            <p:tgtEl>
                                              <p:spTgt spid="24"/>
                                            </p:tgtEl>
                                          </p:cBhvr>
                                        </p:animEffect>
                                      </p:childTnLst>
                                    </p:cTn>
                                  </p:par>
                                  <p:par>
                                    <p:cTn id="51" presetID="53" presetClass="entr" presetSubtype="16" fill="hold" nodeType="with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1000" fill="hold"/>
                                            <p:tgtEl>
                                              <p:spTgt spid="34"/>
                                            </p:tgtEl>
                                            <p:attrNameLst>
                                              <p:attrName>ppt_w</p:attrName>
                                            </p:attrNameLst>
                                          </p:cBhvr>
                                          <p:tavLst>
                                            <p:tav tm="0">
                                              <p:val>
                                                <p:fltVal val="0"/>
                                              </p:val>
                                            </p:tav>
                                            <p:tav tm="100000">
                                              <p:val>
                                                <p:strVal val="#ppt_w"/>
                                              </p:val>
                                            </p:tav>
                                          </p:tavLst>
                                        </p:anim>
                                        <p:anim calcmode="lin" valueType="num">
                                          <p:cBhvr>
                                            <p:cTn id="54" dur="1000" fill="hold"/>
                                            <p:tgtEl>
                                              <p:spTgt spid="34"/>
                                            </p:tgtEl>
                                            <p:attrNameLst>
                                              <p:attrName>ppt_h</p:attrName>
                                            </p:attrNameLst>
                                          </p:cBhvr>
                                          <p:tavLst>
                                            <p:tav tm="0">
                                              <p:val>
                                                <p:fltVal val="0"/>
                                              </p:val>
                                            </p:tav>
                                            <p:tav tm="100000">
                                              <p:val>
                                                <p:strVal val="#ppt_h"/>
                                              </p:val>
                                            </p:tav>
                                          </p:tavLst>
                                        </p:anim>
                                        <p:animEffect transition="in" filter="fade">
                                          <p:cBhvr>
                                            <p:cTn id="55" dur="1000"/>
                                            <p:tgtEl>
                                              <p:spTgt spid="34"/>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p:cTn id="58" dur="1000" fill="hold"/>
                                            <p:tgtEl>
                                              <p:spTgt spid="37"/>
                                            </p:tgtEl>
                                            <p:attrNameLst>
                                              <p:attrName>ppt_w</p:attrName>
                                            </p:attrNameLst>
                                          </p:cBhvr>
                                          <p:tavLst>
                                            <p:tav tm="0">
                                              <p:val>
                                                <p:fltVal val="0"/>
                                              </p:val>
                                            </p:tav>
                                            <p:tav tm="100000">
                                              <p:val>
                                                <p:strVal val="#ppt_w"/>
                                              </p:val>
                                            </p:tav>
                                          </p:tavLst>
                                        </p:anim>
                                        <p:anim calcmode="lin" valueType="num">
                                          <p:cBhvr>
                                            <p:cTn id="59" dur="1000" fill="hold"/>
                                            <p:tgtEl>
                                              <p:spTgt spid="37"/>
                                            </p:tgtEl>
                                            <p:attrNameLst>
                                              <p:attrName>ppt_h</p:attrName>
                                            </p:attrNameLst>
                                          </p:cBhvr>
                                          <p:tavLst>
                                            <p:tav tm="0">
                                              <p:val>
                                                <p:fltVal val="0"/>
                                              </p:val>
                                            </p:tav>
                                            <p:tav tm="100000">
                                              <p:val>
                                                <p:strVal val="#ppt_h"/>
                                              </p:val>
                                            </p:tav>
                                          </p:tavLst>
                                        </p:anim>
                                        <p:animEffect transition="in" filter="fade">
                                          <p:cBhvr>
                                            <p:cTn id="60" dur="1000"/>
                                            <p:tgtEl>
                                              <p:spTgt spid="37"/>
                                            </p:tgtEl>
                                          </p:cBhvr>
                                        </p:animEffect>
                                      </p:childTnLst>
                                    </p:cTn>
                                  </p:par>
                                </p:childTnLst>
                              </p:cTn>
                            </p:par>
                            <p:par>
                              <p:cTn id="61" fill="hold">
                                <p:stCondLst>
                                  <p:cond delay="10500"/>
                                </p:stCondLst>
                                <p:childTnLst>
                                  <p:par>
                                    <p:cTn id="62" presetID="26" presetClass="emph" presetSubtype="0" fill="hold" nodeType="afterEffect">
                                      <p:stCondLst>
                                        <p:cond delay="0"/>
                                      </p:stCondLst>
                                      <p:childTnLst>
                                        <p:animEffect transition="out" filter="fade">
                                          <p:cBhvr>
                                            <p:cTn id="63" dur="1000" tmFilter="0, 0; .2, .5; .8, .5; 1, 0"/>
                                            <p:tgtEl>
                                              <p:spTgt spid="19"/>
                                            </p:tgtEl>
                                          </p:cBhvr>
                                        </p:animEffect>
                                        <p:animScale>
                                          <p:cBhvr>
                                            <p:cTn id="64" dur="500" autoRev="1" fill="hold"/>
                                            <p:tgtEl>
                                              <p:spTgt spid="19"/>
                                            </p:tgtEl>
                                          </p:cBhvr>
                                          <p:by x="105000" y="105000"/>
                                        </p:animScale>
                                      </p:childTnLst>
                                    </p:cTn>
                                  </p:par>
                                  <p:par>
                                    <p:cTn id="65" presetID="26" presetClass="emph" presetSubtype="0" fill="hold" nodeType="withEffect">
                                      <p:stCondLst>
                                        <p:cond delay="0"/>
                                      </p:stCondLst>
                                      <p:childTnLst>
                                        <p:animEffect transition="out" filter="fade">
                                          <p:cBhvr>
                                            <p:cTn id="66" dur="1000" tmFilter="0, 0; .2, .5; .8, .5; 1, 0"/>
                                            <p:tgtEl>
                                              <p:spTgt spid="24"/>
                                            </p:tgtEl>
                                          </p:cBhvr>
                                        </p:animEffect>
                                        <p:animScale>
                                          <p:cBhvr>
                                            <p:cTn id="67" dur="500" autoRev="1" fill="hold"/>
                                            <p:tgtEl>
                                              <p:spTgt spid="24"/>
                                            </p:tgtEl>
                                          </p:cBhvr>
                                          <p:by x="105000" y="105000"/>
                                        </p:animScale>
                                      </p:childTnLst>
                                    </p:cTn>
                                  </p:par>
                                  <p:par>
                                    <p:cTn id="68" presetID="26" presetClass="emph" presetSubtype="0" fill="hold" nodeType="withEffect">
                                      <p:stCondLst>
                                        <p:cond delay="0"/>
                                      </p:stCondLst>
                                      <p:childTnLst>
                                        <p:animEffect transition="out" filter="fade">
                                          <p:cBhvr>
                                            <p:cTn id="69" dur="1000" tmFilter="0, 0; .2, .5; .8, .5; 1, 0"/>
                                            <p:tgtEl>
                                              <p:spTgt spid="34"/>
                                            </p:tgtEl>
                                          </p:cBhvr>
                                        </p:animEffect>
                                        <p:animScale>
                                          <p:cBhvr>
                                            <p:cTn id="70" dur="500" autoRev="1" fill="hold"/>
                                            <p:tgtEl>
                                              <p:spTgt spid="34"/>
                                            </p:tgtEl>
                                          </p:cBhvr>
                                          <p:by x="105000" y="105000"/>
                                        </p:animScale>
                                      </p:childTnLst>
                                    </p:cTn>
                                  </p:par>
                                  <p:par>
                                    <p:cTn id="71" presetID="26" presetClass="emph" presetSubtype="0" fill="hold" grpId="1" nodeType="withEffect">
                                      <p:stCondLst>
                                        <p:cond delay="0"/>
                                      </p:stCondLst>
                                      <p:childTnLst>
                                        <p:animEffect transition="out" filter="fade">
                                          <p:cBhvr>
                                            <p:cTn id="72" dur="1000" tmFilter="0, 0; .2, .5; .8, .5; 1, 0"/>
                                            <p:tgtEl>
                                              <p:spTgt spid="37"/>
                                            </p:tgtEl>
                                          </p:cBhvr>
                                        </p:animEffect>
                                        <p:animScale>
                                          <p:cBhvr>
                                            <p:cTn id="73" dur="500" autoRev="1" fill="hold"/>
                                            <p:tgtEl>
                                              <p:spTgt spid="37"/>
                                            </p:tgtEl>
                                          </p:cBhvr>
                                          <p:by x="105000" y="105000"/>
                                        </p:animScale>
                                      </p:childTnLst>
                                    </p:cTn>
                                  </p:par>
                                  <p:par>
                                    <p:cTn id="74" presetID="53" presetClass="entr" presetSubtype="16"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p:cTn id="76" dur="1000" fill="hold"/>
                                            <p:tgtEl>
                                              <p:spTgt spid="23"/>
                                            </p:tgtEl>
                                            <p:attrNameLst>
                                              <p:attrName>ppt_w</p:attrName>
                                            </p:attrNameLst>
                                          </p:cBhvr>
                                          <p:tavLst>
                                            <p:tav tm="0">
                                              <p:val>
                                                <p:fltVal val="0"/>
                                              </p:val>
                                            </p:tav>
                                            <p:tav tm="100000">
                                              <p:val>
                                                <p:strVal val="#ppt_w"/>
                                              </p:val>
                                            </p:tav>
                                          </p:tavLst>
                                        </p:anim>
                                        <p:anim calcmode="lin" valueType="num">
                                          <p:cBhvr>
                                            <p:cTn id="77" dur="1000" fill="hold"/>
                                            <p:tgtEl>
                                              <p:spTgt spid="23"/>
                                            </p:tgtEl>
                                            <p:attrNameLst>
                                              <p:attrName>ppt_h</p:attrName>
                                            </p:attrNameLst>
                                          </p:cBhvr>
                                          <p:tavLst>
                                            <p:tav tm="0">
                                              <p:val>
                                                <p:fltVal val="0"/>
                                              </p:val>
                                            </p:tav>
                                            <p:tav tm="100000">
                                              <p:val>
                                                <p:strVal val="#ppt_h"/>
                                              </p:val>
                                            </p:tav>
                                          </p:tavLst>
                                        </p:anim>
                                        <p:animEffect transition="in" filter="fade">
                                          <p:cBhvr>
                                            <p:cTn id="78" dur="1000"/>
                                            <p:tgtEl>
                                              <p:spTgt spid="23"/>
                                            </p:tgtEl>
                                          </p:cBhvr>
                                        </p:animEffect>
                                      </p:childTnLst>
                                    </p:cTn>
                                  </p:par>
                                </p:childTnLst>
                              </p:cTn>
                            </p:par>
                            <p:par>
                              <p:cTn id="79" fill="hold">
                                <p:stCondLst>
                                  <p:cond delay="11500"/>
                                </p:stCondLst>
                                <p:childTnLst>
                                  <p:par>
                                    <p:cTn id="80" presetID="14" presetClass="entr" presetSubtype="10"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randombar(horizontal)">
                                          <p:cBhvr>
                                            <p:cTn id="8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p:bldP spid="37" grpId="0" animBg="1"/>
          <p:bldP spid="37" grpId="1" animBg="1"/>
          <p:bldP spid="43" grpId="0" bldLvl="0" autoUpdateAnimBg="0"/>
          <p:bldP spid="44" grpId="0" bldLvl="0" autoUpdateAnimBg="0"/>
          <p:bldP spid="45" grpId="0" bldLvl="0" autoUpdateAnimBg="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0" y="0"/>
            <a:ext cx="12192000" cy="6858000"/>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4" name="图片 13">
              <a:extLst>
                <a:ext uri="{FF2B5EF4-FFF2-40B4-BE49-F238E27FC236}">
                  <a16:creationId xmlns:a16="http://schemas.microsoft.com/office/drawing/2014/main" xmlns="" id="{3616DA0D-831E-4B98-99C2-E42588A9A7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5" name="文本框 14">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壹</a:t>
              </a:r>
            </a:p>
          </p:txBody>
        </p:sp>
      </p:grpSp>
      <p:sp>
        <p:nvSpPr>
          <p:cNvPr id="16" name="TextBox 3"/>
          <p:cNvSpPr txBox="1">
            <a:spLocks noChangeArrowheads="1"/>
          </p:cNvSpPr>
          <p:nvPr/>
        </p:nvSpPr>
        <p:spPr bwMode="auto">
          <a:xfrm>
            <a:off x="2536455" y="630795"/>
            <a:ext cx="316432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寒食节的传说</a:t>
            </a:r>
          </a:p>
        </p:txBody>
      </p:sp>
      <p:grpSp>
        <p:nvGrpSpPr>
          <p:cNvPr id="19" name="组合 18"/>
          <p:cNvGrpSpPr/>
          <p:nvPr/>
        </p:nvGrpSpPr>
        <p:grpSpPr>
          <a:xfrm>
            <a:off x="5700783" y="1548430"/>
            <a:ext cx="4260825" cy="4260825"/>
            <a:chOff x="5675025" y="-102856"/>
            <a:chExt cx="3467050" cy="3467050"/>
          </a:xfrm>
        </p:grpSpPr>
        <p:sp>
          <p:nvSpPr>
            <p:cNvPr id="20" name="椭圆 19"/>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a:off x="6336359" y="2432347"/>
            <a:ext cx="2990220" cy="2492990"/>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据历史记载，在两千多年以前的春秋时代，晋国公子重耳逃亡在外，生活艰苦，跟随他的介子推不惜从自己的腿上割下一块肉让他充饥。后来，重耳回到晋国，做了国君（即晋文公，春秋五霸之一</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，封赏了所有跟随他流亡在外的随从，惟独介子推拒绝接受封赏，他带了母亲隐居绵山，不肯出来，晋文公无计可施，只好放火烧山，他想，介子推孝顺母亲</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一定会带着老母亲出来。谁知这场大火却把介子推母子烧死了。为了纪念介子推，晋文公下令每年的这一天，禁止生火，家家户户只能吃生冷的食物。</a:t>
            </a:r>
          </a:p>
        </p:txBody>
      </p:sp>
      <p:grpSp>
        <p:nvGrpSpPr>
          <p:cNvPr id="24" name="组合 23"/>
          <p:cNvGrpSpPr/>
          <p:nvPr/>
        </p:nvGrpSpPr>
        <p:grpSpPr>
          <a:xfrm>
            <a:off x="9344062" y="4574160"/>
            <a:ext cx="1235095" cy="1235095"/>
            <a:chOff x="6820677" y="2890507"/>
            <a:chExt cx="1235095" cy="1235095"/>
          </a:xfrm>
        </p:grpSpPr>
        <p:sp>
          <p:nvSpPr>
            <p:cNvPr id="25" name="椭圆 24"/>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5211489" y="2924924"/>
            <a:ext cx="970293" cy="970293"/>
            <a:chOff x="6820677" y="2890507"/>
            <a:chExt cx="1235095" cy="1235095"/>
          </a:xfrm>
        </p:grpSpPr>
        <p:sp>
          <p:nvSpPr>
            <p:cNvPr id="35" name="椭圆 34"/>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7" name="椭圆 36"/>
          <p:cNvSpPr/>
          <p:nvPr/>
        </p:nvSpPr>
        <p:spPr>
          <a:xfrm>
            <a:off x="5617224" y="3596579"/>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6" name="图片 2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0333" y="6083597"/>
            <a:ext cx="352085" cy="476129"/>
          </a:xfrm>
          <a:prstGeom prst="rect">
            <a:avLst/>
          </a:prstGeom>
        </p:spPr>
      </p:pic>
      <p:sp>
        <p:nvSpPr>
          <p:cNvPr id="27" name="文本框 26">
            <a:extLst>
              <a:ext uri="{FF2B5EF4-FFF2-40B4-BE49-F238E27FC236}">
                <a16:creationId xmlns:a16="http://schemas.microsoft.com/office/drawing/2014/main" xmlns="" id="{0906FC5D-3C07-43AB-98A4-21DEFEB9F2D5}"/>
              </a:ext>
            </a:extLst>
          </p:cNvPr>
          <p:cNvSpPr txBox="1"/>
          <p:nvPr/>
        </p:nvSpPr>
        <p:spPr>
          <a:xfrm>
            <a:off x="362121" y="4560302"/>
            <a:ext cx="486287" cy="1523295"/>
          </a:xfrm>
          <a:prstGeom prst="rect">
            <a:avLst/>
          </a:prstGeom>
          <a:noFill/>
        </p:spPr>
        <p:txBody>
          <a:bodyPr vert="eaVert" wrap="square" rtlCol="0">
            <a:spAutoFit/>
          </a:bodyPr>
          <a:lstStyle/>
          <a:p>
            <a:pPr fontAlgn="auto">
              <a:lnSpc>
                <a:spcPct val="140000"/>
              </a:lnSpc>
            </a:pPr>
            <a:r>
              <a:rPr lang="zh-CN" altLang="en-US" sz="1400" dirty="0">
                <a:latin typeface="华文楷体" panose="02010600040101010101" pitchFamily="2" charset="-122"/>
                <a:ea typeface="华文楷体" panose="02010600040101010101" pitchFamily="2" charset="-122"/>
                <a:sym typeface="+mn-ea"/>
              </a:rPr>
              <a:t>中国传统节日</a:t>
            </a:r>
            <a:endParaRPr lang="en-US" altLang="zh-CN" sz="1400" dirty="0">
              <a:latin typeface="华文楷体" panose="02010600040101010101" pitchFamily="2" charset="-122"/>
              <a:ea typeface="华文楷体" panose="02010600040101010101" pitchFamily="2" charset="-122"/>
              <a:sym typeface="+mn-ea"/>
            </a:endParaRPr>
          </a:p>
        </p:txBody>
      </p:sp>
      <p:pic>
        <p:nvPicPr>
          <p:cNvPr id="29" name="图片 2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40915" y="2393380"/>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2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001701" y="-32418"/>
            <a:ext cx="3240677" cy="5217459"/>
          </a:xfrm>
          <a:prstGeom prst="rect">
            <a:avLst/>
          </a:prstGeom>
          <a:effectLst>
            <a:softEdge rad="12700"/>
          </a:effectLst>
        </p:spPr>
      </p:pic>
    </p:spTree>
    <p:extLst>
      <p:ext uri="{BB962C8B-B14F-4D97-AF65-F5344CB8AC3E}">
        <p14:creationId xmlns:p14="http://schemas.microsoft.com/office/powerpoint/2010/main" val="12470944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67000">
                                          <p:cBhvr additive="base">
                                            <p:cTn id="7" dur="2000" fill="hold"/>
                                            <p:tgtEl>
                                              <p:spTgt spid="16"/>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fltVal val="0"/>
                                              </p:val>
                                            </p:tav>
                                            <p:tav tm="100000">
                                              <p:val>
                                                <p:strVal val="#ppt_w"/>
                                              </p:val>
                                            </p:tav>
                                          </p:tavLst>
                                        </p:anim>
                                        <p:anim calcmode="lin" valueType="num">
                                          <p:cBhvr>
                                            <p:cTn id="13" dur="1000" fill="hold"/>
                                            <p:tgtEl>
                                              <p:spTgt spid="19"/>
                                            </p:tgtEl>
                                            <p:attrNameLst>
                                              <p:attrName>ppt_h</p:attrName>
                                            </p:attrNameLst>
                                          </p:cBhvr>
                                          <p:tavLst>
                                            <p:tav tm="0">
                                              <p:val>
                                                <p:fltVal val="0"/>
                                              </p:val>
                                            </p:tav>
                                            <p:tav tm="100000">
                                              <p:val>
                                                <p:strVal val="#ppt_h"/>
                                              </p:val>
                                            </p:tav>
                                          </p:tavLst>
                                        </p:anim>
                                        <p:animEffect transition="in" filter="fade">
                                          <p:cBhvr>
                                            <p:cTn id="14" dur="1000"/>
                                            <p:tgtEl>
                                              <p:spTgt spid="19"/>
                                            </p:tgtEl>
                                          </p:cBhvr>
                                        </p:animEffect>
                                      </p:childTnLst>
                                    </p:cTn>
                                  </p:par>
                                  <p:par>
                                    <p:cTn id="15" presetID="53" presetClass="entr" presetSubtype="16"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1000" fill="hold"/>
                                            <p:tgtEl>
                                              <p:spTgt spid="24"/>
                                            </p:tgtEl>
                                            <p:attrNameLst>
                                              <p:attrName>ppt_w</p:attrName>
                                            </p:attrNameLst>
                                          </p:cBhvr>
                                          <p:tavLst>
                                            <p:tav tm="0">
                                              <p:val>
                                                <p:fltVal val="0"/>
                                              </p:val>
                                            </p:tav>
                                            <p:tav tm="100000">
                                              <p:val>
                                                <p:strVal val="#ppt_w"/>
                                              </p:val>
                                            </p:tav>
                                          </p:tavLst>
                                        </p:anim>
                                        <p:anim calcmode="lin" valueType="num">
                                          <p:cBhvr>
                                            <p:cTn id="18" dur="1000" fill="hold"/>
                                            <p:tgtEl>
                                              <p:spTgt spid="24"/>
                                            </p:tgtEl>
                                            <p:attrNameLst>
                                              <p:attrName>ppt_h</p:attrName>
                                            </p:attrNameLst>
                                          </p:cBhvr>
                                          <p:tavLst>
                                            <p:tav tm="0">
                                              <p:val>
                                                <p:fltVal val="0"/>
                                              </p:val>
                                            </p:tav>
                                            <p:tav tm="100000">
                                              <p:val>
                                                <p:strVal val="#ppt_h"/>
                                              </p:val>
                                            </p:tav>
                                          </p:tavLst>
                                        </p:anim>
                                        <p:animEffect transition="in" filter="fade">
                                          <p:cBhvr>
                                            <p:cTn id="19" dur="1000"/>
                                            <p:tgtEl>
                                              <p:spTgt spid="24"/>
                                            </p:tgtEl>
                                          </p:cBhvr>
                                        </p:animEffect>
                                      </p:childTnLst>
                                    </p:cTn>
                                  </p:par>
                                  <p:par>
                                    <p:cTn id="20" presetID="53" presetClass="entr" presetSubtype="16" fill="hold"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1000" fill="hold"/>
                                            <p:tgtEl>
                                              <p:spTgt spid="34"/>
                                            </p:tgtEl>
                                            <p:attrNameLst>
                                              <p:attrName>ppt_w</p:attrName>
                                            </p:attrNameLst>
                                          </p:cBhvr>
                                          <p:tavLst>
                                            <p:tav tm="0">
                                              <p:val>
                                                <p:fltVal val="0"/>
                                              </p:val>
                                            </p:tav>
                                            <p:tav tm="100000">
                                              <p:val>
                                                <p:strVal val="#ppt_w"/>
                                              </p:val>
                                            </p:tav>
                                          </p:tavLst>
                                        </p:anim>
                                        <p:anim calcmode="lin" valueType="num">
                                          <p:cBhvr>
                                            <p:cTn id="23" dur="1000" fill="hold"/>
                                            <p:tgtEl>
                                              <p:spTgt spid="34"/>
                                            </p:tgtEl>
                                            <p:attrNameLst>
                                              <p:attrName>ppt_h</p:attrName>
                                            </p:attrNameLst>
                                          </p:cBhvr>
                                          <p:tavLst>
                                            <p:tav tm="0">
                                              <p:val>
                                                <p:fltVal val="0"/>
                                              </p:val>
                                            </p:tav>
                                            <p:tav tm="100000">
                                              <p:val>
                                                <p:strVal val="#ppt_h"/>
                                              </p:val>
                                            </p:tav>
                                          </p:tavLst>
                                        </p:anim>
                                        <p:animEffect transition="in" filter="fade">
                                          <p:cBhvr>
                                            <p:cTn id="24" dur="1000"/>
                                            <p:tgtEl>
                                              <p:spTgt spid="3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p:cTn id="27" dur="1000" fill="hold"/>
                                            <p:tgtEl>
                                              <p:spTgt spid="37"/>
                                            </p:tgtEl>
                                            <p:attrNameLst>
                                              <p:attrName>ppt_w</p:attrName>
                                            </p:attrNameLst>
                                          </p:cBhvr>
                                          <p:tavLst>
                                            <p:tav tm="0">
                                              <p:val>
                                                <p:fltVal val="0"/>
                                              </p:val>
                                            </p:tav>
                                            <p:tav tm="100000">
                                              <p:val>
                                                <p:strVal val="#ppt_w"/>
                                              </p:val>
                                            </p:tav>
                                          </p:tavLst>
                                        </p:anim>
                                        <p:anim calcmode="lin" valueType="num">
                                          <p:cBhvr>
                                            <p:cTn id="28" dur="1000" fill="hold"/>
                                            <p:tgtEl>
                                              <p:spTgt spid="37"/>
                                            </p:tgtEl>
                                            <p:attrNameLst>
                                              <p:attrName>ppt_h</p:attrName>
                                            </p:attrNameLst>
                                          </p:cBhvr>
                                          <p:tavLst>
                                            <p:tav tm="0">
                                              <p:val>
                                                <p:fltVal val="0"/>
                                              </p:val>
                                            </p:tav>
                                            <p:tav tm="100000">
                                              <p:val>
                                                <p:strVal val="#ppt_h"/>
                                              </p:val>
                                            </p:tav>
                                          </p:tavLst>
                                        </p:anim>
                                        <p:animEffect transition="in" filter="fade">
                                          <p:cBhvr>
                                            <p:cTn id="29" dur="1000"/>
                                            <p:tgtEl>
                                              <p:spTgt spid="37"/>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19"/>
                                            </p:tgtEl>
                                          </p:cBhvr>
                                        </p:animEffect>
                                        <p:animScale>
                                          <p:cBhvr>
                                            <p:cTn id="33" dur="500" autoRev="1" fill="hold"/>
                                            <p:tgtEl>
                                              <p:spTgt spid="19"/>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24"/>
                                            </p:tgtEl>
                                          </p:cBhvr>
                                        </p:animEffect>
                                        <p:animScale>
                                          <p:cBhvr>
                                            <p:cTn id="36" dur="500" autoRev="1" fill="hold"/>
                                            <p:tgtEl>
                                              <p:spTgt spid="24"/>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4"/>
                                            </p:tgtEl>
                                          </p:cBhvr>
                                        </p:animEffect>
                                        <p:animScale>
                                          <p:cBhvr>
                                            <p:cTn id="39" dur="500" autoRev="1" fill="hold"/>
                                            <p:tgtEl>
                                              <p:spTgt spid="34"/>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37"/>
                                            </p:tgtEl>
                                          </p:cBhvr>
                                        </p:animEffect>
                                        <p:animScale>
                                          <p:cBhvr>
                                            <p:cTn id="42" dur="500" autoRev="1" fill="hold"/>
                                            <p:tgtEl>
                                              <p:spTgt spid="37"/>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1000" fill="hold"/>
                                            <p:tgtEl>
                                              <p:spTgt spid="23"/>
                                            </p:tgtEl>
                                            <p:attrNameLst>
                                              <p:attrName>ppt_w</p:attrName>
                                            </p:attrNameLst>
                                          </p:cBhvr>
                                          <p:tavLst>
                                            <p:tav tm="0">
                                              <p:val>
                                                <p:fltVal val="0"/>
                                              </p:val>
                                            </p:tav>
                                            <p:tav tm="100000">
                                              <p:val>
                                                <p:strVal val="#ppt_w"/>
                                              </p:val>
                                            </p:tav>
                                          </p:tavLst>
                                        </p:anim>
                                        <p:anim calcmode="lin" valueType="num">
                                          <p:cBhvr>
                                            <p:cTn id="46" dur="1000" fill="hold"/>
                                            <p:tgtEl>
                                              <p:spTgt spid="23"/>
                                            </p:tgtEl>
                                            <p:attrNameLst>
                                              <p:attrName>ppt_h</p:attrName>
                                            </p:attrNameLst>
                                          </p:cBhvr>
                                          <p:tavLst>
                                            <p:tav tm="0">
                                              <p:val>
                                                <p:fltVal val="0"/>
                                              </p:val>
                                            </p:tav>
                                            <p:tav tm="100000">
                                              <p:val>
                                                <p:strVal val="#ppt_h"/>
                                              </p:val>
                                            </p:tav>
                                          </p:tavLst>
                                        </p:anim>
                                        <p:animEffect transition="in" filter="fade">
                                          <p:cBhvr>
                                            <p:cTn id="47" dur="1000"/>
                                            <p:tgtEl>
                                              <p:spTgt spid="23"/>
                                            </p:tgtEl>
                                          </p:cBhvr>
                                        </p:animEffect>
                                      </p:childTnLst>
                                    </p:cTn>
                                  </p:par>
                                </p:childTnLst>
                              </p:cTn>
                            </p:par>
                            <p:par>
                              <p:cTn id="48" fill="hold">
                                <p:stCondLst>
                                  <p:cond delay="4000"/>
                                </p:stCondLst>
                                <p:childTnLst>
                                  <p:par>
                                    <p:cTn id="49" presetID="14" presetClass="entr" presetSubtype="10" fill="hold"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randombar(horizontal)">
                                          <p:cBhvr>
                                            <p:cTn id="51" dur="500"/>
                                            <p:tgtEl>
                                              <p:spTgt spid="29"/>
                                            </p:tgtEl>
                                          </p:cBhvr>
                                        </p:animEffect>
                                      </p:childTnLst>
                                    </p:cTn>
                                  </p:par>
                                  <p:par>
                                    <p:cTn id="52" presetID="47" presetClass="entr" presetSubtype="0"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1000"/>
                                            <p:tgtEl>
                                              <p:spTgt spid="30"/>
                                            </p:tgtEl>
                                          </p:cBhvr>
                                        </p:animEffect>
                                        <p:anim calcmode="lin" valueType="num">
                                          <p:cBhvr>
                                            <p:cTn id="55" dur="1000" fill="hold"/>
                                            <p:tgtEl>
                                              <p:spTgt spid="30"/>
                                            </p:tgtEl>
                                            <p:attrNameLst>
                                              <p:attrName>ppt_x</p:attrName>
                                            </p:attrNameLst>
                                          </p:cBhvr>
                                          <p:tavLst>
                                            <p:tav tm="0">
                                              <p:val>
                                                <p:strVal val="#ppt_x"/>
                                              </p:val>
                                            </p:tav>
                                            <p:tav tm="100000">
                                              <p:val>
                                                <p:strVal val="#ppt_x"/>
                                              </p:val>
                                            </p:tav>
                                          </p:tavLst>
                                        </p:anim>
                                        <p:anim calcmode="lin" valueType="num">
                                          <p:cBhvr>
                                            <p:cTn id="56"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p:bldP spid="37" grpId="0" animBg="1"/>
          <p:bldP spid="37"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000" fill="hold"/>
                                            <p:tgtEl>
                                              <p:spTgt spid="16"/>
                                            </p:tgtEl>
                                            <p:attrNameLst>
                                              <p:attrName>ppt_x</p:attrName>
                                            </p:attrNameLst>
                                          </p:cBhvr>
                                          <p:tavLst>
                                            <p:tav tm="0">
                                              <p:val>
                                                <p:strVal val="0-#ppt_w/2"/>
                                              </p:val>
                                            </p:tav>
                                            <p:tav tm="100000">
                                              <p:val>
                                                <p:strVal val="#ppt_x"/>
                                              </p:val>
                                            </p:tav>
                                          </p:tavLst>
                                        </p:anim>
                                        <p:anim calcmode="lin" valueType="num">
                                          <p:cBhvr additive="base">
                                            <p:cTn id="8" dur="20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fltVal val="0"/>
                                              </p:val>
                                            </p:tav>
                                            <p:tav tm="100000">
                                              <p:val>
                                                <p:strVal val="#ppt_w"/>
                                              </p:val>
                                            </p:tav>
                                          </p:tavLst>
                                        </p:anim>
                                        <p:anim calcmode="lin" valueType="num">
                                          <p:cBhvr>
                                            <p:cTn id="13" dur="1000" fill="hold"/>
                                            <p:tgtEl>
                                              <p:spTgt spid="19"/>
                                            </p:tgtEl>
                                            <p:attrNameLst>
                                              <p:attrName>ppt_h</p:attrName>
                                            </p:attrNameLst>
                                          </p:cBhvr>
                                          <p:tavLst>
                                            <p:tav tm="0">
                                              <p:val>
                                                <p:fltVal val="0"/>
                                              </p:val>
                                            </p:tav>
                                            <p:tav tm="100000">
                                              <p:val>
                                                <p:strVal val="#ppt_h"/>
                                              </p:val>
                                            </p:tav>
                                          </p:tavLst>
                                        </p:anim>
                                        <p:animEffect transition="in" filter="fade">
                                          <p:cBhvr>
                                            <p:cTn id="14" dur="1000"/>
                                            <p:tgtEl>
                                              <p:spTgt spid="19"/>
                                            </p:tgtEl>
                                          </p:cBhvr>
                                        </p:animEffect>
                                      </p:childTnLst>
                                    </p:cTn>
                                  </p:par>
                                  <p:par>
                                    <p:cTn id="15" presetID="53" presetClass="entr" presetSubtype="16"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1000" fill="hold"/>
                                            <p:tgtEl>
                                              <p:spTgt spid="24"/>
                                            </p:tgtEl>
                                            <p:attrNameLst>
                                              <p:attrName>ppt_w</p:attrName>
                                            </p:attrNameLst>
                                          </p:cBhvr>
                                          <p:tavLst>
                                            <p:tav tm="0">
                                              <p:val>
                                                <p:fltVal val="0"/>
                                              </p:val>
                                            </p:tav>
                                            <p:tav tm="100000">
                                              <p:val>
                                                <p:strVal val="#ppt_w"/>
                                              </p:val>
                                            </p:tav>
                                          </p:tavLst>
                                        </p:anim>
                                        <p:anim calcmode="lin" valueType="num">
                                          <p:cBhvr>
                                            <p:cTn id="18" dur="1000" fill="hold"/>
                                            <p:tgtEl>
                                              <p:spTgt spid="24"/>
                                            </p:tgtEl>
                                            <p:attrNameLst>
                                              <p:attrName>ppt_h</p:attrName>
                                            </p:attrNameLst>
                                          </p:cBhvr>
                                          <p:tavLst>
                                            <p:tav tm="0">
                                              <p:val>
                                                <p:fltVal val="0"/>
                                              </p:val>
                                            </p:tav>
                                            <p:tav tm="100000">
                                              <p:val>
                                                <p:strVal val="#ppt_h"/>
                                              </p:val>
                                            </p:tav>
                                          </p:tavLst>
                                        </p:anim>
                                        <p:animEffect transition="in" filter="fade">
                                          <p:cBhvr>
                                            <p:cTn id="19" dur="1000"/>
                                            <p:tgtEl>
                                              <p:spTgt spid="24"/>
                                            </p:tgtEl>
                                          </p:cBhvr>
                                        </p:animEffect>
                                      </p:childTnLst>
                                    </p:cTn>
                                  </p:par>
                                  <p:par>
                                    <p:cTn id="20" presetID="53" presetClass="entr" presetSubtype="16" fill="hold"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1000" fill="hold"/>
                                            <p:tgtEl>
                                              <p:spTgt spid="34"/>
                                            </p:tgtEl>
                                            <p:attrNameLst>
                                              <p:attrName>ppt_w</p:attrName>
                                            </p:attrNameLst>
                                          </p:cBhvr>
                                          <p:tavLst>
                                            <p:tav tm="0">
                                              <p:val>
                                                <p:fltVal val="0"/>
                                              </p:val>
                                            </p:tav>
                                            <p:tav tm="100000">
                                              <p:val>
                                                <p:strVal val="#ppt_w"/>
                                              </p:val>
                                            </p:tav>
                                          </p:tavLst>
                                        </p:anim>
                                        <p:anim calcmode="lin" valueType="num">
                                          <p:cBhvr>
                                            <p:cTn id="23" dur="1000" fill="hold"/>
                                            <p:tgtEl>
                                              <p:spTgt spid="34"/>
                                            </p:tgtEl>
                                            <p:attrNameLst>
                                              <p:attrName>ppt_h</p:attrName>
                                            </p:attrNameLst>
                                          </p:cBhvr>
                                          <p:tavLst>
                                            <p:tav tm="0">
                                              <p:val>
                                                <p:fltVal val="0"/>
                                              </p:val>
                                            </p:tav>
                                            <p:tav tm="100000">
                                              <p:val>
                                                <p:strVal val="#ppt_h"/>
                                              </p:val>
                                            </p:tav>
                                          </p:tavLst>
                                        </p:anim>
                                        <p:animEffect transition="in" filter="fade">
                                          <p:cBhvr>
                                            <p:cTn id="24" dur="1000"/>
                                            <p:tgtEl>
                                              <p:spTgt spid="3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p:cTn id="27" dur="1000" fill="hold"/>
                                            <p:tgtEl>
                                              <p:spTgt spid="37"/>
                                            </p:tgtEl>
                                            <p:attrNameLst>
                                              <p:attrName>ppt_w</p:attrName>
                                            </p:attrNameLst>
                                          </p:cBhvr>
                                          <p:tavLst>
                                            <p:tav tm="0">
                                              <p:val>
                                                <p:fltVal val="0"/>
                                              </p:val>
                                            </p:tav>
                                            <p:tav tm="100000">
                                              <p:val>
                                                <p:strVal val="#ppt_w"/>
                                              </p:val>
                                            </p:tav>
                                          </p:tavLst>
                                        </p:anim>
                                        <p:anim calcmode="lin" valueType="num">
                                          <p:cBhvr>
                                            <p:cTn id="28" dur="1000" fill="hold"/>
                                            <p:tgtEl>
                                              <p:spTgt spid="37"/>
                                            </p:tgtEl>
                                            <p:attrNameLst>
                                              <p:attrName>ppt_h</p:attrName>
                                            </p:attrNameLst>
                                          </p:cBhvr>
                                          <p:tavLst>
                                            <p:tav tm="0">
                                              <p:val>
                                                <p:fltVal val="0"/>
                                              </p:val>
                                            </p:tav>
                                            <p:tav tm="100000">
                                              <p:val>
                                                <p:strVal val="#ppt_h"/>
                                              </p:val>
                                            </p:tav>
                                          </p:tavLst>
                                        </p:anim>
                                        <p:animEffect transition="in" filter="fade">
                                          <p:cBhvr>
                                            <p:cTn id="29" dur="1000"/>
                                            <p:tgtEl>
                                              <p:spTgt spid="37"/>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19"/>
                                            </p:tgtEl>
                                          </p:cBhvr>
                                        </p:animEffect>
                                        <p:animScale>
                                          <p:cBhvr>
                                            <p:cTn id="33" dur="500" autoRev="1" fill="hold"/>
                                            <p:tgtEl>
                                              <p:spTgt spid="19"/>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24"/>
                                            </p:tgtEl>
                                          </p:cBhvr>
                                        </p:animEffect>
                                        <p:animScale>
                                          <p:cBhvr>
                                            <p:cTn id="36" dur="500" autoRev="1" fill="hold"/>
                                            <p:tgtEl>
                                              <p:spTgt spid="24"/>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4"/>
                                            </p:tgtEl>
                                          </p:cBhvr>
                                        </p:animEffect>
                                        <p:animScale>
                                          <p:cBhvr>
                                            <p:cTn id="39" dur="500" autoRev="1" fill="hold"/>
                                            <p:tgtEl>
                                              <p:spTgt spid="34"/>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37"/>
                                            </p:tgtEl>
                                          </p:cBhvr>
                                        </p:animEffect>
                                        <p:animScale>
                                          <p:cBhvr>
                                            <p:cTn id="42" dur="500" autoRev="1" fill="hold"/>
                                            <p:tgtEl>
                                              <p:spTgt spid="37"/>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1000" fill="hold"/>
                                            <p:tgtEl>
                                              <p:spTgt spid="23"/>
                                            </p:tgtEl>
                                            <p:attrNameLst>
                                              <p:attrName>ppt_w</p:attrName>
                                            </p:attrNameLst>
                                          </p:cBhvr>
                                          <p:tavLst>
                                            <p:tav tm="0">
                                              <p:val>
                                                <p:fltVal val="0"/>
                                              </p:val>
                                            </p:tav>
                                            <p:tav tm="100000">
                                              <p:val>
                                                <p:strVal val="#ppt_w"/>
                                              </p:val>
                                            </p:tav>
                                          </p:tavLst>
                                        </p:anim>
                                        <p:anim calcmode="lin" valueType="num">
                                          <p:cBhvr>
                                            <p:cTn id="46" dur="1000" fill="hold"/>
                                            <p:tgtEl>
                                              <p:spTgt spid="23"/>
                                            </p:tgtEl>
                                            <p:attrNameLst>
                                              <p:attrName>ppt_h</p:attrName>
                                            </p:attrNameLst>
                                          </p:cBhvr>
                                          <p:tavLst>
                                            <p:tav tm="0">
                                              <p:val>
                                                <p:fltVal val="0"/>
                                              </p:val>
                                            </p:tav>
                                            <p:tav tm="100000">
                                              <p:val>
                                                <p:strVal val="#ppt_h"/>
                                              </p:val>
                                            </p:tav>
                                          </p:tavLst>
                                        </p:anim>
                                        <p:animEffect transition="in" filter="fade">
                                          <p:cBhvr>
                                            <p:cTn id="47" dur="1000"/>
                                            <p:tgtEl>
                                              <p:spTgt spid="23"/>
                                            </p:tgtEl>
                                          </p:cBhvr>
                                        </p:animEffect>
                                      </p:childTnLst>
                                    </p:cTn>
                                  </p:par>
                                </p:childTnLst>
                              </p:cTn>
                            </p:par>
                            <p:par>
                              <p:cTn id="48" fill="hold">
                                <p:stCondLst>
                                  <p:cond delay="4000"/>
                                </p:stCondLst>
                                <p:childTnLst>
                                  <p:par>
                                    <p:cTn id="49" presetID="14" presetClass="entr" presetSubtype="10" fill="hold"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randombar(horizontal)">
                                          <p:cBhvr>
                                            <p:cTn id="51" dur="500"/>
                                            <p:tgtEl>
                                              <p:spTgt spid="29"/>
                                            </p:tgtEl>
                                          </p:cBhvr>
                                        </p:animEffect>
                                      </p:childTnLst>
                                    </p:cTn>
                                  </p:par>
                                  <p:par>
                                    <p:cTn id="52" presetID="47" presetClass="entr" presetSubtype="0"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1000"/>
                                            <p:tgtEl>
                                              <p:spTgt spid="30"/>
                                            </p:tgtEl>
                                          </p:cBhvr>
                                        </p:animEffect>
                                        <p:anim calcmode="lin" valueType="num">
                                          <p:cBhvr>
                                            <p:cTn id="55" dur="1000" fill="hold"/>
                                            <p:tgtEl>
                                              <p:spTgt spid="30"/>
                                            </p:tgtEl>
                                            <p:attrNameLst>
                                              <p:attrName>ppt_x</p:attrName>
                                            </p:attrNameLst>
                                          </p:cBhvr>
                                          <p:tavLst>
                                            <p:tav tm="0">
                                              <p:val>
                                                <p:strVal val="#ppt_x"/>
                                              </p:val>
                                            </p:tav>
                                            <p:tav tm="100000">
                                              <p:val>
                                                <p:strVal val="#ppt_x"/>
                                              </p:val>
                                            </p:tav>
                                          </p:tavLst>
                                        </p:anim>
                                        <p:anim calcmode="lin" valueType="num">
                                          <p:cBhvr>
                                            <p:cTn id="56"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p:bldP spid="37" grpId="0" animBg="1"/>
          <p:bldP spid="37" grpId="1"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0" y="0"/>
            <a:ext cx="12192000" cy="6858000"/>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4" name="图片 13">
              <a:extLst>
                <a:ext uri="{FF2B5EF4-FFF2-40B4-BE49-F238E27FC236}">
                  <a16:creationId xmlns:a16="http://schemas.microsoft.com/office/drawing/2014/main" xmlns="" id="{3616DA0D-831E-4B98-99C2-E42588A9A7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5" name="文本框 14">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壹</a:t>
              </a:r>
            </a:p>
          </p:txBody>
        </p:sp>
      </p:grpSp>
      <p:sp>
        <p:nvSpPr>
          <p:cNvPr id="16" name="TextBox 3"/>
          <p:cNvSpPr txBox="1">
            <a:spLocks noChangeArrowheads="1"/>
          </p:cNvSpPr>
          <p:nvPr/>
        </p:nvSpPr>
        <p:spPr bwMode="auto">
          <a:xfrm>
            <a:off x="2536455" y="630795"/>
            <a:ext cx="527388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寒食节与清明节的演变</a:t>
            </a:r>
          </a:p>
        </p:txBody>
      </p:sp>
      <p:pic>
        <p:nvPicPr>
          <p:cNvPr id="22" name="图片 2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0333" y="6083597"/>
            <a:ext cx="352085" cy="476129"/>
          </a:xfrm>
          <a:prstGeom prst="rect">
            <a:avLst/>
          </a:prstGeom>
        </p:spPr>
      </p:pic>
      <p:sp>
        <p:nvSpPr>
          <p:cNvPr id="29" name="文本框 28">
            <a:extLst>
              <a:ext uri="{FF2B5EF4-FFF2-40B4-BE49-F238E27FC236}">
                <a16:creationId xmlns:a16="http://schemas.microsoft.com/office/drawing/2014/main" xmlns="" id="{0906FC5D-3C07-43AB-98A4-21DEFEB9F2D5}"/>
              </a:ext>
            </a:extLst>
          </p:cNvPr>
          <p:cNvSpPr txBox="1"/>
          <p:nvPr/>
        </p:nvSpPr>
        <p:spPr>
          <a:xfrm>
            <a:off x="362121" y="4560302"/>
            <a:ext cx="486287" cy="1523295"/>
          </a:xfrm>
          <a:prstGeom prst="rect">
            <a:avLst/>
          </a:prstGeom>
          <a:noFill/>
        </p:spPr>
        <p:txBody>
          <a:bodyPr vert="eaVert" wrap="square" rtlCol="0">
            <a:spAutoFit/>
          </a:bodyPr>
          <a:lstStyle/>
          <a:p>
            <a:pPr fontAlgn="auto">
              <a:lnSpc>
                <a:spcPct val="140000"/>
              </a:lnSpc>
            </a:pPr>
            <a:r>
              <a:rPr lang="zh-CN" altLang="en-US" sz="1400" dirty="0">
                <a:latin typeface="华文楷体" panose="02010600040101010101" pitchFamily="2" charset="-122"/>
                <a:ea typeface="华文楷体" panose="02010600040101010101" pitchFamily="2" charset="-122"/>
                <a:sym typeface="+mn-ea"/>
              </a:rPr>
              <a:t>中国传统节日</a:t>
            </a:r>
            <a:endParaRPr lang="en-US" altLang="zh-CN" sz="1400" dirty="0">
              <a:latin typeface="华文楷体" panose="02010600040101010101" pitchFamily="2" charset="-122"/>
              <a:ea typeface="华文楷体" panose="02010600040101010101" pitchFamily="2" charset="-122"/>
              <a:sym typeface="+mn-ea"/>
            </a:endParaRPr>
          </a:p>
        </p:txBody>
      </p:sp>
      <p:grpSp>
        <p:nvGrpSpPr>
          <p:cNvPr id="47" name="组合 46"/>
          <p:cNvGrpSpPr/>
          <p:nvPr/>
        </p:nvGrpSpPr>
        <p:grpSpPr>
          <a:xfrm>
            <a:off x="4050082" y="1660686"/>
            <a:ext cx="4260825" cy="4260825"/>
            <a:chOff x="5675025" y="-102856"/>
            <a:chExt cx="3467050" cy="3467050"/>
          </a:xfrm>
        </p:grpSpPr>
        <p:sp>
          <p:nvSpPr>
            <p:cNvPr id="48" name="椭圆 47"/>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4716042" y="2772054"/>
            <a:ext cx="2990220" cy="2123658"/>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古时，寒食是缅怀和感恩为主题的祭扫节日。清明是踏青春游的日子。</a:t>
            </a:r>
          </a:p>
          <a:p>
            <a:r>
              <a:rPr lang="zh-CN" altLang="en-US" sz="1200" dirty="0">
                <a:solidFill>
                  <a:schemeClr val="bg1"/>
                </a:solidFill>
                <a:latin typeface="微软雅黑" panose="020B0503020204020204" pitchFamily="34" charset="-122"/>
                <a:ea typeface="微软雅黑" panose="020B0503020204020204" pitchFamily="34" charset="-122"/>
              </a:rPr>
              <a:t>       后来，清明节演变成祭祖日，在这一天主要是祭祖和扫墓。扫墓从唐朝开始盛行。唐朝扫墓日期一般在寒食节，唐玄宗诏令“寒食上墓”。因寒食与清明相接，随着时间的迁移，寒食节的习俗渐渐融入了清明节。后来就逐渐转变为清明扫墓了。唐代杜牧的名句“清明时节雨纷纷，路上行人欲断魂”的诗句，真切地反映了当时清明扫墓的情景和氛围。</a:t>
            </a:r>
          </a:p>
        </p:txBody>
      </p:sp>
      <p:grpSp>
        <p:nvGrpSpPr>
          <p:cNvPr id="51" name="组合 50"/>
          <p:cNvGrpSpPr/>
          <p:nvPr/>
        </p:nvGrpSpPr>
        <p:grpSpPr>
          <a:xfrm>
            <a:off x="7693361" y="4686416"/>
            <a:ext cx="1235095" cy="1235095"/>
            <a:chOff x="6820677" y="2890507"/>
            <a:chExt cx="1235095" cy="1235095"/>
          </a:xfrm>
        </p:grpSpPr>
        <p:sp>
          <p:nvSpPr>
            <p:cNvPr id="52" name="椭圆 51"/>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3560788" y="3037180"/>
            <a:ext cx="970293" cy="970293"/>
            <a:chOff x="6820677" y="2890507"/>
            <a:chExt cx="1235095" cy="1235095"/>
          </a:xfrm>
        </p:grpSpPr>
        <p:sp>
          <p:nvSpPr>
            <p:cNvPr id="55" name="椭圆 54"/>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7" name="椭圆 56"/>
          <p:cNvSpPr/>
          <p:nvPr/>
        </p:nvSpPr>
        <p:spPr>
          <a:xfrm>
            <a:off x="3966523" y="3708835"/>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Text Box 2"/>
          <p:cNvSpPr txBox="1">
            <a:spLocks noChangeArrowheads="1"/>
          </p:cNvSpPr>
          <p:nvPr/>
        </p:nvSpPr>
        <p:spPr bwMode="auto">
          <a:xfrm>
            <a:off x="2408910" y="2641556"/>
            <a:ext cx="133898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spc="600" dirty="0">
                <a:solidFill>
                  <a:srgbClr val="4AB08D">
                    <a:alpha val="70000"/>
                  </a:srgbClr>
                </a:solidFill>
                <a:latin typeface="方正吕建德字体" panose="02010600010101010101" pitchFamily="2" charset="-122"/>
                <a:ea typeface="方正吕建德字体" panose="02010600010101010101" pitchFamily="2" charset="-122"/>
              </a:rPr>
              <a:t>寒</a:t>
            </a:r>
            <a:endParaRPr lang="en-US" altLang="zh-CN" sz="4000" spc="600" dirty="0">
              <a:solidFill>
                <a:srgbClr val="4AB08D">
                  <a:alpha val="70000"/>
                </a:srgbClr>
              </a:solidFill>
              <a:latin typeface="方正吕建德字体" panose="02010600010101010101" pitchFamily="2" charset="-122"/>
              <a:ea typeface="方正吕建德字体" panose="02010600010101010101" pitchFamily="2" charset="-122"/>
            </a:endParaRPr>
          </a:p>
          <a:p>
            <a:pPr eaLnBrk="1" hangingPunct="1"/>
            <a:r>
              <a:rPr lang="zh-CN" altLang="en-US" sz="4000" spc="600" dirty="0">
                <a:solidFill>
                  <a:srgbClr val="4AB08D">
                    <a:alpha val="70000"/>
                  </a:srgbClr>
                </a:solidFill>
                <a:latin typeface="方正吕建德字体" panose="02010600010101010101" pitchFamily="2" charset="-122"/>
                <a:ea typeface="方正吕建德字体" panose="02010600010101010101" pitchFamily="2" charset="-122"/>
              </a:rPr>
              <a:t>食</a:t>
            </a:r>
          </a:p>
        </p:txBody>
      </p:sp>
      <p:sp>
        <p:nvSpPr>
          <p:cNvPr id="59" name="Text Box 2"/>
          <p:cNvSpPr txBox="1">
            <a:spLocks noChangeArrowheads="1"/>
          </p:cNvSpPr>
          <p:nvPr/>
        </p:nvSpPr>
        <p:spPr bwMode="auto">
          <a:xfrm>
            <a:off x="9581960" y="2641555"/>
            <a:ext cx="133898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spc="600" dirty="0">
                <a:solidFill>
                  <a:srgbClr val="4AB08D">
                    <a:alpha val="70000"/>
                  </a:srgbClr>
                </a:solidFill>
                <a:latin typeface="方正吕建德字体" panose="02010600010101010101" pitchFamily="2" charset="-122"/>
                <a:ea typeface="方正吕建德字体" panose="02010600010101010101" pitchFamily="2" charset="-122"/>
              </a:rPr>
              <a:t>清</a:t>
            </a:r>
            <a:endParaRPr lang="en-US" altLang="zh-CN" sz="4000" spc="600" dirty="0">
              <a:solidFill>
                <a:srgbClr val="4AB08D">
                  <a:alpha val="70000"/>
                </a:srgbClr>
              </a:solidFill>
              <a:latin typeface="方正吕建德字体" panose="02010600010101010101" pitchFamily="2" charset="-122"/>
              <a:ea typeface="方正吕建德字体" panose="02010600010101010101" pitchFamily="2" charset="-122"/>
            </a:endParaRPr>
          </a:p>
          <a:p>
            <a:pPr eaLnBrk="1" hangingPunct="1"/>
            <a:r>
              <a:rPr lang="zh-CN" altLang="en-US" sz="4000" spc="600" dirty="0">
                <a:solidFill>
                  <a:srgbClr val="4AB08D">
                    <a:alpha val="70000"/>
                  </a:srgbClr>
                </a:solidFill>
                <a:latin typeface="方正吕建德字体" panose="02010600010101010101" pitchFamily="2" charset="-122"/>
                <a:ea typeface="方正吕建德字体" panose="02010600010101010101" pitchFamily="2" charset="-122"/>
              </a:rPr>
              <a:t>明</a:t>
            </a:r>
          </a:p>
        </p:txBody>
      </p:sp>
      <p:pic>
        <p:nvPicPr>
          <p:cNvPr id="60" name="图片 59"/>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866126" y="4007473"/>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图片 60"/>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650586" y="4007473"/>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图片 6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H="1">
            <a:off x="2147392" y="1891409"/>
            <a:ext cx="1070493" cy="949097"/>
          </a:xfrm>
          <a:prstGeom prst="rect">
            <a:avLst/>
          </a:prstGeom>
        </p:spPr>
      </p:pic>
    </p:spTree>
    <p:extLst>
      <p:ext uri="{BB962C8B-B14F-4D97-AF65-F5344CB8AC3E}">
        <p14:creationId xmlns:p14="http://schemas.microsoft.com/office/powerpoint/2010/main" val="1084398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67000">
                                          <p:cBhvr additive="base">
                                            <p:cTn id="7" dur="2000" fill="hold"/>
                                            <p:tgtEl>
                                              <p:spTgt spid="16"/>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1000" fill="hold"/>
                                            <p:tgtEl>
                                              <p:spTgt spid="47"/>
                                            </p:tgtEl>
                                            <p:attrNameLst>
                                              <p:attrName>ppt_w</p:attrName>
                                            </p:attrNameLst>
                                          </p:cBhvr>
                                          <p:tavLst>
                                            <p:tav tm="0">
                                              <p:val>
                                                <p:fltVal val="0"/>
                                              </p:val>
                                            </p:tav>
                                            <p:tav tm="100000">
                                              <p:val>
                                                <p:strVal val="#ppt_w"/>
                                              </p:val>
                                            </p:tav>
                                          </p:tavLst>
                                        </p:anim>
                                        <p:anim calcmode="lin" valueType="num">
                                          <p:cBhvr>
                                            <p:cTn id="13" dur="1000" fill="hold"/>
                                            <p:tgtEl>
                                              <p:spTgt spid="47"/>
                                            </p:tgtEl>
                                            <p:attrNameLst>
                                              <p:attrName>ppt_h</p:attrName>
                                            </p:attrNameLst>
                                          </p:cBhvr>
                                          <p:tavLst>
                                            <p:tav tm="0">
                                              <p:val>
                                                <p:fltVal val="0"/>
                                              </p:val>
                                            </p:tav>
                                            <p:tav tm="100000">
                                              <p:val>
                                                <p:strVal val="#ppt_h"/>
                                              </p:val>
                                            </p:tav>
                                          </p:tavLst>
                                        </p:anim>
                                        <p:animEffect transition="in" filter="fade">
                                          <p:cBhvr>
                                            <p:cTn id="14" dur="1000"/>
                                            <p:tgtEl>
                                              <p:spTgt spid="47"/>
                                            </p:tgtEl>
                                          </p:cBhvr>
                                        </p:animEffect>
                                      </p:childTnLst>
                                    </p:cTn>
                                  </p:par>
                                  <p:par>
                                    <p:cTn id="15" presetID="53" presetClass="entr" presetSubtype="16"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cBhvr>
                                            <p:cTn id="17" dur="1000" fill="hold"/>
                                            <p:tgtEl>
                                              <p:spTgt spid="51"/>
                                            </p:tgtEl>
                                            <p:attrNameLst>
                                              <p:attrName>ppt_w</p:attrName>
                                            </p:attrNameLst>
                                          </p:cBhvr>
                                          <p:tavLst>
                                            <p:tav tm="0">
                                              <p:val>
                                                <p:fltVal val="0"/>
                                              </p:val>
                                            </p:tav>
                                            <p:tav tm="100000">
                                              <p:val>
                                                <p:strVal val="#ppt_w"/>
                                              </p:val>
                                            </p:tav>
                                          </p:tavLst>
                                        </p:anim>
                                        <p:anim calcmode="lin" valueType="num">
                                          <p:cBhvr>
                                            <p:cTn id="18" dur="1000" fill="hold"/>
                                            <p:tgtEl>
                                              <p:spTgt spid="51"/>
                                            </p:tgtEl>
                                            <p:attrNameLst>
                                              <p:attrName>ppt_h</p:attrName>
                                            </p:attrNameLst>
                                          </p:cBhvr>
                                          <p:tavLst>
                                            <p:tav tm="0">
                                              <p:val>
                                                <p:fltVal val="0"/>
                                              </p:val>
                                            </p:tav>
                                            <p:tav tm="100000">
                                              <p:val>
                                                <p:strVal val="#ppt_h"/>
                                              </p:val>
                                            </p:tav>
                                          </p:tavLst>
                                        </p:anim>
                                        <p:animEffect transition="in" filter="fade">
                                          <p:cBhvr>
                                            <p:cTn id="19" dur="1000"/>
                                            <p:tgtEl>
                                              <p:spTgt spid="51"/>
                                            </p:tgtEl>
                                          </p:cBhvr>
                                        </p:animEffect>
                                      </p:childTnLst>
                                    </p:cTn>
                                  </p:par>
                                  <p:par>
                                    <p:cTn id="20" presetID="53" presetClass="entr" presetSubtype="16" fill="hold" nodeType="withEffect">
                                      <p:stCondLst>
                                        <p:cond delay="0"/>
                                      </p:stCondLst>
                                      <p:childTnLst>
                                        <p:set>
                                          <p:cBhvr>
                                            <p:cTn id="21" dur="1" fill="hold">
                                              <p:stCondLst>
                                                <p:cond delay="0"/>
                                              </p:stCondLst>
                                            </p:cTn>
                                            <p:tgtEl>
                                              <p:spTgt spid="54"/>
                                            </p:tgtEl>
                                            <p:attrNameLst>
                                              <p:attrName>style.visibility</p:attrName>
                                            </p:attrNameLst>
                                          </p:cBhvr>
                                          <p:to>
                                            <p:strVal val="visible"/>
                                          </p:to>
                                        </p:set>
                                        <p:anim calcmode="lin" valueType="num">
                                          <p:cBhvr>
                                            <p:cTn id="22" dur="1000" fill="hold"/>
                                            <p:tgtEl>
                                              <p:spTgt spid="54"/>
                                            </p:tgtEl>
                                            <p:attrNameLst>
                                              <p:attrName>ppt_w</p:attrName>
                                            </p:attrNameLst>
                                          </p:cBhvr>
                                          <p:tavLst>
                                            <p:tav tm="0">
                                              <p:val>
                                                <p:fltVal val="0"/>
                                              </p:val>
                                            </p:tav>
                                            <p:tav tm="100000">
                                              <p:val>
                                                <p:strVal val="#ppt_w"/>
                                              </p:val>
                                            </p:tav>
                                          </p:tavLst>
                                        </p:anim>
                                        <p:anim calcmode="lin" valueType="num">
                                          <p:cBhvr>
                                            <p:cTn id="23" dur="1000" fill="hold"/>
                                            <p:tgtEl>
                                              <p:spTgt spid="54"/>
                                            </p:tgtEl>
                                            <p:attrNameLst>
                                              <p:attrName>ppt_h</p:attrName>
                                            </p:attrNameLst>
                                          </p:cBhvr>
                                          <p:tavLst>
                                            <p:tav tm="0">
                                              <p:val>
                                                <p:fltVal val="0"/>
                                              </p:val>
                                            </p:tav>
                                            <p:tav tm="100000">
                                              <p:val>
                                                <p:strVal val="#ppt_h"/>
                                              </p:val>
                                            </p:tav>
                                          </p:tavLst>
                                        </p:anim>
                                        <p:animEffect transition="in" filter="fade">
                                          <p:cBhvr>
                                            <p:cTn id="24" dur="1000"/>
                                            <p:tgtEl>
                                              <p:spTgt spid="5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anim calcmode="lin" valueType="num">
                                          <p:cBhvr>
                                            <p:cTn id="27" dur="1000" fill="hold"/>
                                            <p:tgtEl>
                                              <p:spTgt spid="57"/>
                                            </p:tgtEl>
                                            <p:attrNameLst>
                                              <p:attrName>ppt_w</p:attrName>
                                            </p:attrNameLst>
                                          </p:cBhvr>
                                          <p:tavLst>
                                            <p:tav tm="0">
                                              <p:val>
                                                <p:fltVal val="0"/>
                                              </p:val>
                                            </p:tav>
                                            <p:tav tm="100000">
                                              <p:val>
                                                <p:strVal val="#ppt_w"/>
                                              </p:val>
                                            </p:tav>
                                          </p:tavLst>
                                        </p:anim>
                                        <p:anim calcmode="lin" valueType="num">
                                          <p:cBhvr>
                                            <p:cTn id="28" dur="1000" fill="hold"/>
                                            <p:tgtEl>
                                              <p:spTgt spid="57"/>
                                            </p:tgtEl>
                                            <p:attrNameLst>
                                              <p:attrName>ppt_h</p:attrName>
                                            </p:attrNameLst>
                                          </p:cBhvr>
                                          <p:tavLst>
                                            <p:tav tm="0">
                                              <p:val>
                                                <p:fltVal val="0"/>
                                              </p:val>
                                            </p:tav>
                                            <p:tav tm="100000">
                                              <p:val>
                                                <p:strVal val="#ppt_h"/>
                                              </p:val>
                                            </p:tav>
                                          </p:tavLst>
                                        </p:anim>
                                        <p:animEffect transition="in" filter="fade">
                                          <p:cBhvr>
                                            <p:cTn id="29" dur="1000"/>
                                            <p:tgtEl>
                                              <p:spTgt spid="57"/>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47"/>
                                            </p:tgtEl>
                                          </p:cBhvr>
                                        </p:animEffect>
                                        <p:animScale>
                                          <p:cBhvr>
                                            <p:cTn id="33" dur="500" autoRev="1" fill="hold"/>
                                            <p:tgtEl>
                                              <p:spTgt spid="47"/>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51"/>
                                            </p:tgtEl>
                                          </p:cBhvr>
                                        </p:animEffect>
                                        <p:animScale>
                                          <p:cBhvr>
                                            <p:cTn id="36" dur="500" autoRev="1" fill="hold"/>
                                            <p:tgtEl>
                                              <p:spTgt spid="51"/>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54"/>
                                            </p:tgtEl>
                                          </p:cBhvr>
                                        </p:animEffect>
                                        <p:animScale>
                                          <p:cBhvr>
                                            <p:cTn id="39" dur="500" autoRev="1" fill="hold"/>
                                            <p:tgtEl>
                                              <p:spTgt spid="54"/>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57"/>
                                            </p:tgtEl>
                                          </p:cBhvr>
                                        </p:animEffect>
                                        <p:animScale>
                                          <p:cBhvr>
                                            <p:cTn id="42" dur="500" autoRev="1" fill="hold"/>
                                            <p:tgtEl>
                                              <p:spTgt spid="57"/>
                                            </p:tgtEl>
                                          </p:cBhvr>
                                          <p:by x="105000" y="105000"/>
                                        </p:animScale>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p:cTn id="46" dur="1000" fill="hold"/>
                                            <p:tgtEl>
                                              <p:spTgt spid="50"/>
                                            </p:tgtEl>
                                            <p:attrNameLst>
                                              <p:attrName>ppt_w</p:attrName>
                                            </p:attrNameLst>
                                          </p:cBhvr>
                                          <p:tavLst>
                                            <p:tav tm="0">
                                              <p:val>
                                                <p:fltVal val="0"/>
                                              </p:val>
                                            </p:tav>
                                            <p:tav tm="100000">
                                              <p:val>
                                                <p:strVal val="#ppt_w"/>
                                              </p:val>
                                            </p:tav>
                                          </p:tavLst>
                                        </p:anim>
                                        <p:anim calcmode="lin" valueType="num">
                                          <p:cBhvr>
                                            <p:cTn id="47" dur="1000" fill="hold"/>
                                            <p:tgtEl>
                                              <p:spTgt spid="50"/>
                                            </p:tgtEl>
                                            <p:attrNameLst>
                                              <p:attrName>ppt_h</p:attrName>
                                            </p:attrNameLst>
                                          </p:cBhvr>
                                          <p:tavLst>
                                            <p:tav tm="0">
                                              <p:val>
                                                <p:fltVal val="0"/>
                                              </p:val>
                                            </p:tav>
                                            <p:tav tm="100000">
                                              <p:val>
                                                <p:strVal val="#ppt_h"/>
                                              </p:val>
                                            </p:tav>
                                          </p:tavLst>
                                        </p:anim>
                                        <p:animEffect transition="in" filter="fade">
                                          <p:cBhvr>
                                            <p:cTn id="48" dur="1000"/>
                                            <p:tgtEl>
                                              <p:spTgt spid="50"/>
                                            </p:tgtEl>
                                          </p:cBhvr>
                                        </p:animEffect>
                                      </p:childTnLst>
                                    </p:cTn>
                                  </p:par>
                                </p:childTnLst>
                              </p:cTn>
                            </p:par>
                            <p:par>
                              <p:cTn id="49" fill="hold">
                                <p:stCondLst>
                                  <p:cond delay="5000"/>
                                </p:stCondLst>
                                <p:childTnLst>
                                  <p:par>
                                    <p:cTn id="50" presetID="2" presetClass="entr" presetSubtype="4" fill="hold" grpId="0" nodeType="afterEffect" p14:presetBounceEnd="67000">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14:bounceEnd="67000">
                                          <p:cBhvr additive="base">
                                            <p:cTn id="52" dur="2000" fill="hold"/>
                                            <p:tgtEl>
                                              <p:spTgt spid="58"/>
                                            </p:tgtEl>
                                            <p:attrNameLst>
                                              <p:attrName>ppt_x</p:attrName>
                                            </p:attrNameLst>
                                          </p:cBhvr>
                                          <p:tavLst>
                                            <p:tav tm="0">
                                              <p:val>
                                                <p:strVal val="#ppt_x"/>
                                              </p:val>
                                            </p:tav>
                                            <p:tav tm="100000">
                                              <p:val>
                                                <p:strVal val="#ppt_x"/>
                                              </p:val>
                                            </p:tav>
                                          </p:tavLst>
                                        </p:anim>
                                        <p:anim calcmode="lin" valueType="num" p14:bounceEnd="67000">
                                          <p:cBhvr additive="base">
                                            <p:cTn id="53" dur="2000" fill="hold"/>
                                            <p:tgtEl>
                                              <p:spTgt spid="58"/>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14:presetBounceEnd="67000">
                                      <p:stCondLst>
                                        <p:cond delay="200"/>
                                      </p:stCondLst>
                                      <p:childTnLst>
                                        <p:set>
                                          <p:cBhvr>
                                            <p:cTn id="55" dur="1" fill="hold">
                                              <p:stCondLst>
                                                <p:cond delay="0"/>
                                              </p:stCondLst>
                                            </p:cTn>
                                            <p:tgtEl>
                                              <p:spTgt spid="59"/>
                                            </p:tgtEl>
                                            <p:attrNameLst>
                                              <p:attrName>style.visibility</p:attrName>
                                            </p:attrNameLst>
                                          </p:cBhvr>
                                          <p:to>
                                            <p:strVal val="visible"/>
                                          </p:to>
                                        </p:set>
                                        <p:anim calcmode="lin" valueType="num" p14:bounceEnd="67000">
                                          <p:cBhvr additive="base">
                                            <p:cTn id="56" dur="2000" fill="hold"/>
                                            <p:tgtEl>
                                              <p:spTgt spid="59"/>
                                            </p:tgtEl>
                                            <p:attrNameLst>
                                              <p:attrName>ppt_x</p:attrName>
                                            </p:attrNameLst>
                                          </p:cBhvr>
                                          <p:tavLst>
                                            <p:tav tm="0">
                                              <p:val>
                                                <p:strVal val="#ppt_x"/>
                                              </p:val>
                                            </p:tav>
                                            <p:tav tm="100000">
                                              <p:val>
                                                <p:strVal val="#ppt_x"/>
                                              </p:val>
                                            </p:tav>
                                          </p:tavLst>
                                        </p:anim>
                                        <p:anim calcmode="lin" valueType="num" p14:bounceEnd="67000">
                                          <p:cBhvr additive="base">
                                            <p:cTn id="57" dur="2000" fill="hold"/>
                                            <p:tgtEl>
                                              <p:spTgt spid="59"/>
                                            </p:tgtEl>
                                            <p:attrNameLst>
                                              <p:attrName>ppt_y</p:attrName>
                                            </p:attrNameLst>
                                          </p:cBhvr>
                                          <p:tavLst>
                                            <p:tav tm="0">
                                              <p:val>
                                                <p:strVal val="1+#ppt_h/2"/>
                                              </p:val>
                                            </p:tav>
                                            <p:tav tm="100000">
                                              <p:val>
                                                <p:strVal val="#ppt_y"/>
                                              </p:val>
                                            </p:tav>
                                          </p:tavLst>
                                        </p:anim>
                                      </p:childTnLst>
                                    </p:cTn>
                                  </p:par>
                                </p:childTnLst>
                              </p:cTn>
                            </p:par>
                            <p:par>
                              <p:cTn id="58" fill="hold">
                                <p:stCondLst>
                                  <p:cond delay="7200"/>
                                </p:stCondLst>
                                <p:childTnLst>
                                  <p:par>
                                    <p:cTn id="59" presetID="14" presetClass="entr" presetSubtype="10" fill="hold"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randombar(horizontal)">
                                          <p:cBhvr>
                                            <p:cTn id="61" dur="500"/>
                                            <p:tgtEl>
                                              <p:spTgt spid="60"/>
                                            </p:tgtEl>
                                          </p:cBhvr>
                                        </p:animEffect>
                                      </p:childTnLst>
                                    </p:cTn>
                                  </p:par>
                                </p:childTnLst>
                              </p:cTn>
                            </p:par>
                            <p:par>
                              <p:cTn id="62" fill="hold">
                                <p:stCondLst>
                                  <p:cond delay="7700"/>
                                </p:stCondLst>
                                <p:childTnLst>
                                  <p:par>
                                    <p:cTn id="63" presetID="14" presetClass="entr" presetSubtype="10" fill="hold"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randombar(horizontal)">
                                          <p:cBhvr>
                                            <p:cTn id="65" dur="500"/>
                                            <p:tgtEl>
                                              <p:spTgt spid="61"/>
                                            </p:tgtEl>
                                          </p:cBhvr>
                                        </p:animEffect>
                                      </p:childTnLst>
                                    </p:cTn>
                                  </p:par>
                                  <p:par>
                                    <p:cTn id="66" presetID="47" presetClass="entr" presetSubtype="0" fill="hold" nodeType="with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fade">
                                          <p:cBhvr>
                                            <p:cTn id="68" dur="1000"/>
                                            <p:tgtEl>
                                              <p:spTgt spid="62"/>
                                            </p:tgtEl>
                                          </p:cBhvr>
                                        </p:animEffect>
                                        <p:anim calcmode="lin" valueType="num">
                                          <p:cBhvr>
                                            <p:cTn id="69" dur="1000" fill="hold"/>
                                            <p:tgtEl>
                                              <p:spTgt spid="62"/>
                                            </p:tgtEl>
                                            <p:attrNameLst>
                                              <p:attrName>ppt_x</p:attrName>
                                            </p:attrNameLst>
                                          </p:cBhvr>
                                          <p:tavLst>
                                            <p:tav tm="0">
                                              <p:val>
                                                <p:strVal val="#ppt_x"/>
                                              </p:val>
                                            </p:tav>
                                            <p:tav tm="100000">
                                              <p:val>
                                                <p:strVal val="#ppt_x"/>
                                              </p:val>
                                            </p:tav>
                                          </p:tavLst>
                                        </p:anim>
                                        <p:anim calcmode="lin" valueType="num">
                                          <p:cBhvr>
                                            <p:cTn id="70"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0" grpId="0"/>
          <p:bldP spid="57" grpId="0" animBg="1"/>
          <p:bldP spid="57" grpId="1" animBg="1"/>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000" fill="hold"/>
                                            <p:tgtEl>
                                              <p:spTgt spid="16"/>
                                            </p:tgtEl>
                                            <p:attrNameLst>
                                              <p:attrName>ppt_x</p:attrName>
                                            </p:attrNameLst>
                                          </p:cBhvr>
                                          <p:tavLst>
                                            <p:tav tm="0">
                                              <p:val>
                                                <p:strVal val="0-#ppt_w/2"/>
                                              </p:val>
                                            </p:tav>
                                            <p:tav tm="100000">
                                              <p:val>
                                                <p:strVal val="#ppt_x"/>
                                              </p:val>
                                            </p:tav>
                                          </p:tavLst>
                                        </p:anim>
                                        <p:anim calcmode="lin" valueType="num">
                                          <p:cBhvr additive="base">
                                            <p:cTn id="8" dur="20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1000" fill="hold"/>
                                            <p:tgtEl>
                                              <p:spTgt spid="47"/>
                                            </p:tgtEl>
                                            <p:attrNameLst>
                                              <p:attrName>ppt_w</p:attrName>
                                            </p:attrNameLst>
                                          </p:cBhvr>
                                          <p:tavLst>
                                            <p:tav tm="0">
                                              <p:val>
                                                <p:fltVal val="0"/>
                                              </p:val>
                                            </p:tav>
                                            <p:tav tm="100000">
                                              <p:val>
                                                <p:strVal val="#ppt_w"/>
                                              </p:val>
                                            </p:tav>
                                          </p:tavLst>
                                        </p:anim>
                                        <p:anim calcmode="lin" valueType="num">
                                          <p:cBhvr>
                                            <p:cTn id="13" dur="1000" fill="hold"/>
                                            <p:tgtEl>
                                              <p:spTgt spid="47"/>
                                            </p:tgtEl>
                                            <p:attrNameLst>
                                              <p:attrName>ppt_h</p:attrName>
                                            </p:attrNameLst>
                                          </p:cBhvr>
                                          <p:tavLst>
                                            <p:tav tm="0">
                                              <p:val>
                                                <p:fltVal val="0"/>
                                              </p:val>
                                            </p:tav>
                                            <p:tav tm="100000">
                                              <p:val>
                                                <p:strVal val="#ppt_h"/>
                                              </p:val>
                                            </p:tav>
                                          </p:tavLst>
                                        </p:anim>
                                        <p:animEffect transition="in" filter="fade">
                                          <p:cBhvr>
                                            <p:cTn id="14" dur="1000"/>
                                            <p:tgtEl>
                                              <p:spTgt spid="47"/>
                                            </p:tgtEl>
                                          </p:cBhvr>
                                        </p:animEffect>
                                      </p:childTnLst>
                                    </p:cTn>
                                  </p:par>
                                  <p:par>
                                    <p:cTn id="15" presetID="53" presetClass="entr" presetSubtype="16"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cBhvr>
                                            <p:cTn id="17" dur="1000" fill="hold"/>
                                            <p:tgtEl>
                                              <p:spTgt spid="51"/>
                                            </p:tgtEl>
                                            <p:attrNameLst>
                                              <p:attrName>ppt_w</p:attrName>
                                            </p:attrNameLst>
                                          </p:cBhvr>
                                          <p:tavLst>
                                            <p:tav tm="0">
                                              <p:val>
                                                <p:fltVal val="0"/>
                                              </p:val>
                                            </p:tav>
                                            <p:tav tm="100000">
                                              <p:val>
                                                <p:strVal val="#ppt_w"/>
                                              </p:val>
                                            </p:tav>
                                          </p:tavLst>
                                        </p:anim>
                                        <p:anim calcmode="lin" valueType="num">
                                          <p:cBhvr>
                                            <p:cTn id="18" dur="1000" fill="hold"/>
                                            <p:tgtEl>
                                              <p:spTgt spid="51"/>
                                            </p:tgtEl>
                                            <p:attrNameLst>
                                              <p:attrName>ppt_h</p:attrName>
                                            </p:attrNameLst>
                                          </p:cBhvr>
                                          <p:tavLst>
                                            <p:tav tm="0">
                                              <p:val>
                                                <p:fltVal val="0"/>
                                              </p:val>
                                            </p:tav>
                                            <p:tav tm="100000">
                                              <p:val>
                                                <p:strVal val="#ppt_h"/>
                                              </p:val>
                                            </p:tav>
                                          </p:tavLst>
                                        </p:anim>
                                        <p:animEffect transition="in" filter="fade">
                                          <p:cBhvr>
                                            <p:cTn id="19" dur="1000"/>
                                            <p:tgtEl>
                                              <p:spTgt spid="51"/>
                                            </p:tgtEl>
                                          </p:cBhvr>
                                        </p:animEffect>
                                      </p:childTnLst>
                                    </p:cTn>
                                  </p:par>
                                  <p:par>
                                    <p:cTn id="20" presetID="53" presetClass="entr" presetSubtype="16" fill="hold" nodeType="withEffect">
                                      <p:stCondLst>
                                        <p:cond delay="0"/>
                                      </p:stCondLst>
                                      <p:childTnLst>
                                        <p:set>
                                          <p:cBhvr>
                                            <p:cTn id="21" dur="1" fill="hold">
                                              <p:stCondLst>
                                                <p:cond delay="0"/>
                                              </p:stCondLst>
                                            </p:cTn>
                                            <p:tgtEl>
                                              <p:spTgt spid="54"/>
                                            </p:tgtEl>
                                            <p:attrNameLst>
                                              <p:attrName>style.visibility</p:attrName>
                                            </p:attrNameLst>
                                          </p:cBhvr>
                                          <p:to>
                                            <p:strVal val="visible"/>
                                          </p:to>
                                        </p:set>
                                        <p:anim calcmode="lin" valueType="num">
                                          <p:cBhvr>
                                            <p:cTn id="22" dur="1000" fill="hold"/>
                                            <p:tgtEl>
                                              <p:spTgt spid="54"/>
                                            </p:tgtEl>
                                            <p:attrNameLst>
                                              <p:attrName>ppt_w</p:attrName>
                                            </p:attrNameLst>
                                          </p:cBhvr>
                                          <p:tavLst>
                                            <p:tav tm="0">
                                              <p:val>
                                                <p:fltVal val="0"/>
                                              </p:val>
                                            </p:tav>
                                            <p:tav tm="100000">
                                              <p:val>
                                                <p:strVal val="#ppt_w"/>
                                              </p:val>
                                            </p:tav>
                                          </p:tavLst>
                                        </p:anim>
                                        <p:anim calcmode="lin" valueType="num">
                                          <p:cBhvr>
                                            <p:cTn id="23" dur="1000" fill="hold"/>
                                            <p:tgtEl>
                                              <p:spTgt spid="54"/>
                                            </p:tgtEl>
                                            <p:attrNameLst>
                                              <p:attrName>ppt_h</p:attrName>
                                            </p:attrNameLst>
                                          </p:cBhvr>
                                          <p:tavLst>
                                            <p:tav tm="0">
                                              <p:val>
                                                <p:fltVal val="0"/>
                                              </p:val>
                                            </p:tav>
                                            <p:tav tm="100000">
                                              <p:val>
                                                <p:strVal val="#ppt_h"/>
                                              </p:val>
                                            </p:tav>
                                          </p:tavLst>
                                        </p:anim>
                                        <p:animEffect transition="in" filter="fade">
                                          <p:cBhvr>
                                            <p:cTn id="24" dur="1000"/>
                                            <p:tgtEl>
                                              <p:spTgt spid="5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anim calcmode="lin" valueType="num">
                                          <p:cBhvr>
                                            <p:cTn id="27" dur="1000" fill="hold"/>
                                            <p:tgtEl>
                                              <p:spTgt spid="57"/>
                                            </p:tgtEl>
                                            <p:attrNameLst>
                                              <p:attrName>ppt_w</p:attrName>
                                            </p:attrNameLst>
                                          </p:cBhvr>
                                          <p:tavLst>
                                            <p:tav tm="0">
                                              <p:val>
                                                <p:fltVal val="0"/>
                                              </p:val>
                                            </p:tav>
                                            <p:tav tm="100000">
                                              <p:val>
                                                <p:strVal val="#ppt_w"/>
                                              </p:val>
                                            </p:tav>
                                          </p:tavLst>
                                        </p:anim>
                                        <p:anim calcmode="lin" valueType="num">
                                          <p:cBhvr>
                                            <p:cTn id="28" dur="1000" fill="hold"/>
                                            <p:tgtEl>
                                              <p:spTgt spid="57"/>
                                            </p:tgtEl>
                                            <p:attrNameLst>
                                              <p:attrName>ppt_h</p:attrName>
                                            </p:attrNameLst>
                                          </p:cBhvr>
                                          <p:tavLst>
                                            <p:tav tm="0">
                                              <p:val>
                                                <p:fltVal val="0"/>
                                              </p:val>
                                            </p:tav>
                                            <p:tav tm="100000">
                                              <p:val>
                                                <p:strVal val="#ppt_h"/>
                                              </p:val>
                                            </p:tav>
                                          </p:tavLst>
                                        </p:anim>
                                        <p:animEffect transition="in" filter="fade">
                                          <p:cBhvr>
                                            <p:cTn id="29" dur="1000"/>
                                            <p:tgtEl>
                                              <p:spTgt spid="57"/>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47"/>
                                            </p:tgtEl>
                                          </p:cBhvr>
                                        </p:animEffect>
                                        <p:animScale>
                                          <p:cBhvr>
                                            <p:cTn id="33" dur="500" autoRev="1" fill="hold"/>
                                            <p:tgtEl>
                                              <p:spTgt spid="47"/>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51"/>
                                            </p:tgtEl>
                                          </p:cBhvr>
                                        </p:animEffect>
                                        <p:animScale>
                                          <p:cBhvr>
                                            <p:cTn id="36" dur="500" autoRev="1" fill="hold"/>
                                            <p:tgtEl>
                                              <p:spTgt spid="51"/>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54"/>
                                            </p:tgtEl>
                                          </p:cBhvr>
                                        </p:animEffect>
                                        <p:animScale>
                                          <p:cBhvr>
                                            <p:cTn id="39" dur="500" autoRev="1" fill="hold"/>
                                            <p:tgtEl>
                                              <p:spTgt spid="54"/>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57"/>
                                            </p:tgtEl>
                                          </p:cBhvr>
                                        </p:animEffect>
                                        <p:animScale>
                                          <p:cBhvr>
                                            <p:cTn id="42" dur="500" autoRev="1" fill="hold"/>
                                            <p:tgtEl>
                                              <p:spTgt spid="57"/>
                                            </p:tgtEl>
                                          </p:cBhvr>
                                          <p:by x="105000" y="105000"/>
                                        </p:animScale>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p:cTn id="46" dur="1000" fill="hold"/>
                                            <p:tgtEl>
                                              <p:spTgt spid="50"/>
                                            </p:tgtEl>
                                            <p:attrNameLst>
                                              <p:attrName>ppt_w</p:attrName>
                                            </p:attrNameLst>
                                          </p:cBhvr>
                                          <p:tavLst>
                                            <p:tav tm="0">
                                              <p:val>
                                                <p:fltVal val="0"/>
                                              </p:val>
                                            </p:tav>
                                            <p:tav tm="100000">
                                              <p:val>
                                                <p:strVal val="#ppt_w"/>
                                              </p:val>
                                            </p:tav>
                                          </p:tavLst>
                                        </p:anim>
                                        <p:anim calcmode="lin" valueType="num">
                                          <p:cBhvr>
                                            <p:cTn id="47" dur="1000" fill="hold"/>
                                            <p:tgtEl>
                                              <p:spTgt spid="50"/>
                                            </p:tgtEl>
                                            <p:attrNameLst>
                                              <p:attrName>ppt_h</p:attrName>
                                            </p:attrNameLst>
                                          </p:cBhvr>
                                          <p:tavLst>
                                            <p:tav tm="0">
                                              <p:val>
                                                <p:fltVal val="0"/>
                                              </p:val>
                                            </p:tav>
                                            <p:tav tm="100000">
                                              <p:val>
                                                <p:strVal val="#ppt_h"/>
                                              </p:val>
                                            </p:tav>
                                          </p:tavLst>
                                        </p:anim>
                                        <p:animEffect transition="in" filter="fade">
                                          <p:cBhvr>
                                            <p:cTn id="48" dur="1000"/>
                                            <p:tgtEl>
                                              <p:spTgt spid="50"/>
                                            </p:tgtEl>
                                          </p:cBhvr>
                                        </p:animEffect>
                                      </p:childTnLst>
                                    </p:cTn>
                                  </p:par>
                                </p:childTnLst>
                              </p:cTn>
                            </p:par>
                            <p:par>
                              <p:cTn id="49" fill="hold">
                                <p:stCondLst>
                                  <p:cond delay="5000"/>
                                </p:stCondLst>
                                <p:childTnLst>
                                  <p:par>
                                    <p:cTn id="50" presetID="2" presetClass="entr" presetSubtype="4" fill="hold" grpId="0" nodeType="after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additive="base">
                                            <p:cTn id="52" dur="2000" fill="hold"/>
                                            <p:tgtEl>
                                              <p:spTgt spid="58"/>
                                            </p:tgtEl>
                                            <p:attrNameLst>
                                              <p:attrName>ppt_x</p:attrName>
                                            </p:attrNameLst>
                                          </p:cBhvr>
                                          <p:tavLst>
                                            <p:tav tm="0">
                                              <p:val>
                                                <p:strVal val="#ppt_x"/>
                                              </p:val>
                                            </p:tav>
                                            <p:tav tm="100000">
                                              <p:val>
                                                <p:strVal val="#ppt_x"/>
                                              </p:val>
                                            </p:tav>
                                          </p:tavLst>
                                        </p:anim>
                                        <p:anim calcmode="lin" valueType="num">
                                          <p:cBhvr additive="base">
                                            <p:cTn id="53" dur="2000" fill="hold"/>
                                            <p:tgtEl>
                                              <p:spTgt spid="58"/>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200"/>
                                      </p:stCondLst>
                                      <p:childTnLst>
                                        <p:set>
                                          <p:cBhvr>
                                            <p:cTn id="55" dur="1" fill="hold">
                                              <p:stCondLst>
                                                <p:cond delay="0"/>
                                              </p:stCondLst>
                                            </p:cTn>
                                            <p:tgtEl>
                                              <p:spTgt spid="59"/>
                                            </p:tgtEl>
                                            <p:attrNameLst>
                                              <p:attrName>style.visibility</p:attrName>
                                            </p:attrNameLst>
                                          </p:cBhvr>
                                          <p:to>
                                            <p:strVal val="visible"/>
                                          </p:to>
                                        </p:set>
                                        <p:anim calcmode="lin" valueType="num">
                                          <p:cBhvr additive="base">
                                            <p:cTn id="56" dur="2000" fill="hold"/>
                                            <p:tgtEl>
                                              <p:spTgt spid="59"/>
                                            </p:tgtEl>
                                            <p:attrNameLst>
                                              <p:attrName>ppt_x</p:attrName>
                                            </p:attrNameLst>
                                          </p:cBhvr>
                                          <p:tavLst>
                                            <p:tav tm="0">
                                              <p:val>
                                                <p:strVal val="#ppt_x"/>
                                              </p:val>
                                            </p:tav>
                                            <p:tav tm="100000">
                                              <p:val>
                                                <p:strVal val="#ppt_x"/>
                                              </p:val>
                                            </p:tav>
                                          </p:tavLst>
                                        </p:anim>
                                        <p:anim calcmode="lin" valueType="num">
                                          <p:cBhvr additive="base">
                                            <p:cTn id="57" dur="2000" fill="hold"/>
                                            <p:tgtEl>
                                              <p:spTgt spid="59"/>
                                            </p:tgtEl>
                                            <p:attrNameLst>
                                              <p:attrName>ppt_y</p:attrName>
                                            </p:attrNameLst>
                                          </p:cBhvr>
                                          <p:tavLst>
                                            <p:tav tm="0">
                                              <p:val>
                                                <p:strVal val="1+#ppt_h/2"/>
                                              </p:val>
                                            </p:tav>
                                            <p:tav tm="100000">
                                              <p:val>
                                                <p:strVal val="#ppt_y"/>
                                              </p:val>
                                            </p:tav>
                                          </p:tavLst>
                                        </p:anim>
                                      </p:childTnLst>
                                    </p:cTn>
                                  </p:par>
                                </p:childTnLst>
                              </p:cTn>
                            </p:par>
                            <p:par>
                              <p:cTn id="58" fill="hold">
                                <p:stCondLst>
                                  <p:cond delay="7200"/>
                                </p:stCondLst>
                                <p:childTnLst>
                                  <p:par>
                                    <p:cTn id="59" presetID="14" presetClass="entr" presetSubtype="10" fill="hold"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randombar(horizontal)">
                                          <p:cBhvr>
                                            <p:cTn id="61" dur="500"/>
                                            <p:tgtEl>
                                              <p:spTgt spid="60"/>
                                            </p:tgtEl>
                                          </p:cBhvr>
                                        </p:animEffect>
                                      </p:childTnLst>
                                    </p:cTn>
                                  </p:par>
                                </p:childTnLst>
                              </p:cTn>
                            </p:par>
                            <p:par>
                              <p:cTn id="62" fill="hold">
                                <p:stCondLst>
                                  <p:cond delay="7700"/>
                                </p:stCondLst>
                                <p:childTnLst>
                                  <p:par>
                                    <p:cTn id="63" presetID="14" presetClass="entr" presetSubtype="10" fill="hold"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randombar(horizontal)">
                                          <p:cBhvr>
                                            <p:cTn id="65" dur="500"/>
                                            <p:tgtEl>
                                              <p:spTgt spid="61"/>
                                            </p:tgtEl>
                                          </p:cBhvr>
                                        </p:animEffect>
                                      </p:childTnLst>
                                    </p:cTn>
                                  </p:par>
                                  <p:par>
                                    <p:cTn id="66" presetID="47" presetClass="entr" presetSubtype="0" fill="hold" nodeType="with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fade">
                                          <p:cBhvr>
                                            <p:cTn id="68" dur="1000"/>
                                            <p:tgtEl>
                                              <p:spTgt spid="62"/>
                                            </p:tgtEl>
                                          </p:cBhvr>
                                        </p:animEffect>
                                        <p:anim calcmode="lin" valueType="num">
                                          <p:cBhvr>
                                            <p:cTn id="69" dur="1000" fill="hold"/>
                                            <p:tgtEl>
                                              <p:spTgt spid="62"/>
                                            </p:tgtEl>
                                            <p:attrNameLst>
                                              <p:attrName>ppt_x</p:attrName>
                                            </p:attrNameLst>
                                          </p:cBhvr>
                                          <p:tavLst>
                                            <p:tav tm="0">
                                              <p:val>
                                                <p:strVal val="#ppt_x"/>
                                              </p:val>
                                            </p:tav>
                                            <p:tav tm="100000">
                                              <p:val>
                                                <p:strVal val="#ppt_x"/>
                                              </p:val>
                                            </p:tav>
                                          </p:tavLst>
                                        </p:anim>
                                        <p:anim calcmode="lin" valueType="num">
                                          <p:cBhvr>
                                            <p:cTn id="70"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0" grpId="0"/>
          <p:bldP spid="57" grpId="0" animBg="1"/>
          <p:bldP spid="57" grpId="1" animBg="1"/>
          <p:bldP spid="58" grpId="0"/>
          <p:bldP spid="59"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0" y="0"/>
            <a:ext cx="12192000" cy="6858000"/>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4" name="图片 13">
              <a:extLst>
                <a:ext uri="{FF2B5EF4-FFF2-40B4-BE49-F238E27FC236}">
                  <a16:creationId xmlns:a16="http://schemas.microsoft.com/office/drawing/2014/main" xmlns="" id="{3616DA0D-831E-4B98-99C2-E42588A9A7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5" name="文本框 14">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壹</a:t>
              </a:r>
            </a:p>
          </p:txBody>
        </p:sp>
      </p:grpSp>
      <p:sp>
        <p:nvSpPr>
          <p:cNvPr id="16" name="TextBox 3"/>
          <p:cNvSpPr txBox="1">
            <a:spLocks noChangeArrowheads="1"/>
          </p:cNvSpPr>
          <p:nvPr/>
        </p:nvSpPr>
        <p:spPr bwMode="auto">
          <a:xfrm>
            <a:off x="2536455" y="630795"/>
            <a:ext cx="369171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清明节祭祖风俗</a:t>
            </a:r>
          </a:p>
        </p:txBody>
      </p:sp>
      <p:pic>
        <p:nvPicPr>
          <p:cNvPr id="25" name="图片 2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0333" y="6083597"/>
            <a:ext cx="352085" cy="476129"/>
          </a:xfrm>
          <a:prstGeom prst="rect">
            <a:avLst/>
          </a:prstGeom>
        </p:spPr>
      </p:pic>
      <p:sp>
        <p:nvSpPr>
          <p:cNvPr id="26" name="文本框 25">
            <a:extLst>
              <a:ext uri="{FF2B5EF4-FFF2-40B4-BE49-F238E27FC236}">
                <a16:creationId xmlns:a16="http://schemas.microsoft.com/office/drawing/2014/main" xmlns="" id="{0906FC5D-3C07-43AB-98A4-21DEFEB9F2D5}"/>
              </a:ext>
            </a:extLst>
          </p:cNvPr>
          <p:cNvSpPr txBox="1"/>
          <p:nvPr/>
        </p:nvSpPr>
        <p:spPr>
          <a:xfrm>
            <a:off x="362121" y="4560302"/>
            <a:ext cx="486287" cy="1523295"/>
          </a:xfrm>
          <a:prstGeom prst="rect">
            <a:avLst/>
          </a:prstGeom>
          <a:noFill/>
        </p:spPr>
        <p:txBody>
          <a:bodyPr vert="eaVert" wrap="square" rtlCol="0">
            <a:spAutoFit/>
          </a:bodyPr>
          <a:lstStyle/>
          <a:p>
            <a:pPr fontAlgn="auto">
              <a:lnSpc>
                <a:spcPct val="140000"/>
              </a:lnSpc>
            </a:pPr>
            <a:r>
              <a:rPr lang="zh-CN" altLang="en-US" sz="1400" dirty="0">
                <a:latin typeface="华文楷体" panose="02010600040101010101" pitchFamily="2" charset="-122"/>
                <a:ea typeface="华文楷体" panose="02010600040101010101" pitchFamily="2" charset="-122"/>
                <a:sym typeface="+mn-ea"/>
              </a:rPr>
              <a:t>中国传统节日</a:t>
            </a:r>
            <a:endParaRPr lang="en-US" altLang="zh-CN" sz="1400" dirty="0">
              <a:latin typeface="华文楷体" panose="02010600040101010101" pitchFamily="2" charset="-122"/>
              <a:ea typeface="华文楷体" panose="02010600040101010101" pitchFamily="2" charset="-122"/>
              <a:sym typeface="+mn-ea"/>
            </a:endParaRPr>
          </a:p>
        </p:txBody>
      </p:sp>
      <p:grpSp>
        <p:nvGrpSpPr>
          <p:cNvPr id="27" name="组合 26"/>
          <p:cNvGrpSpPr/>
          <p:nvPr/>
        </p:nvGrpSpPr>
        <p:grpSpPr>
          <a:xfrm>
            <a:off x="5150220" y="1456602"/>
            <a:ext cx="4260825" cy="4260825"/>
            <a:chOff x="5675025" y="-102856"/>
            <a:chExt cx="3467050" cy="3467050"/>
          </a:xfrm>
        </p:grpSpPr>
        <p:sp>
          <p:nvSpPr>
            <p:cNvPr id="30" name="椭圆 29"/>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矩形 31"/>
          <p:cNvSpPr/>
          <p:nvPr/>
        </p:nvSpPr>
        <p:spPr>
          <a:xfrm>
            <a:off x="5786521" y="2282629"/>
            <a:ext cx="3073219" cy="2631490"/>
          </a:xfrm>
          <a:prstGeom prst="rect">
            <a:avLst/>
          </a:prstGeom>
        </p:spPr>
        <p:txBody>
          <a:bodyPr wrap="square">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    祭祖一般有两种形式：一种为家祭，即在家里设供或在祠堂太庙祭祖；一种为墓祭，即去坟茔墓地祭祀祖先。上坟墓祭，一为祭奠，二为扫除坟上杂草，以示后继有人，香火不断。旧时扫墓不仅要清除杂草，还要拢坟，添上坟头，上压纸钱等。</a:t>
            </a:r>
          </a:p>
          <a:p>
            <a:r>
              <a:rPr lang="zh-CN" altLang="en-US" sz="1100" dirty="0">
                <a:solidFill>
                  <a:schemeClr val="bg1"/>
                </a:solidFill>
                <a:latin typeface="微软雅黑" panose="020B0503020204020204" pitchFamily="34" charset="-122"/>
                <a:ea typeface="微软雅黑" panose="020B0503020204020204" pitchFamily="34" charset="-122"/>
              </a:rPr>
              <a:t>        清明祭扫的日期，各地风俗不同。有的是在清明节的前十天后十天，有的是“前三”“后三”，有的在清明前后逢单日举行，有些地方扫墓活动甚至长达一个月。</a:t>
            </a:r>
          </a:p>
          <a:p>
            <a:r>
              <a:rPr lang="zh-CN" altLang="en-US" sz="1100" dirty="0">
                <a:solidFill>
                  <a:schemeClr val="bg1"/>
                </a:solidFill>
                <a:latin typeface="微软雅黑" panose="020B0503020204020204" pitchFamily="34" charset="-122"/>
                <a:ea typeface="微软雅黑" panose="020B0503020204020204" pitchFamily="34" charset="-122"/>
              </a:rPr>
              <a:t>       我们浦东地区讲“前七后八”起清明，节前第七天就有人家“做清明”了；还有传说节前焚锡箔是“金”，节后焚锡箔是“银”，所以一般人家总在节前“做清明”。如果某户三年内新丧，则三年清明须正日祭祀。 </a:t>
            </a:r>
          </a:p>
        </p:txBody>
      </p:sp>
      <p:grpSp>
        <p:nvGrpSpPr>
          <p:cNvPr id="33" name="组合 32"/>
          <p:cNvGrpSpPr/>
          <p:nvPr/>
        </p:nvGrpSpPr>
        <p:grpSpPr>
          <a:xfrm>
            <a:off x="8793499" y="4482332"/>
            <a:ext cx="1235095" cy="1235095"/>
            <a:chOff x="6820677" y="2890507"/>
            <a:chExt cx="1235095" cy="1235095"/>
          </a:xfrm>
        </p:grpSpPr>
        <p:sp>
          <p:nvSpPr>
            <p:cNvPr id="34" name="椭圆 33"/>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4660926" y="2833096"/>
            <a:ext cx="970293" cy="970293"/>
            <a:chOff x="6820677" y="2890507"/>
            <a:chExt cx="1235095" cy="1235095"/>
          </a:xfrm>
        </p:grpSpPr>
        <p:sp>
          <p:nvSpPr>
            <p:cNvPr id="37" name="椭圆 36"/>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9" name="椭圆 38"/>
          <p:cNvSpPr/>
          <p:nvPr/>
        </p:nvSpPr>
        <p:spPr>
          <a:xfrm>
            <a:off x="5066661" y="3504751"/>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1" name="图片 40">
            <a:extLst>
              <a:ext uri="{FF2B5EF4-FFF2-40B4-BE49-F238E27FC236}">
                <a16:creationId xmlns:a16="http://schemas.microsoft.com/office/drawing/2014/main" xmlns="" id="{2F0F679E-B0B1-43D3-BC9E-9E7DA1879A3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06438" y="0"/>
            <a:ext cx="2481277" cy="3493247"/>
          </a:xfrm>
          <a:prstGeom prst="rect">
            <a:avLst/>
          </a:prstGeom>
        </p:spPr>
      </p:pic>
      <p:pic>
        <p:nvPicPr>
          <p:cNvPr id="42" name="图片 41"/>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544637" y="2087751"/>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图片 43"/>
          <p:cNvPicPr>
            <a:picLocks noChangeAspect="1"/>
          </p:cNvPicPr>
          <p:nvPr/>
        </p:nvPicPr>
        <p:blipFill rotWithShape="1">
          <a:blip r:embed="rId8" cstate="email">
            <a:extLst>
              <a:ext uri="{28A0092B-C50C-407E-A947-70E740481C1C}">
                <a14:useLocalDpi xmlns:a14="http://schemas.microsoft.com/office/drawing/2010/main"/>
              </a:ext>
            </a:extLst>
          </a:blip>
          <a:srcRect t="49574" r="56130"/>
          <a:stretch/>
        </p:blipFill>
        <p:spPr>
          <a:xfrm>
            <a:off x="2661006" y="3062376"/>
            <a:ext cx="651537" cy="730059"/>
          </a:xfrm>
          <a:prstGeom prst="rect">
            <a:avLst/>
          </a:prstGeom>
        </p:spPr>
      </p:pic>
      <p:pic>
        <p:nvPicPr>
          <p:cNvPr id="23" name="图片 22"/>
          <p:cNvPicPr>
            <a:picLocks noChangeAspect="1"/>
          </p:cNvPicPr>
          <p:nvPr/>
        </p:nvPicPr>
        <p:blipFill rotWithShape="1">
          <a:blip r:embed="rId8" cstate="email">
            <a:extLst>
              <a:ext uri="{28A0092B-C50C-407E-A947-70E740481C1C}">
                <a14:useLocalDpi xmlns:a14="http://schemas.microsoft.com/office/drawing/2010/main"/>
              </a:ext>
            </a:extLst>
          </a:blip>
          <a:srcRect l="57692" b="55377"/>
          <a:stretch/>
        </p:blipFill>
        <p:spPr>
          <a:xfrm>
            <a:off x="2182235" y="2021613"/>
            <a:ext cx="628338" cy="646045"/>
          </a:xfrm>
          <a:prstGeom prst="rect">
            <a:avLst/>
          </a:prstGeom>
        </p:spPr>
      </p:pic>
    </p:spTree>
    <p:extLst>
      <p:ext uri="{BB962C8B-B14F-4D97-AF65-F5344CB8AC3E}">
        <p14:creationId xmlns:p14="http://schemas.microsoft.com/office/powerpoint/2010/main" val="29779653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67000">
                                          <p:cBhvr additive="base">
                                            <p:cTn id="7" dur="2000" fill="hold"/>
                                            <p:tgtEl>
                                              <p:spTgt spid="16"/>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1000" fill="hold"/>
                                            <p:tgtEl>
                                              <p:spTgt spid="27"/>
                                            </p:tgtEl>
                                            <p:attrNameLst>
                                              <p:attrName>ppt_w</p:attrName>
                                            </p:attrNameLst>
                                          </p:cBhvr>
                                          <p:tavLst>
                                            <p:tav tm="0">
                                              <p:val>
                                                <p:fltVal val="0"/>
                                              </p:val>
                                            </p:tav>
                                            <p:tav tm="100000">
                                              <p:val>
                                                <p:strVal val="#ppt_w"/>
                                              </p:val>
                                            </p:tav>
                                          </p:tavLst>
                                        </p:anim>
                                        <p:anim calcmode="lin" valueType="num">
                                          <p:cBhvr>
                                            <p:cTn id="13" dur="1000" fill="hold"/>
                                            <p:tgtEl>
                                              <p:spTgt spid="27"/>
                                            </p:tgtEl>
                                            <p:attrNameLst>
                                              <p:attrName>ppt_h</p:attrName>
                                            </p:attrNameLst>
                                          </p:cBhvr>
                                          <p:tavLst>
                                            <p:tav tm="0">
                                              <p:val>
                                                <p:fltVal val="0"/>
                                              </p:val>
                                            </p:tav>
                                            <p:tav tm="100000">
                                              <p:val>
                                                <p:strVal val="#ppt_h"/>
                                              </p:val>
                                            </p:tav>
                                          </p:tavLst>
                                        </p:anim>
                                        <p:animEffect transition="in" filter="fade">
                                          <p:cBhvr>
                                            <p:cTn id="14" dur="10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1000" fill="hold"/>
                                            <p:tgtEl>
                                              <p:spTgt spid="33"/>
                                            </p:tgtEl>
                                            <p:attrNameLst>
                                              <p:attrName>ppt_w</p:attrName>
                                            </p:attrNameLst>
                                          </p:cBhvr>
                                          <p:tavLst>
                                            <p:tav tm="0">
                                              <p:val>
                                                <p:fltVal val="0"/>
                                              </p:val>
                                            </p:tav>
                                            <p:tav tm="100000">
                                              <p:val>
                                                <p:strVal val="#ppt_w"/>
                                              </p:val>
                                            </p:tav>
                                          </p:tavLst>
                                        </p:anim>
                                        <p:anim calcmode="lin" valueType="num">
                                          <p:cBhvr>
                                            <p:cTn id="18" dur="1000" fill="hold"/>
                                            <p:tgtEl>
                                              <p:spTgt spid="33"/>
                                            </p:tgtEl>
                                            <p:attrNameLst>
                                              <p:attrName>ppt_h</p:attrName>
                                            </p:attrNameLst>
                                          </p:cBhvr>
                                          <p:tavLst>
                                            <p:tav tm="0">
                                              <p:val>
                                                <p:fltVal val="0"/>
                                              </p:val>
                                            </p:tav>
                                            <p:tav tm="100000">
                                              <p:val>
                                                <p:strVal val="#ppt_h"/>
                                              </p:val>
                                            </p:tav>
                                          </p:tavLst>
                                        </p:anim>
                                        <p:animEffect transition="in" filter="fade">
                                          <p:cBhvr>
                                            <p:cTn id="19" dur="1000"/>
                                            <p:tgtEl>
                                              <p:spTgt spid="33"/>
                                            </p:tgtEl>
                                          </p:cBhvr>
                                        </p:animEffect>
                                      </p:childTnLst>
                                    </p:cTn>
                                  </p:par>
                                  <p:par>
                                    <p:cTn id="20" presetID="53" presetClass="entr" presetSubtype="16"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p:cTn id="22" dur="1000" fill="hold"/>
                                            <p:tgtEl>
                                              <p:spTgt spid="36"/>
                                            </p:tgtEl>
                                            <p:attrNameLst>
                                              <p:attrName>ppt_w</p:attrName>
                                            </p:attrNameLst>
                                          </p:cBhvr>
                                          <p:tavLst>
                                            <p:tav tm="0">
                                              <p:val>
                                                <p:fltVal val="0"/>
                                              </p:val>
                                            </p:tav>
                                            <p:tav tm="100000">
                                              <p:val>
                                                <p:strVal val="#ppt_w"/>
                                              </p:val>
                                            </p:tav>
                                          </p:tavLst>
                                        </p:anim>
                                        <p:anim calcmode="lin" valueType="num">
                                          <p:cBhvr>
                                            <p:cTn id="23" dur="1000" fill="hold"/>
                                            <p:tgtEl>
                                              <p:spTgt spid="36"/>
                                            </p:tgtEl>
                                            <p:attrNameLst>
                                              <p:attrName>ppt_h</p:attrName>
                                            </p:attrNameLst>
                                          </p:cBhvr>
                                          <p:tavLst>
                                            <p:tav tm="0">
                                              <p:val>
                                                <p:fltVal val="0"/>
                                              </p:val>
                                            </p:tav>
                                            <p:tav tm="100000">
                                              <p:val>
                                                <p:strVal val="#ppt_h"/>
                                              </p:val>
                                            </p:tav>
                                          </p:tavLst>
                                        </p:anim>
                                        <p:animEffect transition="in" filter="fade">
                                          <p:cBhvr>
                                            <p:cTn id="24" dur="1000"/>
                                            <p:tgtEl>
                                              <p:spTgt spid="3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1000" fill="hold"/>
                                            <p:tgtEl>
                                              <p:spTgt spid="39"/>
                                            </p:tgtEl>
                                            <p:attrNameLst>
                                              <p:attrName>ppt_w</p:attrName>
                                            </p:attrNameLst>
                                          </p:cBhvr>
                                          <p:tavLst>
                                            <p:tav tm="0">
                                              <p:val>
                                                <p:fltVal val="0"/>
                                              </p:val>
                                            </p:tav>
                                            <p:tav tm="100000">
                                              <p:val>
                                                <p:strVal val="#ppt_w"/>
                                              </p:val>
                                            </p:tav>
                                          </p:tavLst>
                                        </p:anim>
                                        <p:anim calcmode="lin" valueType="num">
                                          <p:cBhvr>
                                            <p:cTn id="28" dur="1000" fill="hold"/>
                                            <p:tgtEl>
                                              <p:spTgt spid="39"/>
                                            </p:tgtEl>
                                            <p:attrNameLst>
                                              <p:attrName>ppt_h</p:attrName>
                                            </p:attrNameLst>
                                          </p:cBhvr>
                                          <p:tavLst>
                                            <p:tav tm="0">
                                              <p:val>
                                                <p:fltVal val="0"/>
                                              </p:val>
                                            </p:tav>
                                            <p:tav tm="100000">
                                              <p:val>
                                                <p:strVal val="#ppt_h"/>
                                              </p:val>
                                            </p:tav>
                                          </p:tavLst>
                                        </p:anim>
                                        <p:animEffect transition="in" filter="fade">
                                          <p:cBhvr>
                                            <p:cTn id="29" dur="1000"/>
                                            <p:tgtEl>
                                              <p:spTgt spid="39"/>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7"/>
                                            </p:tgtEl>
                                          </p:cBhvr>
                                        </p:animEffect>
                                        <p:animScale>
                                          <p:cBhvr>
                                            <p:cTn id="33" dur="500" autoRev="1" fill="hold"/>
                                            <p:tgtEl>
                                              <p:spTgt spid="27"/>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33"/>
                                            </p:tgtEl>
                                          </p:cBhvr>
                                        </p:animEffect>
                                        <p:animScale>
                                          <p:cBhvr>
                                            <p:cTn id="36" dur="500" autoRev="1" fill="hold"/>
                                            <p:tgtEl>
                                              <p:spTgt spid="33"/>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6"/>
                                            </p:tgtEl>
                                          </p:cBhvr>
                                        </p:animEffect>
                                        <p:animScale>
                                          <p:cBhvr>
                                            <p:cTn id="39" dur="500" autoRev="1" fill="hold"/>
                                            <p:tgtEl>
                                              <p:spTgt spid="36"/>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39"/>
                                            </p:tgtEl>
                                          </p:cBhvr>
                                        </p:animEffect>
                                        <p:animScale>
                                          <p:cBhvr>
                                            <p:cTn id="42" dur="500" autoRev="1" fill="hold"/>
                                            <p:tgtEl>
                                              <p:spTgt spid="39"/>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p:cTn id="45" dur="1000" fill="hold"/>
                                            <p:tgtEl>
                                              <p:spTgt spid="32"/>
                                            </p:tgtEl>
                                            <p:attrNameLst>
                                              <p:attrName>ppt_w</p:attrName>
                                            </p:attrNameLst>
                                          </p:cBhvr>
                                          <p:tavLst>
                                            <p:tav tm="0">
                                              <p:val>
                                                <p:fltVal val="0"/>
                                              </p:val>
                                            </p:tav>
                                            <p:tav tm="100000">
                                              <p:val>
                                                <p:strVal val="#ppt_w"/>
                                              </p:val>
                                            </p:tav>
                                          </p:tavLst>
                                        </p:anim>
                                        <p:anim calcmode="lin" valueType="num">
                                          <p:cBhvr>
                                            <p:cTn id="46" dur="1000" fill="hold"/>
                                            <p:tgtEl>
                                              <p:spTgt spid="32"/>
                                            </p:tgtEl>
                                            <p:attrNameLst>
                                              <p:attrName>ppt_h</p:attrName>
                                            </p:attrNameLst>
                                          </p:cBhvr>
                                          <p:tavLst>
                                            <p:tav tm="0">
                                              <p:val>
                                                <p:fltVal val="0"/>
                                              </p:val>
                                            </p:tav>
                                            <p:tav tm="100000">
                                              <p:val>
                                                <p:strVal val="#ppt_h"/>
                                              </p:val>
                                            </p:tav>
                                          </p:tavLst>
                                        </p:anim>
                                        <p:animEffect transition="in" filter="fade">
                                          <p:cBhvr>
                                            <p:cTn id="47" dur="1000"/>
                                            <p:tgtEl>
                                              <p:spTgt spid="32"/>
                                            </p:tgtEl>
                                          </p:cBhvr>
                                        </p:animEffect>
                                      </p:childTnLst>
                                    </p:cTn>
                                  </p:par>
                                  <p:par>
                                    <p:cTn id="48" presetID="47" presetClass="entr" presetSubtype="0" fill="hold" nodeType="with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1000"/>
                                            <p:tgtEl>
                                              <p:spTgt spid="41"/>
                                            </p:tgtEl>
                                          </p:cBhvr>
                                        </p:animEffect>
                                        <p:anim calcmode="lin" valueType="num">
                                          <p:cBhvr>
                                            <p:cTn id="51" dur="1000" fill="hold"/>
                                            <p:tgtEl>
                                              <p:spTgt spid="41"/>
                                            </p:tgtEl>
                                            <p:attrNameLst>
                                              <p:attrName>ppt_x</p:attrName>
                                            </p:attrNameLst>
                                          </p:cBhvr>
                                          <p:tavLst>
                                            <p:tav tm="0">
                                              <p:val>
                                                <p:strVal val="#ppt_x"/>
                                              </p:val>
                                            </p:tav>
                                            <p:tav tm="100000">
                                              <p:val>
                                                <p:strVal val="#ppt_x"/>
                                              </p:val>
                                            </p:tav>
                                          </p:tavLst>
                                        </p:anim>
                                        <p:anim calcmode="lin" valueType="num">
                                          <p:cBhvr>
                                            <p:cTn id="52" dur="1000" fill="hold"/>
                                            <p:tgtEl>
                                              <p:spTgt spid="41"/>
                                            </p:tgtEl>
                                            <p:attrNameLst>
                                              <p:attrName>ppt_y</p:attrName>
                                            </p:attrNameLst>
                                          </p:cBhvr>
                                          <p:tavLst>
                                            <p:tav tm="0">
                                              <p:val>
                                                <p:strVal val="#ppt_y-.1"/>
                                              </p:val>
                                            </p:tav>
                                            <p:tav tm="100000">
                                              <p:val>
                                                <p:strVal val="#ppt_y"/>
                                              </p:val>
                                            </p:tav>
                                          </p:tavLst>
                                        </p:anim>
                                      </p:childTnLst>
                                    </p:cTn>
                                  </p:par>
                                </p:childTnLst>
                              </p:cTn>
                            </p:par>
                            <p:par>
                              <p:cTn id="53" fill="hold">
                                <p:stCondLst>
                                  <p:cond delay="4000"/>
                                </p:stCondLst>
                                <p:childTnLst>
                                  <p:par>
                                    <p:cTn id="54" presetID="14" presetClass="entr" presetSubtype="10"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randombar(horizontal)">
                                          <p:cBhvr>
                                            <p:cTn id="56" dur="500"/>
                                            <p:tgtEl>
                                              <p:spTgt spid="42"/>
                                            </p:tgtEl>
                                          </p:cBhvr>
                                        </p:animEffect>
                                      </p:childTnLst>
                                    </p:cTn>
                                  </p:par>
                                </p:childTnLst>
                              </p:cTn>
                            </p:par>
                            <p:par>
                              <p:cTn id="57" fill="hold">
                                <p:stCondLst>
                                  <p:cond delay="4500"/>
                                </p:stCondLst>
                                <p:childTnLst>
                                  <p:par>
                                    <p:cTn id="58" presetID="2" presetClass="entr" presetSubtype="4" fill="hold" nodeType="afterEffect" p14:presetBounceEnd="67000">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14:bounceEnd="67000">
                                          <p:cBhvr additive="base">
                                            <p:cTn id="60" dur="2000" fill="hold"/>
                                            <p:tgtEl>
                                              <p:spTgt spid="44"/>
                                            </p:tgtEl>
                                            <p:attrNameLst>
                                              <p:attrName>ppt_x</p:attrName>
                                            </p:attrNameLst>
                                          </p:cBhvr>
                                          <p:tavLst>
                                            <p:tav tm="0">
                                              <p:val>
                                                <p:strVal val="#ppt_x"/>
                                              </p:val>
                                            </p:tav>
                                            <p:tav tm="100000">
                                              <p:val>
                                                <p:strVal val="#ppt_x"/>
                                              </p:val>
                                            </p:tav>
                                          </p:tavLst>
                                        </p:anim>
                                        <p:anim calcmode="lin" valueType="num" p14:bounceEnd="67000">
                                          <p:cBhvr additive="base">
                                            <p:cTn id="61" dur="2000" fill="hold"/>
                                            <p:tgtEl>
                                              <p:spTgt spid="44"/>
                                            </p:tgtEl>
                                            <p:attrNameLst>
                                              <p:attrName>ppt_y</p:attrName>
                                            </p:attrNameLst>
                                          </p:cBhvr>
                                          <p:tavLst>
                                            <p:tav tm="0">
                                              <p:val>
                                                <p:strVal val="1+#ppt_h/2"/>
                                              </p:val>
                                            </p:tav>
                                            <p:tav tm="100000">
                                              <p:val>
                                                <p:strVal val="#ppt_y"/>
                                              </p:val>
                                            </p:tav>
                                          </p:tavLst>
                                        </p:anim>
                                      </p:childTnLst>
                                    </p:cTn>
                                  </p:par>
                                  <p:par>
                                    <p:cTn id="62" presetID="2" presetClass="entr" presetSubtype="9" fill="hold" nodeType="withEffect" p14:presetBounceEnd="67000">
                                      <p:stCondLst>
                                        <p:cond delay="200"/>
                                      </p:stCondLst>
                                      <p:childTnLst>
                                        <p:set>
                                          <p:cBhvr>
                                            <p:cTn id="63" dur="1" fill="hold">
                                              <p:stCondLst>
                                                <p:cond delay="0"/>
                                              </p:stCondLst>
                                            </p:cTn>
                                            <p:tgtEl>
                                              <p:spTgt spid="23"/>
                                            </p:tgtEl>
                                            <p:attrNameLst>
                                              <p:attrName>style.visibility</p:attrName>
                                            </p:attrNameLst>
                                          </p:cBhvr>
                                          <p:to>
                                            <p:strVal val="visible"/>
                                          </p:to>
                                        </p:set>
                                        <p:anim calcmode="lin" valueType="num" p14:bounceEnd="67000">
                                          <p:cBhvr additive="base">
                                            <p:cTn id="64" dur="2000" fill="hold"/>
                                            <p:tgtEl>
                                              <p:spTgt spid="23"/>
                                            </p:tgtEl>
                                            <p:attrNameLst>
                                              <p:attrName>ppt_x</p:attrName>
                                            </p:attrNameLst>
                                          </p:cBhvr>
                                          <p:tavLst>
                                            <p:tav tm="0">
                                              <p:val>
                                                <p:strVal val="0-#ppt_w/2"/>
                                              </p:val>
                                            </p:tav>
                                            <p:tav tm="100000">
                                              <p:val>
                                                <p:strVal val="#ppt_x"/>
                                              </p:val>
                                            </p:tav>
                                          </p:tavLst>
                                        </p:anim>
                                        <p:anim calcmode="lin" valueType="num" p14:bounceEnd="67000">
                                          <p:cBhvr additive="base">
                                            <p:cTn id="65" dur="20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2" grpId="0"/>
          <p:bldP spid="39" grpId="0" animBg="1"/>
          <p:bldP spid="39"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000" fill="hold"/>
                                            <p:tgtEl>
                                              <p:spTgt spid="16"/>
                                            </p:tgtEl>
                                            <p:attrNameLst>
                                              <p:attrName>ppt_x</p:attrName>
                                            </p:attrNameLst>
                                          </p:cBhvr>
                                          <p:tavLst>
                                            <p:tav tm="0">
                                              <p:val>
                                                <p:strVal val="0-#ppt_w/2"/>
                                              </p:val>
                                            </p:tav>
                                            <p:tav tm="100000">
                                              <p:val>
                                                <p:strVal val="#ppt_x"/>
                                              </p:val>
                                            </p:tav>
                                          </p:tavLst>
                                        </p:anim>
                                        <p:anim calcmode="lin" valueType="num">
                                          <p:cBhvr additive="base">
                                            <p:cTn id="8" dur="20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1000" fill="hold"/>
                                            <p:tgtEl>
                                              <p:spTgt spid="27"/>
                                            </p:tgtEl>
                                            <p:attrNameLst>
                                              <p:attrName>ppt_w</p:attrName>
                                            </p:attrNameLst>
                                          </p:cBhvr>
                                          <p:tavLst>
                                            <p:tav tm="0">
                                              <p:val>
                                                <p:fltVal val="0"/>
                                              </p:val>
                                            </p:tav>
                                            <p:tav tm="100000">
                                              <p:val>
                                                <p:strVal val="#ppt_w"/>
                                              </p:val>
                                            </p:tav>
                                          </p:tavLst>
                                        </p:anim>
                                        <p:anim calcmode="lin" valueType="num">
                                          <p:cBhvr>
                                            <p:cTn id="13" dur="1000" fill="hold"/>
                                            <p:tgtEl>
                                              <p:spTgt spid="27"/>
                                            </p:tgtEl>
                                            <p:attrNameLst>
                                              <p:attrName>ppt_h</p:attrName>
                                            </p:attrNameLst>
                                          </p:cBhvr>
                                          <p:tavLst>
                                            <p:tav tm="0">
                                              <p:val>
                                                <p:fltVal val="0"/>
                                              </p:val>
                                            </p:tav>
                                            <p:tav tm="100000">
                                              <p:val>
                                                <p:strVal val="#ppt_h"/>
                                              </p:val>
                                            </p:tav>
                                          </p:tavLst>
                                        </p:anim>
                                        <p:animEffect transition="in" filter="fade">
                                          <p:cBhvr>
                                            <p:cTn id="14" dur="10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1000" fill="hold"/>
                                            <p:tgtEl>
                                              <p:spTgt spid="33"/>
                                            </p:tgtEl>
                                            <p:attrNameLst>
                                              <p:attrName>ppt_w</p:attrName>
                                            </p:attrNameLst>
                                          </p:cBhvr>
                                          <p:tavLst>
                                            <p:tav tm="0">
                                              <p:val>
                                                <p:fltVal val="0"/>
                                              </p:val>
                                            </p:tav>
                                            <p:tav tm="100000">
                                              <p:val>
                                                <p:strVal val="#ppt_w"/>
                                              </p:val>
                                            </p:tav>
                                          </p:tavLst>
                                        </p:anim>
                                        <p:anim calcmode="lin" valueType="num">
                                          <p:cBhvr>
                                            <p:cTn id="18" dur="1000" fill="hold"/>
                                            <p:tgtEl>
                                              <p:spTgt spid="33"/>
                                            </p:tgtEl>
                                            <p:attrNameLst>
                                              <p:attrName>ppt_h</p:attrName>
                                            </p:attrNameLst>
                                          </p:cBhvr>
                                          <p:tavLst>
                                            <p:tav tm="0">
                                              <p:val>
                                                <p:fltVal val="0"/>
                                              </p:val>
                                            </p:tav>
                                            <p:tav tm="100000">
                                              <p:val>
                                                <p:strVal val="#ppt_h"/>
                                              </p:val>
                                            </p:tav>
                                          </p:tavLst>
                                        </p:anim>
                                        <p:animEffect transition="in" filter="fade">
                                          <p:cBhvr>
                                            <p:cTn id="19" dur="1000"/>
                                            <p:tgtEl>
                                              <p:spTgt spid="33"/>
                                            </p:tgtEl>
                                          </p:cBhvr>
                                        </p:animEffect>
                                      </p:childTnLst>
                                    </p:cTn>
                                  </p:par>
                                  <p:par>
                                    <p:cTn id="20" presetID="53" presetClass="entr" presetSubtype="16"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p:cTn id="22" dur="1000" fill="hold"/>
                                            <p:tgtEl>
                                              <p:spTgt spid="36"/>
                                            </p:tgtEl>
                                            <p:attrNameLst>
                                              <p:attrName>ppt_w</p:attrName>
                                            </p:attrNameLst>
                                          </p:cBhvr>
                                          <p:tavLst>
                                            <p:tav tm="0">
                                              <p:val>
                                                <p:fltVal val="0"/>
                                              </p:val>
                                            </p:tav>
                                            <p:tav tm="100000">
                                              <p:val>
                                                <p:strVal val="#ppt_w"/>
                                              </p:val>
                                            </p:tav>
                                          </p:tavLst>
                                        </p:anim>
                                        <p:anim calcmode="lin" valueType="num">
                                          <p:cBhvr>
                                            <p:cTn id="23" dur="1000" fill="hold"/>
                                            <p:tgtEl>
                                              <p:spTgt spid="36"/>
                                            </p:tgtEl>
                                            <p:attrNameLst>
                                              <p:attrName>ppt_h</p:attrName>
                                            </p:attrNameLst>
                                          </p:cBhvr>
                                          <p:tavLst>
                                            <p:tav tm="0">
                                              <p:val>
                                                <p:fltVal val="0"/>
                                              </p:val>
                                            </p:tav>
                                            <p:tav tm="100000">
                                              <p:val>
                                                <p:strVal val="#ppt_h"/>
                                              </p:val>
                                            </p:tav>
                                          </p:tavLst>
                                        </p:anim>
                                        <p:animEffect transition="in" filter="fade">
                                          <p:cBhvr>
                                            <p:cTn id="24" dur="1000"/>
                                            <p:tgtEl>
                                              <p:spTgt spid="3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1000" fill="hold"/>
                                            <p:tgtEl>
                                              <p:spTgt spid="39"/>
                                            </p:tgtEl>
                                            <p:attrNameLst>
                                              <p:attrName>ppt_w</p:attrName>
                                            </p:attrNameLst>
                                          </p:cBhvr>
                                          <p:tavLst>
                                            <p:tav tm="0">
                                              <p:val>
                                                <p:fltVal val="0"/>
                                              </p:val>
                                            </p:tav>
                                            <p:tav tm="100000">
                                              <p:val>
                                                <p:strVal val="#ppt_w"/>
                                              </p:val>
                                            </p:tav>
                                          </p:tavLst>
                                        </p:anim>
                                        <p:anim calcmode="lin" valueType="num">
                                          <p:cBhvr>
                                            <p:cTn id="28" dur="1000" fill="hold"/>
                                            <p:tgtEl>
                                              <p:spTgt spid="39"/>
                                            </p:tgtEl>
                                            <p:attrNameLst>
                                              <p:attrName>ppt_h</p:attrName>
                                            </p:attrNameLst>
                                          </p:cBhvr>
                                          <p:tavLst>
                                            <p:tav tm="0">
                                              <p:val>
                                                <p:fltVal val="0"/>
                                              </p:val>
                                            </p:tav>
                                            <p:tav tm="100000">
                                              <p:val>
                                                <p:strVal val="#ppt_h"/>
                                              </p:val>
                                            </p:tav>
                                          </p:tavLst>
                                        </p:anim>
                                        <p:animEffect transition="in" filter="fade">
                                          <p:cBhvr>
                                            <p:cTn id="29" dur="1000"/>
                                            <p:tgtEl>
                                              <p:spTgt spid="39"/>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7"/>
                                            </p:tgtEl>
                                          </p:cBhvr>
                                        </p:animEffect>
                                        <p:animScale>
                                          <p:cBhvr>
                                            <p:cTn id="33" dur="500" autoRev="1" fill="hold"/>
                                            <p:tgtEl>
                                              <p:spTgt spid="27"/>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33"/>
                                            </p:tgtEl>
                                          </p:cBhvr>
                                        </p:animEffect>
                                        <p:animScale>
                                          <p:cBhvr>
                                            <p:cTn id="36" dur="500" autoRev="1" fill="hold"/>
                                            <p:tgtEl>
                                              <p:spTgt spid="33"/>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6"/>
                                            </p:tgtEl>
                                          </p:cBhvr>
                                        </p:animEffect>
                                        <p:animScale>
                                          <p:cBhvr>
                                            <p:cTn id="39" dur="500" autoRev="1" fill="hold"/>
                                            <p:tgtEl>
                                              <p:spTgt spid="36"/>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39"/>
                                            </p:tgtEl>
                                          </p:cBhvr>
                                        </p:animEffect>
                                        <p:animScale>
                                          <p:cBhvr>
                                            <p:cTn id="42" dur="500" autoRev="1" fill="hold"/>
                                            <p:tgtEl>
                                              <p:spTgt spid="39"/>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p:cTn id="45" dur="1000" fill="hold"/>
                                            <p:tgtEl>
                                              <p:spTgt spid="32"/>
                                            </p:tgtEl>
                                            <p:attrNameLst>
                                              <p:attrName>ppt_w</p:attrName>
                                            </p:attrNameLst>
                                          </p:cBhvr>
                                          <p:tavLst>
                                            <p:tav tm="0">
                                              <p:val>
                                                <p:fltVal val="0"/>
                                              </p:val>
                                            </p:tav>
                                            <p:tav tm="100000">
                                              <p:val>
                                                <p:strVal val="#ppt_w"/>
                                              </p:val>
                                            </p:tav>
                                          </p:tavLst>
                                        </p:anim>
                                        <p:anim calcmode="lin" valueType="num">
                                          <p:cBhvr>
                                            <p:cTn id="46" dur="1000" fill="hold"/>
                                            <p:tgtEl>
                                              <p:spTgt spid="32"/>
                                            </p:tgtEl>
                                            <p:attrNameLst>
                                              <p:attrName>ppt_h</p:attrName>
                                            </p:attrNameLst>
                                          </p:cBhvr>
                                          <p:tavLst>
                                            <p:tav tm="0">
                                              <p:val>
                                                <p:fltVal val="0"/>
                                              </p:val>
                                            </p:tav>
                                            <p:tav tm="100000">
                                              <p:val>
                                                <p:strVal val="#ppt_h"/>
                                              </p:val>
                                            </p:tav>
                                          </p:tavLst>
                                        </p:anim>
                                        <p:animEffect transition="in" filter="fade">
                                          <p:cBhvr>
                                            <p:cTn id="47" dur="1000"/>
                                            <p:tgtEl>
                                              <p:spTgt spid="32"/>
                                            </p:tgtEl>
                                          </p:cBhvr>
                                        </p:animEffect>
                                      </p:childTnLst>
                                    </p:cTn>
                                  </p:par>
                                  <p:par>
                                    <p:cTn id="48" presetID="47" presetClass="entr" presetSubtype="0" fill="hold" nodeType="with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1000"/>
                                            <p:tgtEl>
                                              <p:spTgt spid="41"/>
                                            </p:tgtEl>
                                          </p:cBhvr>
                                        </p:animEffect>
                                        <p:anim calcmode="lin" valueType="num">
                                          <p:cBhvr>
                                            <p:cTn id="51" dur="1000" fill="hold"/>
                                            <p:tgtEl>
                                              <p:spTgt spid="41"/>
                                            </p:tgtEl>
                                            <p:attrNameLst>
                                              <p:attrName>ppt_x</p:attrName>
                                            </p:attrNameLst>
                                          </p:cBhvr>
                                          <p:tavLst>
                                            <p:tav tm="0">
                                              <p:val>
                                                <p:strVal val="#ppt_x"/>
                                              </p:val>
                                            </p:tav>
                                            <p:tav tm="100000">
                                              <p:val>
                                                <p:strVal val="#ppt_x"/>
                                              </p:val>
                                            </p:tav>
                                          </p:tavLst>
                                        </p:anim>
                                        <p:anim calcmode="lin" valueType="num">
                                          <p:cBhvr>
                                            <p:cTn id="52" dur="1000" fill="hold"/>
                                            <p:tgtEl>
                                              <p:spTgt spid="41"/>
                                            </p:tgtEl>
                                            <p:attrNameLst>
                                              <p:attrName>ppt_y</p:attrName>
                                            </p:attrNameLst>
                                          </p:cBhvr>
                                          <p:tavLst>
                                            <p:tav tm="0">
                                              <p:val>
                                                <p:strVal val="#ppt_y-.1"/>
                                              </p:val>
                                            </p:tav>
                                            <p:tav tm="100000">
                                              <p:val>
                                                <p:strVal val="#ppt_y"/>
                                              </p:val>
                                            </p:tav>
                                          </p:tavLst>
                                        </p:anim>
                                      </p:childTnLst>
                                    </p:cTn>
                                  </p:par>
                                </p:childTnLst>
                              </p:cTn>
                            </p:par>
                            <p:par>
                              <p:cTn id="53" fill="hold">
                                <p:stCondLst>
                                  <p:cond delay="4000"/>
                                </p:stCondLst>
                                <p:childTnLst>
                                  <p:par>
                                    <p:cTn id="54" presetID="14" presetClass="entr" presetSubtype="10"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randombar(horizontal)">
                                          <p:cBhvr>
                                            <p:cTn id="56" dur="500"/>
                                            <p:tgtEl>
                                              <p:spTgt spid="42"/>
                                            </p:tgtEl>
                                          </p:cBhvr>
                                        </p:animEffect>
                                      </p:childTnLst>
                                    </p:cTn>
                                  </p:par>
                                </p:childTnLst>
                              </p:cTn>
                            </p:par>
                            <p:par>
                              <p:cTn id="57" fill="hold">
                                <p:stCondLst>
                                  <p:cond delay="4500"/>
                                </p:stCondLst>
                                <p:childTnLst>
                                  <p:par>
                                    <p:cTn id="58" presetID="2" presetClass="entr" presetSubtype="4" fill="hold" nodeType="after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additive="base">
                                            <p:cTn id="60" dur="2000" fill="hold"/>
                                            <p:tgtEl>
                                              <p:spTgt spid="44"/>
                                            </p:tgtEl>
                                            <p:attrNameLst>
                                              <p:attrName>ppt_x</p:attrName>
                                            </p:attrNameLst>
                                          </p:cBhvr>
                                          <p:tavLst>
                                            <p:tav tm="0">
                                              <p:val>
                                                <p:strVal val="#ppt_x"/>
                                              </p:val>
                                            </p:tav>
                                            <p:tav tm="100000">
                                              <p:val>
                                                <p:strVal val="#ppt_x"/>
                                              </p:val>
                                            </p:tav>
                                          </p:tavLst>
                                        </p:anim>
                                        <p:anim calcmode="lin" valueType="num">
                                          <p:cBhvr additive="base">
                                            <p:cTn id="61" dur="2000" fill="hold"/>
                                            <p:tgtEl>
                                              <p:spTgt spid="44"/>
                                            </p:tgtEl>
                                            <p:attrNameLst>
                                              <p:attrName>ppt_y</p:attrName>
                                            </p:attrNameLst>
                                          </p:cBhvr>
                                          <p:tavLst>
                                            <p:tav tm="0">
                                              <p:val>
                                                <p:strVal val="1+#ppt_h/2"/>
                                              </p:val>
                                            </p:tav>
                                            <p:tav tm="100000">
                                              <p:val>
                                                <p:strVal val="#ppt_y"/>
                                              </p:val>
                                            </p:tav>
                                          </p:tavLst>
                                        </p:anim>
                                      </p:childTnLst>
                                    </p:cTn>
                                  </p:par>
                                  <p:par>
                                    <p:cTn id="62" presetID="2" presetClass="entr" presetSubtype="9" fill="hold" nodeType="withEffect">
                                      <p:stCondLst>
                                        <p:cond delay="20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2000" fill="hold"/>
                                            <p:tgtEl>
                                              <p:spTgt spid="23"/>
                                            </p:tgtEl>
                                            <p:attrNameLst>
                                              <p:attrName>ppt_x</p:attrName>
                                            </p:attrNameLst>
                                          </p:cBhvr>
                                          <p:tavLst>
                                            <p:tav tm="0">
                                              <p:val>
                                                <p:strVal val="0-#ppt_w/2"/>
                                              </p:val>
                                            </p:tav>
                                            <p:tav tm="100000">
                                              <p:val>
                                                <p:strVal val="#ppt_x"/>
                                              </p:val>
                                            </p:tav>
                                          </p:tavLst>
                                        </p:anim>
                                        <p:anim calcmode="lin" valueType="num">
                                          <p:cBhvr additive="base">
                                            <p:cTn id="65" dur="20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2" grpId="0"/>
          <p:bldP spid="39" grpId="0" animBg="1"/>
          <p:bldP spid="39" grpId="1"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61092" y="2384180"/>
            <a:ext cx="970771" cy="109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46190" y="1330987"/>
            <a:ext cx="874061" cy="844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52405" y="1141358"/>
            <a:ext cx="2953634" cy="2838450"/>
          </a:xfrm>
          <a:prstGeom prst="rect">
            <a:avLst/>
          </a:prstGeom>
        </p:spPr>
      </p:pic>
      <p:pic>
        <p:nvPicPr>
          <p:cNvPr id="20" name="图片 19"/>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89627" y="2074532"/>
            <a:ext cx="3479190" cy="2277380"/>
          </a:xfrm>
          <a:prstGeom prst="rect">
            <a:avLst/>
          </a:prstGeom>
        </p:spPr>
      </p:pic>
      <p:sp>
        <p:nvSpPr>
          <p:cNvPr id="21" name="Text Box 2"/>
          <p:cNvSpPr txBox="1">
            <a:spLocks noChangeArrowheads="1"/>
          </p:cNvSpPr>
          <p:nvPr/>
        </p:nvSpPr>
        <p:spPr bwMode="auto">
          <a:xfrm>
            <a:off x="5221336" y="1901807"/>
            <a:ext cx="1415772" cy="7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8000" spc="600" dirty="0">
                <a:solidFill>
                  <a:schemeClr val="bg2">
                    <a:lumMod val="25000"/>
                  </a:schemeClr>
                </a:solidFill>
                <a:latin typeface="华文楷体" panose="02010600040101010101" pitchFamily="2" charset="-122"/>
                <a:ea typeface="华文楷体" panose="02010600040101010101" pitchFamily="2" charset="-122"/>
              </a:rPr>
              <a:t>贰</a:t>
            </a:r>
          </a:p>
        </p:txBody>
      </p:sp>
      <p:sp>
        <p:nvSpPr>
          <p:cNvPr id="23" name="Text Box 2"/>
          <p:cNvSpPr txBox="1">
            <a:spLocks noChangeArrowheads="1"/>
          </p:cNvSpPr>
          <p:nvPr/>
        </p:nvSpPr>
        <p:spPr bwMode="auto">
          <a:xfrm>
            <a:off x="6216800" y="3126047"/>
            <a:ext cx="19642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spc="300" dirty="0">
                <a:solidFill>
                  <a:schemeClr val="bg2">
                    <a:lumMod val="25000"/>
                  </a:schemeClr>
                </a:solidFill>
                <a:latin typeface="微软雅黑" panose="020B0503020204020204" pitchFamily="34" charset="-122"/>
                <a:ea typeface="微软雅黑" panose="020B0503020204020204" pitchFamily="34" charset="-122"/>
              </a:rPr>
              <a:t>PART TWO</a:t>
            </a:r>
          </a:p>
        </p:txBody>
      </p:sp>
      <p:pic>
        <p:nvPicPr>
          <p:cNvPr id="24" name="图片 2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316697" y="-1090255"/>
            <a:ext cx="1701486" cy="3594572"/>
          </a:xfrm>
          <a:prstGeom prst="rect">
            <a:avLst/>
          </a:prstGeom>
        </p:spPr>
      </p:pic>
      <p:sp>
        <p:nvSpPr>
          <p:cNvPr id="25" name="TextBox 3"/>
          <p:cNvSpPr txBox="1">
            <a:spLocks noChangeArrowheads="1"/>
          </p:cNvSpPr>
          <p:nvPr/>
        </p:nvSpPr>
        <p:spPr bwMode="auto">
          <a:xfrm>
            <a:off x="4189627" y="4292659"/>
            <a:ext cx="378949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4800" b="1" dirty="0">
                <a:solidFill>
                  <a:schemeClr val="bg1"/>
                </a:solidFill>
                <a:latin typeface="文悦古典明朝体 (非商业使用) W5" pitchFamily="50" charset="-122"/>
                <a:ea typeface="文悦古典明朝体 (非商业使用) W5" pitchFamily="50" charset="-122"/>
              </a:rPr>
              <a:t>清明节的习俗</a:t>
            </a:r>
          </a:p>
        </p:txBody>
      </p:sp>
      <p:pic>
        <p:nvPicPr>
          <p:cNvPr id="10" name="图片 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80333" y="6083597"/>
            <a:ext cx="352085" cy="476129"/>
          </a:xfrm>
          <a:prstGeom prst="rect">
            <a:avLst/>
          </a:prstGeom>
        </p:spPr>
      </p:pic>
      <p:sp>
        <p:nvSpPr>
          <p:cNvPr id="11" name="文本框 10">
            <a:extLst>
              <a:ext uri="{FF2B5EF4-FFF2-40B4-BE49-F238E27FC236}">
                <a16:creationId xmlns:a16="http://schemas.microsoft.com/office/drawing/2014/main" xmlns="" id="{0906FC5D-3C07-43AB-98A4-21DEFEB9F2D5}"/>
              </a:ext>
            </a:extLst>
          </p:cNvPr>
          <p:cNvSpPr txBox="1"/>
          <p:nvPr/>
        </p:nvSpPr>
        <p:spPr>
          <a:xfrm>
            <a:off x="362121" y="4560302"/>
            <a:ext cx="486287" cy="1523295"/>
          </a:xfrm>
          <a:prstGeom prst="rect">
            <a:avLst/>
          </a:prstGeom>
          <a:noFill/>
        </p:spPr>
        <p:txBody>
          <a:bodyPr vert="eaVert" wrap="square" rtlCol="0">
            <a:spAutoFit/>
          </a:bodyPr>
          <a:lstStyle/>
          <a:p>
            <a:pPr fontAlgn="auto">
              <a:lnSpc>
                <a:spcPct val="140000"/>
              </a:lnSpc>
            </a:pPr>
            <a:r>
              <a:rPr lang="zh-CN" altLang="en-US" sz="1400" dirty="0">
                <a:latin typeface="华文楷体" panose="02010600040101010101" pitchFamily="2" charset="-122"/>
                <a:ea typeface="华文楷体" panose="02010600040101010101" pitchFamily="2" charset="-122"/>
                <a:sym typeface="+mn-ea"/>
              </a:rPr>
              <a:t>中国传统节日</a:t>
            </a:r>
            <a:endParaRPr lang="en-US" altLang="zh-CN" sz="1400" dirty="0">
              <a:latin typeface="华文楷体" panose="02010600040101010101" pitchFamily="2" charset="-122"/>
              <a:ea typeface="华文楷体" panose="02010600040101010101" pitchFamily="2" charset="-122"/>
              <a:sym typeface="+mn-ea"/>
            </a:endParaRPr>
          </a:p>
        </p:txBody>
      </p:sp>
    </p:spTree>
    <p:extLst>
      <p:ext uri="{BB962C8B-B14F-4D97-AF65-F5344CB8AC3E}">
        <p14:creationId xmlns:p14="http://schemas.microsoft.com/office/powerpoint/2010/main" val="23792809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1000"/>
                                            <p:tgtEl>
                                              <p:spTgt spid="24"/>
                                            </p:tgtEl>
                                          </p:cBhvr>
                                        </p:animEffect>
                                      </p:childTnLst>
                                    </p:cTn>
                                  </p:par>
                                </p:childTnLst>
                              </p:cTn>
                            </p:par>
                            <p:par>
                              <p:cTn id="8" fill="hold">
                                <p:stCondLst>
                                  <p:cond delay="1000"/>
                                </p:stCondLst>
                                <p:childTnLst>
                                  <p:par>
                                    <p:cTn id="9" presetID="18" presetClass="entr" presetSubtype="12"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strips(downLeft)">
                                          <p:cBhvr>
                                            <p:cTn id="11" dur="1000"/>
                                            <p:tgtEl>
                                              <p:spTgt spid="19"/>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childTnLst>
                                    </p:cTn>
                                  </p:par>
                                </p:childTnLst>
                              </p:cTn>
                            </p:par>
                            <p:par>
                              <p:cTn id="20" fill="hold">
                                <p:stCondLst>
                                  <p:cond delay="4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par>
                              <p:cTn id="26" fill="hold">
                                <p:stCondLst>
                                  <p:cond delay="4500"/>
                                </p:stCondLst>
                                <p:childTnLst>
                                  <p:par>
                                    <p:cTn id="27" presetID="2" presetClass="entr" presetSubtype="8" fill="hold" grpId="0" nodeType="afterEffect">
                                      <p:stCondLst>
                                        <p:cond delay="0"/>
                                      </p:stCondLst>
                                      <p:iterate type="lt">
                                        <p:tmPct val="10000"/>
                                      </p:iterate>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ppt_x</p:attrName>
                                            </p:attrNameLst>
                                          </p:cBhvr>
                                          <p:tavLst>
                                            <p:tav tm="0">
                                              <p:val>
                                                <p:strVal val="0-#ppt_w/2"/>
                                              </p:val>
                                            </p:tav>
                                            <p:tav tm="100000">
                                              <p:val>
                                                <p:strVal val="#ppt_x"/>
                                              </p:val>
                                            </p:tav>
                                          </p:tavLst>
                                        </p:anim>
                                        <p:anim calcmode="lin" valueType="num">
                                          <p:cBhvr>
                                            <p:cTn id="30" dur="500" fill="hold"/>
                                            <p:tgtEl>
                                              <p:spTgt spid="25"/>
                                            </p:tgtEl>
                                            <p:attrNameLst>
                                              <p:attrName>ppt_y</p:attrName>
                                            </p:attrNameLst>
                                          </p:cBhvr>
                                          <p:tavLst>
                                            <p:tav tm="0">
                                              <p:val>
                                                <p:strVal val="#ppt_y"/>
                                              </p:val>
                                            </p:tav>
                                            <p:tav tm="100000">
                                              <p:val>
                                                <p:strVal val="#ppt_y"/>
                                              </p:val>
                                            </p:tav>
                                          </p:tavLst>
                                        </p:anim>
                                      </p:childTnLst>
                                    </p:cTn>
                                  </p:par>
                                  <p:par>
                                    <p:cTn id="31" presetID="26" presetClass="emph" presetSubtype="0" fill="hold" grpId="1" nodeType="withEffect">
                                      <p:stCondLst>
                                        <p:cond delay="2100"/>
                                      </p:stCondLst>
                                      <p:iterate type="lt">
                                        <p:tmPct val="10000"/>
                                      </p:iterate>
                                      <p:childTnLst>
                                        <p:animEffect transition="out" filter="fade">
                                          <p:cBhvr>
                                            <p:cTn id="32" dur="500" tmFilter="0, 0; .2, .5; .8, .5; 1, 0"/>
                                            <p:tgtEl>
                                              <p:spTgt spid="25"/>
                                            </p:tgtEl>
                                          </p:cBhvr>
                                        </p:animEffect>
                                        <p:animScale>
                                          <p:cBhvr>
                                            <p:cTn id="33" dur="250" autoRev="1" fill="hold"/>
                                            <p:tgtEl>
                                              <p:spTgt spid="25"/>
                                            </p:tgtEl>
                                          </p:cBhvr>
                                          <p:by x="105000" y="105000"/>
                                        </p:animScale>
                                      </p:childTnLst>
                                    </p:cTn>
                                  </p:par>
                                </p:childTnLst>
                              </p:cTn>
                            </p:par>
                            <p:par>
                              <p:cTn id="34" fill="hold">
                                <p:stCondLst>
                                  <p:cond delay="7350"/>
                                </p:stCondLst>
                                <p:childTnLst>
                                  <p:par>
                                    <p:cTn id="35" presetID="2" presetClass="entr" presetSubtype="6" fill="hold" nodeType="afterEffect" p14:presetBounceEnd="66000">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14:bounceEnd="66000">
                                          <p:cBhvr additive="base">
                                            <p:cTn id="37" dur="1500" fill="hold"/>
                                            <p:tgtEl>
                                              <p:spTgt spid="16"/>
                                            </p:tgtEl>
                                            <p:attrNameLst>
                                              <p:attrName>ppt_x</p:attrName>
                                            </p:attrNameLst>
                                          </p:cBhvr>
                                          <p:tavLst>
                                            <p:tav tm="0">
                                              <p:val>
                                                <p:strVal val="1+#ppt_w/2"/>
                                              </p:val>
                                            </p:tav>
                                            <p:tav tm="100000">
                                              <p:val>
                                                <p:strVal val="#ppt_x"/>
                                              </p:val>
                                            </p:tav>
                                          </p:tavLst>
                                        </p:anim>
                                        <p:anim calcmode="lin" valueType="num" p14:bounceEnd="66000">
                                          <p:cBhvr additive="base">
                                            <p:cTn id="38" dur="1500" fill="hold"/>
                                            <p:tgtEl>
                                              <p:spTgt spid="16"/>
                                            </p:tgtEl>
                                            <p:attrNameLst>
                                              <p:attrName>ppt_y</p:attrName>
                                            </p:attrNameLst>
                                          </p:cBhvr>
                                          <p:tavLst>
                                            <p:tav tm="0">
                                              <p:val>
                                                <p:strVal val="1+#ppt_h/2"/>
                                              </p:val>
                                            </p:tav>
                                            <p:tav tm="100000">
                                              <p:val>
                                                <p:strVal val="#ppt_y"/>
                                              </p:val>
                                            </p:tav>
                                          </p:tavLst>
                                        </p:anim>
                                      </p:childTnLst>
                                    </p:cTn>
                                  </p:par>
                                  <p:par>
                                    <p:cTn id="39" presetID="2" presetClass="entr" presetSubtype="6" fill="hold" nodeType="withEffect" p14:presetBounceEnd="66000">
                                      <p:stCondLst>
                                        <p:cond delay="200"/>
                                      </p:stCondLst>
                                      <p:childTnLst>
                                        <p:set>
                                          <p:cBhvr>
                                            <p:cTn id="40" dur="1" fill="hold">
                                              <p:stCondLst>
                                                <p:cond delay="0"/>
                                              </p:stCondLst>
                                            </p:cTn>
                                            <p:tgtEl>
                                              <p:spTgt spid="15"/>
                                            </p:tgtEl>
                                            <p:attrNameLst>
                                              <p:attrName>style.visibility</p:attrName>
                                            </p:attrNameLst>
                                          </p:cBhvr>
                                          <p:to>
                                            <p:strVal val="visible"/>
                                          </p:to>
                                        </p:set>
                                        <p:anim calcmode="lin" valueType="num" p14:bounceEnd="66000">
                                          <p:cBhvr additive="base">
                                            <p:cTn id="41" dur="1500" fill="hold"/>
                                            <p:tgtEl>
                                              <p:spTgt spid="15"/>
                                            </p:tgtEl>
                                            <p:attrNameLst>
                                              <p:attrName>ppt_x</p:attrName>
                                            </p:attrNameLst>
                                          </p:cBhvr>
                                          <p:tavLst>
                                            <p:tav tm="0">
                                              <p:val>
                                                <p:strVal val="1+#ppt_w/2"/>
                                              </p:val>
                                            </p:tav>
                                            <p:tav tm="100000">
                                              <p:val>
                                                <p:strVal val="#ppt_x"/>
                                              </p:val>
                                            </p:tav>
                                          </p:tavLst>
                                        </p:anim>
                                        <p:anim calcmode="lin" valueType="num" p14:bounceEnd="66000">
                                          <p:cBhvr additive="base">
                                            <p:cTn id="42" dur="1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utoUpdateAnimBg="0"/>
          <p:bldP spid="23" grpId="0" bldLvl="0" autoUpdateAnimBg="0"/>
          <p:bldP spid="25" grpId="0"/>
          <p:bldP spid="25"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1000"/>
                                            <p:tgtEl>
                                              <p:spTgt spid="24"/>
                                            </p:tgtEl>
                                          </p:cBhvr>
                                        </p:animEffect>
                                      </p:childTnLst>
                                    </p:cTn>
                                  </p:par>
                                </p:childTnLst>
                              </p:cTn>
                            </p:par>
                            <p:par>
                              <p:cTn id="8" fill="hold">
                                <p:stCondLst>
                                  <p:cond delay="1000"/>
                                </p:stCondLst>
                                <p:childTnLst>
                                  <p:par>
                                    <p:cTn id="9" presetID="18" presetClass="entr" presetSubtype="12"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strips(downLeft)">
                                          <p:cBhvr>
                                            <p:cTn id="11" dur="1000"/>
                                            <p:tgtEl>
                                              <p:spTgt spid="19"/>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childTnLst>
                                    </p:cTn>
                                  </p:par>
                                </p:childTnLst>
                              </p:cTn>
                            </p:par>
                            <p:par>
                              <p:cTn id="20" fill="hold">
                                <p:stCondLst>
                                  <p:cond delay="4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par>
                              <p:cTn id="26" fill="hold">
                                <p:stCondLst>
                                  <p:cond delay="4500"/>
                                </p:stCondLst>
                                <p:childTnLst>
                                  <p:par>
                                    <p:cTn id="27" presetID="2" presetClass="entr" presetSubtype="8" fill="hold" grpId="0" nodeType="afterEffect">
                                      <p:stCondLst>
                                        <p:cond delay="0"/>
                                      </p:stCondLst>
                                      <p:iterate type="lt">
                                        <p:tmPct val="10000"/>
                                      </p:iterate>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ppt_x</p:attrName>
                                            </p:attrNameLst>
                                          </p:cBhvr>
                                          <p:tavLst>
                                            <p:tav tm="0">
                                              <p:val>
                                                <p:strVal val="0-#ppt_w/2"/>
                                              </p:val>
                                            </p:tav>
                                            <p:tav tm="100000">
                                              <p:val>
                                                <p:strVal val="#ppt_x"/>
                                              </p:val>
                                            </p:tav>
                                          </p:tavLst>
                                        </p:anim>
                                        <p:anim calcmode="lin" valueType="num">
                                          <p:cBhvr>
                                            <p:cTn id="30" dur="500" fill="hold"/>
                                            <p:tgtEl>
                                              <p:spTgt spid="25"/>
                                            </p:tgtEl>
                                            <p:attrNameLst>
                                              <p:attrName>ppt_y</p:attrName>
                                            </p:attrNameLst>
                                          </p:cBhvr>
                                          <p:tavLst>
                                            <p:tav tm="0">
                                              <p:val>
                                                <p:strVal val="#ppt_y"/>
                                              </p:val>
                                            </p:tav>
                                            <p:tav tm="100000">
                                              <p:val>
                                                <p:strVal val="#ppt_y"/>
                                              </p:val>
                                            </p:tav>
                                          </p:tavLst>
                                        </p:anim>
                                      </p:childTnLst>
                                    </p:cTn>
                                  </p:par>
                                  <p:par>
                                    <p:cTn id="31" presetID="26" presetClass="emph" presetSubtype="0" fill="hold" grpId="1" nodeType="withEffect">
                                      <p:stCondLst>
                                        <p:cond delay="2100"/>
                                      </p:stCondLst>
                                      <p:iterate type="lt">
                                        <p:tmPct val="10000"/>
                                      </p:iterate>
                                      <p:childTnLst>
                                        <p:animEffect transition="out" filter="fade">
                                          <p:cBhvr>
                                            <p:cTn id="32" dur="500" tmFilter="0, 0; .2, .5; .8, .5; 1, 0"/>
                                            <p:tgtEl>
                                              <p:spTgt spid="25"/>
                                            </p:tgtEl>
                                          </p:cBhvr>
                                        </p:animEffect>
                                        <p:animScale>
                                          <p:cBhvr>
                                            <p:cTn id="33" dur="250" autoRev="1" fill="hold"/>
                                            <p:tgtEl>
                                              <p:spTgt spid="25"/>
                                            </p:tgtEl>
                                          </p:cBhvr>
                                          <p:by x="105000" y="105000"/>
                                        </p:animScale>
                                      </p:childTnLst>
                                    </p:cTn>
                                  </p:par>
                                </p:childTnLst>
                              </p:cTn>
                            </p:par>
                            <p:par>
                              <p:cTn id="34" fill="hold">
                                <p:stCondLst>
                                  <p:cond delay="7350"/>
                                </p:stCondLst>
                                <p:childTnLst>
                                  <p:par>
                                    <p:cTn id="35" presetID="2" presetClass="entr" presetSubtype="6"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1500" fill="hold"/>
                                            <p:tgtEl>
                                              <p:spTgt spid="16"/>
                                            </p:tgtEl>
                                            <p:attrNameLst>
                                              <p:attrName>ppt_x</p:attrName>
                                            </p:attrNameLst>
                                          </p:cBhvr>
                                          <p:tavLst>
                                            <p:tav tm="0">
                                              <p:val>
                                                <p:strVal val="1+#ppt_w/2"/>
                                              </p:val>
                                            </p:tav>
                                            <p:tav tm="100000">
                                              <p:val>
                                                <p:strVal val="#ppt_x"/>
                                              </p:val>
                                            </p:tav>
                                          </p:tavLst>
                                        </p:anim>
                                        <p:anim calcmode="lin" valueType="num">
                                          <p:cBhvr additive="base">
                                            <p:cTn id="38" dur="1500" fill="hold"/>
                                            <p:tgtEl>
                                              <p:spTgt spid="16"/>
                                            </p:tgtEl>
                                            <p:attrNameLst>
                                              <p:attrName>ppt_y</p:attrName>
                                            </p:attrNameLst>
                                          </p:cBhvr>
                                          <p:tavLst>
                                            <p:tav tm="0">
                                              <p:val>
                                                <p:strVal val="1+#ppt_h/2"/>
                                              </p:val>
                                            </p:tav>
                                            <p:tav tm="100000">
                                              <p:val>
                                                <p:strVal val="#ppt_y"/>
                                              </p:val>
                                            </p:tav>
                                          </p:tavLst>
                                        </p:anim>
                                      </p:childTnLst>
                                    </p:cTn>
                                  </p:par>
                                  <p:par>
                                    <p:cTn id="39" presetID="2" presetClass="entr" presetSubtype="6" fill="hold" nodeType="withEffect">
                                      <p:stCondLst>
                                        <p:cond delay="20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1500" fill="hold"/>
                                            <p:tgtEl>
                                              <p:spTgt spid="15"/>
                                            </p:tgtEl>
                                            <p:attrNameLst>
                                              <p:attrName>ppt_x</p:attrName>
                                            </p:attrNameLst>
                                          </p:cBhvr>
                                          <p:tavLst>
                                            <p:tav tm="0">
                                              <p:val>
                                                <p:strVal val="1+#ppt_w/2"/>
                                              </p:val>
                                            </p:tav>
                                            <p:tav tm="100000">
                                              <p:val>
                                                <p:strVal val="#ppt_x"/>
                                              </p:val>
                                            </p:tav>
                                          </p:tavLst>
                                        </p:anim>
                                        <p:anim calcmode="lin" valueType="num">
                                          <p:cBhvr additive="base">
                                            <p:cTn id="42" dur="1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utoUpdateAnimBg="0"/>
          <p:bldP spid="23" grpId="0" bldLvl="0" autoUpdateAnimBg="0"/>
          <p:bldP spid="25" grpId="0"/>
          <p:bldP spid="25" grpId="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348877" y="4960907"/>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2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91516" y="2886423"/>
            <a:ext cx="4125747" cy="3573928"/>
          </a:xfrm>
          <a:prstGeom prst="rect">
            <a:avLst/>
          </a:prstGeom>
        </p:spPr>
      </p:pic>
      <p:pic>
        <p:nvPicPr>
          <p:cNvPr id="31" name="图片 3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202577" y="951765"/>
            <a:ext cx="3938179" cy="3784600"/>
          </a:xfrm>
          <a:prstGeom prst="rect">
            <a:avLst/>
          </a:prstGeom>
        </p:spPr>
      </p:pic>
      <p:pic>
        <p:nvPicPr>
          <p:cNvPr id="32" name="图片 31"/>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945649" y="2129148"/>
            <a:ext cx="4638920" cy="3036507"/>
          </a:xfrm>
          <a:prstGeom prst="rect">
            <a:avLst/>
          </a:prstGeom>
        </p:spPr>
      </p:pic>
      <p:sp>
        <p:nvSpPr>
          <p:cNvPr id="33" name="Text Box 2"/>
          <p:cNvSpPr txBox="1">
            <a:spLocks noChangeArrowheads="1"/>
          </p:cNvSpPr>
          <p:nvPr/>
        </p:nvSpPr>
        <p:spPr bwMode="auto">
          <a:xfrm>
            <a:off x="7345653" y="1729164"/>
            <a:ext cx="1826013" cy="105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666" spc="800" dirty="0">
                <a:solidFill>
                  <a:schemeClr val="bg2">
                    <a:lumMod val="25000"/>
                  </a:schemeClr>
                </a:solidFill>
                <a:latin typeface="方正吕建德字体" panose="02010600010101010101" pitchFamily="2" charset="-122"/>
                <a:ea typeface="方正吕建德字体" panose="02010600010101010101" pitchFamily="2" charset="-122"/>
              </a:rPr>
              <a:t>清</a:t>
            </a:r>
          </a:p>
        </p:txBody>
      </p:sp>
      <p:sp>
        <p:nvSpPr>
          <p:cNvPr id="34" name="Text Box 2"/>
          <p:cNvSpPr txBox="1">
            <a:spLocks noChangeArrowheads="1"/>
          </p:cNvSpPr>
          <p:nvPr/>
        </p:nvSpPr>
        <p:spPr bwMode="auto">
          <a:xfrm>
            <a:off x="8607701" y="2981574"/>
            <a:ext cx="1292662" cy="105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7200" spc="800" dirty="0">
                <a:solidFill>
                  <a:schemeClr val="bg2">
                    <a:lumMod val="25000"/>
                  </a:schemeClr>
                </a:solidFill>
                <a:latin typeface="方正吕建德字体" panose="02010600010101010101" pitchFamily="2" charset="-122"/>
                <a:ea typeface="方正吕建德字体" panose="02010600010101010101" pitchFamily="2" charset="-122"/>
              </a:rPr>
              <a:t>明</a:t>
            </a:r>
          </a:p>
        </p:txBody>
      </p:sp>
      <p:pic>
        <p:nvPicPr>
          <p:cNvPr id="38" name="图片 3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862947" y="-351058"/>
            <a:ext cx="2268648" cy="4792763"/>
          </a:xfrm>
          <a:prstGeom prst="rect">
            <a:avLst/>
          </a:prstGeom>
        </p:spPr>
      </p:pic>
      <p:grpSp>
        <p:nvGrpSpPr>
          <p:cNvPr id="18" name="组合 17">
            <a:extLst>
              <a:ext uri="{FF2B5EF4-FFF2-40B4-BE49-F238E27FC236}">
                <a16:creationId xmlns:a16="http://schemas.microsoft.com/office/drawing/2014/main" xmlns="" id="{F303BA4C-46A9-4B53-B81E-7024A88D5CD6}"/>
              </a:ext>
            </a:extLst>
          </p:cNvPr>
          <p:cNvGrpSpPr/>
          <p:nvPr/>
        </p:nvGrpSpPr>
        <p:grpSpPr>
          <a:xfrm>
            <a:off x="1107364" y="2145060"/>
            <a:ext cx="2410346" cy="530966"/>
            <a:chOff x="3711170" y="994510"/>
            <a:chExt cx="1361641" cy="298504"/>
          </a:xfrm>
          <a:solidFill>
            <a:srgbClr val="96D2CB"/>
          </a:solidFill>
        </p:grpSpPr>
        <p:grpSp>
          <p:nvGrpSpPr>
            <p:cNvPr id="19" name="组合 18">
              <a:extLst>
                <a:ext uri="{FF2B5EF4-FFF2-40B4-BE49-F238E27FC236}">
                  <a16:creationId xmlns:a16="http://schemas.microsoft.com/office/drawing/2014/main" xmlns="" id="{A21E0E76-6204-4CB2-BAFE-CEB6D7FD8647}"/>
                </a:ext>
              </a:extLst>
            </p:cNvPr>
            <p:cNvGrpSpPr/>
            <p:nvPr/>
          </p:nvGrpSpPr>
          <p:grpSpPr>
            <a:xfrm>
              <a:off x="3711170" y="994510"/>
              <a:ext cx="1361641" cy="298504"/>
              <a:chOff x="3071813" y="1292226"/>
              <a:chExt cx="2824163" cy="619124"/>
            </a:xfrm>
            <a:grpFill/>
          </p:grpSpPr>
          <p:sp>
            <p:nvSpPr>
              <p:cNvPr id="21" name="Freeform 5">
                <a:extLst>
                  <a:ext uri="{FF2B5EF4-FFF2-40B4-BE49-F238E27FC236}">
                    <a16:creationId xmlns:a16="http://schemas.microsoft.com/office/drawing/2014/main" xmlns="" id="{693C32D4-F09D-41A4-9946-C0DA06744650}"/>
                  </a:ext>
                </a:extLst>
              </p:cNvPr>
              <p:cNvSpPr>
                <a:spLocks/>
              </p:cNvSpPr>
              <p:nvPr/>
            </p:nvSpPr>
            <p:spPr bwMode="auto">
              <a:xfrm>
                <a:off x="3478213" y="1362075"/>
                <a:ext cx="311150" cy="488950"/>
              </a:xfrm>
              <a:custGeom>
                <a:avLst/>
                <a:gdLst>
                  <a:gd name="T0" fmla="*/ 122 w 388"/>
                  <a:gd name="T1" fmla="*/ 22 h 609"/>
                  <a:gd name="T2" fmla="*/ 59 w 388"/>
                  <a:gd name="T3" fmla="*/ 65 h 609"/>
                  <a:gd name="T4" fmla="*/ 57 w 388"/>
                  <a:gd name="T5" fmla="*/ 66 h 609"/>
                  <a:gd name="T6" fmla="*/ 42 w 388"/>
                  <a:gd name="T7" fmla="*/ 139 h 609"/>
                  <a:gd name="T8" fmla="*/ 33 w 388"/>
                  <a:gd name="T9" fmla="*/ 150 h 609"/>
                  <a:gd name="T10" fmla="*/ 32 w 388"/>
                  <a:gd name="T11" fmla="*/ 191 h 609"/>
                  <a:gd name="T12" fmla="*/ 2 w 388"/>
                  <a:gd name="T13" fmla="*/ 233 h 609"/>
                  <a:gd name="T14" fmla="*/ 12 w 388"/>
                  <a:gd name="T15" fmla="*/ 249 h 609"/>
                  <a:gd name="T16" fmla="*/ 22 w 388"/>
                  <a:gd name="T17" fmla="*/ 275 h 609"/>
                  <a:gd name="T18" fmla="*/ 15 w 388"/>
                  <a:gd name="T19" fmla="*/ 351 h 609"/>
                  <a:gd name="T20" fmla="*/ 0 w 388"/>
                  <a:gd name="T21" fmla="*/ 376 h 609"/>
                  <a:gd name="T22" fmla="*/ 15 w 388"/>
                  <a:gd name="T23" fmla="*/ 398 h 609"/>
                  <a:gd name="T24" fmla="*/ 30 w 388"/>
                  <a:gd name="T25" fmla="*/ 447 h 609"/>
                  <a:gd name="T26" fmla="*/ 58 w 388"/>
                  <a:gd name="T27" fmla="*/ 525 h 609"/>
                  <a:gd name="T28" fmla="*/ 58 w 388"/>
                  <a:gd name="T29" fmla="*/ 545 h 609"/>
                  <a:gd name="T30" fmla="*/ 78 w 388"/>
                  <a:gd name="T31" fmla="*/ 551 h 609"/>
                  <a:gd name="T32" fmla="*/ 131 w 388"/>
                  <a:gd name="T33" fmla="*/ 605 h 609"/>
                  <a:gd name="T34" fmla="*/ 388 w 388"/>
                  <a:gd name="T35" fmla="*/ 609 h 609"/>
                  <a:gd name="T36" fmla="*/ 388 w 388"/>
                  <a:gd name="T37" fmla="*/ 2 h 609"/>
                  <a:gd name="T38" fmla="*/ 135 w 388"/>
                  <a:gd name="T39" fmla="*/ 0 h 609"/>
                  <a:gd name="T40" fmla="*/ 122 w 388"/>
                  <a:gd name="T41" fmla="*/ 22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122" y="22"/>
                    </a:moveTo>
                    <a:cubicBezTo>
                      <a:pt x="109" y="46"/>
                      <a:pt x="84" y="59"/>
                      <a:pt x="59" y="65"/>
                    </a:cubicBezTo>
                    <a:cubicBezTo>
                      <a:pt x="57" y="66"/>
                      <a:pt x="57" y="66"/>
                      <a:pt x="57" y="66"/>
                    </a:cubicBezTo>
                    <a:cubicBezTo>
                      <a:pt x="64" y="92"/>
                      <a:pt x="54" y="117"/>
                      <a:pt x="42" y="139"/>
                    </a:cubicBezTo>
                    <a:cubicBezTo>
                      <a:pt x="38" y="142"/>
                      <a:pt x="36" y="146"/>
                      <a:pt x="33" y="150"/>
                    </a:cubicBezTo>
                    <a:cubicBezTo>
                      <a:pt x="34" y="164"/>
                      <a:pt x="35" y="177"/>
                      <a:pt x="32" y="191"/>
                    </a:cubicBezTo>
                    <a:cubicBezTo>
                      <a:pt x="28" y="208"/>
                      <a:pt x="14" y="221"/>
                      <a:pt x="2" y="233"/>
                    </a:cubicBezTo>
                    <a:cubicBezTo>
                      <a:pt x="4" y="239"/>
                      <a:pt x="8" y="243"/>
                      <a:pt x="12" y="249"/>
                    </a:cubicBezTo>
                    <a:cubicBezTo>
                      <a:pt x="15" y="258"/>
                      <a:pt x="20" y="266"/>
                      <a:pt x="22" y="275"/>
                    </a:cubicBezTo>
                    <a:cubicBezTo>
                      <a:pt x="30" y="299"/>
                      <a:pt x="27" y="330"/>
                      <a:pt x="15" y="351"/>
                    </a:cubicBezTo>
                    <a:cubicBezTo>
                      <a:pt x="12" y="361"/>
                      <a:pt x="2" y="366"/>
                      <a:pt x="0" y="376"/>
                    </a:cubicBezTo>
                    <a:cubicBezTo>
                      <a:pt x="3" y="384"/>
                      <a:pt x="13" y="389"/>
                      <a:pt x="15" y="398"/>
                    </a:cubicBezTo>
                    <a:cubicBezTo>
                      <a:pt x="25" y="413"/>
                      <a:pt x="29" y="430"/>
                      <a:pt x="30" y="447"/>
                    </a:cubicBezTo>
                    <a:cubicBezTo>
                      <a:pt x="48" y="470"/>
                      <a:pt x="61" y="495"/>
                      <a:pt x="58" y="525"/>
                    </a:cubicBezTo>
                    <a:cubicBezTo>
                      <a:pt x="60" y="531"/>
                      <a:pt x="57" y="538"/>
                      <a:pt x="58" y="545"/>
                    </a:cubicBezTo>
                    <a:cubicBezTo>
                      <a:pt x="65" y="547"/>
                      <a:pt x="71" y="548"/>
                      <a:pt x="78" y="551"/>
                    </a:cubicBezTo>
                    <a:cubicBezTo>
                      <a:pt x="101" y="560"/>
                      <a:pt x="122" y="582"/>
                      <a:pt x="131" y="605"/>
                    </a:cubicBezTo>
                    <a:cubicBezTo>
                      <a:pt x="216" y="609"/>
                      <a:pt x="304" y="606"/>
                      <a:pt x="388" y="609"/>
                    </a:cubicBezTo>
                    <a:cubicBezTo>
                      <a:pt x="388" y="2"/>
                      <a:pt x="388" y="2"/>
                      <a:pt x="388" y="2"/>
                    </a:cubicBezTo>
                    <a:cubicBezTo>
                      <a:pt x="305" y="1"/>
                      <a:pt x="217" y="2"/>
                      <a:pt x="135" y="0"/>
                    </a:cubicBezTo>
                    <a:cubicBezTo>
                      <a:pt x="127" y="5"/>
                      <a:pt x="127" y="15"/>
                      <a:pt x="1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Rectangle 6">
                <a:extLst>
                  <a:ext uri="{FF2B5EF4-FFF2-40B4-BE49-F238E27FC236}">
                    <a16:creationId xmlns:a16="http://schemas.microsoft.com/office/drawing/2014/main" xmlns="" id="{253AEC82-BF80-4E2D-AB8E-87510A3DF98D}"/>
                  </a:ext>
                </a:extLst>
              </p:cNvPr>
              <p:cNvSpPr>
                <a:spLocks noChangeArrowheads="1"/>
              </p:cNvSpPr>
              <p:nvPr/>
            </p:nvSpPr>
            <p:spPr bwMode="auto">
              <a:xfrm>
                <a:off x="3759201" y="1363663"/>
                <a:ext cx="1616075" cy="487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
                <a:extLst>
                  <a:ext uri="{FF2B5EF4-FFF2-40B4-BE49-F238E27FC236}">
                    <a16:creationId xmlns:a16="http://schemas.microsoft.com/office/drawing/2014/main" xmlns="" id="{2053BBB2-0F02-4E82-9C0E-D99383F163F2}"/>
                  </a:ext>
                </a:extLst>
              </p:cNvPr>
              <p:cNvSpPr>
                <a:spLocks/>
              </p:cNvSpPr>
              <p:nvPr/>
            </p:nvSpPr>
            <p:spPr bwMode="auto">
              <a:xfrm>
                <a:off x="5172076" y="1362075"/>
                <a:ext cx="311150" cy="490537"/>
              </a:xfrm>
              <a:custGeom>
                <a:avLst/>
                <a:gdLst>
                  <a:gd name="T0" fmla="*/ 266 w 388"/>
                  <a:gd name="T1" fmla="*/ 21 h 609"/>
                  <a:gd name="T2" fmla="*/ 329 w 388"/>
                  <a:gd name="T3" fmla="*/ 65 h 609"/>
                  <a:gd name="T4" fmla="*/ 331 w 388"/>
                  <a:gd name="T5" fmla="*/ 66 h 609"/>
                  <a:gd name="T6" fmla="*/ 346 w 388"/>
                  <a:gd name="T7" fmla="*/ 138 h 609"/>
                  <a:gd name="T8" fmla="*/ 355 w 388"/>
                  <a:gd name="T9" fmla="*/ 150 h 609"/>
                  <a:gd name="T10" fmla="*/ 357 w 388"/>
                  <a:gd name="T11" fmla="*/ 190 h 609"/>
                  <a:gd name="T12" fmla="*/ 386 w 388"/>
                  <a:gd name="T13" fmla="*/ 232 h 609"/>
                  <a:gd name="T14" fmla="*/ 377 w 388"/>
                  <a:gd name="T15" fmla="*/ 249 h 609"/>
                  <a:gd name="T16" fmla="*/ 366 w 388"/>
                  <a:gd name="T17" fmla="*/ 275 h 609"/>
                  <a:gd name="T18" fmla="*/ 373 w 388"/>
                  <a:gd name="T19" fmla="*/ 351 h 609"/>
                  <a:gd name="T20" fmla="*/ 388 w 388"/>
                  <a:gd name="T21" fmla="*/ 376 h 609"/>
                  <a:gd name="T22" fmla="*/ 373 w 388"/>
                  <a:gd name="T23" fmla="*/ 398 h 609"/>
                  <a:gd name="T24" fmla="*/ 358 w 388"/>
                  <a:gd name="T25" fmla="*/ 447 h 609"/>
                  <a:gd name="T26" fmla="*/ 330 w 388"/>
                  <a:gd name="T27" fmla="*/ 524 h 609"/>
                  <a:gd name="T28" fmla="*/ 330 w 388"/>
                  <a:gd name="T29" fmla="*/ 544 h 609"/>
                  <a:gd name="T30" fmla="*/ 310 w 388"/>
                  <a:gd name="T31" fmla="*/ 550 h 609"/>
                  <a:gd name="T32" fmla="*/ 257 w 388"/>
                  <a:gd name="T33" fmla="*/ 605 h 609"/>
                  <a:gd name="T34" fmla="*/ 0 w 388"/>
                  <a:gd name="T35" fmla="*/ 608 h 609"/>
                  <a:gd name="T36" fmla="*/ 0 w 388"/>
                  <a:gd name="T37" fmla="*/ 2 h 609"/>
                  <a:gd name="T38" fmla="*/ 253 w 388"/>
                  <a:gd name="T39" fmla="*/ 0 h 609"/>
                  <a:gd name="T40" fmla="*/ 266 w 388"/>
                  <a:gd name="T41" fmla="*/ 21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266" y="21"/>
                    </a:moveTo>
                    <a:cubicBezTo>
                      <a:pt x="279" y="46"/>
                      <a:pt x="304" y="58"/>
                      <a:pt x="329" y="65"/>
                    </a:cubicBezTo>
                    <a:cubicBezTo>
                      <a:pt x="331" y="66"/>
                      <a:pt x="331" y="66"/>
                      <a:pt x="331" y="66"/>
                    </a:cubicBezTo>
                    <a:cubicBezTo>
                      <a:pt x="324" y="92"/>
                      <a:pt x="334" y="117"/>
                      <a:pt x="346" y="138"/>
                    </a:cubicBezTo>
                    <a:cubicBezTo>
                      <a:pt x="350" y="142"/>
                      <a:pt x="352" y="146"/>
                      <a:pt x="355" y="150"/>
                    </a:cubicBezTo>
                    <a:cubicBezTo>
                      <a:pt x="354" y="164"/>
                      <a:pt x="353" y="176"/>
                      <a:pt x="357" y="190"/>
                    </a:cubicBezTo>
                    <a:cubicBezTo>
                      <a:pt x="360" y="208"/>
                      <a:pt x="374" y="220"/>
                      <a:pt x="386" y="232"/>
                    </a:cubicBezTo>
                    <a:cubicBezTo>
                      <a:pt x="384" y="239"/>
                      <a:pt x="380" y="243"/>
                      <a:pt x="377" y="249"/>
                    </a:cubicBezTo>
                    <a:cubicBezTo>
                      <a:pt x="373" y="257"/>
                      <a:pt x="368" y="265"/>
                      <a:pt x="366" y="275"/>
                    </a:cubicBezTo>
                    <a:cubicBezTo>
                      <a:pt x="358" y="299"/>
                      <a:pt x="361" y="330"/>
                      <a:pt x="373" y="351"/>
                    </a:cubicBezTo>
                    <a:cubicBezTo>
                      <a:pt x="377" y="361"/>
                      <a:pt x="386" y="366"/>
                      <a:pt x="388" y="376"/>
                    </a:cubicBezTo>
                    <a:cubicBezTo>
                      <a:pt x="385" y="384"/>
                      <a:pt x="375" y="389"/>
                      <a:pt x="373" y="398"/>
                    </a:cubicBezTo>
                    <a:cubicBezTo>
                      <a:pt x="363" y="412"/>
                      <a:pt x="359" y="430"/>
                      <a:pt x="358" y="447"/>
                    </a:cubicBezTo>
                    <a:cubicBezTo>
                      <a:pt x="341" y="469"/>
                      <a:pt x="327" y="495"/>
                      <a:pt x="330" y="524"/>
                    </a:cubicBezTo>
                    <a:cubicBezTo>
                      <a:pt x="328" y="531"/>
                      <a:pt x="331" y="538"/>
                      <a:pt x="330" y="544"/>
                    </a:cubicBezTo>
                    <a:cubicBezTo>
                      <a:pt x="323" y="546"/>
                      <a:pt x="317" y="548"/>
                      <a:pt x="310" y="550"/>
                    </a:cubicBezTo>
                    <a:cubicBezTo>
                      <a:pt x="287" y="559"/>
                      <a:pt x="266" y="581"/>
                      <a:pt x="257" y="605"/>
                    </a:cubicBezTo>
                    <a:cubicBezTo>
                      <a:pt x="172" y="609"/>
                      <a:pt x="84" y="606"/>
                      <a:pt x="0" y="608"/>
                    </a:cubicBezTo>
                    <a:cubicBezTo>
                      <a:pt x="0" y="2"/>
                      <a:pt x="0" y="2"/>
                      <a:pt x="0" y="2"/>
                    </a:cubicBezTo>
                    <a:cubicBezTo>
                      <a:pt x="83" y="0"/>
                      <a:pt x="171" y="2"/>
                      <a:pt x="253" y="0"/>
                    </a:cubicBezTo>
                    <a:cubicBezTo>
                      <a:pt x="261" y="5"/>
                      <a:pt x="261" y="15"/>
                      <a:pt x="26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8">
                <a:extLst>
                  <a:ext uri="{FF2B5EF4-FFF2-40B4-BE49-F238E27FC236}">
                    <a16:creationId xmlns:a16="http://schemas.microsoft.com/office/drawing/2014/main" xmlns="" id="{AC15D918-2A48-400F-A5AC-69CFEAA9654C}"/>
                  </a:ext>
                </a:extLst>
              </p:cNvPr>
              <p:cNvSpPr>
                <a:spLocks/>
              </p:cNvSpPr>
              <p:nvPr/>
            </p:nvSpPr>
            <p:spPr bwMode="auto">
              <a:xfrm>
                <a:off x="3381376" y="1441450"/>
                <a:ext cx="17463" cy="14287"/>
              </a:xfrm>
              <a:custGeom>
                <a:avLst/>
                <a:gdLst>
                  <a:gd name="T0" fmla="*/ 4 w 22"/>
                  <a:gd name="T1" fmla="*/ 2 h 18"/>
                  <a:gd name="T2" fmla="*/ 0 w 22"/>
                  <a:gd name="T3" fmla="*/ 8 h 18"/>
                  <a:gd name="T4" fmla="*/ 14 w 22"/>
                  <a:gd name="T5" fmla="*/ 18 h 18"/>
                  <a:gd name="T6" fmla="*/ 22 w 22"/>
                  <a:gd name="T7" fmla="*/ 10 h 18"/>
                  <a:gd name="T8" fmla="*/ 4 w 22"/>
                  <a:gd name="T9" fmla="*/ 2 h 18"/>
                </a:gdLst>
                <a:ahLst/>
                <a:cxnLst>
                  <a:cxn ang="0">
                    <a:pos x="T0" y="T1"/>
                  </a:cxn>
                  <a:cxn ang="0">
                    <a:pos x="T2" y="T3"/>
                  </a:cxn>
                  <a:cxn ang="0">
                    <a:pos x="T4" y="T5"/>
                  </a:cxn>
                  <a:cxn ang="0">
                    <a:pos x="T6" y="T7"/>
                  </a:cxn>
                  <a:cxn ang="0">
                    <a:pos x="T8" y="T9"/>
                  </a:cxn>
                </a:cxnLst>
                <a:rect l="0" t="0" r="r" b="b"/>
                <a:pathLst>
                  <a:path w="22" h="18">
                    <a:moveTo>
                      <a:pt x="4" y="2"/>
                    </a:moveTo>
                    <a:cubicBezTo>
                      <a:pt x="1" y="3"/>
                      <a:pt x="0" y="5"/>
                      <a:pt x="0" y="8"/>
                    </a:cubicBezTo>
                    <a:cubicBezTo>
                      <a:pt x="2" y="13"/>
                      <a:pt x="7" y="18"/>
                      <a:pt x="14" y="18"/>
                    </a:cubicBezTo>
                    <a:cubicBezTo>
                      <a:pt x="16" y="15"/>
                      <a:pt x="21" y="14"/>
                      <a:pt x="22" y="10"/>
                    </a:cubicBezTo>
                    <a:cubicBezTo>
                      <a:pt x="20" y="0"/>
                      <a:pt x="10" y="6"/>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9">
                <a:extLst>
                  <a:ext uri="{FF2B5EF4-FFF2-40B4-BE49-F238E27FC236}">
                    <a16:creationId xmlns:a16="http://schemas.microsoft.com/office/drawing/2014/main" xmlns="" id="{40472F0A-F644-487A-829F-35F0D06A2844}"/>
                  </a:ext>
                </a:extLst>
              </p:cNvPr>
              <p:cNvSpPr>
                <a:spLocks/>
              </p:cNvSpPr>
              <p:nvPr/>
            </p:nvSpPr>
            <p:spPr bwMode="auto">
              <a:xfrm>
                <a:off x="3384551" y="1592263"/>
                <a:ext cx="31750" cy="25400"/>
              </a:xfrm>
              <a:custGeom>
                <a:avLst/>
                <a:gdLst>
                  <a:gd name="T0" fmla="*/ 12 w 39"/>
                  <a:gd name="T1" fmla="*/ 2 h 30"/>
                  <a:gd name="T2" fmla="*/ 0 w 39"/>
                  <a:gd name="T3" fmla="*/ 14 h 30"/>
                  <a:gd name="T4" fmla="*/ 15 w 39"/>
                  <a:gd name="T5" fmla="*/ 30 h 30"/>
                  <a:gd name="T6" fmla="*/ 35 w 39"/>
                  <a:gd name="T7" fmla="*/ 23 h 30"/>
                  <a:gd name="T8" fmla="*/ 32 w 39"/>
                  <a:gd name="T9" fmla="*/ 13 h 30"/>
                  <a:gd name="T10" fmla="*/ 12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12" y="2"/>
                    </a:moveTo>
                    <a:cubicBezTo>
                      <a:pt x="8" y="6"/>
                      <a:pt x="1" y="8"/>
                      <a:pt x="0" y="14"/>
                    </a:cubicBezTo>
                    <a:cubicBezTo>
                      <a:pt x="5" y="18"/>
                      <a:pt x="9" y="26"/>
                      <a:pt x="15" y="30"/>
                    </a:cubicBezTo>
                    <a:cubicBezTo>
                      <a:pt x="22" y="29"/>
                      <a:pt x="29" y="28"/>
                      <a:pt x="35" y="23"/>
                    </a:cubicBezTo>
                    <a:cubicBezTo>
                      <a:pt x="39" y="19"/>
                      <a:pt x="32" y="16"/>
                      <a:pt x="32" y="13"/>
                    </a:cubicBezTo>
                    <a:cubicBezTo>
                      <a:pt x="26" y="7"/>
                      <a:pt x="20" y="0"/>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0">
                <a:extLst>
                  <a:ext uri="{FF2B5EF4-FFF2-40B4-BE49-F238E27FC236}">
                    <a16:creationId xmlns:a16="http://schemas.microsoft.com/office/drawing/2014/main" xmlns="" id="{71C6FCF3-AEF0-4B6B-88FA-A1730D3EB985}"/>
                  </a:ext>
                </a:extLst>
              </p:cNvPr>
              <p:cNvSpPr>
                <a:spLocks/>
              </p:cNvSpPr>
              <p:nvPr/>
            </p:nvSpPr>
            <p:spPr bwMode="auto">
              <a:xfrm>
                <a:off x="3402013" y="1468438"/>
                <a:ext cx="49213" cy="42862"/>
              </a:xfrm>
              <a:custGeom>
                <a:avLst/>
                <a:gdLst>
                  <a:gd name="T0" fmla="*/ 16 w 60"/>
                  <a:gd name="T1" fmla="*/ 42 h 54"/>
                  <a:gd name="T2" fmla="*/ 1 w 60"/>
                  <a:gd name="T3" fmla="*/ 46 h 54"/>
                  <a:gd name="T4" fmla="*/ 3 w 60"/>
                  <a:gd name="T5" fmla="*/ 51 h 54"/>
                  <a:gd name="T6" fmla="*/ 33 w 60"/>
                  <a:gd name="T7" fmla="*/ 51 h 54"/>
                  <a:gd name="T8" fmla="*/ 45 w 60"/>
                  <a:gd name="T9" fmla="*/ 43 h 54"/>
                  <a:gd name="T10" fmla="*/ 60 w 60"/>
                  <a:gd name="T11" fmla="*/ 5 h 54"/>
                  <a:gd name="T12" fmla="*/ 54 w 60"/>
                  <a:gd name="T13" fmla="*/ 1 h 54"/>
                  <a:gd name="T14" fmla="*/ 16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16" y="42"/>
                    </a:moveTo>
                    <a:cubicBezTo>
                      <a:pt x="12" y="44"/>
                      <a:pt x="5" y="43"/>
                      <a:pt x="1" y="46"/>
                    </a:cubicBezTo>
                    <a:cubicBezTo>
                      <a:pt x="0" y="47"/>
                      <a:pt x="2" y="49"/>
                      <a:pt x="3" y="51"/>
                    </a:cubicBezTo>
                    <a:cubicBezTo>
                      <a:pt x="12" y="54"/>
                      <a:pt x="23" y="51"/>
                      <a:pt x="33" y="51"/>
                    </a:cubicBezTo>
                    <a:cubicBezTo>
                      <a:pt x="45" y="43"/>
                      <a:pt x="45" y="43"/>
                      <a:pt x="45" y="43"/>
                    </a:cubicBezTo>
                    <a:cubicBezTo>
                      <a:pt x="55" y="33"/>
                      <a:pt x="60" y="20"/>
                      <a:pt x="60" y="5"/>
                    </a:cubicBezTo>
                    <a:cubicBezTo>
                      <a:pt x="59" y="3"/>
                      <a:pt x="57" y="0"/>
                      <a:pt x="54" y="1"/>
                    </a:cubicBezTo>
                    <a:cubicBezTo>
                      <a:pt x="49" y="19"/>
                      <a:pt x="34" y="36"/>
                      <a:pt x="1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1">
                <a:extLst>
                  <a:ext uri="{FF2B5EF4-FFF2-40B4-BE49-F238E27FC236}">
                    <a16:creationId xmlns:a16="http://schemas.microsoft.com/office/drawing/2014/main" xmlns="" id="{0F65F062-3420-4BBA-920E-0CE4A813DFA2}"/>
                  </a:ext>
                </a:extLst>
              </p:cNvPr>
              <p:cNvSpPr>
                <a:spLocks/>
              </p:cNvSpPr>
              <p:nvPr/>
            </p:nvSpPr>
            <p:spPr bwMode="auto">
              <a:xfrm>
                <a:off x="3438526" y="1403350"/>
                <a:ext cx="26988" cy="49212"/>
              </a:xfrm>
              <a:custGeom>
                <a:avLst/>
                <a:gdLst>
                  <a:gd name="T0" fmla="*/ 9 w 34"/>
                  <a:gd name="T1" fmla="*/ 0 h 62"/>
                  <a:gd name="T2" fmla="*/ 14 w 34"/>
                  <a:gd name="T3" fmla="*/ 16 h 62"/>
                  <a:gd name="T4" fmla="*/ 19 w 34"/>
                  <a:gd name="T5" fmla="*/ 62 h 62"/>
                  <a:gd name="T6" fmla="*/ 34 w 34"/>
                  <a:gd name="T7" fmla="*/ 36 h 62"/>
                  <a:gd name="T8" fmla="*/ 34 w 34"/>
                  <a:gd name="T9" fmla="*/ 26 h 62"/>
                  <a:gd name="T10" fmla="*/ 16 w 34"/>
                  <a:gd name="T11" fmla="*/ 5 h 62"/>
                  <a:gd name="T12" fmla="*/ 9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9" y="0"/>
                    </a:moveTo>
                    <a:cubicBezTo>
                      <a:pt x="0" y="3"/>
                      <a:pt x="12" y="10"/>
                      <a:pt x="14" y="16"/>
                    </a:cubicBezTo>
                    <a:cubicBezTo>
                      <a:pt x="22" y="29"/>
                      <a:pt x="14" y="47"/>
                      <a:pt x="19" y="62"/>
                    </a:cubicBezTo>
                    <a:cubicBezTo>
                      <a:pt x="30" y="59"/>
                      <a:pt x="32" y="46"/>
                      <a:pt x="34" y="36"/>
                    </a:cubicBezTo>
                    <a:cubicBezTo>
                      <a:pt x="34" y="32"/>
                      <a:pt x="32" y="29"/>
                      <a:pt x="34" y="26"/>
                    </a:cubicBezTo>
                    <a:cubicBezTo>
                      <a:pt x="28" y="20"/>
                      <a:pt x="24" y="10"/>
                      <a:pt x="16" y="5"/>
                    </a:cubicBezTo>
                    <a:cubicBezTo>
                      <a:pt x="13" y="4"/>
                      <a:pt x="13"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2">
                <a:extLst>
                  <a:ext uri="{FF2B5EF4-FFF2-40B4-BE49-F238E27FC236}">
                    <a16:creationId xmlns:a16="http://schemas.microsoft.com/office/drawing/2014/main" xmlns="" id="{B1EE750C-894D-4B08-B024-03978192CF13}"/>
                  </a:ext>
                </a:extLst>
              </p:cNvPr>
              <p:cNvSpPr>
                <a:spLocks/>
              </p:cNvSpPr>
              <p:nvPr/>
            </p:nvSpPr>
            <p:spPr bwMode="auto">
              <a:xfrm>
                <a:off x="3449638" y="1751013"/>
                <a:ext cx="22225" cy="47625"/>
              </a:xfrm>
              <a:custGeom>
                <a:avLst/>
                <a:gdLst>
                  <a:gd name="T0" fmla="*/ 4 w 27"/>
                  <a:gd name="T1" fmla="*/ 45 h 59"/>
                  <a:gd name="T2" fmla="*/ 1 w 27"/>
                  <a:gd name="T3" fmla="*/ 56 h 59"/>
                  <a:gd name="T4" fmla="*/ 4 w 27"/>
                  <a:gd name="T5" fmla="*/ 58 h 59"/>
                  <a:gd name="T6" fmla="*/ 24 w 27"/>
                  <a:gd name="T7" fmla="*/ 30 h 59"/>
                  <a:gd name="T8" fmla="*/ 15 w 27"/>
                  <a:gd name="T9" fmla="*/ 1 h 59"/>
                  <a:gd name="T10" fmla="*/ 8 w 27"/>
                  <a:gd name="T11" fmla="*/ 2 h 59"/>
                  <a:gd name="T12" fmla="*/ 3 w 27"/>
                  <a:gd name="T13" fmla="*/ 20 h 59"/>
                  <a:gd name="T14" fmla="*/ 4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4" y="45"/>
                    </a:moveTo>
                    <a:cubicBezTo>
                      <a:pt x="3" y="49"/>
                      <a:pt x="0" y="51"/>
                      <a:pt x="1" y="56"/>
                    </a:cubicBezTo>
                    <a:cubicBezTo>
                      <a:pt x="1" y="57"/>
                      <a:pt x="2" y="59"/>
                      <a:pt x="4" y="58"/>
                    </a:cubicBezTo>
                    <a:cubicBezTo>
                      <a:pt x="13" y="52"/>
                      <a:pt x="23" y="42"/>
                      <a:pt x="24" y="30"/>
                    </a:cubicBezTo>
                    <a:cubicBezTo>
                      <a:pt x="27" y="20"/>
                      <a:pt x="23" y="9"/>
                      <a:pt x="15" y="1"/>
                    </a:cubicBezTo>
                    <a:cubicBezTo>
                      <a:pt x="13" y="0"/>
                      <a:pt x="10" y="0"/>
                      <a:pt x="8" y="2"/>
                    </a:cubicBezTo>
                    <a:cubicBezTo>
                      <a:pt x="9" y="9"/>
                      <a:pt x="4" y="14"/>
                      <a:pt x="3" y="20"/>
                    </a:cubicBezTo>
                    <a:cubicBezTo>
                      <a:pt x="4" y="28"/>
                      <a:pt x="4" y="36"/>
                      <a:pt x="4"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3">
                <a:extLst>
                  <a:ext uri="{FF2B5EF4-FFF2-40B4-BE49-F238E27FC236}">
                    <a16:creationId xmlns:a16="http://schemas.microsoft.com/office/drawing/2014/main" xmlns="" id="{45D22CBA-2315-4333-85E5-4D7D03FAC489}"/>
                  </a:ext>
                </a:extLst>
              </p:cNvPr>
              <p:cNvSpPr>
                <a:spLocks noEditPoints="1"/>
              </p:cNvSpPr>
              <p:nvPr/>
            </p:nvSpPr>
            <p:spPr bwMode="auto">
              <a:xfrm>
                <a:off x="3071813" y="1292226"/>
                <a:ext cx="727075" cy="619124"/>
              </a:xfrm>
              <a:custGeom>
                <a:avLst/>
                <a:gdLst>
                  <a:gd name="T0" fmla="*/ 115 w 904"/>
                  <a:gd name="T1" fmla="*/ 274 h 769"/>
                  <a:gd name="T2" fmla="*/ 117 w 904"/>
                  <a:gd name="T3" fmla="*/ 576 h 769"/>
                  <a:gd name="T4" fmla="*/ 499 w 904"/>
                  <a:gd name="T5" fmla="*/ 683 h 769"/>
                  <a:gd name="T6" fmla="*/ 572 w 904"/>
                  <a:gd name="T7" fmla="*/ 767 h 769"/>
                  <a:gd name="T8" fmla="*/ 296 w 904"/>
                  <a:gd name="T9" fmla="*/ 681 h 769"/>
                  <a:gd name="T10" fmla="*/ 10 w 904"/>
                  <a:gd name="T11" fmla="*/ 414 h 769"/>
                  <a:gd name="T12" fmla="*/ 54 w 904"/>
                  <a:gd name="T13" fmla="*/ 397 h 769"/>
                  <a:gd name="T14" fmla="*/ 116 w 904"/>
                  <a:gd name="T15" fmla="*/ 438 h 769"/>
                  <a:gd name="T16" fmla="*/ 222 w 904"/>
                  <a:gd name="T17" fmla="*/ 446 h 769"/>
                  <a:gd name="T18" fmla="*/ 163 w 904"/>
                  <a:gd name="T19" fmla="*/ 569 h 769"/>
                  <a:gd name="T20" fmla="*/ 197 w 904"/>
                  <a:gd name="T21" fmla="*/ 620 h 769"/>
                  <a:gd name="T22" fmla="*/ 304 w 904"/>
                  <a:gd name="T23" fmla="*/ 554 h 769"/>
                  <a:gd name="T24" fmla="*/ 291 w 904"/>
                  <a:gd name="T25" fmla="*/ 463 h 769"/>
                  <a:gd name="T26" fmla="*/ 356 w 904"/>
                  <a:gd name="T27" fmla="*/ 621 h 769"/>
                  <a:gd name="T28" fmla="*/ 350 w 904"/>
                  <a:gd name="T29" fmla="*/ 559 h 769"/>
                  <a:gd name="T30" fmla="*/ 482 w 904"/>
                  <a:gd name="T31" fmla="*/ 466 h 769"/>
                  <a:gd name="T32" fmla="*/ 488 w 904"/>
                  <a:gd name="T33" fmla="*/ 42 h 769"/>
                  <a:gd name="T34" fmla="*/ 395 w 904"/>
                  <a:gd name="T35" fmla="*/ 139 h 769"/>
                  <a:gd name="T36" fmla="*/ 479 w 904"/>
                  <a:gd name="T37" fmla="*/ 127 h 769"/>
                  <a:gd name="T38" fmla="*/ 261 w 904"/>
                  <a:gd name="T39" fmla="*/ 232 h 769"/>
                  <a:gd name="T40" fmla="*/ 244 w 904"/>
                  <a:gd name="T41" fmla="*/ 146 h 769"/>
                  <a:gd name="T42" fmla="*/ 209 w 904"/>
                  <a:gd name="T43" fmla="*/ 166 h 769"/>
                  <a:gd name="T44" fmla="*/ 132 w 904"/>
                  <a:gd name="T45" fmla="*/ 267 h 769"/>
                  <a:gd name="T46" fmla="*/ 187 w 904"/>
                  <a:gd name="T47" fmla="*/ 310 h 769"/>
                  <a:gd name="T48" fmla="*/ 80 w 904"/>
                  <a:gd name="T49" fmla="*/ 354 h 769"/>
                  <a:gd name="T50" fmla="*/ 116 w 904"/>
                  <a:gd name="T51" fmla="*/ 494 h 769"/>
                  <a:gd name="T52" fmla="*/ 186 w 904"/>
                  <a:gd name="T53" fmla="*/ 290 h 769"/>
                  <a:gd name="T54" fmla="*/ 136 w 904"/>
                  <a:gd name="T55" fmla="*/ 295 h 769"/>
                  <a:gd name="T56" fmla="*/ 442 w 904"/>
                  <a:gd name="T57" fmla="*/ 106 h 769"/>
                  <a:gd name="T58" fmla="*/ 393 w 904"/>
                  <a:gd name="T59" fmla="*/ 133 h 769"/>
                  <a:gd name="T60" fmla="*/ 236 w 904"/>
                  <a:gd name="T61" fmla="*/ 207 h 769"/>
                  <a:gd name="T62" fmla="*/ 342 w 904"/>
                  <a:gd name="T63" fmla="*/ 537 h 769"/>
                  <a:gd name="T64" fmla="*/ 348 w 904"/>
                  <a:gd name="T65" fmla="*/ 260 h 769"/>
                  <a:gd name="T66" fmla="*/ 236 w 904"/>
                  <a:gd name="T67" fmla="*/ 389 h 769"/>
                  <a:gd name="T68" fmla="*/ 432 w 904"/>
                  <a:gd name="T69" fmla="*/ 441 h 769"/>
                  <a:gd name="T70" fmla="*/ 364 w 904"/>
                  <a:gd name="T71" fmla="*/ 382 h 769"/>
                  <a:gd name="T72" fmla="*/ 274 w 904"/>
                  <a:gd name="T73" fmla="*/ 349 h 769"/>
                  <a:gd name="T74" fmla="*/ 295 w 904"/>
                  <a:gd name="T75" fmla="*/ 418 h 769"/>
                  <a:gd name="T76" fmla="*/ 307 w 904"/>
                  <a:gd name="T77" fmla="*/ 597 h 769"/>
                  <a:gd name="T78" fmla="*/ 358 w 904"/>
                  <a:gd name="T79" fmla="*/ 338 h 769"/>
                  <a:gd name="T80" fmla="*/ 437 w 904"/>
                  <a:gd name="T81" fmla="*/ 388 h 769"/>
                  <a:gd name="T82" fmla="*/ 379 w 904"/>
                  <a:gd name="T83" fmla="*/ 134 h 769"/>
                  <a:gd name="T84" fmla="*/ 406 w 904"/>
                  <a:gd name="T85" fmla="*/ 644 h 769"/>
                  <a:gd name="T86" fmla="*/ 148 w 904"/>
                  <a:gd name="T87" fmla="*/ 378 h 769"/>
                  <a:gd name="T88" fmla="*/ 163 w 904"/>
                  <a:gd name="T89" fmla="*/ 455 h 769"/>
                  <a:gd name="T90" fmla="*/ 224 w 904"/>
                  <a:gd name="T91" fmla="*/ 672 h 769"/>
                  <a:gd name="T92" fmla="*/ 297 w 904"/>
                  <a:gd name="T93" fmla="*/ 512 h 769"/>
                  <a:gd name="T94" fmla="*/ 407 w 904"/>
                  <a:gd name="T95" fmla="*/ 497 h 769"/>
                  <a:gd name="T96" fmla="*/ 412 w 904"/>
                  <a:gd name="T97" fmla="*/ 584 h 769"/>
                  <a:gd name="T98" fmla="*/ 451 w 904"/>
                  <a:gd name="T99" fmla="*/ 751 h 769"/>
                  <a:gd name="T100" fmla="*/ 902 w 904"/>
                  <a:gd name="T101" fmla="*/ 748 h 769"/>
                  <a:gd name="T102" fmla="*/ 902 w 904"/>
                  <a:gd name="T103" fmla="*/ 713 h 769"/>
                  <a:gd name="T104" fmla="*/ 481 w 904"/>
                  <a:gd name="T105" fmla="*/ 316 h 769"/>
                  <a:gd name="T106" fmla="*/ 548 w 904"/>
                  <a:gd name="T107" fmla="*/ 127 h 769"/>
                  <a:gd name="T108" fmla="*/ 611 w 904"/>
                  <a:gd name="T109" fmla="*/ 22 h 769"/>
                  <a:gd name="T110" fmla="*/ 342 w 904"/>
                  <a:gd name="T111" fmla="*/ 54 h 769"/>
                  <a:gd name="T112" fmla="*/ 290 w 904"/>
                  <a:gd name="T113" fmla="*/ 105 h 769"/>
                  <a:gd name="T114" fmla="*/ 117 w 904"/>
                  <a:gd name="T115" fmla="*/ 295 h 769"/>
                  <a:gd name="T116" fmla="*/ 312 w 904"/>
                  <a:gd name="T117" fmla="*/ 97 h 769"/>
                  <a:gd name="T118" fmla="*/ 648 w 904"/>
                  <a:gd name="T119" fmla="*/ 10 h 769"/>
                  <a:gd name="T120" fmla="*/ 489 w 904"/>
                  <a:gd name="T121" fmla="*/ 23 h 769"/>
                  <a:gd name="T122" fmla="*/ 130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 y="366"/>
                    </a:moveTo>
                    <a:cubicBezTo>
                      <a:pt x="13" y="366"/>
                      <a:pt x="13" y="360"/>
                      <a:pt x="17" y="358"/>
                    </a:cubicBezTo>
                    <a:cubicBezTo>
                      <a:pt x="23" y="355"/>
                      <a:pt x="28" y="349"/>
                      <a:pt x="36" y="349"/>
                    </a:cubicBezTo>
                    <a:cubicBezTo>
                      <a:pt x="39" y="343"/>
                      <a:pt x="34" y="334"/>
                      <a:pt x="41" y="328"/>
                    </a:cubicBezTo>
                    <a:cubicBezTo>
                      <a:pt x="54" y="308"/>
                      <a:pt x="77" y="299"/>
                      <a:pt x="99" y="301"/>
                    </a:cubicBezTo>
                    <a:cubicBezTo>
                      <a:pt x="108" y="299"/>
                      <a:pt x="101" y="288"/>
                      <a:pt x="104" y="282"/>
                    </a:cubicBezTo>
                    <a:cubicBezTo>
                      <a:pt x="113" y="269"/>
                      <a:pt x="97" y="256"/>
                      <a:pt x="104" y="241"/>
                    </a:cubicBezTo>
                    <a:cubicBezTo>
                      <a:pt x="104" y="234"/>
                      <a:pt x="111" y="228"/>
                      <a:pt x="106" y="221"/>
                    </a:cubicBezTo>
                    <a:cubicBezTo>
                      <a:pt x="104" y="209"/>
                      <a:pt x="104" y="194"/>
                      <a:pt x="113" y="184"/>
                    </a:cubicBezTo>
                    <a:cubicBezTo>
                      <a:pt x="112" y="182"/>
                      <a:pt x="113" y="181"/>
                      <a:pt x="115" y="181"/>
                    </a:cubicBezTo>
                    <a:cubicBezTo>
                      <a:pt x="116" y="181"/>
                      <a:pt x="117" y="181"/>
                      <a:pt x="118" y="182"/>
                    </a:cubicBezTo>
                    <a:cubicBezTo>
                      <a:pt x="112" y="195"/>
                      <a:pt x="106" y="212"/>
                      <a:pt x="116" y="225"/>
                    </a:cubicBezTo>
                    <a:cubicBezTo>
                      <a:pt x="111" y="233"/>
                      <a:pt x="110" y="244"/>
                      <a:pt x="109" y="253"/>
                    </a:cubicBezTo>
                    <a:cubicBezTo>
                      <a:pt x="115" y="274"/>
                      <a:pt x="115" y="274"/>
                      <a:pt x="115" y="274"/>
                    </a:cubicBezTo>
                    <a:cubicBezTo>
                      <a:pt x="111" y="280"/>
                      <a:pt x="107" y="288"/>
                      <a:pt x="110" y="296"/>
                    </a:cubicBezTo>
                    <a:cubicBezTo>
                      <a:pt x="107" y="300"/>
                      <a:pt x="103" y="305"/>
                      <a:pt x="98" y="307"/>
                    </a:cubicBezTo>
                    <a:cubicBezTo>
                      <a:pt x="82" y="303"/>
                      <a:pt x="63" y="310"/>
                      <a:pt x="51" y="323"/>
                    </a:cubicBezTo>
                    <a:cubicBezTo>
                      <a:pt x="46" y="328"/>
                      <a:pt x="44" y="335"/>
                      <a:pt x="43" y="342"/>
                    </a:cubicBezTo>
                    <a:cubicBezTo>
                      <a:pt x="42" y="347"/>
                      <a:pt x="51" y="353"/>
                      <a:pt x="44" y="356"/>
                    </a:cubicBezTo>
                    <a:cubicBezTo>
                      <a:pt x="34" y="353"/>
                      <a:pt x="24" y="360"/>
                      <a:pt x="16" y="367"/>
                    </a:cubicBezTo>
                    <a:cubicBezTo>
                      <a:pt x="6" y="375"/>
                      <a:pt x="9" y="390"/>
                      <a:pt x="11" y="402"/>
                    </a:cubicBezTo>
                    <a:cubicBezTo>
                      <a:pt x="14" y="410"/>
                      <a:pt x="21" y="419"/>
                      <a:pt x="31" y="420"/>
                    </a:cubicBezTo>
                    <a:cubicBezTo>
                      <a:pt x="35" y="420"/>
                      <a:pt x="38" y="421"/>
                      <a:pt x="42" y="423"/>
                    </a:cubicBezTo>
                    <a:cubicBezTo>
                      <a:pt x="46" y="441"/>
                      <a:pt x="53" y="459"/>
                      <a:pt x="71" y="468"/>
                    </a:cubicBezTo>
                    <a:cubicBezTo>
                      <a:pt x="81" y="473"/>
                      <a:pt x="92" y="471"/>
                      <a:pt x="102" y="470"/>
                    </a:cubicBezTo>
                    <a:cubicBezTo>
                      <a:pt x="108" y="476"/>
                      <a:pt x="105" y="487"/>
                      <a:pt x="107" y="495"/>
                    </a:cubicBezTo>
                    <a:cubicBezTo>
                      <a:pt x="97" y="510"/>
                      <a:pt x="93" y="533"/>
                      <a:pt x="101" y="551"/>
                    </a:cubicBezTo>
                    <a:cubicBezTo>
                      <a:pt x="104" y="560"/>
                      <a:pt x="110" y="569"/>
                      <a:pt x="117" y="576"/>
                    </a:cubicBezTo>
                    <a:cubicBezTo>
                      <a:pt x="122" y="590"/>
                      <a:pt x="130" y="602"/>
                      <a:pt x="143" y="609"/>
                    </a:cubicBezTo>
                    <a:cubicBezTo>
                      <a:pt x="153" y="616"/>
                      <a:pt x="166" y="609"/>
                      <a:pt x="175" y="610"/>
                    </a:cubicBezTo>
                    <a:cubicBezTo>
                      <a:pt x="177" y="613"/>
                      <a:pt x="179" y="617"/>
                      <a:pt x="178" y="620"/>
                    </a:cubicBezTo>
                    <a:cubicBezTo>
                      <a:pt x="172" y="633"/>
                      <a:pt x="172" y="649"/>
                      <a:pt x="180" y="660"/>
                    </a:cubicBezTo>
                    <a:cubicBezTo>
                      <a:pt x="190" y="669"/>
                      <a:pt x="201" y="680"/>
                      <a:pt x="215" y="678"/>
                    </a:cubicBezTo>
                    <a:cubicBezTo>
                      <a:pt x="230" y="675"/>
                      <a:pt x="239" y="689"/>
                      <a:pt x="253" y="687"/>
                    </a:cubicBezTo>
                    <a:cubicBezTo>
                      <a:pt x="271" y="688"/>
                      <a:pt x="289" y="685"/>
                      <a:pt x="299" y="668"/>
                    </a:cubicBezTo>
                    <a:cubicBezTo>
                      <a:pt x="301" y="665"/>
                      <a:pt x="301" y="661"/>
                      <a:pt x="306" y="660"/>
                    </a:cubicBezTo>
                    <a:cubicBezTo>
                      <a:pt x="312" y="663"/>
                      <a:pt x="316" y="651"/>
                      <a:pt x="320" y="658"/>
                    </a:cubicBezTo>
                    <a:cubicBezTo>
                      <a:pt x="322" y="675"/>
                      <a:pt x="321" y="691"/>
                      <a:pt x="327" y="705"/>
                    </a:cubicBezTo>
                    <a:cubicBezTo>
                      <a:pt x="345" y="745"/>
                      <a:pt x="391" y="758"/>
                      <a:pt x="432" y="759"/>
                    </a:cubicBezTo>
                    <a:cubicBezTo>
                      <a:pt x="457" y="759"/>
                      <a:pt x="482" y="752"/>
                      <a:pt x="499" y="734"/>
                    </a:cubicBezTo>
                    <a:cubicBezTo>
                      <a:pt x="504" y="721"/>
                      <a:pt x="488" y="715"/>
                      <a:pt x="489" y="703"/>
                    </a:cubicBezTo>
                    <a:cubicBezTo>
                      <a:pt x="488" y="696"/>
                      <a:pt x="493" y="687"/>
                      <a:pt x="499" y="683"/>
                    </a:cubicBezTo>
                    <a:cubicBezTo>
                      <a:pt x="507" y="680"/>
                      <a:pt x="507" y="680"/>
                      <a:pt x="507" y="680"/>
                    </a:cubicBezTo>
                    <a:cubicBezTo>
                      <a:pt x="509" y="682"/>
                      <a:pt x="505" y="683"/>
                      <a:pt x="505" y="685"/>
                    </a:cubicBezTo>
                    <a:cubicBezTo>
                      <a:pt x="504" y="693"/>
                      <a:pt x="509" y="699"/>
                      <a:pt x="513" y="705"/>
                    </a:cubicBezTo>
                    <a:cubicBezTo>
                      <a:pt x="524" y="714"/>
                      <a:pt x="539" y="714"/>
                      <a:pt x="553" y="709"/>
                    </a:cubicBezTo>
                    <a:cubicBezTo>
                      <a:pt x="558" y="703"/>
                      <a:pt x="564" y="709"/>
                      <a:pt x="567" y="713"/>
                    </a:cubicBezTo>
                    <a:cubicBezTo>
                      <a:pt x="576" y="725"/>
                      <a:pt x="578" y="741"/>
                      <a:pt x="572" y="755"/>
                    </a:cubicBezTo>
                    <a:cubicBezTo>
                      <a:pt x="574" y="757"/>
                      <a:pt x="574" y="761"/>
                      <a:pt x="578" y="762"/>
                    </a:cubicBezTo>
                    <a:cubicBezTo>
                      <a:pt x="635" y="763"/>
                      <a:pt x="635" y="763"/>
                      <a:pt x="635" y="763"/>
                    </a:cubicBezTo>
                    <a:cubicBezTo>
                      <a:pt x="778" y="764"/>
                      <a:pt x="778" y="764"/>
                      <a:pt x="778" y="764"/>
                    </a:cubicBezTo>
                    <a:cubicBezTo>
                      <a:pt x="903" y="765"/>
                      <a:pt x="903" y="765"/>
                      <a:pt x="903" y="765"/>
                    </a:cubicBezTo>
                    <a:cubicBezTo>
                      <a:pt x="903" y="765"/>
                      <a:pt x="903" y="766"/>
                      <a:pt x="903" y="767"/>
                    </a:cubicBezTo>
                    <a:cubicBezTo>
                      <a:pt x="899" y="768"/>
                      <a:pt x="899" y="768"/>
                      <a:pt x="899" y="768"/>
                    </a:cubicBezTo>
                    <a:cubicBezTo>
                      <a:pt x="837" y="769"/>
                      <a:pt x="772" y="766"/>
                      <a:pt x="710" y="767"/>
                    </a:cubicBezTo>
                    <a:cubicBezTo>
                      <a:pt x="662" y="768"/>
                      <a:pt x="620" y="766"/>
                      <a:pt x="572" y="767"/>
                    </a:cubicBezTo>
                    <a:cubicBezTo>
                      <a:pt x="566" y="765"/>
                      <a:pt x="569" y="757"/>
                      <a:pt x="565" y="753"/>
                    </a:cubicBezTo>
                    <a:cubicBezTo>
                      <a:pt x="571" y="740"/>
                      <a:pt x="569" y="725"/>
                      <a:pt x="560" y="715"/>
                    </a:cubicBezTo>
                    <a:cubicBezTo>
                      <a:pt x="553" y="712"/>
                      <a:pt x="548" y="717"/>
                      <a:pt x="540" y="717"/>
                    </a:cubicBezTo>
                    <a:cubicBezTo>
                      <a:pt x="528" y="718"/>
                      <a:pt x="512" y="716"/>
                      <a:pt x="504" y="703"/>
                    </a:cubicBezTo>
                    <a:cubicBezTo>
                      <a:pt x="502" y="700"/>
                      <a:pt x="502" y="694"/>
                      <a:pt x="500" y="691"/>
                    </a:cubicBezTo>
                    <a:cubicBezTo>
                      <a:pt x="498" y="690"/>
                      <a:pt x="497" y="693"/>
                      <a:pt x="496" y="694"/>
                    </a:cubicBezTo>
                    <a:cubicBezTo>
                      <a:pt x="490" y="710"/>
                      <a:pt x="509" y="719"/>
                      <a:pt x="506" y="735"/>
                    </a:cubicBezTo>
                    <a:cubicBezTo>
                      <a:pt x="499" y="746"/>
                      <a:pt x="487" y="751"/>
                      <a:pt x="477" y="757"/>
                    </a:cubicBezTo>
                    <a:cubicBezTo>
                      <a:pt x="448" y="766"/>
                      <a:pt x="422" y="767"/>
                      <a:pt x="394" y="759"/>
                    </a:cubicBezTo>
                    <a:cubicBezTo>
                      <a:pt x="377" y="756"/>
                      <a:pt x="362" y="748"/>
                      <a:pt x="347" y="739"/>
                    </a:cubicBezTo>
                    <a:cubicBezTo>
                      <a:pt x="339" y="731"/>
                      <a:pt x="329" y="723"/>
                      <a:pt x="325" y="711"/>
                    </a:cubicBezTo>
                    <a:cubicBezTo>
                      <a:pt x="318" y="705"/>
                      <a:pt x="320" y="695"/>
                      <a:pt x="317" y="687"/>
                    </a:cubicBezTo>
                    <a:cubicBezTo>
                      <a:pt x="315" y="680"/>
                      <a:pt x="319" y="669"/>
                      <a:pt x="310" y="666"/>
                    </a:cubicBezTo>
                    <a:cubicBezTo>
                      <a:pt x="304" y="669"/>
                      <a:pt x="302" y="677"/>
                      <a:pt x="296" y="681"/>
                    </a:cubicBezTo>
                    <a:cubicBezTo>
                      <a:pt x="281" y="696"/>
                      <a:pt x="256" y="695"/>
                      <a:pt x="238" y="690"/>
                    </a:cubicBezTo>
                    <a:cubicBezTo>
                      <a:pt x="222" y="683"/>
                      <a:pt x="222" y="683"/>
                      <a:pt x="222" y="683"/>
                    </a:cubicBezTo>
                    <a:cubicBezTo>
                      <a:pt x="213" y="683"/>
                      <a:pt x="205" y="686"/>
                      <a:pt x="197" y="681"/>
                    </a:cubicBezTo>
                    <a:cubicBezTo>
                      <a:pt x="182" y="674"/>
                      <a:pt x="170" y="660"/>
                      <a:pt x="168" y="644"/>
                    </a:cubicBezTo>
                    <a:cubicBezTo>
                      <a:pt x="167" y="634"/>
                      <a:pt x="171" y="626"/>
                      <a:pt x="171" y="617"/>
                    </a:cubicBezTo>
                    <a:cubicBezTo>
                      <a:pt x="163" y="614"/>
                      <a:pt x="154" y="621"/>
                      <a:pt x="146" y="617"/>
                    </a:cubicBezTo>
                    <a:cubicBezTo>
                      <a:pt x="128" y="610"/>
                      <a:pt x="116" y="593"/>
                      <a:pt x="109" y="576"/>
                    </a:cubicBezTo>
                    <a:cubicBezTo>
                      <a:pt x="97" y="560"/>
                      <a:pt x="87" y="540"/>
                      <a:pt x="92" y="518"/>
                    </a:cubicBezTo>
                    <a:cubicBezTo>
                      <a:pt x="92" y="509"/>
                      <a:pt x="98" y="503"/>
                      <a:pt x="101" y="495"/>
                    </a:cubicBezTo>
                    <a:cubicBezTo>
                      <a:pt x="105" y="490"/>
                      <a:pt x="101" y="484"/>
                      <a:pt x="101" y="479"/>
                    </a:cubicBezTo>
                    <a:cubicBezTo>
                      <a:pt x="95" y="474"/>
                      <a:pt x="88" y="478"/>
                      <a:pt x="82" y="478"/>
                    </a:cubicBezTo>
                    <a:cubicBezTo>
                      <a:pt x="65" y="477"/>
                      <a:pt x="52" y="463"/>
                      <a:pt x="45" y="449"/>
                    </a:cubicBezTo>
                    <a:cubicBezTo>
                      <a:pt x="41" y="441"/>
                      <a:pt x="40" y="430"/>
                      <a:pt x="32" y="425"/>
                    </a:cubicBezTo>
                    <a:cubicBezTo>
                      <a:pt x="24" y="426"/>
                      <a:pt x="16" y="420"/>
                      <a:pt x="10" y="414"/>
                    </a:cubicBezTo>
                    <a:cubicBezTo>
                      <a:pt x="7" y="415"/>
                      <a:pt x="7" y="415"/>
                      <a:pt x="7" y="415"/>
                    </a:cubicBezTo>
                    <a:cubicBezTo>
                      <a:pt x="0" y="409"/>
                      <a:pt x="6" y="398"/>
                      <a:pt x="3" y="390"/>
                    </a:cubicBezTo>
                    <a:cubicBezTo>
                      <a:pt x="3" y="382"/>
                      <a:pt x="5" y="373"/>
                      <a:pt x="8" y="366"/>
                    </a:cubicBezTo>
                    <a:close/>
                    <a:moveTo>
                      <a:pt x="26" y="367"/>
                    </a:moveTo>
                    <a:cubicBezTo>
                      <a:pt x="19" y="372"/>
                      <a:pt x="18" y="382"/>
                      <a:pt x="16" y="390"/>
                    </a:cubicBezTo>
                    <a:cubicBezTo>
                      <a:pt x="17" y="400"/>
                      <a:pt x="24" y="410"/>
                      <a:pt x="33" y="414"/>
                    </a:cubicBezTo>
                    <a:cubicBezTo>
                      <a:pt x="45" y="418"/>
                      <a:pt x="54" y="408"/>
                      <a:pt x="61" y="401"/>
                    </a:cubicBezTo>
                    <a:cubicBezTo>
                      <a:pt x="65" y="395"/>
                      <a:pt x="64" y="388"/>
                      <a:pt x="63" y="380"/>
                    </a:cubicBezTo>
                    <a:cubicBezTo>
                      <a:pt x="60" y="373"/>
                      <a:pt x="55" y="365"/>
                      <a:pt x="46" y="364"/>
                    </a:cubicBezTo>
                    <a:cubicBezTo>
                      <a:pt x="40" y="359"/>
                      <a:pt x="33" y="364"/>
                      <a:pt x="26" y="367"/>
                    </a:cubicBezTo>
                    <a:close/>
                    <a:moveTo>
                      <a:pt x="29" y="374"/>
                    </a:moveTo>
                    <a:cubicBezTo>
                      <a:pt x="26" y="383"/>
                      <a:pt x="22" y="394"/>
                      <a:pt x="30" y="402"/>
                    </a:cubicBezTo>
                    <a:cubicBezTo>
                      <a:pt x="32" y="404"/>
                      <a:pt x="36" y="406"/>
                      <a:pt x="41" y="406"/>
                    </a:cubicBezTo>
                    <a:cubicBezTo>
                      <a:pt x="46" y="405"/>
                      <a:pt x="52" y="402"/>
                      <a:pt x="54" y="397"/>
                    </a:cubicBezTo>
                    <a:cubicBezTo>
                      <a:pt x="57" y="389"/>
                      <a:pt x="55" y="380"/>
                      <a:pt x="50" y="374"/>
                    </a:cubicBezTo>
                    <a:cubicBezTo>
                      <a:pt x="43" y="371"/>
                      <a:pt x="35" y="368"/>
                      <a:pt x="29" y="374"/>
                    </a:cubicBezTo>
                    <a:close/>
                    <a:moveTo>
                      <a:pt x="67" y="437"/>
                    </a:moveTo>
                    <a:cubicBezTo>
                      <a:pt x="65" y="439"/>
                      <a:pt x="61" y="438"/>
                      <a:pt x="60" y="440"/>
                    </a:cubicBezTo>
                    <a:cubicBezTo>
                      <a:pt x="64" y="451"/>
                      <a:pt x="75" y="456"/>
                      <a:pt x="85" y="458"/>
                    </a:cubicBezTo>
                    <a:cubicBezTo>
                      <a:pt x="96" y="460"/>
                      <a:pt x="104" y="451"/>
                      <a:pt x="115" y="452"/>
                    </a:cubicBezTo>
                    <a:cubicBezTo>
                      <a:pt x="120" y="454"/>
                      <a:pt x="119" y="459"/>
                      <a:pt x="124" y="462"/>
                    </a:cubicBezTo>
                    <a:cubicBezTo>
                      <a:pt x="129" y="464"/>
                      <a:pt x="137" y="463"/>
                      <a:pt x="142" y="463"/>
                    </a:cubicBezTo>
                    <a:cubicBezTo>
                      <a:pt x="146" y="460"/>
                      <a:pt x="151" y="457"/>
                      <a:pt x="152" y="452"/>
                    </a:cubicBezTo>
                    <a:cubicBezTo>
                      <a:pt x="153" y="445"/>
                      <a:pt x="153" y="440"/>
                      <a:pt x="148" y="435"/>
                    </a:cubicBezTo>
                    <a:cubicBezTo>
                      <a:pt x="143" y="432"/>
                      <a:pt x="135" y="429"/>
                      <a:pt x="129" y="433"/>
                    </a:cubicBezTo>
                    <a:cubicBezTo>
                      <a:pt x="127" y="434"/>
                      <a:pt x="130" y="437"/>
                      <a:pt x="129" y="439"/>
                    </a:cubicBezTo>
                    <a:cubicBezTo>
                      <a:pt x="129" y="444"/>
                      <a:pt x="124" y="443"/>
                      <a:pt x="121" y="442"/>
                    </a:cubicBezTo>
                    <a:cubicBezTo>
                      <a:pt x="118" y="442"/>
                      <a:pt x="117" y="440"/>
                      <a:pt x="116" y="438"/>
                    </a:cubicBezTo>
                    <a:cubicBezTo>
                      <a:pt x="115" y="430"/>
                      <a:pt x="121" y="428"/>
                      <a:pt x="126" y="424"/>
                    </a:cubicBezTo>
                    <a:cubicBezTo>
                      <a:pt x="135" y="421"/>
                      <a:pt x="146" y="422"/>
                      <a:pt x="154" y="428"/>
                    </a:cubicBezTo>
                    <a:cubicBezTo>
                      <a:pt x="158" y="432"/>
                      <a:pt x="161" y="438"/>
                      <a:pt x="162" y="444"/>
                    </a:cubicBezTo>
                    <a:cubicBezTo>
                      <a:pt x="166" y="445"/>
                      <a:pt x="168" y="449"/>
                      <a:pt x="168" y="453"/>
                    </a:cubicBezTo>
                    <a:cubicBezTo>
                      <a:pt x="178" y="455"/>
                      <a:pt x="187" y="460"/>
                      <a:pt x="198" y="457"/>
                    </a:cubicBezTo>
                    <a:cubicBezTo>
                      <a:pt x="205" y="455"/>
                      <a:pt x="213" y="450"/>
                      <a:pt x="215" y="442"/>
                    </a:cubicBezTo>
                    <a:cubicBezTo>
                      <a:pt x="217" y="438"/>
                      <a:pt x="217" y="432"/>
                      <a:pt x="214" y="428"/>
                    </a:cubicBezTo>
                    <a:cubicBezTo>
                      <a:pt x="212" y="422"/>
                      <a:pt x="207" y="420"/>
                      <a:pt x="201" y="419"/>
                    </a:cubicBezTo>
                    <a:cubicBezTo>
                      <a:pt x="194" y="417"/>
                      <a:pt x="197" y="425"/>
                      <a:pt x="194" y="429"/>
                    </a:cubicBezTo>
                    <a:cubicBezTo>
                      <a:pt x="194" y="430"/>
                      <a:pt x="192" y="430"/>
                      <a:pt x="191" y="429"/>
                    </a:cubicBezTo>
                    <a:cubicBezTo>
                      <a:pt x="188" y="426"/>
                      <a:pt x="186" y="423"/>
                      <a:pt x="187" y="418"/>
                    </a:cubicBezTo>
                    <a:cubicBezTo>
                      <a:pt x="188" y="415"/>
                      <a:pt x="192" y="412"/>
                      <a:pt x="196" y="410"/>
                    </a:cubicBezTo>
                    <a:cubicBezTo>
                      <a:pt x="204" y="407"/>
                      <a:pt x="212" y="413"/>
                      <a:pt x="219" y="418"/>
                    </a:cubicBezTo>
                    <a:cubicBezTo>
                      <a:pt x="224" y="425"/>
                      <a:pt x="228" y="438"/>
                      <a:pt x="222" y="446"/>
                    </a:cubicBezTo>
                    <a:cubicBezTo>
                      <a:pt x="219" y="455"/>
                      <a:pt x="212" y="460"/>
                      <a:pt x="204" y="464"/>
                    </a:cubicBezTo>
                    <a:cubicBezTo>
                      <a:pt x="197" y="465"/>
                      <a:pt x="187" y="466"/>
                      <a:pt x="183" y="472"/>
                    </a:cubicBezTo>
                    <a:cubicBezTo>
                      <a:pt x="170" y="489"/>
                      <a:pt x="188" y="511"/>
                      <a:pt x="172" y="527"/>
                    </a:cubicBezTo>
                    <a:cubicBezTo>
                      <a:pt x="166" y="530"/>
                      <a:pt x="158" y="537"/>
                      <a:pt x="152" y="530"/>
                    </a:cubicBezTo>
                    <a:cubicBezTo>
                      <a:pt x="141" y="524"/>
                      <a:pt x="152" y="511"/>
                      <a:pt x="142" y="505"/>
                    </a:cubicBezTo>
                    <a:cubicBezTo>
                      <a:pt x="133" y="504"/>
                      <a:pt x="126" y="504"/>
                      <a:pt x="119" y="509"/>
                    </a:cubicBezTo>
                    <a:cubicBezTo>
                      <a:pt x="115" y="518"/>
                      <a:pt x="108" y="526"/>
                      <a:pt x="112" y="537"/>
                    </a:cubicBezTo>
                    <a:cubicBezTo>
                      <a:pt x="114" y="547"/>
                      <a:pt x="118" y="557"/>
                      <a:pt x="128" y="560"/>
                    </a:cubicBezTo>
                    <a:cubicBezTo>
                      <a:pt x="138" y="564"/>
                      <a:pt x="128" y="573"/>
                      <a:pt x="132" y="580"/>
                    </a:cubicBezTo>
                    <a:cubicBezTo>
                      <a:pt x="133" y="585"/>
                      <a:pt x="138" y="591"/>
                      <a:pt x="143" y="592"/>
                    </a:cubicBezTo>
                    <a:cubicBezTo>
                      <a:pt x="152" y="596"/>
                      <a:pt x="164" y="596"/>
                      <a:pt x="173" y="590"/>
                    </a:cubicBezTo>
                    <a:cubicBezTo>
                      <a:pt x="181" y="588"/>
                      <a:pt x="180" y="579"/>
                      <a:pt x="181" y="572"/>
                    </a:cubicBezTo>
                    <a:cubicBezTo>
                      <a:pt x="179" y="566"/>
                      <a:pt x="175" y="561"/>
                      <a:pt x="169" y="560"/>
                    </a:cubicBezTo>
                    <a:cubicBezTo>
                      <a:pt x="164" y="561"/>
                      <a:pt x="167" y="566"/>
                      <a:pt x="163" y="569"/>
                    </a:cubicBezTo>
                    <a:cubicBezTo>
                      <a:pt x="161" y="569"/>
                      <a:pt x="159" y="568"/>
                      <a:pt x="157" y="567"/>
                    </a:cubicBezTo>
                    <a:cubicBezTo>
                      <a:pt x="155" y="565"/>
                      <a:pt x="153" y="561"/>
                      <a:pt x="154" y="558"/>
                    </a:cubicBezTo>
                    <a:cubicBezTo>
                      <a:pt x="157" y="554"/>
                      <a:pt x="162" y="552"/>
                      <a:pt x="167" y="551"/>
                    </a:cubicBezTo>
                    <a:cubicBezTo>
                      <a:pt x="174" y="551"/>
                      <a:pt x="180" y="555"/>
                      <a:pt x="185" y="560"/>
                    </a:cubicBezTo>
                    <a:cubicBezTo>
                      <a:pt x="195" y="570"/>
                      <a:pt x="187" y="582"/>
                      <a:pt x="186" y="592"/>
                    </a:cubicBezTo>
                    <a:cubicBezTo>
                      <a:pt x="187" y="599"/>
                      <a:pt x="190" y="605"/>
                      <a:pt x="197" y="608"/>
                    </a:cubicBezTo>
                    <a:cubicBezTo>
                      <a:pt x="200" y="611"/>
                      <a:pt x="205" y="607"/>
                      <a:pt x="209" y="607"/>
                    </a:cubicBezTo>
                    <a:cubicBezTo>
                      <a:pt x="219" y="608"/>
                      <a:pt x="229" y="612"/>
                      <a:pt x="233" y="622"/>
                    </a:cubicBezTo>
                    <a:cubicBezTo>
                      <a:pt x="234" y="626"/>
                      <a:pt x="236" y="633"/>
                      <a:pt x="232" y="637"/>
                    </a:cubicBezTo>
                    <a:cubicBezTo>
                      <a:pt x="229" y="640"/>
                      <a:pt x="225" y="646"/>
                      <a:pt x="220" y="642"/>
                    </a:cubicBezTo>
                    <a:cubicBezTo>
                      <a:pt x="218" y="641"/>
                      <a:pt x="214" y="638"/>
                      <a:pt x="215" y="634"/>
                    </a:cubicBezTo>
                    <a:cubicBezTo>
                      <a:pt x="216" y="630"/>
                      <a:pt x="220" y="627"/>
                      <a:pt x="224" y="627"/>
                    </a:cubicBezTo>
                    <a:cubicBezTo>
                      <a:pt x="224" y="620"/>
                      <a:pt x="217" y="619"/>
                      <a:pt x="212" y="616"/>
                    </a:cubicBezTo>
                    <a:cubicBezTo>
                      <a:pt x="208" y="616"/>
                      <a:pt x="201" y="617"/>
                      <a:pt x="197" y="620"/>
                    </a:cubicBezTo>
                    <a:cubicBezTo>
                      <a:pt x="192" y="624"/>
                      <a:pt x="190" y="631"/>
                      <a:pt x="188" y="638"/>
                    </a:cubicBezTo>
                    <a:cubicBezTo>
                      <a:pt x="187" y="646"/>
                      <a:pt x="193" y="651"/>
                      <a:pt x="198" y="656"/>
                    </a:cubicBezTo>
                    <a:cubicBezTo>
                      <a:pt x="207" y="663"/>
                      <a:pt x="221" y="666"/>
                      <a:pt x="232" y="660"/>
                    </a:cubicBezTo>
                    <a:cubicBezTo>
                      <a:pt x="235" y="660"/>
                      <a:pt x="235" y="665"/>
                      <a:pt x="237" y="667"/>
                    </a:cubicBezTo>
                    <a:cubicBezTo>
                      <a:pt x="244" y="675"/>
                      <a:pt x="255" y="676"/>
                      <a:pt x="265" y="674"/>
                    </a:cubicBezTo>
                    <a:cubicBezTo>
                      <a:pt x="275" y="673"/>
                      <a:pt x="282" y="666"/>
                      <a:pt x="288" y="658"/>
                    </a:cubicBezTo>
                    <a:cubicBezTo>
                      <a:pt x="290" y="653"/>
                      <a:pt x="289" y="646"/>
                      <a:pt x="286" y="641"/>
                    </a:cubicBezTo>
                    <a:cubicBezTo>
                      <a:pt x="280" y="641"/>
                      <a:pt x="273" y="646"/>
                      <a:pt x="266" y="642"/>
                    </a:cubicBezTo>
                    <a:cubicBezTo>
                      <a:pt x="256" y="640"/>
                      <a:pt x="251" y="630"/>
                      <a:pt x="249" y="620"/>
                    </a:cubicBezTo>
                    <a:cubicBezTo>
                      <a:pt x="250" y="598"/>
                      <a:pt x="275" y="605"/>
                      <a:pt x="287" y="596"/>
                    </a:cubicBezTo>
                    <a:cubicBezTo>
                      <a:pt x="295" y="590"/>
                      <a:pt x="301" y="584"/>
                      <a:pt x="300" y="574"/>
                    </a:cubicBezTo>
                    <a:cubicBezTo>
                      <a:pt x="297" y="566"/>
                      <a:pt x="287" y="561"/>
                      <a:pt x="289" y="553"/>
                    </a:cubicBezTo>
                    <a:cubicBezTo>
                      <a:pt x="291" y="549"/>
                      <a:pt x="295" y="545"/>
                      <a:pt x="299" y="546"/>
                    </a:cubicBezTo>
                    <a:cubicBezTo>
                      <a:pt x="302" y="547"/>
                      <a:pt x="304" y="550"/>
                      <a:pt x="304" y="554"/>
                    </a:cubicBezTo>
                    <a:cubicBezTo>
                      <a:pt x="305" y="557"/>
                      <a:pt x="309" y="564"/>
                      <a:pt x="314" y="562"/>
                    </a:cubicBezTo>
                    <a:cubicBezTo>
                      <a:pt x="319" y="560"/>
                      <a:pt x="323" y="555"/>
                      <a:pt x="325" y="550"/>
                    </a:cubicBezTo>
                    <a:cubicBezTo>
                      <a:pt x="325" y="543"/>
                      <a:pt x="324" y="537"/>
                      <a:pt x="321" y="531"/>
                    </a:cubicBezTo>
                    <a:cubicBezTo>
                      <a:pt x="315" y="521"/>
                      <a:pt x="305" y="521"/>
                      <a:pt x="295" y="521"/>
                    </a:cubicBezTo>
                    <a:cubicBezTo>
                      <a:pt x="286" y="518"/>
                      <a:pt x="289" y="508"/>
                      <a:pt x="281" y="504"/>
                    </a:cubicBezTo>
                    <a:cubicBezTo>
                      <a:pt x="274" y="501"/>
                      <a:pt x="264" y="503"/>
                      <a:pt x="258" y="506"/>
                    </a:cubicBezTo>
                    <a:cubicBezTo>
                      <a:pt x="253" y="509"/>
                      <a:pt x="250" y="515"/>
                      <a:pt x="249" y="520"/>
                    </a:cubicBezTo>
                    <a:cubicBezTo>
                      <a:pt x="246" y="529"/>
                      <a:pt x="256" y="524"/>
                      <a:pt x="260" y="525"/>
                    </a:cubicBezTo>
                    <a:cubicBezTo>
                      <a:pt x="271" y="531"/>
                      <a:pt x="277" y="544"/>
                      <a:pt x="275" y="555"/>
                    </a:cubicBezTo>
                    <a:cubicBezTo>
                      <a:pt x="273" y="562"/>
                      <a:pt x="265" y="567"/>
                      <a:pt x="259" y="571"/>
                    </a:cubicBezTo>
                    <a:cubicBezTo>
                      <a:pt x="245" y="575"/>
                      <a:pt x="230" y="572"/>
                      <a:pt x="222" y="561"/>
                    </a:cubicBezTo>
                    <a:cubicBezTo>
                      <a:pt x="209" y="546"/>
                      <a:pt x="206" y="524"/>
                      <a:pt x="212" y="506"/>
                    </a:cubicBezTo>
                    <a:cubicBezTo>
                      <a:pt x="215" y="489"/>
                      <a:pt x="230" y="475"/>
                      <a:pt x="245" y="469"/>
                    </a:cubicBezTo>
                    <a:cubicBezTo>
                      <a:pt x="260" y="466"/>
                      <a:pt x="275" y="461"/>
                      <a:pt x="291" y="463"/>
                    </a:cubicBezTo>
                    <a:cubicBezTo>
                      <a:pt x="297" y="463"/>
                      <a:pt x="303" y="467"/>
                      <a:pt x="309" y="467"/>
                    </a:cubicBezTo>
                    <a:cubicBezTo>
                      <a:pt x="316" y="478"/>
                      <a:pt x="326" y="489"/>
                      <a:pt x="339" y="493"/>
                    </a:cubicBezTo>
                    <a:cubicBezTo>
                      <a:pt x="358" y="497"/>
                      <a:pt x="377" y="498"/>
                      <a:pt x="395" y="492"/>
                    </a:cubicBezTo>
                    <a:cubicBezTo>
                      <a:pt x="416" y="486"/>
                      <a:pt x="440" y="489"/>
                      <a:pt x="459" y="498"/>
                    </a:cubicBezTo>
                    <a:cubicBezTo>
                      <a:pt x="479" y="510"/>
                      <a:pt x="488" y="532"/>
                      <a:pt x="491" y="554"/>
                    </a:cubicBezTo>
                    <a:cubicBezTo>
                      <a:pt x="501" y="561"/>
                      <a:pt x="505" y="573"/>
                      <a:pt x="508" y="585"/>
                    </a:cubicBezTo>
                    <a:cubicBezTo>
                      <a:pt x="513" y="608"/>
                      <a:pt x="501" y="628"/>
                      <a:pt x="483" y="644"/>
                    </a:cubicBezTo>
                    <a:cubicBezTo>
                      <a:pt x="464" y="657"/>
                      <a:pt x="448" y="672"/>
                      <a:pt x="440" y="693"/>
                    </a:cubicBezTo>
                    <a:cubicBezTo>
                      <a:pt x="438" y="701"/>
                      <a:pt x="441" y="710"/>
                      <a:pt x="442" y="717"/>
                    </a:cubicBezTo>
                    <a:cubicBezTo>
                      <a:pt x="442" y="718"/>
                      <a:pt x="440" y="720"/>
                      <a:pt x="438" y="720"/>
                    </a:cubicBezTo>
                    <a:cubicBezTo>
                      <a:pt x="422" y="715"/>
                      <a:pt x="405" y="717"/>
                      <a:pt x="391" y="707"/>
                    </a:cubicBezTo>
                    <a:cubicBezTo>
                      <a:pt x="389" y="705"/>
                      <a:pt x="390" y="702"/>
                      <a:pt x="387" y="703"/>
                    </a:cubicBezTo>
                    <a:cubicBezTo>
                      <a:pt x="370" y="688"/>
                      <a:pt x="359" y="668"/>
                      <a:pt x="365" y="645"/>
                    </a:cubicBezTo>
                    <a:cubicBezTo>
                      <a:pt x="368" y="636"/>
                      <a:pt x="356" y="630"/>
                      <a:pt x="356" y="621"/>
                    </a:cubicBezTo>
                    <a:cubicBezTo>
                      <a:pt x="352" y="607"/>
                      <a:pt x="355" y="591"/>
                      <a:pt x="365" y="580"/>
                    </a:cubicBezTo>
                    <a:cubicBezTo>
                      <a:pt x="375" y="568"/>
                      <a:pt x="388" y="555"/>
                      <a:pt x="405" y="555"/>
                    </a:cubicBezTo>
                    <a:cubicBezTo>
                      <a:pt x="415" y="556"/>
                      <a:pt x="427" y="558"/>
                      <a:pt x="431" y="570"/>
                    </a:cubicBezTo>
                    <a:cubicBezTo>
                      <a:pt x="431" y="574"/>
                      <a:pt x="432" y="581"/>
                      <a:pt x="428" y="583"/>
                    </a:cubicBezTo>
                    <a:cubicBezTo>
                      <a:pt x="429" y="594"/>
                      <a:pt x="418" y="584"/>
                      <a:pt x="414" y="590"/>
                    </a:cubicBezTo>
                    <a:cubicBezTo>
                      <a:pt x="406" y="594"/>
                      <a:pt x="401" y="602"/>
                      <a:pt x="402" y="611"/>
                    </a:cubicBezTo>
                    <a:cubicBezTo>
                      <a:pt x="402" y="619"/>
                      <a:pt x="407" y="626"/>
                      <a:pt x="413" y="631"/>
                    </a:cubicBezTo>
                    <a:cubicBezTo>
                      <a:pt x="423" y="639"/>
                      <a:pt x="437" y="634"/>
                      <a:pt x="447" y="632"/>
                    </a:cubicBezTo>
                    <a:cubicBezTo>
                      <a:pt x="453" y="629"/>
                      <a:pt x="458" y="623"/>
                      <a:pt x="459" y="617"/>
                    </a:cubicBezTo>
                    <a:cubicBezTo>
                      <a:pt x="466" y="603"/>
                      <a:pt x="452" y="589"/>
                      <a:pt x="461" y="576"/>
                    </a:cubicBezTo>
                    <a:cubicBezTo>
                      <a:pt x="463" y="563"/>
                      <a:pt x="461" y="550"/>
                      <a:pt x="456" y="539"/>
                    </a:cubicBezTo>
                    <a:cubicBezTo>
                      <a:pt x="452" y="531"/>
                      <a:pt x="443" y="528"/>
                      <a:pt x="439" y="522"/>
                    </a:cubicBezTo>
                    <a:cubicBezTo>
                      <a:pt x="431" y="517"/>
                      <a:pt x="423" y="518"/>
                      <a:pt x="414" y="517"/>
                    </a:cubicBezTo>
                    <a:cubicBezTo>
                      <a:pt x="386" y="518"/>
                      <a:pt x="360" y="534"/>
                      <a:pt x="350" y="559"/>
                    </a:cubicBezTo>
                    <a:cubicBezTo>
                      <a:pt x="340" y="567"/>
                      <a:pt x="332" y="579"/>
                      <a:pt x="327" y="590"/>
                    </a:cubicBezTo>
                    <a:cubicBezTo>
                      <a:pt x="326" y="602"/>
                      <a:pt x="327" y="614"/>
                      <a:pt x="331" y="625"/>
                    </a:cubicBezTo>
                    <a:cubicBezTo>
                      <a:pt x="332" y="630"/>
                      <a:pt x="339" y="632"/>
                      <a:pt x="338" y="637"/>
                    </a:cubicBezTo>
                    <a:cubicBezTo>
                      <a:pt x="333" y="651"/>
                      <a:pt x="332" y="668"/>
                      <a:pt x="336" y="682"/>
                    </a:cubicBezTo>
                    <a:cubicBezTo>
                      <a:pt x="340" y="699"/>
                      <a:pt x="350" y="711"/>
                      <a:pt x="361" y="723"/>
                    </a:cubicBezTo>
                    <a:cubicBezTo>
                      <a:pt x="395" y="744"/>
                      <a:pt x="448" y="755"/>
                      <a:pt x="482" y="728"/>
                    </a:cubicBezTo>
                    <a:cubicBezTo>
                      <a:pt x="483" y="725"/>
                      <a:pt x="479" y="723"/>
                      <a:pt x="478" y="721"/>
                    </a:cubicBezTo>
                    <a:cubicBezTo>
                      <a:pt x="469" y="712"/>
                      <a:pt x="469" y="698"/>
                      <a:pt x="474" y="687"/>
                    </a:cubicBezTo>
                    <a:cubicBezTo>
                      <a:pt x="488" y="661"/>
                      <a:pt x="518" y="656"/>
                      <a:pt x="536" y="634"/>
                    </a:cubicBezTo>
                    <a:cubicBezTo>
                      <a:pt x="548" y="618"/>
                      <a:pt x="543" y="594"/>
                      <a:pt x="539" y="576"/>
                    </a:cubicBezTo>
                    <a:cubicBezTo>
                      <a:pt x="538" y="573"/>
                      <a:pt x="534" y="570"/>
                      <a:pt x="535" y="566"/>
                    </a:cubicBezTo>
                    <a:cubicBezTo>
                      <a:pt x="530" y="555"/>
                      <a:pt x="524" y="544"/>
                      <a:pt x="515" y="535"/>
                    </a:cubicBezTo>
                    <a:cubicBezTo>
                      <a:pt x="512" y="519"/>
                      <a:pt x="512" y="519"/>
                      <a:pt x="512" y="519"/>
                    </a:cubicBezTo>
                    <a:cubicBezTo>
                      <a:pt x="514" y="497"/>
                      <a:pt x="497" y="480"/>
                      <a:pt x="482" y="466"/>
                    </a:cubicBezTo>
                    <a:cubicBezTo>
                      <a:pt x="480" y="463"/>
                      <a:pt x="475" y="465"/>
                      <a:pt x="472" y="462"/>
                    </a:cubicBezTo>
                    <a:cubicBezTo>
                      <a:pt x="471" y="456"/>
                      <a:pt x="478" y="454"/>
                      <a:pt x="481" y="452"/>
                    </a:cubicBezTo>
                    <a:cubicBezTo>
                      <a:pt x="504" y="436"/>
                      <a:pt x="507" y="408"/>
                      <a:pt x="511" y="383"/>
                    </a:cubicBezTo>
                    <a:cubicBezTo>
                      <a:pt x="511" y="362"/>
                      <a:pt x="504" y="345"/>
                      <a:pt x="489" y="331"/>
                    </a:cubicBezTo>
                    <a:cubicBezTo>
                      <a:pt x="484" y="324"/>
                      <a:pt x="468" y="324"/>
                      <a:pt x="470" y="312"/>
                    </a:cubicBezTo>
                    <a:cubicBezTo>
                      <a:pt x="484" y="306"/>
                      <a:pt x="496" y="296"/>
                      <a:pt x="506" y="284"/>
                    </a:cubicBezTo>
                    <a:cubicBezTo>
                      <a:pt x="518" y="269"/>
                      <a:pt x="521" y="249"/>
                      <a:pt x="514" y="231"/>
                    </a:cubicBezTo>
                    <a:cubicBezTo>
                      <a:pt x="512" y="222"/>
                      <a:pt x="521" y="219"/>
                      <a:pt x="526" y="214"/>
                    </a:cubicBezTo>
                    <a:cubicBezTo>
                      <a:pt x="535" y="203"/>
                      <a:pt x="542" y="188"/>
                      <a:pt x="542" y="173"/>
                    </a:cubicBezTo>
                    <a:cubicBezTo>
                      <a:pt x="545" y="165"/>
                      <a:pt x="539" y="158"/>
                      <a:pt x="539" y="149"/>
                    </a:cubicBezTo>
                    <a:cubicBezTo>
                      <a:pt x="535" y="141"/>
                      <a:pt x="531" y="133"/>
                      <a:pt x="524" y="127"/>
                    </a:cubicBezTo>
                    <a:cubicBezTo>
                      <a:pt x="512" y="105"/>
                      <a:pt x="481" y="106"/>
                      <a:pt x="474" y="79"/>
                    </a:cubicBezTo>
                    <a:cubicBezTo>
                      <a:pt x="470" y="68"/>
                      <a:pt x="473" y="55"/>
                      <a:pt x="482" y="47"/>
                    </a:cubicBezTo>
                    <a:cubicBezTo>
                      <a:pt x="484" y="45"/>
                      <a:pt x="489" y="46"/>
                      <a:pt x="488" y="42"/>
                    </a:cubicBezTo>
                    <a:cubicBezTo>
                      <a:pt x="482" y="36"/>
                      <a:pt x="475" y="32"/>
                      <a:pt x="468" y="28"/>
                    </a:cubicBezTo>
                    <a:cubicBezTo>
                      <a:pt x="452" y="23"/>
                      <a:pt x="436" y="19"/>
                      <a:pt x="419" y="19"/>
                    </a:cubicBezTo>
                    <a:cubicBezTo>
                      <a:pt x="409" y="20"/>
                      <a:pt x="398" y="23"/>
                      <a:pt x="388" y="26"/>
                    </a:cubicBezTo>
                    <a:cubicBezTo>
                      <a:pt x="361" y="36"/>
                      <a:pt x="339" y="63"/>
                      <a:pt x="337" y="92"/>
                    </a:cubicBezTo>
                    <a:cubicBezTo>
                      <a:pt x="336" y="114"/>
                      <a:pt x="336" y="114"/>
                      <a:pt x="336" y="114"/>
                    </a:cubicBezTo>
                    <a:cubicBezTo>
                      <a:pt x="330" y="121"/>
                      <a:pt x="327" y="130"/>
                      <a:pt x="324" y="139"/>
                    </a:cubicBezTo>
                    <a:cubicBezTo>
                      <a:pt x="319" y="154"/>
                      <a:pt x="328" y="169"/>
                      <a:pt x="337" y="180"/>
                    </a:cubicBezTo>
                    <a:cubicBezTo>
                      <a:pt x="339" y="183"/>
                      <a:pt x="344" y="183"/>
                      <a:pt x="345" y="186"/>
                    </a:cubicBezTo>
                    <a:cubicBezTo>
                      <a:pt x="343" y="193"/>
                      <a:pt x="343" y="201"/>
                      <a:pt x="344" y="208"/>
                    </a:cubicBezTo>
                    <a:cubicBezTo>
                      <a:pt x="347" y="227"/>
                      <a:pt x="364" y="245"/>
                      <a:pt x="383" y="252"/>
                    </a:cubicBezTo>
                    <a:cubicBezTo>
                      <a:pt x="405" y="258"/>
                      <a:pt x="427" y="247"/>
                      <a:pt x="442" y="231"/>
                    </a:cubicBezTo>
                    <a:cubicBezTo>
                      <a:pt x="453" y="216"/>
                      <a:pt x="460" y="199"/>
                      <a:pt x="459" y="180"/>
                    </a:cubicBezTo>
                    <a:cubicBezTo>
                      <a:pt x="453" y="163"/>
                      <a:pt x="450" y="139"/>
                      <a:pt x="429" y="133"/>
                    </a:cubicBezTo>
                    <a:cubicBezTo>
                      <a:pt x="417" y="129"/>
                      <a:pt x="404" y="132"/>
                      <a:pt x="395" y="139"/>
                    </a:cubicBezTo>
                    <a:cubicBezTo>
                      <a:pt x="389" y="154"/>
                      <a:pt x="389" y="154"/>
                      <a:pt x="389" y="154"/>
                    </a:cubicBezTo>
                    <a:cubicBezTo>
                      <a:pt x="389" y="159"/>
                      <a:pt x="388" y="167"/>
                      <a:pt x="393" y="171"/>
                    </a:cubicBezTo>
                    <a:cubicBezTo>
                      <a:pt x="403" y="180"/>
                      <a:pt x="411" y="166"/>
                      <a:pt x="420" y="173"/>
                    </a:cubicBezTo>
                    <a:cubicBezTo>
                      <a:pt x="422" y="179"/>
                      <a:pt x="427" y="184"/>
                      <a:pt x="426" y="193"/>
                    </a:cubicBezTo>
                    <a:cubicBezTo>
                      <a:pt x="425" y="203"/>
                      <a:pt x="415" y="213"/>
                      <a:pt x="405" y="217"/>
                    </a:cubicBezTo>
                    <a:cubicBezTo>
                      <a:pt x="396" y="220"/>
                      <a:pt x="388" y="215"/>
                      <a:pt x="380" y="211"/>
                    </a:cubicBezTo>
                    <a:cubicBezTo>
                      <a:pt x="370" y="204"/>
                      <a:pt x="367" y="192"/>
                      <a:pt x="366" y="180"/>
                    </a:cubicBezTo>
                    <a:cubicBezTo>
                      <a:pt x="364" y="173"/>
                      <a:pt x="354" y="168"/>
                      <a:pt x="354" y="159"/>
                    </a:cubicBezTo>
                    <a:cubicBezTo>
                      <a:pt x="349" y="145"/>
                      <a:pt x="352" y="130"/>
                      <a:pt x="363" y="119"/>
                    </a:cubicBezTo>
                    <a:cubicBezTo>
                      <a:pt x="369" y="113"/>
                      <a:pt x="361" y="107"/>
                      <a:pt x="363" y="100"/>
                    </a:cubicBezTo>
                    <a:cubicBezTo>
                      <a:pt x="364" y="77"/>
                      <a:pt x="385" y="62"/>
                      <a:pt x="404" y="53"/>
                    </a:cubicBezTo>
                    <a:cubicBezTo>
                      <a:pt x="415" y="49"/>
                      <a:pt x="432" y="47"/>
                      <a:pt x="443" y="53"/>
                    </a:cubicBezTo>
                    <a:cubicBezTo>
                      <a:pt x="447" y="60"/>
                      <a:pt x="441" y="66"/>
                      <a:pt x="440" y="72"/>
                    </a:cubicBezTo>
                    <a:cubicBezTo>
                      <a:pt x="436" y="97"/>
                      <a:pt x="460" y="115"/>
                      <a:pt x="479" y="127"/>
                    </a:cubicBezTo>
                    <a:cubicBezTo>
                      <a:pt x="489" y="138"/>
                      <a:pt x="500" y="147"/>
                      <a:pt x="503" y="161"/>
                    </a:cubicBezTo>
                    <a:cubicBezTo>
                      <a:pt x="511" y="182"/>
                      <a:pt x="497" y="200"/>
                      <a:pt x="485" y="215"/>
                    </a:cubicBezTo>
                    <a:cubicBezTo>
                      <a:pt x="485" y="226"/>
                      <a:pt x="487" y="238"/>
                      <a:pt x="483" y="249"/>
                    </a:cubicBezTo>
                    <a:cubicBezTo>
                      <a:pt x="480" y="261"/>
                      <a:pt x="470" y="274"/>
                      <a:pt x="458" y="281"/>
                    </a:cubicBezTo>
                    <a:cubicBezTo>
                      <a:pt x="445" y="289"/>
                      <a:pt x="429" y="289"/>
                      <a:pt x="415" y="283"/>
                    </a:cubicBezTo>
                    <a:cubicBezTo>
                      <a:pt x="399" y="277"/>
                      <a:pt x="382" y="272"/>
                      <a:pt x="364" y="272"/>
                    </a:cubicBezTo>
                    <a:cubicBezTo>
                      <a:pt x="344" y="273"/>
                      <a:pt x="326" y="291"/>
                      <a:pt x="318" y="308"/>
                    </a:cubicBezTo>
                    <a:cubicBezTo>
                      <a:pt x="310" y="311"/>
                      <a:pt x="304" y="311"/>
                      <a:pt x="297" y="309"/>
                    </a:cubicBezTo>
                    <a:cubicBezTo>
                      <a:pt x="284" y="311"/>
                      <a:pt x="270" y="310"/>
                      <a:pt x="258" y="307"/>
                    </a:cubicBezTo>
                    <a:cubicBezTo>
                      <a:pt x="244" y="303"/>
                      <a:pt x="234" y="293"/>
                      <a:pt x="226" y="282"/>
                    </a:cubicBezTo>
                    <a:cubicBezTo>
                      <a:pt x="214" y="260"/>
                      <a:pt x="212" y="229"/>
                      <a:pt x="224" y="206"/>
                    </a:cubicBezTo>
                    <a:cubicBezTo>
                      <a:pt x="231" y="201"/>
                      <a:pt x="239" y="196"/>
                      <a:pt x="247" y="196"/>
                    </a:cubicBezTo>
                    <a:cubicBezTo>
                      <a:pt x="256" y="197"/>
                      <a:pt x="264" y="201"/>
                      <a:pt x="266" y="209"/>
                    </a:cubicBezTo>
                    <a:cubicBezTo>
                      <a:pt x="269" y="217"/>
                      <a:pt x="267" y="226"/>
                      <a:pt x="261" y="232"/>
                    </a:cubicBezTo>
                    <a:cubicBezTo>
                      <a:pt x="258" y="236"/>
                      <a:pt x="248" y="237"/>
                      <a:pt x="253" y="245"/>
                    </a:cubicBezTo>
                    <a:cubicBezTo>
                      <a:pt x="254" y="250"/>
                      <a:pt x="258" y="255"/>
                      <a:pt x="263" y="256"/>
                    </a:cubicBezTo>
                    <a:cubicBezTo>
                      <a:pt x="272" y="257"/>
                      <a:pt x="280" y="254"/>
                      <a:pt x="285" y="246"/>
                    </a:cubicBezTo>
                    <a:cubicBezTo>
                      <a:pt x="292" y="244"/>
                      <a:pt x="299" y="249"/>
                      <a:pt x="306" y="249"/>
                    </a:cubicBezTo>
                    <a:cubicBezTo>
                      <a:pt x="315" y="247"/>
                      <a:pt x="323" y="240"/>
                      <a:pt x="329" y="232"/>
                    </a:cubicBezTo>
                    <a:cubicBezTo>
                      <a:pt x="333" y="225"/>
                      <a:pt x="333" y="215"/>
                      <a:pt x="330" y="208"/>
                    </a:cubicBezTo>
                    <a:cubicBezTo>
                      <a:pt x="328" y="200"/>
                      <a:pt x="320" y="193"/>
                      <a:pt x="312" y="193"/>
                    </a:cubicBezTo>
                    <a:cubicBezTo>
                      <a:pt x="308" y="191"/>
                      <a:pt x="302" y="191"/>
                      <a:pt x="299" y="196"/>
                    </a:cubicBezTo>
                    <a:cubicBezTo>
                      <a:pt x="293" y="204"/>
                      <a:pt x="304" y="208"/>
                      <a:pt x="304" y="216"/>
                    </a:cubicBezTo>
                    <a:cubicBezTo>
                      <a:pt x="303" y="220"/>
                      <a:pt x="298" y="220"/>
                      <a:pt x="295" y="220"/>
                    </a:cubicBezTo>
                    <a:cubicBezTo>
                      <a:pt x="290" y="218"/>
                      <a:pt x="288" y="214"/>
                      <a:pt x="287" y="210"/>
                    </a:cubicBezTo>
                    <a:cubicBezTo>
                      <a:pt x="284" y="201"/>
                      <a:pt x="291" y="195"/>
                      <a:pt x="292" y="186"/>
                    </a:cubicBezTo>
                    <a:cubicBezTo>
                      <a:pt x="286" y="170"/>
                      <a:pt x="268" y="166"/>
                      <a:pt x="254" y="163"/>
                    </a:cubicBezTo>
                    <a:cubicBezTo>
                      <a:pt x="248" y="160"/>
                      <a:pt x="246" y="153"/>
                      <a:pt x="244" y="146"/>
                    </a:cubicBezTo>
                    <a:cubicBezTo>
                      <a:pt x="244" y="137"/>
                      <a:pt x="251" y="130"/>
                      <a:pt x="258" y="127"/>
                    </a:cubicBezTo>
                    <a:cubicBezTo>
                      <a:pt x="266" y="120"/>
                      <a:pt x="277" y="132"/>
                      <a:pt x="283" y="120"/>
                    </a:cubicBezTo>
                    <a:cubicBezTo>
                      <a:pt x="284" y="115"/>
                      <a:pt x="284" y="109"/>
                      <a:pt x="281" y="105"/>
                    </a:cubicBezTo>
                    <a:cubicBezTo>
                      <a:pt x="272" y="94"/>
                      <a:pt x="256" y="91"/>
                      <a:pt x="243" y="96"/>
                    </a:cubicBezTo>
                    <a:cubicBezTo>
                      <a:pt x="236" y="99"/>
                      <a:pt x="234" y="106"/>
                      <a:pt x="230" y="112"/>
                    </a:cubicBezTo>
                    <a:cubicBezTo>
                      <a:pt x="228" y="113"/>
                      <a:pt x="225" y="113"/>
                      <a:pt x="222" y="112"/>
                    </a:cubicBezTo>
                    <a:cubicBezTo>
                      <a:pt x="216" y="107"/>
                      <a:pt x="210" y="110"/>
                      <a:pt x="203" y="113"/>
                    </a:cubicBezTo>
                    <a:cubicBezTo>
                      <a:pt x="193" y="121"/>
                      <a:pt x="186" y="133"/>
                      <a:pt x="188" y="145"/>
                    </a:cubicBezTo>
                    <a:cubicBezTo>
                      <a:pt x="190" y="151"/>
                      <a:pt x="195" y="155"/>
                      <a:pt x="201" y="156"/>
                    </a:cubicBezTo>
                    <a:cubicBezTo>
                      <a:pt x="205" y="157"/>
                      <a:pt x="211" y="156"/>
                      <a:pt x="214" y="152"/>
                    </a:cubicBezTo>
                    <a:cubicBezTo>
                      <a:pt x="220" y="147"/>
                      <a:pt x="211" y="141"/>
                      <a:pt x="216" y="136"/>
                    </a:cubicBezTo>
                    <a:cubicBezTo>
                      <a:pt x="218" y="134"/>
                      <a:pt x="222" y="136"/>
                      <a:pt x="223" y="139"/>
                    </a:cubicBezTo>
                    <a:cubicBezTo>
                      <a:pt x="225" y="143"/>
                      <a:pt x="226" y="147"/>
                      <a:pt x="224" y="151"/>
                    </a:cubicBezTo>
                    <a:cubicBezTo>
                      <a:pt x="224" y="160"/>
                      <a:pt x="216" y="163"/>
                      <a:pt x="209" y="166"/>
                    </a:cubicBezTo>
                    <a:cubicBezTo>
                      <a:pt x="205" y="166"/>
                      <a:pt x="200" y="167"/>
                      <a:pt x="195" y="164"/>
                    </a:cubicBezTo>
                    <a:cubicBezTo>
                      <a:pt x="189" y="166"/>
                      <a:pt x="186" y="170"/>
                      <a:pt x="181" y="173"/>
                    </a:cubicBezTo>
                    <a:cubicBezTo>
                      <a:pt x="172" y="179"/>
                      <a:pt x="182" y="185"/>
                      <a:pt x="181" y="191"/>
                    </a:cubicBezTo>
                    <a:cubicBezTo>
                      <a:pt x="181" y="201"/>
                      <a:pt x="176" y="211"/>
                      <a:pt x="167" y="216"/>
                    </a:cubicBezTo>
                    <a:cubicBezTo>
                      <a:pt x="162" y="218"/>
                      <a:pt x="156" y="217"/>
                      <a:pt x="152" y="213"/>
                    </a:cubicBezTo>
                    <a:cubicBezTo>
                      <a:pt x="151" y="210"/>
                      <a:pt x="148" y="206"/>
                      <a:pt x="152" y="203"/>
                    </a:cubicBezTo>
                    <a:cubicBezTo>
                      <a:pt x="156" y="200"/>
                      <a:pt x="160" y="202"/>
                      <a:pt x="164" y="204"/>
                    </a:cubicBezTo>
                    <a:cubicBezTo>
                      <a:pt x="166" y="204"/>
                      <a:pt x="168" y="200"/>
                      <a:pt x="170" y="197"/>
                    </a:cubicBezTo>
                    <a:cubicBezTo>
                      <a:pt x="172" y="191"/>
                      <a:pt x="171" y="185"/>
                      <a:pt x="166" y="180"/>
                    </a:cubicBezTo>
                    <a:cubicBezTo>
                      <a:pt x="160" y="176"/>
                      <a:pt x="153" y="179"/>
                      <a:pt x="147" y="180"/>
                    </a:cubicBezTo>
                    <a:cubicBezTo>
                      <a:pt x="138" y="184"/>
                      <a:pt x="130" y="189"/>
                      <a:pt x="128" y="199"/>
                    </a:cubicBezTo>
                    <a:cubicBezTo>
                      <a:pt x="125" y="208"/>
                      <a:pt x="128" y="218"/>
                      <a:pt x="133" y="225"/>
                    </a:cubicBezTo>
                    <a:cubicBezTo>
                      <a:pt x="131" y="228"/>
                      <a:pt x="132" y="233"/>
                      <a:pt x="127" y="235"/>
                    </a:cubicBezTo>
                    <a:cubicBezTo>
                      <a:pt x="123" y="246"/>
                      <a:pt x="125" y="258"/>
                      <a:pt x="132" y="267"/>
                    </a:cubicBezTo>
                    <a:cubicBezTo>
                      <a:pt x="138" y="271"/>
                      <a:pt x="147" y="272"/>
                      <a:pt x="154" y="268"/>
                    </a:cubicBezTo>
                    <a:cubicBezTo>
                      <a:pt x="154" y="258"/>
                      <a:pt x="153" y="244"/>
                      <a:pt x="164" y="238"/>
                    </a:cubicBezTo>
                    <a:cubicBezTo>
                      <a:pt x="170" y="235"/>
                      <a:pt x="175" y="234"/>
                      <a:pt x="181" y="236"/>
                    </a:cubicBezTo>
                    <a:cubicBezTo>
                      <a:pt x="191" y="239"/>
                      <a:pt x="192" y="250"/>
                      <a:pt x="195" y="258"/>
                    </a:cubicBezTo>
                    <a:cubicBezTo>
                      <a:pt x="197" y="273"/>
                      <a:pt x="189" y="289"/>
                      <a:pt x="198" y="302"/>
                    </a:cubicBezTo>
                    <a:cubicBezTo>
                      <a:pt x="211" y="303"/>
                      <a:pt x="221" y="315"/>
                      <a:pt x="224" y="326"/>
                    </a:cubicBezTo>
                    <a:cubicBezTo>
                      <a:pt x="222" y="336"/>
                      <a:pt x="223" y="348"/>
                      <a:pt x="213" y="353"/>
                    </a:cubicBezTo>
                    <a:cubicBezTo>
                      <a:pt x="207" y="353"/>
                      <a:pt x="201" y="356"/>
                      <a:pt x="196" y="352"/>
                    </a:cubicBezTo>
                    <a:cubicBezTo>
                      <a:pt x="192" y="350"/>
                      <a:pt x="188" y="346"/>
                      <a:pt x="188" y="341"/>
                    </a:cubicBezTo>
                    <a:cubicBezTo>
                      <a:pt x="189" y="339"/>
                      <a:pt x="191" y="337"/>
                      <a:pt x="193" y="337"/>
                    </a:cubicBezTo>
                    <a:cubicBezTo>
                      <a:pt x="197" y="336"/>
                      <a:pt x="198" y="339"/>
                      <a:pt x="200" y="342"/>
                    </a:cubicBezTo>
                    <a:cubicBezTo>
                      <a:pt x="203" y="344"/>
                      <a:pt x="207" y="344"/>
                      <a:pt x="209" y="342"/>
                    </a:cubicBezTo>
                    <a:cubicBezTo>
                      <a:pt x="214" y="337"/>
                      <a:pt x="213" y="328"/>
                      <a:pt x="211" y="322"/>
                    </a:cubicBezTo>
                    <a:cubicBezTo>
                      <a:pt x="207" y="313"/>
                      <a:pt x="198" y="309"/>
                      <a:pt x="187" y="310"/>
                    </a:cubicBezTo>
                    <a:cubicBezTo>
                      <a:pt x="177" y="312"/>
                      <a:pt x="169" y="321"/>
                      <a:pt x="161" y="326"/>
                    </a:cubicBezTo>
                    <a:cubicBezTo>
                      <a:pt x="159" y="334"/>
                      <a:pt x="158" y="346"/>
                      <a:pt x="147" y="348"/>
                    </a:cubicBezTo>
                    <a:cubicBezTo>
                      <a:pt x="142" y="349"/>
                      <a:pt x="136" y="350"/>
                      <a:pt x="131" y="347"/>
                    </a:cubicBezTo>
                    <a:cubicBezTo>
                      <a:pt x="128" y="344"/>
                      <a:pt x="125" y="342"/>
                      <a:pt x="126" y="337"/>
                    </a:cubicBezTo>
                    <a:cubicBezTo>
                      <a:pt x="126" y="334"/>
                      <a:pt x="130" y="331"/>
                      <a:pt x="133" y="332"/>
                    </a:cubicBezTo>
                    <a:cubicBezTo>
                      <a:pt x="137" y="332"/>
                      <a:pt x="138" y="337"/>
                      <a:pt x="141" y="341"/>
                    </a:cubicBezTo>
                    <a:cubicBezTo>
                      <a:pt x="143" y="342"/>
                      <a:pt x="146" y="341"/>
                      <a:pt x="148" y="339"/>
                    </a:cubicBezTo>
                    <a:cubicBezTo>
                      <a:pt x="152" y="333"/>
                      <a:pt x="153" y="326"/>
                      <a:pt x="150" y="319"/>
                    </a:cubicBezTo>
                    <a:cubicBezTo>
                      <a:pt x="146" y="315"/>
                      <a:pt x="141" y="311"/>
                      <a:pt x="135" y="311"/>
                    </a:cubicBezTo>
                    <a:cubicBezTo>
                      <a:pt x="127" y="311"/>
                      <a:pt x="116" y="310"/>
                      <a:pt x="111" y="319"/>
                    </a:cubicBezTo>
                    <a:cubicBezTo>
                      <a:pt x="109" y="322"/>
                      <a:pt x="111" y="327"/>
                      <a:pt x="107" y="328"/>
                    </a:cubicBezTo>
                    <a:cubicBezTo>
                      <a:pt x="100" y="323"/>
                      <a:pt x="91" y="323"/>
                      <a:pt x="83" y="324"/>
                    </a:cubicBezTo>
                    <a:cubicBezTo>
                      <a:pt x="76" y="328"/>
                      <a:pt x="66" y="328"/>
                      <a:pt x="62" y="337"/>
                    </a:cubicBezTo>
                    <a:cubicBezTo>
                      <a:pt x="70" y="340"/>
                      <a:pt x="77" y="347"/>
                      <a:pt x="80" y="354"/>
                    </a:cubicBezTo>
                    <a:cubicBezTo>
                      <a:pt x="84" y="366"/>
                      <a:pt x="98" y="368"/>
                      <a:pt x="110" y="368"/>
                    </a:cubicBezTo>
                    <a:cubicBezTo>
                      <a:pt x="115" y="368"/>
                      <a:pt x="118" y="363"/>
                      <a:pt x="124" y="364"/>
                    </a:cubicBezTo>
                    <a:cubicBezTo>
                      <a:pt x="131" y="371"/>
                      <a:pt x="131" y="371"/>
                      <a:pt x="131" y="371"/>
                    </a:cubicBezTo>
                    <a:cubicBezTo>
                      <a:pt x="143" y="374"/>
                      <a:pt x="152" y="369"/>
                      <a:pt x="162" y="362"/>
                    </a:cubicBezTo>
                    <a:cubicBezTo>
                      <a:pt x="170" y="370"/>
                      <a:pt x="178" y="375"/>
                      <a:pt x="185" y="384"/>
                    </a:cubicBezTo>
                    <a:cubicBezTo>
                      <a:pt x="187" y="393"/>
                      <a:pt x="176" y="399"/>
                      <a:pt x="169" y="403"/>
                    </a:cubicBezTo>
                    <a:cubicBezTo>
                      <a:pt x="168" y="405"/>
                      <a:pt x="164" y="410"/>
                      <a:pt x="161" y="408"/>
                    </a:cubicBezTo>
                    <a:cubicBezTo>
                      <a:pt x="156" y="402"/>
                      <a:pt x="149" y="399"/>
                      <a:pt x="142" y="397"/>
                    </a:cubicBezTo>
                    <a:cubicBezTo>
                      <a:pt x="133" y="397"/>
                      <a:pt x="123" y="400"/>
                      <a:pt x="115" y="403"/>
                    </a:cubicBezTo>
                    <a:cubicBezTo>
                      <a:pt x="108" y="399"/>
                      <a:pt x="101" y="400"/>
                      <a:pt x="94" y="404"/>
                    </a:cubicBezTo>
                    <a:cubicBezTo>
                      <a:pt x="82" y="413"/>
                      <a:pt x="82" y="430"/>
                      <a:pt x="67" y="437"/>
                    </a:cubicBezTo>
                    <a:close/>
                    <a:moveTo>
                      <a:pt x="114" y="480"/>
                    </a:moveTo>
                    <a:cubicBezTo>
                      <a:pt x="114" y="483"/>
                      <a:pt x="117" y="486"/>
                      <a:pt x="114" y="488"/>
                    </a:cubicBezTo>
                    <a:cubicBezTo>
                      <a:pt x="113" y="489"/>
                      <a:pt x="112" y="494"/>
                      <a:pt x="116" y="494"/>
                    </a:cubicBezTo>
                    <a:cubicBezTo>
                      <a:pt x="122" y="493"/>
                      <a:pt x="128" y="492"/>
                      <a:pt x="133" y="489"/>
                    </a:cubicBezTo>
                    <a:cubicBezTo>
                      <a:pt x="144" y="489"/>
                      <a:pt x="156" y="494"/>
                      <a:pt x="161" y="504"/>
                    </a:cubicBezTo>
                    <a:cubicBezTo>
                      <a:pt x="163" y="509"/>
                      <a:pt x="157" y="516"/>
                      <a:pt x="164" y="518"/>
                    </a:cubicBezTo>
                    <a:cubicBezTo>
                      <a:pt x="174" y="507"/>
                      <a:pt x="162" y="493"/>
                      <a:pt x="164" y="479"/>
                    </a:cubicBezTo>
                    <a:cubicBezTo>
                      <a:pt x="163" y="474"/>
                      <a:pt x="171" y="466"/>
                      <a:pt x="161" y="465"/>
                    </a:cubicBezTo>
                    <a:cubicBezTo>
                      <a:pt x="157" y="464"/>
                      <a:pt x="156" y="468"/>
                      <a:pt x="154" y="470"/>
                    </a:cubicBezTo>
                    <a:cubicBezTo>
                      <a:pt x="145" y="480"/>
                      <a:pt x="131" y="475"/>
                      <a:pt x="119" y="474"/>
                    </a:cubicBezTo>
                    <a:cubicBezTo>
                      <a:pt x="116" y="474"/>
                      <a:pt x="116" y="478"/>
                      <a:pt x="114" y="480"/>
                    </a:cubicBezTo>
                    <a:close/>
                    <a:moveTo>
                      <a:pt x="136" y="295"/>
                    </a:moveTo>
                    <a:cubicBezTo>
                      <a:pt x="134" y="295"/>
                      <a:pt x="134" y="297"/>
                      <a:pt x="133" y="299"/>
                    </a:cubicBezTo>
                    <a:cubicBezTo>
                      <a:pt x="147" y="304"/>
                      <a:pt x="147" y="304"/>
                      <a:pt x="147" y="304"/>
                    </a:cubicBezTo>
                    <a:cubicBezTo>
                      <a:pt x="152" y="307"/>
                      <a:pt x="156" y="312"/>
                      <a:pt x="160" y="316"/>
                    </a:cubicBezTo>
                    <a:cubicBezTo>
                      <a:pt x="169" y="310"/>
                      <a:pt x="177" y="302"/>
                      <a:pt x="188" y="301"/>
                    </a:cubicBezTo>
                    <a:cubicBezTo>
                      <a:pt x="190" y="297"/>
                      <a:pt x="187" y="293"/>
                      <a:pt x="186" y="290"/>
                    </a:cubicBezTo>
                    <a:cubicBezTo>
                      <a:pt x="185" y="275"/>
                      <a:pt x="193" y="257"/>
                      <a:pt x="181" y="244"/>
                    </a:cubicBezTo>
                    <a:cubicBezTo>
                      <a:pt x="177" y="242"/>
                      <a:pt x="175" y="242"/>
                      <a:pt x="171" y="243"/>
                    </a:cubicBezTo>
                    <a:cubicBezTo>
                      <a:pt x="162" y="248"/>
                      <a:pt x="163" y="260"/>
                      <a:pt x="164" y="269"/>
                    </a:cubicBezTo>
                    <a:cubicBezTo>
                      <a:pt x="162" y="273"/>
                      <a:pt x="162" y="273"/>
                      <a:pt x="162" y="273"/>
                    </a:cubicBezTo>
                    <a:cubicBezTo>
                      <a:pt x="156" y="280"/>
                      <a:pt x="147" y="280"/>
                      <a:pt x="137" y="279"/>
                    </a:cubicBezTo>
                    <a:cubicBezTo>
                      <a:pt x="137" y="280"/>
                      <a:pt x="137" y="280"/>
                      <a:pt x="137" y="280"/>
                    </a:cubicBezTo>
                    <a:cubicBezTo>
                      <a:pt x="143" y="282"/>
                      <a:pt x="150" y="286"/>
                      <a:pt x="157" y="285"/>
                    </a:cubicBezTo>
                    <a:cubicBezTo>
                      <a:pt x="161" y="285"/>
                      <a:pt x="164" y="282"/>
                      <a:pt x="166" y="278"/>
                    </a:cubicBezTo>
                    <a:cubicBezTo>
                      <a:pt x="168" y="273"/>
                      <a:pt x="170" y="266"/>
                      <a:pt x="170" y="260"/>
                    </a:cubicBezTo>
                    <a:cubicBezTo>
                      <a:pt x="171" y="256"/>
                      <a:pt x="169" y="249"/>
                      <a:pt x="176" y="250"/>
                    </a:cubicBezTo>
                    <a:cubicBezTo>
                      <a:pt x="182" y="258"/>
                      <a:pt x="182" y="270"/>
                      <a:pt x="179" y="281"/>
                    </a:cubicBezTo>
                    <a:cubicBezTo>
                      <a:pt x="177" y="286"/>
                      <a:pt x="182" y="293"/>
                      <a:pt x="176" y="297"/>
                    </a:cubicBezTo>
                    <a:cubicBezTo>
                      <a:pt x="170" y="298"/>
                      <a:pt x="165" y="305"/>
                      <a:pt x="157" y="306"/>
                    </a:cubicBezTo>
                    <a:cubicBezTo>
                      <a:pt x="153" y="298"/>
                      <a:pt x="143" y="297"/>
                      <a:pt x="136" y="295"/>
                    </a:cubicBezTo>
                    <a:close/>
                    <a:moveTo>
                      <a:pt x="236" y="207"/>
                    </a:moveTo>
                    <a:cubicBezTo>
                      <a:pt x="231" y="214"/>
                      <a:pt x="226" y="221"/>
                      <a:pt x="226" y="230"/>
                    </a:cubicBezTo>
                    <a:cubicBezTo>
                      <a:pt x="222" y="247"/>
                      <a:pt x="227" y="265"/>
                      <a:pt x="234" y="281"/>
                    </a:cubicBezTo>
                    <a:cubicBezTo>
                      <a:pt x="249" y="301"/>
                      <a:pt x="276" y="306"/>
                      <a:pt x="299" y="300"/>
                    </a:cubicBezTo>
                    <a:cubicBezTo>
                      <a:pt x="303" y="302"/>
                      <a:pt x="309" y="303"/>
                      <a:pt x="313" y="301"/>
                    </a:cubicBezTo>
                    <a:cubicBezTo>
                      <a:pt x="320" y="287"/>
                      <a:pt x="333" y="275"/>
                      <a:pt x="348" y="268"/>
                    </a:cubicBezTo>
                    <a:cubicBezTo>
                      <a:pt x="363" y="261"/>
                      <a:pt x="383" y="267"/>
                      <a:pt x="399" y="270"/>
                    </a:cubicBezTo>
                    <a:cubicBezTo>
                      <a:pt x="411" y="273"/>
                      <a:pt x="424" y="280"/>
                      <a:pt x="437" y="279"/>
                    </a:cubicBezTo>
                    <a:cubicBezTo>
                      <a:pt x="453" y="280"/>
                      <a:pt x="465" y="265"/>
                      <a:pt x="474" y="254"/>
                    </a:cubicBezTo>
                    <a:cubicBezTo>
                      <a:pt x="475" y="241"/>
                      <a:pt x="483" y="228"/>
                      <a:pt x="475" y="216"/>
                    </a:cubicBezTo>
                    <a:cubicBezTo>
                      <a:pt x="475" y="215"/>
                      <a:pt x="473" y="214"/>
                      <a:pt x="475" y="213"/>
                    </a:cubicBezTo>
                    <a:cubicBezTo>
                      <a:pt x="488" y="205"/>
                      <a:pt x="493" y="190"/>
                      <a:pt x="497" y="177"/>
                    </a:cubicBezTo>
                    <a:cubicBezTo>
                      <a:pt x="498" y="169"/>
                      <a:pt x="496" y="163"/>
                      <a:pt x="493" y="157"/>
                    </a:cubicBezTo>
                    <a:cubicBezTo>
                      <a:pt x="484" y="134"/>
                      <a:pt x="458" y="126"/>
                      <a:pt x="442" y="106"/>
                    </a:cubicBezTo>
                    <a:cubicBezTo>
                      <a:pt x="432" y="93"/>
                      <a:pt x="431" y="76"/>
                      <a:pt x="434" y="59"/>
                    </a:cubicBezTo>
                    <a:cubicBezTo>
                      <a:pt x="427" y="53"/>
                      <a:pt x="419" y="59"/>
                      <a:pt x="411" y="59"/>
                    </a:cubicBezTo>
                    <a:cubicBezTo>
                      <a:pt x="396" y="64"/>
                      <a:pt x="378" y="76"/>
                      <a:pt x="374" y="93"/>
                    </a:cubicBezTo>
                    <a:cubicBezTo>
                      <a:pt x="370" y="100"/>
                      <a:pt x="374" y="109"/>
                      <a:pt x="375" y="117"/>
                    </a:cubicBezTo>
                    <a:cubicBezTo>
                      <a:pt x="366" y="123"/>
                      <a:pt x="363" y="133"/>
                      <a:pt x="359" y="143"/>
                    </a:cubicBezTo>
                    <a:cubicBezTo>
                      <a:pt x="360" y="149"/>
                      <a:pt x="360" y="156"/>
                      <a:pt x="363" y="163"/>
                    </a:cubicBezTo>
                    <a:cubicBezTo>
                      <a:pt x="364" y="168"/>
                      <a:pt x="370" y="168"/>
                      <a:pt x="374" y="170"/>
                    </a:cubicBezTo>
                    <a:cubicBezTo>
                      <a:pt x="378" y="173"/>
                      <a:pt x="375" y="178"/>
                      <a:pt x="375" y="181"/>
                    </a:cubicBezTo>
                    <a:cubicBezTo>
                      <a:pt x="375" y="192"/>
                      <a:pt x="379" y="203"/>
                      <a:pt x="390" y="208"/>
                    </a:cubicBezTo>
                    <a:cubicBezTo>
                      <a:pt x="397" y="208"/>
                      <a:pt x="404" y="208"/>
                      <a:pt x="409" y="202"/>
                    </a:cubicBezTo>
                    <a:cubicBezTo>
                      <a:pt x="412" y="198"/>
                      <a:pt x="415" y="192"/>
                      <a:pt x="414" y="186"/>
                    </a:cubicBezTo>
                    <a:cubicBezTo>
                      <a:pt x="411" y="184"/>
                      <a:pt x="406" y="186"/>
                      <a:pt x="403" y="187"/>
                    </a:cubicBezTo>
                    <a:cubicBezTo>
                      <a:pt x="394" y="185"/>
                      <a:pt x="385" y="179"/>
                      <a:pt x="381" y="171"/>
                    </a:cubicBezTo>
                    <a:cubicBezTo>
                      <a:pt x="375" y="157"/>
                      <a:pt x="383" y="142"/>
                      <a:pt x="393" y="133"/>
                    </a:cubicBezTo>
                    <a:cubicBezTo>
                      <a:pt x="408" y="123"/>
                      <a:pt x="429" y="123"/>
                      <a:pt x="443" y="133"/>
                    </a:cubicBezTo>
                    <a:cubicBezTo>
                      <a:pt x="458" y="145"/>
                      <a:pt x="464" y="164"/>
                      <a:pt x="467" y="182"/>
                    </a:cubicBezTo>
                    <a:cubicBezTo>
                      <a:pt x="467" y="208"/>
                      <a:pt x="456" y="235"/>
                      <a:pt x="432" y="251"/>
                    </a:cubicBezTo>
                    <a:cubicBezTo>
                      <a:pt x="417" y="261"/>
                      <a:pt x="403" y="259"/>
                      <a:pt x="385" y="261"/>
                    </a:cubicBezTo>
                    <a:cubicBezTo>
                      <a:pt x="366" y="257"/>
                      <a:pt x="351" y="242"/>
                      <a:pt x="341" y="227"/>
                    </a:cubicBezTo>
                    <a:cubicBezTo>
                      <a:pt x="336" y="234"/>
                      <a:pt x="334" y="242"/>
                      <a:pt x="327" y="247"/>
                    </a:cubicBezTo>
                    <a:cubicBezTo>
                      <a:pt x="319" y="255"/>
                      <a:pt x="309" y="262"/>
                      <a:pt x="298" y="258"/>
                    </a:cubicBezTo>
                    <a:cubicBezTo>
                      <a:pt x="295" y="257"/>
                      <a:pt x="293" y="255"/>
                      <a:pt x="290" y="257"/>
                    </a:cubicBezTo>
                    <a:cubicBezTo>
                      <a:pt x="285" y="264"/>
                      <a:pt x="276" y="264"/>
                      <a:pt x="270" y="267"/>
                    </a:cubicBezTo>
                    <a:cubicBezTo>
                      <a:pt x="262" y="269"/>
                      <a:pt x="256" y="266"/>
                      <a:pt x="251" y="261"/>
                    </a:cubicBezTo>
                    <a:cubicBezTo>
                      <a:pt x="244" y="254"/>
                      <a:pt x="241" y="242"/>
                      <a:pt x="244" y="231"/>
                    </a:cubicBezTo>
                    <a:cubicBezTo>
                      <a:pt x="244" y="224"/>
                      <a:pt x="253" y="226"/>
                      <a:pt x="256" y="220"/>
                    </a:cubicBezTo>
                    <a:cubicBezTo>
                      <a:pt x="258" y="216"/>
                      <a:pt x="257" y="211"/>
                      <a:pt x="253" y="207"/>
                    </a:cubicBezTo>
                    <a:cubicBezTo>
                      <a:pt x="248" y="204"/>
                      <a:pt x="242" y="205"/>
                      <a:pt x="236" y="207"/>
                    </a:cubicBezTo>
                    <a:close/>
                    <a:moveTo>
                      <a:pt x="226" y="510"/>
                    </a:moveTo>
                    <a:cubicBezTo>
                      <a:pt x="225" y="518"/>
                      <a:pt x="225" y="518"/>
                      <a:pt x="225" y="518"/>
                    </a:cubicBezTo>
                    <a:cubicBezTo>
                      <a:pt x="227" y="534"/>
                      <a:pt x="227" y="553"/>
                      <a:pt x="245" y="558"/>
                    </a:cubicBezTo>
                    <a:cubicBezTo>
                      <a:pt x="250" y="561"/>
                      <a:pt x="254" y="556"/>
                      <a:pt x="257" y="552"/>
                    </a:cubicBezTo>
                    <a:cubicBezTo>
                      <a:pt x="258" y="550"/>
                      <a:pt x="260" y="546"/>
                      <a:pt x="258" y="544"/>
                    </a:cubicBezTo>
                    <a:cubicBezTo>
                      <a:pt x="252" y="540"/>
                      <a:pt x="247" y="538"/>
                      <a:pt x="239" y="538"/>
                    </a:cubicBezTo>
                    <a:cubicBezTo>
                      <a:pt x="233" y="533"/>
                      <a:pt x="230" y="524"/>
                      <a:pt x="231" y="514"/>
                    </a:cubicBezTo>
                    <a:cubicBezTo>
                      <a:pt x="234" y="505"/>
                      <a:pt x="240" y="495"/>
                      <a:pt x="249" y="490"/>
                    </a:cubicBezTo>
                    <a:cubicBezTo>
                      <a:pt x="251" y="489"/>
                      <a:pt x="254" y="490"/>
                      <a:pt x="256" y="488"/>
                    </a:cubicBezTo>
                    <a:cubicBezTo>
                      <a:pt x="265" y="488"/>
                      <a:pt x="271" y="485"/>
                      <a:pt x="279" y="489"/>
                    </a:cubicBezTo>
                    <a:cubicBezTo>
                      <a:pt x="286" y="491"/>
                      <a:pt x="292" y="497"/>
                      <a:pt x="299" y="501"/>
                    </a:cubicBezTo>
                    <a:cubicBezTo>
                      <a:pt x="301" y="503"/>
                      <a:pt x="299" y="507"/>
                      <a:pt x="303" y="508"/>
                    </a:cubicBezTo>
                    <a:cubicBezTo>
                      <a:pt x="312" y="504"/>
                      <a:pt x="320" y="511"/>
                      <a:pt x="329" y="514"/>
                    </a:cubicBezTo>
                    <a:cubicBezTo>
                      <a:pt x="336" y="520"/>
                      <a:pt x="340" y="529"/>
                      <a:pt x="342" y="537"/>
                    </a:cubicBezTo>
                    <a:cubicBezTo>
                      <a:pt x="345" y="538"/>
                      <a:pt x="345" y="538"/>
                      <a:pt x="345" y="538"/>
                    </a:cubicBezTo>
                    <a:cubicBezTo>
                      <a:pt x="350" y="532"/>
                      <a:pt x="354" y="525"/>
                      <a:pt x="361" y="521"/>
                    </a:cubicBezTo>
                    <a:cubicBezTo>
                      <a:pt x="365" y="517"/>
                      <a:pt x="374" y="519"/>
                      <a:pt x="372" y="511"/>
                    </a:cubicBezTo>
                    <a:cubicBezTo>
                      <a:pt x="368" y="508"/>
                      <a:pt x="365" y="514"/>
                      <a:pt x="361" y="514"/>
                    </a:cubicBezTo>
                    <a:cubicBezTo>
                      <a:pt x="329" y="505"/>
                      <a:pt x="329" y="505"/>
                      <a:pt x="329" y="505"/>
                    </a:cubicBezTo>
                    <a:cubicBezTo>
                      <a:pt x="316" y="500"/>
                      <a:pt x="308" y="488"/>
                      <a:pt x="298" y="479"/>
                    </a:cubicBezTo>
                    <a:cubicBezTo>
                      <a:pt x="280" y="473"/>
                      <a:pt x="264" y="480"/>
                      <a:pt x="247" y="484"/>
                    </a:cubicBezTo>
                    <a:cubicBezTo>
                      <a:pt x="237" y="489"/>
                      <a:pt x="231" y="500"/>
                      <a:pt x="226" y="510"/>
                    </a:cubicBezTo>
                    <a:close/>
                    <a:moveTo>
                      <a:pt x="244" y="208"/>
                    </a:moveTo>
                    <a:cubicBezTo>
                      <a:pt x="229" y="221"/>
                      <a:pt x="232" y="239"/>
                      <a:pt x="232" y="256"/>
                    </a:cubicBezTo>
                    <a:cubicBezTo>
                      <a:pt x="237" y="275"/>
                      <a:pt x="253" y="288"/>
                      <a:pt x="270" y="293"/>
                    </a:cubicBezTo>
                    <a:cubicBezTo>
                      <a:pt x="282" y="295"/>
                      <a:pt x="295" y="296"/>
                      <a:pt x="308" y="295"/>
                    </a:cubicBezTo>
                    <a:cubicBezTo>
                      <a:pt x="310" y="292"/>
                      <a:pt x="312" y="292"/>
                      <a:pt x="313" y="289"/>
                    </a:cubicBezTo>
                    <a:cubicBezTo>
                      <a:pt x="322" y="277"/>
                      <a:pt x="334" y="266"/>
                      <a:pt x="348" y="260"/>
                    </a:cubicBezTo>
                    <a:cubicBezTo>
                      <a:pt x="350" y="257"/>
                      <a:pt x="357" y="261"/>
                      <a:pt x="358" y="256"/>
                    </a:cubicBezTo>
                    <a:cubicBezTo>
                      <a:pt x="352" y="252"/>
                      <a:pt x="349" y="246"/>
                      <a:pt x="345" y="240"/>
                    </a:cubicBezTo>
                    <a:cubicBezTo>
                      <a:pt x="342" y="240"/>
                      <a:pt x="342" y="240"/>
                      <a:pt x="342" y="240"/>
                    </a:cubicBezTo>
                    <a:cubicBezTo>
                      <a:pt x="333" y="250"/>
                      <a:pt x="321" y="260"/>
                      <a:pt x="305" y="260"/>
                    </a:cubicBezTo>
                    <a:cubicBezTo>
                      <a:pt x="301" y="261"/>
                      <a:pt x="297" y="259"/>
                      <a:pt x="294" y="261"/>
                    </a:cubicBezTo>
                    <a:cubicBezTo>
                      <a:pt x="290" y="271"/>
                      <a:pt x="278" y="272"/>
                      <a:pt x="268" y="273"/>
                    </a:cubicBezTo>
                    <a:cubicBezTo>
                      <a:pt x="255" y="273"/>
                      <a:pt x="243" y="264"/>
                      <a:pt x="238" y="252"/>
                    </a:cubicBezTo>
                    <a:cubicBezTo>
                      <a:pt x="238" y="228"/>
                      <a:pt x="238" y="228"/>
                      <a:pt x="238" y="228"/>
                    </a:cubicBezTo>
                    <a:cubicBezTo>
                      <a:pt x="238" y="223"/>
                      <a:pt x="244" y="224"/>
                      <a:pt x="246" y="220"/>
                    </a:cubicBezTo>
                    <a:cubicBezTo>
                      <a:pt x="249" y="216"/>
                      <a:pt x="253" y="213"/>
                      <a:pt x="249" y="209"/>
                    </a:cubicBezTo>
                    <a:cubicBezTo>
                      <a:pt x="247" y="207"/>
                      <a:pt x="246" y="208"/>
                      <a:pt x="244" y="208"/>
                    </a:cubicBezTo>
                    <a:close/>
                    <a:moveTo>
                      <a:pt x="254" y="375"/>
                    </a:moveTo>
                    <a:cubicBezTo>
                      <a:pt x="236" y="384"/>
                      <a:pt x="236" y="384"/>
                      <a:pt x="236" y="384"/>
                    </a:cubicBezTo>
                    <a:cubicBezTo>
                      <a:pt x="235" y="386"/>
                      <a:pt x="234" y="387"/>
                      <a:pt x="236" y="389"/>
                    </a:cubicBezTo>
                    <a:cubicBezTo>
                      <a:pt x="249" y="393"/>
                      <a:pt x="262" y="401"/>
                      <a:pt x="267" y="414"/>
                    </a:cubicBezTo>
                    <a:cubicBezTo>
                      <a:pt x="269" y="422"/>
                      <a:pt x="263" y="432"/>
                      <a:pt x="273" y="437"/>
                    </a:cubicBezTo>
                    <a:cubicBezTo>
                      <a:pt x="284" y="436"/>
                      <a:pt x="296" y="431"/>
                      <a:pt x="308" y="434"/>
                    </a:cubicBezTo>
                    <a:cubicBezTo>
                      <a:pt x="313" y="418"/>
                      <a:pt x="323" y="397"/>
                      <a:pt x="343" y="393"/>
                    </a:cubicBezTo>
                    <a:cubicBezTo>
                      <a:pt x="353" y="391"/>
                      <a:pt x="364" y="392"/>
                      <a:pt x="372" y="389"/>
                    </a:cubicBezTo>
                    <a:cubicBezTo>
                      <a:pt x="387" y="389"/>
                      <a:pt x="395" y="403"/>
                      <a:pt x="400" y="414"/>
                    </a:cubicBezTo>
                    <a:cubicBezTo>
                      <a:pt x="402" y="422"/>
                      <a:pt x="402" y="432"/>
                      <a:pt x="395" y="438"/>
                    </a:cubicBezTo>
                    <a:cubicBezTo>
                      <a:pt x="389" y="441"/>
                      <a:pt x="382" y="441"/>
                      <a:pt x="374" y="440"/>
                    </a:cubicBezTo>
                    <a:cubicBezTo>
                      <a:pt x="364" y="436"/>
                      <a:pt x="363" y="419"/>
                      <a:pt x="349" y="423"/>
                    </a:cubicBezTo>
                    <a:cubicBezTo>
                      <a:pt x="344" y="426"/>
                      <a:pt x="339" y="428"/>
                      <a:pt x="336" y="434"/>
                    </a:cubicBezTo>
                    <a:cubicBezTo>
                      <a:pt x="331" y="440"/>
                      <a:pt x="335" y="448"/>
                      <a:pt x="338" y="454"/>
                    </a:cubicBezTo>
                    <a:cubicBezTo>
                      <a:pt x="345" y="465"/>
                      <a:pt x="357" y="472"/>
                      <a:pt x="369" y="475"/>
                    </a:cubicBezTo>
                    <a:cubicBezTo>
                      <a:pt x="385" y="475"/>
                      <a:pt x="400" y="475"/>
                      <a:pt x="412" y="464"/>
                    </a:cubicBezTo>
                    <a:cubicBezTo>
                      <a:pt x="422" y="459"/>
                      <a:pt x="427" y="449"/>
                      <a:pt x="432" y="441"/>
                    </a:cubicBezTo>
                    <a:cubicBezTo>
                      <a:pt x="441" y="441"/>
                      <a:pt x="448" y="434"/>
                      <a:pt x="455" y="431"/>
                    </a:cubicBezTo>
                    <a:cubicBezTo>
                      <a:pt x="473" y="418"/>
                      <a:pt x="475" y="396"/>
                      <a:pt x="472" y="376"/>
                    </a:cubicBezTo>
                    <a:cubicBezTo>
                      <a:pt x="472" y="361"/>
                      <a:pt x="460" y="351"/>
                      <a:pt x="452" y="340"/>
                    </a:cubicBezTo>
                    <a:cubicBezTo>
                      <a:pt x="443" y="333"/>
                      <a:pt x="430" y="332"/>
                      <a:pt x="420" y="327"/>
                    </a:cubicBezTo>
                    <a:cubicBezTo>
                      <a:pt x="412" y="316"/>
                      <a:pt x="412" y="316"/>
                      <a:pt x="412" y="316"/>
                    </a:cubicBezTo>
                    <a:cubicBezTo>
                      <a:pt x="401" y="302"/>
                      <a:pt x="381" y="301"/>
                      <a:pt x="365" y="306"/>
                    </a:cubicBezTo>
                    <a:cubicBezTo>
                      <a:pt x="357" y="310"/>
                      <a:pt x="348" y="315"/>
                      <a:pt x="344" y="324"/>
                    </a:cubicBezTo>
                    <a:cubicBezTo>
                      <a:pt x="343" y="330"/>
                      <a:pt x="345" y="336"/>
                      <a:pt x="347" y="342"/>
                    </a:cubicBezTo>
                    <a:cubicBezTo>
                      <a:pt x="349" y="348"/>
                      <a:pt x="357" y="346"/>
                      <a:pt x="362" y="349"/>
                    </a:cubicBezTo>
                    <a:cubicBezTo>
                      <a:pt x="364" y="346"/>
                      <a:pt x="366" y="341"/>
                      <a:pt x="370" y="341"/>
                    </a:cubicBezTo>
                    <a:cubicBezTo>
                      <a:pt x="376" y="338"/>
                      <a:pt x="382" y="340"/>
                      <a:pt x="387" y="343"/>
                    </a:cubicBezTo>
                    <a:cubicBezTo>
                      <a:pt x="394" y="346"/>
                      <a:pt x="395" y="353"/>
                      <a:pt x="397" y="360"/>
                    </a:cubicBezTo>
                    <a:cubicBezTo>
                      <a:pt x="397" y="367"/>
                      <a:pt x="392" y="373"/>
                      <a:pt x="386" y="377"/>
                    </a:cubicBezTo>
                    <a:cubicBezTo>
                      <a:pt x="379" y="380"/>
                      <a:pt x="371" y="384"/>
                      <a:pt x="364" y="382"/>
                    </a:cubicBezTo>
                    <a:cubicBezTo>
                      <a:pt x="346" y="387"/>
                      <a:pt x="330" y="378"/>
                      <a:pt x="320" y="363"/>
                    </a:cubicBezTo>
                    <a:cubicBezTo>
                      <a:pt x="316" y="357"/>
                      <a:pt x="315" y="350"/>
                      <a:pt x="310" y="344"/>
                    </a:cubicBezTo>
                    <a:cubicBezTo>
                      <a:pt x="296" y="344"/>
                      <a:pt x="284" y="343"/>
                      <a:pt x="271" y="338"/>
                    </a:cubicBezTo>
                    <a:cubicBezTo>
                      <a:pt x="269" y="340"/>
                      <a:pt x="269" y="340"/>
                      <a:pt x="269" y="340"/>
                    </a:cubicBezTo>
                    <a:cubicBezTo>
                      <a:pt x="265" y="352"/>
                      <a:pt x="264" y="367"/>
                      <a:pt x="254" y="375"/>
                    </a:cubicBezTo>
                    <a:close/>
                    <a:moveTo>
                      <a:pt x="267" y="374"/>
                    </a:moveTo>
                    <a:cubicBezTo>
                      <a:pt x="262" y="379"/>
                      <a:pt x="256" y="382"/>
                      <a:pt x="252" y="387"/>
                    </a:cubicBezTo>
                    <a:cubicBezTo>
                      <a:pt x="267" y="396"/>
                      <a:pt x="275" y="411"/>
                      <a:pt x="277" y="427"/>
                    </a:cubicBezTo>
                    <a:cubicBezTo>
                      <a:pt x="284" y="428"/>
                      <a:pt x="293" y="425"/>
                      <a:pt x="300" y="425"/>
                    </a:cubicBezTo>
                    <a:cubicBezTo>
                      <a:pt x="303" y="423"/>
                      <a:pt x="303" y="419"/>
                      <a:pt x="306" y="417"/>
                    </a:cubicBezTo>
                    <a:cubicBezTo>
                      <a:pt x="312" y="405"/>
                      <a:pt x="321" y="396"/>
                      <a:pt x="331" y="387"/>
                    </a:cubicBezTo>
                    <a:cubicBezTo>
                      <a:pt x="327" y="381"/>
                      <a:pt x="319" y="377"/>
                      <a:pt x="315" y="371"/>
                    </a:cubicBezTo>
                    <a:cubicBezTo>
                      <a:pt x="311" y="364"/>
                      <a:pt x="309" y="357"/>
                      <a:pt x="304" y="353"/>
                    </a:cubicBezTo>
                    <a:cubicBezTo>
                      <a:pt x="294" y="353"/>
                      <a:pt x="284" y="350"/>
                      <a:pt x="274" y="349"/>
                    </a:cubicBezTo>
                    <a:cubicBezTo>
                      <a:pt x="272" y="357"/>
                      <a:pt x="271" y="366"/>
                      <a:pt x="267" y="374"/>
                    </a:cubicBezTo>
                    <a:close/>
                    <a:moveTo>
                      <a:pt x="267" y="140"/>
                    </a:moveTo>
                    <a:cubicBezTo>
                      <a:pt x="277" y="143"/>
                      <a:pt x="289" y="145"/>
                      <a:pt x="296" y="134"/>
                    </a:cubicBezTo>
                    <a:cubicBezTo>
                      <a:pt x="303" y="128"/>
                      <a:pt x="302" y="118"/>
                      <a:pt x="308" y="112"/>
                    </a:cubicBezTo>
                    <a:cubicBezTo>
                      <a:pt x="310" y="111"/>
                      <a:pt x="312" y="114"/>
                      <a:pt x="312" y="115"/>
                    </a:cubicBezTo>
                    <a:cubicBezTo>
                      <a:pt x="310" y="129"/>
                      <a:pt x="305" y="143"/>
                      <a:pt x="308" y="156"/>
                    </a:cubicBezTo>
                    <a:cubicBezTo>
                      <a:pt x="309" y="163"/>
                      <a:pt x="314" y="169"/>
                      <a:pt x="312" y="176"/>
                    </a:cubicBezTo>
                    <a:cubicBezTo>
                      <a:pt x="309" y="177"/>
                      <a:pt x="306" y="178"/>
                      <a:pt x="304" y="175"/>
                    </a:cubicBezTo>
                    <a:cubicBezTo>
                      <a:pt x="297" y="157"/>
                      <a:pt x="279" y="155"/>
                      <a:pt x="263" y="152"/>
                    </a:cubicBezTo>
                    <a:cubicBezTo>
                      <a:pt x="258" y="149"/>
                      <a:pt x="261" y="140"/>
                      <a:pt x="267" y="140"/>
                    </a:cubicBezTo>
                    <a:close/>
                    <a:moveTo>
                      <a:pt x="264" y="384"/>
                    </a:moveTo>
                    <a:cubicBezTo>
                      <a:pt x="262" y="388"/>
                      <a:pt x="267" y="391"/>
                      <a:pt x="269" y="392"/>
                    </a:cubicBezTo>
                    <a:cubicBezTo>
                      <a:pt x="277" y="399"/>
                      <a:pt x="280" y="409"/>
                      <a:pt x="282" y="419"/>
                    </a:cubicBezTo>
                    <a:cubicBezTo>
                      <a:pt x="285" y="420"/>
                      <a:pt x="291" y="419"/>
                      <a:pt x="295" y="418"/>
                    </a:cubicBezTo>
                    <a:cubicBezTo>
                      <a:pt x="296" y="412"/>
                      <a:pt x="301" y="406"/>
                      <a:pt x="306" y="401"/>
                    </a:cubicBezTo>
                    <a:cubicBezTo>
                      <a:pt x="310" y="397"/>
                      <a:pt x="317" y="394"/>
                      <a:pt x="318" y="388"/>
                    </a:cubicBezTo>
                    <a:cubicBezTo>
                      <a:pt x="309" y="379"/>
                      <a:pt x="304" y="368"/>
                      <a:pt x="300" y="358"/>
                    </a:cubicBezTo>
                    <a:cubicBezTo>
                      <a:pt x="294" y="357"/>
                      <a:pt x="285" y="354"/>
                      <a:pt x="279" y="358"/>
                    </a:cubicBezTo>
                    <a:cubicBezTo>
                      <a:pt x="277" y="367"/>
                      <a:pt x="273" y="378"/>
                      <a:pt x="264" y="384"/>
                    </a:cubicBezTo>
                    <a:close/>
                    <a:moveTo>
                      <a:pt x="280" y="616"/>
                    </a:moveTo>
                    <a:cubicBezTo>
                      <a:pt x="275" y="618"/>
                      <a:pt x="269" y="617"/>
                      <a:pt x="265" y="622"/>
                    </a:cubicBezTo>
                    <a:cubicBezTo>
                      <a:pt x="265" y="624"/>
                      <a:pt x="265" y="626"/>
                      <a:pt x="266" y="627"/>
                    </a:cubicBezTo>
                    <a:cubicBezTo>
                      <a:pt x="274" y="629"/>
                      <a:pt x="280" y="625"/>
                      <a:pt x="287" y="624"/>
                    </a:cubicBezTo>
                    <a:cubicBezTo>
                      <a:pt x="300" y="625"/>
                      <a:pt x="305" y="638"/>
                      <a:pt x="307" y="648"/>
                    </a:cubicBezTo>
                    <a:cubicBezTo>
                      <a:pt x="310" y="650"/>
                      <a:pt x="311" y="647"/>
                      <a:pt x="314" y="647"/>
                    </a:cubicBezTo>
                    <a:cubicBezTo>
                      <a:pt x="317" y="645"/>
                      <a:pt x="319" y="641"/>
                      <a:pt x="319" y="637"/>
                    </a:cubicBezTo>
                    <a:cubicBezTo>
                      <a:pt x="312" y="627"/>
                      <a:pt x="308" y="613"/>
                      <a:pt x="311" y="601"/>
                    </a:cubicBezTo>
                    <a:cubicBezTo>
                      <a:pt x="312" y="599"/>
                      <a:pt x="309" y="597"/>
                      <a:pt x="307" y="597"/>
                    </a:cubicBezTo>
                    <a:cubicBezTo>
                      <a:pt x="301" y="609"/>
                      <a:pt x="289" y="610"/>
                      <a:pt x="280" y="616"/>
                    </a:cubicBezTo>
                    <a:close/>
                    <a:moveTo>
                      <a:pt x="352" y="430"/>
                    </a:moveTo>
                    <a:cubicBezTo>
                      <a:pt x="346" y="432"/>
                      <a:pt x="339" y="440"/>
                      <a:pt x="343" y="448"/>
                    </a:cubicBezTo>
                    <a:cubicBezTo>
                      <a:pt x="349" y="454"/>
                      <a:pt x="354" y="464"/>
                      <a:pt x="363" y="466"/>
                    </a:cubicBezTo>
                    <a:cubicBezTo>
                      <a:pt x="384" y="472"/>
                      <a:pt x="407" y="464"/>
                      <a:pt x="420" y="447"/>
                    </a:cubicBezTo>
                    <a:cubicBezTo>
                      <a:pt x="423" y="443"/>
                      <a:pt x="421" y="437"/>
                      <a:pt x="425" y="434"/>
                    </a:cubicBezTo>
                    <a:cubicBezTo>
                      <a:pt x="432" y="432"/>
                      <a:pt x="441" y="432"/>
                      <a:pt x="447" y="426"/>
                    </a:cubicBezTo>
                    <a:cubicBezTo>
                      <a:pt x="466" y="414"/>
                      <a:pt x="466" y="388"/>
                      <a:pt x="463" y="369"/>
                    </a:cubicBezTo>
                    <a:cubicBezTo>
                      <a:pt x="457" y="359"/>
                      <a:pt x="450" y="347"/>
                      <a:pt x="439" y="342"/>
                    </a:cubicBezTo>
                    <a:cubicBezTo>
                      <a:pt x="431" y="336"/>
                      <a:pt x="422" y="340"/>
                      <a:pt x="415" y="336"/>
                    </a:cubicBezTo>
                    <a:cubicBezTo>
                      <a:pt x="410" y="326"/>
                      <a:pt x="404" y="317"/>
                      <a:pt x="394" y="313"/>
                    </a:cubicBezTo>
                    <a:cubicBezTo>
                      <a:pt x="379" y="308"/>
                      <a:pt x="364" y="314"/>
                      <a:pt x="354" y="323"/>
                    </a:cubicBezTo>
                    <a:cubicBezTo>
                      <a:pt x="351" y="328"/>
                      <a:pt x="351" y="335"/>
                      <a:pt x="354" y="338"/>
                    </a:cubicBezTo>
                    <a:cubicBezTo>
                      <a:pt x="355" y="339"/>
                      <a:pt x="356" y="339"/>
                      <a:pt x="358" y="338"/>
                    </a:cubicBezTo>
                    <a:cubicBezTo>
                      <a:pt x="361" y="335"/>
                      <a:pt x="366" y="333"/>
                      <a:pt x="370" y="331"/>
                    </a:cubicBezTo>
                    <a:cubicBezTo>
                      <a:pt x="382" y="328"/>
                      <a:pt x="395" y="333"/>
                      <a:pt x="402" y="343"/>
                    </a:cubicBezTo>
                    <a:cubicBezTo>
                      <a:pt x="410" y="348"/>
                      <a:pt x="401" y="362"/>
                      <a:pt x="411" y="365"/>
                    </a:cubicBezTo>
                    <a:cubicBezTo>
                      <a:pt x="411" y="358"/>
                      <a:pt x="414" y="352"/>
                      <a:pt x="412" y="346"/>
                    </a:cubicBezTo>
                    <a:cubicBezTo>
                      <a:pt x="414" y="343"/>
                      <a:pt x="416" y="347"/>
                      <a:pt x="419" y="346"/>
                    </a:cubicBezTo>
                    <a:cubicBezTo>
                      <a:pt x="434" y="348"/>
                      <a:pt x="449" y="357"/>
                      <a:pt x="456" y="372"/>
                    </a:cubicBezTo>
                    <a:cubicBezTo>
                      <a:pt x="461" y="387"/>
                      <a:pt x="460" y="403"/>
                      <a:pt x="450" y="416"/>
                    </a:cubicBezTo>
                    <a:cubicBezTo>
                      <a:pt x="443" y="423"/>
                      <a:pt x="431" y="427"/>
                      <a:pt x="421" y="424"/>
                    </a:cubicBezTo>
                    <a:cubicBezTo>
                      <a:pt x="420" y="422"/>
                      <a:pt x="414" y="419"/>
                      <a:pt x="417" y="416"/>
                    </a:cubicBezTo>
                    <a:cubicBezTo>
                      <a:pt x="424" y="415"/>
                      <a:pt x="430" y="412"/>
                      <a:pt x="435" y="409"/>
                    </a:cubicBezTo>
                    <a:cubicBezTo>
                      <a:pt x="440" y="404"/>
                      <a:pt x="446" y="400"/>
                      <a:pt x="447" y="393"/>
                    </a:cubicBezTo>
                    <a:cubicBezTo>
                      <a:pt x="442" y="382"/>
                      <a:pt x="433" y="373"/>
                      <a:pt x="422" y="366"/>
                    </a:cubicBezTo>
                    <a:cubicBezTo>
                      <a:pt x="420" y="366"/>
                      <a:pt x="416" y="365"/>
                      <a:pt x="415" y="367"/>
                    </a:cubicBezTo>
                    <a:cubicBezTo>
                      <a:pt x="422" y="373"/>
                      <a:pt x="430" y="381"/>
                      <a:pt x="437" y="388"/>
                    </a:cubicBezTo>
                    <a:cubicBezTo>
                      <a:pt x="441" y="399"/>
                      <a:pt x="425" y="402"/>
                      <a:pt x="420" y="409"/>
                    </a:cubicBezTo>
                    <a:cubicBezTo>
                      <a:pt x="416" y="408"/>
                      <a:pt x="412" y="409"/>
                      <a:pt x="409" y="412"/>
                    </a:cubicBezTo>
                    <a:cubicBezTo>
                      <a:pt x="410" y="421"/>
                      <a:pt x="411" y="432"/>
                      <a:pt x="405" y="439"/>
                    </a:cubicBezTo>
                    <a:cubicBezTo>
                      <a:pt x="400" y="448"/>
                      <a:pt x="389" y="447"/>
                      <a:pt x="381" y="449"/>
                    </a:cubicBezTo>
                    <a:cubicBezTo>
                      <a:pt x="375" y="448"/>
                      <a:pt x="368" y="446"/>
                      <a:pt x="364" y="441"/>
                    </a:cubicBezTo>
                    <a:cubicBezTo>
                      <a:pt x="358" y="438"/>
                      <a:pt x="359" y="431"/>
                      <a:pt x="352" y="430"/>
                    </a:cubicBezTo>
                    <a:close/>
                    <a:moveTo>
                      <a:pt x="384" y="118"/>
                    </a:moveTo>
                    <a:cubicBezTo>
                      <a:pt x="384" y="109"/>
                      <a:pt x="378" y="102"/>
                      <a:pt x="381" y="93"/>
                    </a:cubicBezTo>
                    <a:cubicBezTo>
                      <a:pt x="388" y="76"/>
                      <a:pt x="405" y="65"/>
                      <a:pt x="424" y="64"/>
                    </a:cubicBezTo>
                    <a:cubicBezTo>
                      <a:pt x="430" y="67"/>
                      <a:pt x="423" y="72"/>
                      <a:pt x="424" y="76"/>
                    </a:cubicBezTo>
                    <a:cubicBezTo>
                      <a:pt x="420" y="94"/>
                      <a:pt x="431" y="110"/>
                      <a:pt x="445" y="120"/>
                    </a:cubicBezTo>
                    <a:cubicBezTo>
                      <a:pt x="446" y="123"/>
                      <a:pt x="444" y="122"/>
                      <a:pt x="442" y="122"/>
                    </a:cubicBezTo>
                    <a:cubicBezTo>
                      <a:pt x="439" y="122"/>
                      <a:pt x="435" y="119"/>
                      <a:pt x="432" y="118"/>
                    </a:cubicBezTo>
                    <a:cubicBezTo>
                      <a:pt x="413" y="116"/>
                      <a:pt x="392" y="117"/>
                      <a:pt x="379" y="134"/>
                    </a:cubicBezTo>
                    <a:cubicBezTo>
                      <a:pt x="378" y="142"/>
                      <a:pt x="374" y="148"/>
                      <a:pt x="373" y="155"/>
                    </a:cubicBezTo>
                    <a:cubicBezTo>
                      <a:pt x="371" y="158"/>
                      <a:pt x="369" y="154"/>
                      <a:pt x="369" y="153"/>
                    </a:cubicBezTo>
                    <a:cubicBezTo>
                      <a:pt x="368" y="150"/>
                      <a:pt x="368" y="150"/>
                      <a:pt x="368" y="150"/>
                    </a:cubicBezTo>
                    <a:cubicBezTo>
                      <a:pt x="371" y="138"/>
                      <a:pt x="374" y="126"/>
                      <a:pt x="384" y="118"/>
                    </a:cubicBezTo>
                    <a:close/>
                    <a:moveTo>
                      <a:pt x="384" y="581"/>
                    </a:moveTo>
                    <a:cubicBezTo>
                      <a:pt x="374" y="587"/>
                      <a:pt x="369" y="599"/>
                      <a:pt x="369" y="611"/>
                    </a:cubicBezTo>
                    <a:cubicBezTo>
                      <a:pt x="371" y="620"/>
                      <a:pt x="375" y="629"/>
                      <a:pt x="382" y="636"/>
                    </a:cubicBezTo>
                    <a:cubicBezTo>
                      <a:pt x="385" y="641"/>
                      <a:pt x="381" y="645"/>
                      <a:pt x="380" y="650"/>
                    </a:cubicBezTo>
                    <a:cubicBezTo>
                      <a:pt x="378" y="663"/>
                      <a:pt x="383" y="676"/>
                      <a:pt x="390" y="687"/>
                    </a:cubicBezTo>
                    <a:cubicBezTo>
                      <a:pt x="398" y="694"/>
                      <a:pt x="407" y="700"/>
                      <a:pt x="418" y="700"/>
                    </a:cubicBezTo>
                    <a:cubicBezTo>
                      <a:pt x="428" y="695"/>
                      <a:pt x="420" y="682"/>
                      <a:pt x="427" y="675"/>
                    </a:cubicBezTo>
                    <a:cubicBezTo>
                      <a:pt x="432" y="663"/>
                      <a:pt x="442" y="652"/>
                      <a:pt x="453" y="645"/>
                    </a:cubicBezTo>
                    <a:cubicBezTo>
                      <a:pt x="453" y="644"/>
                      <a:pt x="452" y="644"/>
                      <a:pt x="451" y="644"/>
                    </a:cubicBezTo>
                    <a:cubicBezTo>
                      <a:pt x="436" y="649"/>
                      <a:pt x="421" y="647"/>
                      <a:pt x="406" y="644"/>
                    </a:cubicBezTo>
                    <a:cubicBezTo>
                      <a:pt x="390" y="637"/>
                      <a:pt x="388" y="620"/>
                      <a:pt x="387" y="606"/>
                    </a:cubicBezTo>
                    <a:cubicBezTo>
                      <a:pt x="387" y="592"/>
                      <a:pt x="395" y="581"/>
                      <a:pt x="407" y="575"/>
                    </a:cubicBezTo>
                    <a:cubicBezTo>
                      <a:pt x="408" y="574"/>
                      <a:pt x="406" y="573"/>
                      <a:pt x="405" y="573"/>
                    </a:cubicBezTo>
                    <a:cubicBezTo>
                      <a:pt x="398" y="574"/>
                      <a:pt x="390" y="575"/>
                      <a:pt x="384" y="581"/>
                    </a:cubicBezTo>
                    <a:close/>
                    <a:moveTo>
                      <a:pt x="372" y="358"/>
                    </a:moveTo>
                    <a:cubicBezTo>
                      <a:pt x="372" y="358"/>
                      <a:pt x="371" y="358"/>
                      <a:pt x="371" y="360"/>
                    </a:cubicBezTo>
                    <a:cubicBezTo>
                      <a:pt x="372" y="360"/>
                      <a:pt x="373" y="360"/>
                      <a:pt x="374" y="359"/>
                    </a:cubicBezTo>
                    <a:cubicBezTo>
                      <a:pt x="372" y="358"/>
                      <a:pt x="372" y="358"/>
                      <a:pt x="372" y="358"/>
                    </a:cubicBezTo>
                    <a:close/>
                    <a:moveTo>
                      <a:pt x="60" y="327"/>
                    </a:moveTo>
                    <a:cubicBezTo>
                      <a:pt x="55" y="331"/>
                      <a:pt x="49" y="334"/>
                      <a:pt x="49" y="341"/>
                    </a:cubicBezTo>
                    <a:cubicBezTo>
                      <a:pt x="50" y="347"/>
                      <a:pt x="56" y="346"/>
                      <a:pt x="60" y="346"/>
                    </a:cubicBezTo>
                    <a:cubicBezTo>
                      <a:pt x="67" y="347"/>
                      <a:pt x="73" y="356"/>
                      <a:pt x="76" y="362"/>
                    </a:cubicBezTo>
                    <a:cubicBezTo>
                      <a:pt x="88" y="374"/>
                      <a:pt x="105" y="378"/>
                      <a:pt x="122" y="373"/>
                    </a:cubicBezTo>
                    <a:cubicBezTo>
                      <a:pt x="129" y="378"/>
                      <a:pt x="139" y="382"/>
                      <a:pt x="148" y="378"/>
                    </a:cubicBezTo>
                    <a:cubicBezTo>
                      <a:pt x="153" y="378"/>
                      <a:pt x="157" y="372"/>
                      <a:pt x="162" y="373"/>
                    </a:cubicBezTo>
                    <a:cubicBezTo>
                      <a:pt x="166" y="378"/>
                      <a:pt x="173" y="381"/>
                      <a:pt x="174" y="387"/>
                    </a:cubicBezTo>
                    <a:cubicBezTo>
                      <a:pt x="172" y="393"/>
                      <a:pt x="168" y="397"/>
                      <a:pt x="162" y="398"/>
                    </a:cubicBezTo>
                    <a:cubicBezTo>
                      <a:pt x="149" y="385"/>
                      <a:pt x="130" y="388"/>
                      <a:pt x="114" y="394"/>
                    </a:cubicBezTo>
                    <a:cubicBezTo>
                      <a:pt x="110" y="392"/>
                      <a:pt x="104" y="393"/>
                      <a:pt x="99" y="394"/>
                    </a:cubicBezTo>
                    <a:cubicBezTo>
                      <a:pt x="83" y="397"/>
                      <a:pt x="78" y="414"/>
                      <a:pt x="71" y="425"/>
                    </a:cubicBezTo>
                    <a:cubicBezTo>
                      <a:pt x="66" y="431"/>
                      <a:pt x="59" y="429"/>
                      <a:pt x="52" y="428"/>
                    </a:cubicBezTo>
                    <a:cubicBezTo>
                      <a:pt x="50" y="431"/>
                      <a:pt x="52" y="436"/>
                      <a:pt x="53" y="440"/>
                    </a:cubicBezTo>
                    <a:cubicBezTo>
                      <a:pt x="55" y="450"/>
                      <a:pt x="64" y="455"/>
                      <a:pt x="70" y="461"/>
                    </a:cubicBezTo>
                    <a:cubicBezTo>
                      <a:pt x="78" y="465"/>
                      <a:pt x="88" y="468"/>
                      <a:pt x="97" y="464"/>
                    </a:cubicBezTo>
                    <a:cubicBezTo>
                      <a:pt x="102" y="466"/>
                      <a:pt x="108" y="462"/>
                      <a:pt x="112" y="463"/>
                    </a:cubicBezTo>
                    <a:cubicBezTo>
                      <a:pt x="117" y="468"/>
                      <a:pt x="123" y="470"/>
                      <a:pt x="130" y="472"/>
                    </a:cubicBezTo>
                    <a:cubicBezTo>
                      <a:pt x="137" y="471"/>
                      <a:pt x="146" y="472"/>
                      <a:pt x="151" y="466"/>
                    </a:cubicBezTo>
                    <a:cubicBezTo>
                      <a:pt x="157" y="463"/>
                      <a:pt x="157" y="458"/>
                      <a:pt x="163" y="455"/>
                    </a:cubicBezTo>
                    <a:cubicBezTo>
                      <a:pt x="167" y="460"/>
                      <a:pt x="173" y="460"/>
                      <a:pt x="176" y="465"/>
                    </a:cubicBezTo>
                    <a:cubicBezTo>
                      <a:pt x="173" y="473"/>
                      <a:pt x="173" y="473"/>
                      <a:pt x="173" y="473"/>
                    </a:cubicBezTo>
                    <a:cubicBezTo>
                      <a:pt x="167" y="490"/>
                      <a:pt x="178" y="507"/>
                      <a:pt x="167" y="522"/>
                    </a:cubicBezTo>
                    <a:cubicBezTo>
                      <a:pt x="164" y="524"/>
                      <a:pt x="161" y="526"/>
                      <a:pt x="157" y="524"/>
                    </a:cubicBezTo>
                    <a:cubicBezTo>
                      <a:pt x="148" y="520"/>
                      <a:pt x="160" y="512"/>
                      <a:pt x="154" y="505"/>
                    </a:cubicBezTo>
                    <a:cubicBezTo>
                      <a:pt x="146" y="496"/>
                      <a:pt x="133" y="495"/>
                      <a:pt x="122" y="499"/>
                    </a:cubicBezTo>
                    <a:cubicBezTo>
                      <a:pt x="110" y="501"/>
                      <a:pt x="110" y="514"/>
                      <a:pt x="105" y="522"/>
                    </a:cubicBezTo>
                    <a:cubicBezTo>
                      <a:pt x="103" y="540"/>
                      <a:pt x="109" y="559"/>
                      <a:pt x="124" y="569"/>
                    </a:cubicBezTo>
                    <a:cubicBezTo>
                      <a:pt x="122" y="580"/>
                      <a:pt x="127" y="588"/>
                      <a:pt x="134" y="594"/>
                    </a:cubicBezTo>
                    <a:cubicBezTo>
                      <a:pt x="147" y="606"/>
                      <a:pt x="164" y="603"/>
                      <a:pt x="178" y="596"/>
                    </a:cubicBezTo>
                    <a:cubicBezTo>
                      <a:pt x="183" y="602"/>
                      <a:pt x="187" y="609"/>
                      <a:pt x="191" y="615"/>
                    </a:cubicBezTo>
                    <a:cubicBezTo>
                      <a:pt x="182" y="620"/>
                      <a:pt x="184" y="630"/>
                      <a:pt x="181" y="637"/>
                    </a:cubicBezTo>
                    <a:cubicBezTo>
                      <a:pt x="182" y="646"/>
                      <a:pt x="185" y="653"/>
                      <a:pt x="191" y="659"/>
                    </a:cubicBezTo>
                    <a:cubicBezTo>
                      <a:pt x="200" y="667"/>
                      <a:pt x="213" y="673"/>
                      <a:pt x="224" y="672"/>
                    </a:cubicBezTo>
                    <a:cubicBezTo>
                      <a:pt x="234" y="667"/>
                      <a:pt x="236" y="680"/>
                      <a:pt x="244" y="681"/>
                    </a:cubicBezTo>
                    <a:cubicBezTo>
                      <a:pt x="255" y="686"/>
                      <a:pt x="268" y="681"/>
                      <a:pt x="279" y="678"/>
                    </a:cubicBezTo>
                    <a:cubicBezTo>
                      <a:pt x="289" y="672"/>
                      <a:pt x="299" y="661"/>
                      <a:pt x="297" y="648"/>
                    </a:cubicBezTo>
                    <a:cubicBezTo>
                      <a:pt x="296" y="641"/>
                      <a:pt x="291" y="633"/>
                      <a:pt x="284" y="631"/>
                    </a:cubicBezTo>
                    <a:cubicBezTo>
                      <a:pt x="279" y="634"/>
                      <a:pt x="271" y="637"/>
                      <a:pt x="264" y="634"/>
                    </a:cubicBezTo>
                    <a:cubicBezTo>
                      <a:pt x="259" y="631"/>
                      <a:pt x="257" y="625"/>
                      <a:pt x="258" y="619"/>
                    </a:cubicBezTo>
                    <a:cubicBezTo>
                      <a:pt x="259" y="616"/>
                      <a:pt x="260" y="612"/>
                      <a:pt x="264" y="611"/>
                    </a:cubicBezTo>
                    <a:cubicBezTo>
                      <a:pt x="280" y="610"/>
                      <a:pt x="295" y="602"/>
                      <a:pt x="304" y="589"/>
                    </a:cubicBezTo>
                    <a:cubicBezTo>
                      <a:pt x="307" y="589"/>
                      <a:pt x="310" y="588"/>
                      <a:pt x="311" y="586"/>
                    </a:cubicBezTo>
                    <a:cubicBezTo>
                      <a:pt x="309" y="581"/>
                      <a:pt x="312" y="577"/>
                      <a:pt x="312" y="572"/>
                    </a:cubicBezTo>
                    <a:cubicBezTo>
                      <a:pt x="320" y="567"/>
                      <a:pt x="330" y="563"/>
                      <a:pt x="334" y="554"/>
                    </a:cubicBezTo>
                    <a:cubicBezTo>
                      <a:pt x="337" y="546"/>
                      <a:pt x="336" y="539"/>
                      <a:pt x="334" y="533"/>
                    </a:cubicBezTo>
                    <a:cubicBezTo>
                      <a:pt x="331" y="522"/>
                      <a:pt x="321" y="514"/>
                      <a:pt x="311" y="512"/>
                    </a:cubicBezTo>
                    <a:cubicBezTo>
                      <a:pt x="306" y="510"/>
                      <a:pt x="301" y="515"/>
                      <a:pt x="297" y="512"/>
                    </a:cubicBezTo>
                    <a:cubicBezTo>
                      <a:pt x="293" y="505"/>
                      <a:pt x="287" y="497"/>
                      <a:pt x="279" y="495"/>
                    </a:cubicBezTo>
                    <a:cubicBezTo>
                      <a:pt x="266" y="494"/>
                      <a:pt x="252" y="498"/>
                      <a:pt x="245" y="508"/>
                    </a:cubicBezTo>
                    <a:cubicBezTo>
                      <a:pt x="243" y="516"/>
                      <a:pt x="239" y="525"/>
                      <a:pt x="245" y="533"/>
                    </a:cubicBezTo>
                    <a:cubicBezTo>
                      <a:pt x="255" y="532"/>
                      <a:pt x="255" y="532"/>
                      <a:pt x="255" y="532"/>
                    </a:cubicBezTo>
                    <a:cubicBezTo>
                      <a:pt x="259" y="535"/>
                      <a:pt x="264" y="539"/>
                      <a:pt x="266" y="544"/>
                    </a:cubicBezTo>
                    <a:cubicBezTo>
                      <a:pt x="268" y="548"/>
                      <a:pt x="267" y="555"/>
                      <a:pt x="264" y="559"/>
                    </a:cubicBezTo>
                    <a:cubicBezTo>
                      <a:pt x="256" y="565"/>
                      <a:pt x="247" y="566"/>
                      <a:pt x="237" y="564"/>
                    </a:cubicBezTo>
                    <a:cubicBezTo>
                      <a:pt x="225" y="559"/>
                      <a:pt x="219" y="547"/>
                      <a:pt x="217" y="535"/>
                    </a:cubicBezTo>
                    <a:cubicBezTo>
                      <a:pt x="214" y="518"/>
                      <a:pt x="219" y="500"/>
                      <a:pt x="231" y="488"/>
                    </a:cubicBezTo>
                    <a:cubicBezTo>
                      <a:pt x="244" y="475"/>
                      <a:pt x="263" y="472"/>
                      <a:pt x="281" y="471"/>
                    </a:cubicBezTo>
                    <a:cubicBezTo>
                      <a:pt x="289" y="472"/>
                      <a:pt x="297" y="470"/>
                      <a:pt x="304" y="475"/>
                    </a:cubicBezTo>
                    <a:cubicBezTo>
                      <a:pt x="308" y="482"/>
                      <a:pt x="314" y="487"/>
                      <a:pt x="319" y="492"/>
                    </a:cubicBezTo>
                    <a:cubicBezTo>
                      <a:pt x="331" y="500"/>
                      <a:pt x="344" y="504"/>
                      <a:pt x="359" y="504"/>
                    </a:cubicBezTo>
                    <a:cubicBezTo>
                      <a:pt x="375" y="504"/>
                      <a:pt x="392" y="502"/>
                      <a:pt x="407" y="497"/>
                    </a:cubicBezTo>
                    <a:cubicBezTo>
                      <a:pt x="423" y="495"/>
                      <a:pt x="441" y="498"/>
                      <a:pt x="456" y="506"/>
                    </a:cubicBezTo>
                    <a:cubicBezTo>
                      <a:pt x="472" y="517"/>
                      <a:pt x="481" y="535"/>
                      <a:pt x="481" y="555"/>
                    </a:cubicBezTo>
                    <a:cubicBezTo>
                      <a:pt x="486" y="562"/>
                      <a:pt x="495" y="566"/>
                      <a:pt x="497" y="575"/>
                    </a:cubicBezTo>
                    <a:cubicBezTo>
                      <a:pt x="503" y="591"/>
                      <a:pt x="502" y="613"/>
                      <a:pt x="489" y="626"/>
                    </a:cubicBezTo>
                    <a:cubicBezTo>
                      <a:pt x="469" y="646"/>
                      <a:pt x="446" y="661"/>
                      <a:pt x="432" y="686"/>
                    </a:cubicBezTo>
                    <a:cubicBezTo>
                      <a:pt x="429" y="692"/>
                      <a:pt x="432" y="701"/>
                      <a:pt x="427" y="707"/>
                    </a:cubicBezTo>
                    <a:cubicBezTo>
                      <a:pt x="410" y="708"/>
                      <a:pt x="391" y="700"/>
                      <a:pt x="380" y="686"/>
                    </a:cubicBezTo>
                    <a:cubicBezTo>
                      <a:pt x="371" y="675"/>
                      <a:pt x="367" y="656"/>
                      <a:pt x="375" y="644"/>
                    </a:cubicBezTo>
                    <a:cubicBezTo>
                      <a:pt x="380" y="635"/>
                      <a:pt x="367" y="632"/>
                      <a:pt x="367" y="626"/>
                    </a:cubicBezTo>
                    <a:cubicBezTo>
                      <a:pt x="360" y="615"/>
                      <a:pt x="364" y="600"/>
                      <a:pt x="367" y="589"/>
                    </a:cubicBezTo>
                    <a:cubicBezTo>
                      <a:pt x="375" y="581"/>
                      <a:pt x="383" y="571"/>
                      <a:pt x="393" y="566"/>
                    </a:cubicBezTo>
                    <a:cubicBezTo>
                      <a:pt x="403" y="563"/>
                      <a:pt x="415" y="561"/>
                      <a:pt x="422" y="570"/>
                    </a:cubicBezTo>
                    <a:cubicBezTo>
                      <a:pt x="423" y="573"/>
                      <a:pt x="425" y="576"/>
                      <a:pt x="423" y="580"/>
                    </a:cubicBezTo>
                    <a:cubicBezTo>
                      <a:pt x="421" y="583"/>
                      <a:pt x="416" y="583"/>
                      <a:pt x="412" y="584"/>
                    </a:cubicBezTo>
                    <a:cubicBezTo>
                      <a:pt x="403" y="589"/>
                      <a:pt x="396" y="597"/>
                      <a:pt x="393" y="607"/>
                    </a:cubicBezTo>
                    <a:cubicBezTo>
                      <a:pt x="393" y="616"/>
                      <a:pt x="396" y="622"/>
                      <a:pt x="401" y="629"/>
                    </a:cubicBezTo>
                    <a:cubicBezTo>
                      <a:pt x="406" y="634"/>
                      <a:pt x="411" y="641"/>
                      <a:pt x="418" y="641"/>
                    </a:cubicBezTo>
                    <a:cubicBezTo>
                      <a:pt x="431" y="643"/>
                      <a:pt x="443" y="642"/>
                      <a:pt x="454" y="636"/>
                    </a:cubicBezTo>
                    <a:cubicBezTo>
                      <a:pt x="472" y="625"/>
                      <a:pt x="470" y="601"/>
                      <a:pt x="468" y="583"/>
                    </a:cubicBezTo>
                    <a:cubicBezTo>
                      <a:pt x="475" y="564"/>
                      <a:pt x="468" y="543"/>
                      <a:pt x="457" y="529"/>
                    </a:cubicBezTo>
                    <a:cubicBezTo>
                      <a:pt x="445" y="514"/>
                      <a:pt x="429" y="509"/>
                      <a:pt x="410" y="510"/>
                    </a:cubicBezTo>
                    <a:cubicBezTo>
                      <a:pt x="382" y="513"/>
                      <a:pt x="354" y="529"/>
                      <a:pt x="344" y="556"/>
                    </a:cubicBezTo>
                    <a:cubicBezTo>
                      <a:pt x="340" y="563"/>
                      <a:pt x="331" y="566"/>
                      <a:pt x="327" y="574"/>
                    </a:cubicBezTo>
                    <a:cubicBezTo>
                      <a:pt x="312" y="591"/>
                      <a:pt x="317" y="617"/>
                      <a:pt x="327" y="636"/>
                    </a:cubicBezTo>
                    <a:cubicBezTo>
                      <a:pt x="329" y="648"/>
                      <a:pt x="324" y="660"/>
                      <a:pt x="327" y="673"/>
                    </a:cubicBezTo>
                    <a:cubicBezTo>
                      <a:pt x="329" y="691"/>
                      <a:pt x="336" y="707"/>
                      <a:pt x="346" y="721"/>
                    </a:cubicBezTo>
                    <a:cubicBezTo>
                      <a:pt x="356" y="728"/>
                      <a:pt x="365" y="737"/>
                      <a:pt x="377" y="740"/>
                    </a:cubicBezTo>
                    <a:cubicBezTo>
                      <a:pt x="401" y="748"/>
                      <a:pt x="426" y="757"/>
                      <a:pt x="451" y="751"/>
                    </a:cubicBezTo>
                    <a:cubicBezTo>
                      <a:pt x="465" y="748"/>
                      <a:pt x="480" y="742"/>
                      <a:pt x="490" y="731"/>
                    </a:cubicBezTo>
                    <a:cubicBezTo>
                      <a:pt x="494" y="729"/>
                      <a:pt x="493" y="725"/>
                      <a:pt x="492" y="722"/>
                    </a:cubicBezTo>
                    <a:cubicBezTo>
                      <a:pt x="485" y="718"/>
                      <a:pt x="481" y="712"/>
                      <a:pt x="479" y="705"/>
                    </a:cubicBezTo>
                    <a:cubicBezTo>
                      <a:pt x="479" y="690"/>
                      <a:pt x="490" y="679"/>
                      <a:pt x="500" y="671"/>
                    </a:cubicBezTo>
                    <a:cubicBezTo>
                      <a:pt x="505" y="667"/>
                      <a:pt x="510" y="662"/>
                      <a:pt x="516" y="662"/>
                    </a:cubicBezTo>
                    <a:cubicBezTo>
                      <a:pt x="511" y="674"/>
                      <a:pt x="513" y="687"/>
                      <a:pt x="520" y="696"/>
                    </a:cubicBezTo>
                    <a:cubicBezTo>
                      <a:pt x="529" y="702"/>
                      <a:pt x="529" y="702"/>
                      <a:pt x="529" y="702"/>
                    </a:cubicBezTo>
                    <a:cubicBezTo>
                      <a:pt x="541" y="706"/>
                      <a:pt x="551" y="696"/>
                      <a:pt x="562" y="697"/>
                    </a:cubicBezTo>
                    <a:cubicBezTo>
                      <a:pt x="576" y="706"/>
                      <a:pt x="584" y="723"/>
                      <a:pt x="587" y="739"/>
                    </a:cubicBezTo>
                    <a:cubicBezTo>
                      <a:pt x="589" y="743"/>
                      <a:pt x="586" y="748"/>
                      <a:pt x="588" y="752"/>
                    </a:cubicBezTo>
                    <a:cubicBezTo>
                      <a:pt x="610" y="755"/>
                      <a:pt x="610" y="755"/>
                      <a:pt x="610" y="755"/>
                    </a:cubicBezTo>
                    <a:cubicBezTo>
                      <a:pt x="704" y="754"/>
                      <a:pt x="805" y="756"/>
                      <a:pt x="901" y="756"/>
                    </a:cubicBezTo>
                    <a:cubicBezTo>
                      <a:pt x="903" y="755"/>
                      <a:pt x="903" y="755"/>
                      <a:pt x="903" y="755"/>
                    </a:cubicBezTo>
                    <a:cubicBezTo>
                      <a:pt x="903" y="753"/>
                      <a:pt x="904" y="750"/>
                      <a:pt x="902" y="748"/>
                    </a:cubicBezTo>
                    <a:cubicBezTo>
                      <a:pt x="898" y="749"/>
                      <a:pt x="895" y="745"/>
                      <a:pt x="891" y="747"/>
                    </a:cubicBezTo>
                    <a:cubicBezTo>
                      <a:pt x="711" y="746"/>
                      <a:pt x="711" y="746"/>
                      <a:pt x="711" y="746"/>
                    </a:cubicBezTo>
                    <a:cubicBezTo>
                      <a:pt x="598" y="746"/>
                      <a:pt x="598" y="746"/>
                      <a:pt x="598" y="746"/>
                    </a:cubicBezTo>
                    <a:cubicBezTo>
                      <a:pt x="596" y="745"/>
                      <a:pt x="596" y="745"/>
                      <a:pt x="596" y="745"/>
                    </a:cubicBezTo>
                    <a:cubicBezTo>
                      <a:pt x="591" y="724"/>
                      <a:pt x="584" y="705"/>
                      <a:pt x="568" y="689"/>
                    </a:cubicBezTo>
                    <a:cubicBezTo>
                      <a:pt x="556" y="679"/>
                      <a:pt x="548" y="697"/>
                      <a:pt x="535" y="695"/>
                    </a:cubicBezTo>
                    <a:cubicBezTo>
                      <a:pt x="529" y="693"/>
                      <a:pt x="523" y="691"/>
                      <a:pt x="522" y="685"/>
                    </a:cubicBezTo>
                    <a:cubicBezTo>
                      <a:pt x="517" y="671"/>
                      <a:pt x="525" y="659"/>
                      <a:pt x="535" y="650"/>
                    </a:cubicBezTo>
                    <a:cubicBezTo>
                      <a:pt x="538" y="650"/>
                      <a:pt x="540" y="650"/>
                      <a:pt x="543" y="649"/>
                    </a:cubicBezTo>
                    <a:cubicBezTo>
                      <a:pt x="567" y="644"/>
                      <a:pt x="589" y="656"/>
                      <a:pt x="605" y="674"/>
                    </a:cubicBezTo>
                    <a:cubicBezTo>
                      <a:pt x="612" y="686"/>
                      <a:pt x="619" y="697"/>
                      <a:pt x="621" y="710"/>
                    </a:cubicBezTo>
                    <a:cubicBezTo>
                      <a:pt x="654" y="710"/>
                      <a:pt x="684" y="711"/>
                      <a:pt x="715" y="712"/>
                    </a:cubicBezTo>
                    <a:cubicBezTo>
                      <a:pt x="897" y="714"/>
                      <a:pt x="897" y="714"/>
                      <a:pt x="897" y="714"/>
                    </a:cubicBezTo>
                    <a:cubicBezTo>
                      <a:pt x="902" y="713"/>
                      <a:pt x="902" y="713"/>
                      <a:pt x="902" y="713"/>
                    </a:cubicBezTo>
                    <a:cubicBezTo>
                      <a:pt x="903" y="711"/>
                      <a:pt x="903" y="708"/>
                      <a:pt x="902" y="706"/>
                    </a:cubicBezTo>
                    <a:cubicBezTo>
                      <a:pt x="863" y="705"/>
                      <a:pt x="829" y="704"/>
                      <a:pt x="792" y="704"/>
                    </a:cubicBezTo>
                    <a:cubicBezTo>
                      <a:pt x="627" y="701"/>
                      <a:pt x="627" y="701"/>
                      <a:pt x="627" y="701"/>
                    </a:cubicBezTo>
                    <a:cubicBezTo>
                      <a:pt x="624" y="700"/>
                      <a:pt x="624" y="700"/>
                      <a:pt x="624" y="700"/>
                    </a:cubicBezTo>
                    <a:cubicBezTo>
                      <a:pt x="619" y="678"/>
                      <a:pt x="603" y="656"/>
                      <a:pt x="581" y="646"/>
                    </a:cubicBezTo>
                    <a:cubicBezTo>
                      <a:pt x="569" y="641"/>
                      <a:pt x="557" y="637"/>
                      <a:pt x="543" y="640"/>
                    </a:cubicBezTo>
                    <a:cubicBezTo>
                      <a:pt x="542" y="639"/>
                      <a:pt x="542" y="639"/>
                      <a:pt x="542" y="639"/>
                    </a:cubicBezTo>
                    <a:cubicBezTo>
                      <a:pt x="549" y="628"/>
                      <a:pt x="552" y="614"/>
                      <a:pt x="552" y="602"/>
                    </a:cubicBezTo>
                    <a:cubicBezTo>
                      <a:pt x="548" y="576"/>
                      <a:pt x="540" y="552"/>
                      <a:pt x="522" y="532"/>
                    </a:cubicBezTo>
                    <a:cubicBezTo>
                      <a:pt x="520" y="511"/>
                      <a:pt x="520" y="511"/>
                      <a:pt x="520" y="511"/>
                    </a:cubicBezTo>
                    <a:cubicBezTo>
                      <a:pt x="517" y="497"/>
                      <a:pt x="512" y="485"/>
                      <a:pt x="502" y="475"/>
                    </a:cubicBezTo>
                    <a:cubicBezTo>
                      <a:pt x="499" y="467"/>
                      <a:pt x="478" y="463"/>
                      <a:pt x="491" y="452"/>
                    </a:cubicBezTo>
                    <a:cubicBezTo>
                      <a:pt x="510" y="436"/>
                      <a:pt x="514" y="410"/>
                      <a:pt x="518" y="386"/>
                    </a:cubicBezTo>
                    <a:cubicBezTo>
                      <a:pt x="521" y="357"/>
                      <a:pt x="506" y="330"/>
                      <a:pt x="481" y="316"/>
                    </a:cubicBezTo>
                    <a:cubicBezTo>
                      <a:pt x="497" y="304"/>
                      <a:pt x="515" y="292"/>
                      <a:pt x="521" y="273"/>
                    </a:cubicBezTo>
                    <a:cubicBezTo>
                      <a:pt x="523" y="261"/>
                      <a:pt x="528" y="250"/>
                      <a:pt x="524" y="238"/>
                    </a:cubicBezTo>
                    <a:cubicBezTo>
                      <a:pt x="518" y="228"/>
                      <a:pt x="530" y="222"/>
                      <a:pt x="535" y="215"/>
                    </a:cubicBezTo>
                    <a:cubicBezTo>
                      <a:pt x="538" y="212"/>
                      <a:pt x="537" y="208"/>
                      <a:pt x="541" y="205"/>
                    </a:cubicBezTo>
                    <a:cubicBezTo>
                      <a:pt x="548" y="183"/>
                      <a:pt x="548" y="183"/>
                      <a:pt x="548" y="183"/>
                    </a:cubicBezTo>
                    <a:cubicBezTo>
                      <a:pt x="553" y="172"/>
                      <a:pt x="547" y="161"/>
                      <a:pt x="546" y="150"/>
                    </a:cubicBezTo>
                    <a:cubicBezTo>
                      <a:pt x="535" y="129"/>
                      <a:pt x="535" y="129"/>
                      <a:pt x="535" y="129"/>
                    </a:cubicBezTo>
                    <a:cubicBezTo>
                      <a:pt x="536" y="128"/>
                      <a:pt x="536" y="128"/>
                      <a:pt x="536" y="128"/>
                    </a:cubicBezTo>
                    <a:cubicBezTo>
                      <a:pt x="547" y="131"/>
                      <a:pt x="558" y="138"/>
                      <a:pt x="571" y="133"/>
                    </a:cubicBezTo>
                    <a:cubicBezTo>
                      <a:pt x="593" y="128"/>
                      <a:pt x="615" y="111"/>
                      <a:pt x="621" y="86"/>
                    </a:cubicBezTo>
                    <a:cubicBezTo>
                      <a:pt x="622" y="82"/>
                      <a:pt x="626" y="77"/>
                      <a:pt x="622" y="73"/>
                    </a:cubicBezTo>
                    <a:cubicBezTo>
                      <a:pt x="621" y="73"/>
                      <a:pt x="618" y="73"/>
                      <a:pt x="617" y="75"/>
                    </a:cubicBezTo>
                    <a:cubicBezTo>
                      <a:pt x="612" y="83"/>
                      <a:pt x="611" y="95"/>
                      <a:pt x="604" y="103"/>
                    </a:cubicBezTo>
                    <a:cubicBezTo>
                      <a:pt x="592" y="121"/>
                      <a:pt x="570" y="131"/>
                      <a:pt x="548" y="127"/>
                    </a:cubicBezTo>
                    <a:cubicBezTo>
                      <a:pt x="536" y="121"/>
                      <a:pt x="520" y="113"/>
                      <a:pt x="520" y="96"/>
                    </a:cubicBezTo>
                    <a:cubicBezTo>
                      <a:pt x="518" y="89"/>
                      <a:pt x="522" y="82"/>
                      <a:pt x="526" y="77"/>
                    </a:cubicBezTo>
                    <a:cubicBezTo>
                      <a:pt x="530" y="74"/>
                      <a:pt x="535" y="73"/>
                      <a:pt x="540" y="73"/>
                    </a:cubicBezTo>
                    <a:cubicBezTo>
                      <a:pt x="548" y="73"/>
                      <a:pt x="548" y="83"/>
                      <a:pt x="553" y="87"/>
                    </a:cubicBezTo>
                    <a:cubicBezTo>
                      <a:pt x="565" y="89"/>
                      <a:pt x="577" y="82"/>
                      <a:pt x="583" y="73"/>
                    </a:cubicBezTo>
                    <a:cubicBezTo>
                      <a:pt x="586" y="71"/>
                      <a:pt x="582" y="65"/>
                      <a:pt x="588" y="65"/>
                    </a:cubicBezTo>
                    <a:cubicBezTo>
                      <a:pt x="592" y="54"/>
                      <a:pt x="594" y="42"/>
                      <a:pt x="597" y="30"/>
                    </a:cubicBezTo>
                    <a:cubicBezTo>
                      <a:pt x="612" y="29"/>
                      <a:pt x="628" y="31"/>
                      <a:pt x="642" y="30"/>
                    </a:cubicBezTo>
                    <a:cubicBezTo>
                      <a:pt x="846" y="32"/>
                      <a:pt x="846" y="32"/>
                      <a:pt x="846" y="32"/>
                    </a:cubicBezTo>
                    <a:cubicBezTo>
                      <a:pt x="864" y="32"/>
                      <a:pt x="882" y="34"/>
                      <a:pt x="900" y="31"/>
                    </a:cubicBezTo>
                    <a:cubicBezTo>
                      <a:pt x="900" y="30"/>
                      <a:pt x="901" y="28"/>
                      <a:pt x="899" y="26"/>
                    </a:cubicBezTo>
                    <a:cubicBezTo>
                      <a:pt x="852" y="25"/>
                      <a:pt x="801" y="26"/>
                      <a:pt x="754" y="25"/>
                    </a:cubicBezTo>
                    <a:cubicBezTo>
                      <a:pt x="741" y="24"/>
                      <a:pt x="726" y="25"/>
                      <a:pt x="713" y="23"/>
                    </a:cubicBezTo>
                    <a:cubicBezTo>
                      <a:pt x="679" y="25"/>
                      <a:pt x="644" y="22"/>
                      <a:pt x="611" y="22"/>
                    </a:cubicBezTo>
                    <a:cubicBezTo>
                      <a:pt x="604" y="22"/>
                      <a:pt x="594" y="18"/>
                      <a:pt x="591" y="26"/>
                    </a:cubicBezTo>
                    <a:cubicBezTo>
                      <a:pt x="584" y="32"/>
                      <a:pt x="588" y="42"/>
                      <a:pt x="585" y="50"/>
                    </a:cubicBezTo>
                    <a:cubicBezTo>
                      <a:pt x="580" y="60"/>
                      <a:pt x="578" y="73"/>
                      <a:pt x="565" y="77"/>
                    </a:cubicBezTo>
                    <a:cubicBezTo>
                      <a:pt x="558" y="80"/>
                      <a:pt x="554" y="73"/>
                      <a:pt x="549" y="69"/>
                    </a:cubicBezTo>
                    <a:cubicBezTo>
                      <a:pt x="542" y="63"/>
                      <a:pt x="532" y="68"/>
                      <a:pt x="524" y="70"/>
                    </a:cubicBezTo>
                    <a:cubicBezTo>
                      <a:pt x="517" y="74"/>
                      <a:pt x="512" y="82"/>
                      <a:pt x="512" y="90"/>
                    </a:cubicBezTo>
                    <a:cubicBezTo>
                      <a:pt x="511" y="95"/>
                      <a:pt x="515" y="101"/>
                      <a:pt x="512" y="105"/>
                    </a:cubicBezTo>
                    <a:cubicBezTo>
                      <a:pt x="498" y="99"/>
                      <a:pt x="481" y="89"/>
                      <a:pt x="479" y="73"/>
                    </a:cubicBezTo>
                    <a:cubicBezTo>
                      <a:pt x="479" y="65"/>
                      <a:pt x="481" y="58"/>
                      <a:pt x="487" y="53"/>
                    </a:cubicBezTo>
                    <a:cubicBezTo>
                      <a:pt x="489" y="51"/>
                      <a:pt x="492" y="53"/>
                      <a:pt x="494" y="51"/>
                    </a:cubicBezTo>
                    <a:cubicBezTo>
                      <a:pt x="496" y="48"/>
                      <a:pt x="496" y="43"/>
                      <a:pt x="497" y="40"/>
                    </a:cubicBezTo>
                    <a:cubicBezTo>
                      <a:pt x="489" y="31"/>
                      <a:pt x="479" y="27"/>
                      <a:pt x="469" y="22"/>
                    </a:cubicBezTo>
                    <a:cubicBezTo>
                      <a:pt x="453" y="20"/>
                      <a:pt x="439" y="11"/>
                      <a:pt x="421" y="13"/>
                    </a:cubicBezTo>
                    <a:cubicBezTo>
                      <a:pt x="390" y="16"/>
                      <a:pt x="360" y="28"/>
                      <a:pt x="342" y="54"/>
                    </a:cubicBezTo>
                    <a:cubicBezTo>
                      <a:pt x="335" y="63"/>
                      <a:pt x="333" y="74"/>
                      <a:pt x="329" y="83"/>
                    </a:cubicBezTo>
                    <a:cubicBezTo>
                      <a:pt x="329" y="93"/>
                      <a:pt x="325" y="102"/>
                      <a:pt x="328" y="111"/>
                    </a:cubicBezTo>
                    <a:cubicBezTo>
                      <a:pt x="323" y="123"/>
                      <a:pt x="317" y="134"/>
                      <a:pt x="316" y="148"/>
                    </a:cubicBezTo>
                    <a:cubicBezTo>
                      <a:pt x="316" y="160"/>
                      <a:pt x="320" y="170"/>
                      <a:pt x="327" y="180"/>
                    </a:cubicBezTo>
                    <a:cubicBezTo>
                      <a:pt x="328" y="186"/>
                      <a:pt x="343" y="189"/>
                      <a:pt x="334" y="196"/>
                    </a:cubicBezTo>
                    <a:cubicBezTo>
                      <a:pt x="328" y="194"/>
                      <a:pt x="323" y="186"/>
                      <a:pt x="316" y="186"/>
                    </a:cubicBezTo>
                    <a:cubicBezTo>
                      <a:pt x="312" y="183"/>
                      <a:pt x="304" y="189"/>
                      <a:pt x="300" y="183"/>
                    </a:cubicBezTo>
                    <a:cubicBezTo>
                      <a:pt x="296" y="171"/>
                      <a:pt x="284" y="164"/>
                      <a:pt x="273" y="160"/>
                    </a:cubicBezTo>
                    <a:cubicBezTo>
                      <a:pt x="270" y="162"/>
                      <a:pt x="266" y="160"/>
                      <a:pt x="263" y="159"/>
                    </a:cubicBezTo>
                    <a:cubicBezTo>
                      <a:pt x="259" y="158"/>
                      <a:pt x="252" y="154"/>
                      <a:pt x="252" y="148"/>
                    </a:cubicBezTo>
                    <a:cubicBezTo>
                      <a:pt x="252" y="142"/>
                      <a:pt x="254" y="137"/>
                      <a:pt x="258" y="133"/>
                    </a:cubicBezTo>
                    <a:cubicBezTo>
                      <a:pt x="263" y="131"/>
                      <a:pt x="269" y="129"/>
                      <a:pt x="274" y="134"/>
                    </a:cubicBezTo>
                    <a:cubicBezTo>
                      <a:pt x="280" y="138"/>
                      <a:pt x="284" y="132"/>
                      <a:pt x="289" y="128"/>
                    </a:cubicBezTo>
                    <a:cubicBezTo>
                      <a:pt x="292" y="121"/>
                      <a:pt x="293" y="113"/>
                      <a:pt x="290" y="105"/>
                    </a:cubicBezTo>
                    <a:cubicBezTo>
                      <a:pt x="286" y="98"/>
                      <a:pt x="278" y="93"/>
                      <a:pt x="269" y="90"/>
                    </a:cubicBezTo>
                    <a:cubicBezTo>
                      <a:pt x="253" y="84"/>
                      <a:pt x="235" y="88"/>
                      <a:pt x="224" y="102"/>
                    </a:cubicBezTo>
                    <a:cubicBezTo>
                      <a:pt x="213" y="103"/>
                      <a:pt x="203" y="104"/>
                      <a:pt x="195" y="112"/>
                    </a:cubicBezTo>
                    <a:cubicBezTo>
                      <a:pt x="182" y="120"/>
                      <a:pt x="176" y="136"/>
                      <a:pt x="181" y="151"/>
                    </a:cubicBezTo>
                    <a:cubicBezTo>
                      <a:pt x="183" y="154"/>
                      <a:pt x="183" y="154"/>
                      <a:pt x="183" y="154"/>
                    </a:cubicBezTo>
                    <a:cubicBezTo>
                      <a:pt x="190" y="165"/>
                      <a:pt x="173" y="167"/>
                      <a:pt x="169" y="173"/>
                    </a:cubicBezTo>
                    <a:cubicBezTo>
                      <a:pt x="165" y="173"/>
                      <a:pt x="161" y="171"/>
                      <a:pt x="156" y="171"/>
                    </a:cubicBezTo>
                    <a:cubicBezTo>
                      <a:pt x="142" y="174"/>
                      <a:pt x="128" y="179"/>
                      <a:pt x="122" y="192"/>
                    </a:cubicBezTo>
                    <a:cubicBezTo>
                      <a:pt x="117" y="204"/>
                      <a:pt x="119" y="215"/>
                      <a:pt x="124" y="226"/>
                    </a:cubicBezTo>
                    <a:cubicBezTo>
                      <a:pt x="119" y="230"/>
                      <a:pt x="118" y="236"/>
                      <a:pt x="117" y="242"/>
                    </a:cubicBezTo>
                    <a:cubicBezTo>
                      <a:pt x="116" y="256"/>
                      <a:pt x="121" y="267"/>
                      <a:pt x="131" y="276"/>
                    </a:cubicBezTo>
                    <a:cubicBezTo>
                      <a:pt x="131" y="278"/>
                      <a:pt x="131" y="278"/>
                      <a:pt x="131" y="278"/>
                    </a:cubicBezTo>
                    <a:cubicBezTo>
                      <a:pt x="128" y="278"/>
                      <a:pt x="126" y="282"/>
                      <a:pt x="122" y="280"/>
                    </a:cubicBezTo>
                    <a:cubicBezTo>
                      <a:pt x="113" y="281"/>
                      <a:pt x="119" y="290"/>
                      <a:pt x="117" y="295"/>
                    </a:cubicBezTo>
                    <a:cubicBezTo>
                      <a:pt x="119" y="297"/>
                      <a:pt x="118" y="301"/>
                      <a:pt x="121" y="302"/>
                    </a:cubicBezTo>
                    <a:cubicBezTo>
                      <a:pt x="112" y="304"/>
                      <a:pt x="107" y="311"/>
                      <a:pt x="103" y="318"/>
                    </a:cubicBezTo>
                    <a:cubicBezTo>
                      <a:pt x="94" y="317"/>
                      <a:pt x="85" y="313"/>
                      <a:pt x="77" y="319"/>
                    </a:cubicBezTo>
                    <a:cubicBezTo>
                      <a:pt x="70" y="319"/>
                      <a:pt x="65" y="323"/>
                      <a:pt x="60" y="327"/>
                    </a:cubicBezTo>
                    <a:close/>
                    <a:moveTo>
                      <a:pt x="130" y="165"/>
                    </a:moveTo>
                    <a:cubicBezTo>
                      <a:pt x="136" y="167"/>
                      <a:pt x="140" y="161"/>
                      <a:pt x="146" y="161"/>
                    </a:cubicBezTo>
                    <a:cubicBezTo>
                      <a:pt x="153" y="160"/>
                      <a:pt x="160" y="160"/>
                      <a:pt x="167" y="160"/>
                    </a:cubicBezTo>
                    <a:cubicBezTo>
                      <a:pt x="169" y="158"/>
                      <a:pt x="169" y="158"/>
                      <a:pt x="169" y="158"/>
                    </a:cubicBezTo>
                    <a:cubicBezTo>
                      <a:pt x="166" y="136"/>
                      <a:pt x="166" y="136"/>
                      <a:pt x="166" y="136"/>
                    </a:cubicBezTo>
                    <a:cubicBezTo>
                      <a:pt x="167" y="120"/>
                      <a:pt x="177" y="107"/>
                      <a:pt x="191" y="97"/>
                    </a:cubicBezTo>
                    <a:cubicBezTo>
                      <a:pt x="199" y="93"/>
                      <a:pt x="208" y="93"/>
                      <a:pt x="217" y="91"/>
                    </a:cubicBezTo>
                    <a:cubicBezTo>
                      <a:pt x="227" y="80"/>
                      <a:pt x="242" y="78"/>
                      <a:pt x="256" y="75"/>
                    </a:cubicBezTo>
                    <a:cubicBezTo>
                      <a:pt x="276" y="74"/>
                      <a:pt x="296" y="80"/>
                      <a:pt x="306" y="97"/>
                    </a:cubicBezTo>
                    <a:cubicBezTo>
                      <a:pt x="308" y="97"/>
                      <a:pt x="309" y="97"/>
                      <a:pt x="312" y="97"/>
                    </a:cubicBezTo>
                    <a:cubicBezTo>
                      <a:pt x="315" y="92"/>
                      <a:pt x="314" y="84"/>
                      <a:pt x="316" y="78"/>
                    </a:cubicBezTo>
                    <a:cubicBezTo>
                      <a:pt x="323" y="60"/>
                      <a:pt x="330" y="40"/>
                      <a:pt x="348" y="30"/>
                    </a:cubicBezTo>
                    <a:cubicBezTo>
                      <a:pt x="371" y="10"/>
                      <a:pt x="402" y="4"/>
                      <a:pt x="432" y="0"/>
                    </a:cubicBezTo>
                    <a:cubicBezTo>
                      <a:pt x="448" y="1"/>
                      <a:pt x="461" y="7"/>
                      <a:pt x="476" y="11"/>
                    </a:cubicBezTo>
                    <a:cubicBezTo>
                      <a:pt x="491" y="17"/>
                      <a:pt x="506" y="28"/>
                      <a:pt x="516" y="41"/>
                    </a:cubicBezTo>
                    <a:cubicBezTo>
                      <a:pt x="516" y="45"/>
                      <a:pt x="516" y="45"/>
                      <a:pt x="516" y="45"/>
                    </a:cubicBezTo>
                    <a:cubicBezTo>
                      <a:pt x="505" y="51"/>
                      <a:pt x="497" y="61"/>
                      <a:pt x="496" y="72"/>
                    </a:cubicBezTo>
                    <a:cubicBezTo>
                      <a:pt x="496" y="76"/>
                      <a:pt x="499" y="79"/>
                      <a:pt x="501" y="82"/>
                    </a:cubicBezTo>
                    <a:cubicBezTo>
                      <a:pt x="505" y="78"/>
                      <a:pt x="506" y="72"/>
                      <a:pt x="510" y="68"/>
                    </a:cubicBezTo>
                    <a:cubicBezTo>
                      <a:pt x="517" y="59"/>
                      <a:pt x="527" y="55"/>
                      <a:pt x="538" y="56"/>
                    </a:cubicBezTo>
                    <a:cubicBezTo>
                      <a:pt x="547" y="56"/>
                      <a:pt x="555" y="63"/>
                      <a:pt x="563" y="60"/>
                    </a:cubicBezTo>
                    <a:cubicBezTo>
                      <a:pt x="573" y="53"/>
                      <a:pt x="570" y="40"/>
                      <a:pt x="575" y="30"/>
                    </a:cubicBezTo>
                    <a:cubicBezTo>
                      <a:pt x="572" y="22"/>
                      <a:pt x="576" y="16"/>
                      <a:pt x="581" y="10"/>
                    </a:cubicBezTo>
                    <a:cubicBezTo>
                      <a:pt x="604" y="10"/>
                      <a:pt x="624" y="10"/>
                      <a:pt x="648" y="10"/>
                    </a:cubicBezTo>
                    <a:cubicBezTo>
                      <a:pt x="710" y="9"/>
                      <a:pt x="768" y="11"/>
                      <a:pt x="831" y="10"/>
                    </a:cubicBezTo>
                    <a:cubicBezTo>
                      <a:pt x="853" y="11"/>
                      <a:pt x="876" y="10"/>
                      <a:pt x="898" y="11"/>
                    </a:cubicBezTo>
                    <a:cubicBezTo>
                      <a:pt x="900" y="11"/>
                      <a:pt x="900" y="13"/>
                      <a:pt x="899" y="14"/>
                    </a:cubicBezTo>
                    <a:cubicBezTo>
                      <a:pt x="877" y="16"/>
                      <a:pt x="856" y="13"/>
                      <a:pt x="834" y="15"/>
                    </a:cubicBezTo>
                    <a:cubicBezTo>
                      <a:pt x="779" y="14"/>
                      <a:pt x="728" y="14"/>
                      <a:pt x="674" y="14"/>
                    </a:cubicBezTo>
                    <a:cubicBezTo>
                      <a:pt x="644" y="15"/>
                      <a:pt x="612" y="12"/>
                      <a:pt x="584" y="16"/>
                    </a:cubicBezTo>
                    <a:cubicBezTo>
                      <a:pt x="578" y="20"/>
                      <a:pt x="581" y="27"/>
                      <a:pt x="580" y="33"/>
                    </a:cubicBezTo>
                    <a:cubicBezTo>
                      <a:pt x="577" y="43"/>
                      <a:pt x="577" y="56"/>
                      <a:pt x="567" y="62"/>
                    </a:cubicBezTo>
                    <a:cubicBezTo>
                      <a:pt x="557" y="74"/>
                      <a:pt x="545" y="58"/>
                      <a:pt x="532" y="60"/>
                    </a:cubicBezTo>
                    <a:cubicBezTo>
                      <a:pt x="519" y="62"/>
                      <a:pt x="509" y="75"/>
                      <a:pt x="506" y="87"/>
                    </a:cubicBezTo>
                    <a:cubicBezTo>
                      <a:pt x="504" y="89"/>
                      <a:pt x="501" y="87"/>
                      <a:pt x="499" y="87"/>
                    </a:cubicBezTo>
                    <a:cubicBezTo>
                      <a:pt x="494" y="83"/>
                      <a:pt x="491" y="79"/>
                      <a:pt x="491" y="73"/>
                    </a:cubicBezTo>
                    <a:cubicBezTo>
                      <a:pt x="489" y="60"/>
                      <a:pt x="501" y="51"/>
                      <a:pt x="509" y="42"/>
                    </a:cubicBezTo>
                    <a:cubicBezTo>
                      <a:pt x="506" y="33"/>
                      <a:pt x="496" y="30"/>
                      <a:pt x="489" y="23"/>
                    </a:cubicBezTo>
                    <a:cubicBezTo>
                      <a:pt x="476" y="13"/>
                      <a:pt x="460" y="12"/>
                      <a:pt x="444" y="7"/>
                    </a:cubicBezTo>
                    <a:cubicBezTo>
                      <a:pt x="420" y="3"/>
                      <a:pt x="395" y="11"/>
                      <a:pt x="375" y="17"/>
                    </a:cubicBezTo>
                    <a:cubicBezTo>
                      <a:pt x="368" y="21"/>
                      <a:pt x="357" y="24"/>
                      <a:pt x="355" y="33"/>
                    </a:cubicBezTo>
                    <a:cubicBezTo>
                      <a:pt x="345" y="33"/>
                      <a:pt x="340" y="44"/>
                      <a:pt x="333" y="51"/>
                    </a:cubicBezTo>
                    <a:cubicBezTo>
                      <a:pt x="325" y="66"/>
                      <a:pt x="318" y="82"/>
                      <a:pt x="319" y="100"/>
                    </a:cubicBezTo>
                    <a:cubicBezTo>
                      <a:pt x="315" y="107"/>
                      <a:pt x="307" y="102"/>
                      <a:pt x="301" y="102"/>
                    </a:cubicBezTo>
                    <a:cubicBezTo>
                      <a:pt x="294" y="85"/>
                      <a:pt x="276" y="82"/>
                      <a:pt x="261" y="79"/>
                    </a:cubicBezTo>
                    <a:cubicBezTo>
                      <a:pt x="244" y="82"/>
                      <a:pt x="227" y="85"/>
                      <a:pt x="215" y="98"/>
                    </a:cubicBezTo>
                    <a:cubicBezTo>
                      <a:pt x="201" y="95"/>
                      <a:pt x="189" y="102"/>
                      <a:pt x="181" y="111"/>
                    </a:cubicBezTo>
                    <a:cubicBezTo>
                      <a:pt x="171" y="124"/>
                      <a:pt x="169" y="143"/>
                      <a:pt x="176" y="158"/>
                    </a:cubicBezTo>
                    <a:cubicBezTo>
                      <a:pt x="173" y="164"/>
                      <a:pt x="168" y="163"/>
                      <a:pt x="165" y="165"/>
                    </a:cubicBezTo>
                    <a:cubicBezTo>
                      <a:pt x="152" y="165"/>
                      <a:pt x="140" y="165"/>
                      <a:pt x="131" y="174"/>
                    </a:cubicBezTo>
                    <a:cubicBezTo>
                      <a:pt x="129" y="173"/>
                      <a:pt x="126" y="172"/>
                      <a:pt x="126" y="170"/>
                    </a:cubicBezTo>
                    <a:cubicBezTo>
                      <a:pt x="128" y="169"/>
                      <a:pt x="129" y="167"/>
                      <a:pt x="130"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4">
                <a:extLst>
                  <a:ext uri="{FF2B5EF4-FFF2-40B4-BE49-F238E27FC236}">
                    <a16:creationId xmlns:a16="http://schemas.microsoft.com/office/drawing/2014/main" xmlns="" id="{2C495C58-C74C-4847-BFAE-BF011BBAFC21}"/>
                  </a:ext>
                </a:extLst>
              </p:cNvPr>
              <p:cNvSpPr>
                <a:spLocks/>
              </p:cNvSpPr>
              <p:nvPr/>
            </p:nvSpPr>
            <p:spPr bwMode="auto">
              <a:xfrm>
                <a:off x="3570288" y="1341438"/>
                <a:ext cx="925513" cy="11112"/>
              </a:xfrm>
              <a:custGeom>
                <a:avLst/>
                <a:gdLst>
                  <a:gd name="T0" fmla="*/ 20 w 1153"/>
                  <a:gd name="T1" fmla="*/ 0 h 13"/>
                  <a:gd name="T2" fmla="*/ 143 w 1153"/>
                  <a:gd name="T3" fmla="*/ 2 h 13"/>
                  <a:gd name="T4" fmla="*/ 809 w 1153"/>
                  <a:gd name="T5" fmla="*/ 4 h 13"/>
                  <a:gd name="T6" fmla="*/ 1144 w 1153"/>
                  <a:gd name="T7" fmla="*/ 5 h 13"/>
                  <a:gd name="T8" fmla="*/ 1149 w 1153"/>
                  <a:gd name="T9" fmla="*/ 11 h 13"/>
                  <a:gd name="T10" fmla="*/ 1024 w 1153"/>
                  <a:gd name="T11" fmla="*/ 13 h 13"/>
                  <a:gd name="T12" fmla="*/ 1004 w 1153"/>
                  <a:gd name="T13" fmla="*/ 11 h 13"/>
                  <a:gd name="T14" fmla="*/ 773 w 1153"/>
                  <a:gd name="T15" fmla="*/ 12 h 13"/>
                  <a:gd name="T16" fmla="*/ 344 w 1153"/>
                  <a:gd name="T17" fmla="*/ 10 h 13"/>
                  <a:gd name="T18" fmla="*/ 34 w 1153"/>
                  <a:gd name="T19" fmla="*/ 9 h 13"/>
                  <a:gd name="T20" fmla="*/ 0 w 1153"/>
                  <a:gd name="T21" fmla="*/ 5 h 13"/>
                  <a:gd name="T22" fmla="*/ 20 w 1153"/>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3">
                    <a:moveTo>
                      <a:pt x="20" y="0"/>
                    </a:moveTo>
                    <a:cubicBezTo>
                      <a:pt x="143" y="2"/>
                      <a:pt x="143" y="2"/>
                      <a:pt x="143" y="2"/>
                    </a:cubicBezTo>
                    <a:cubicBezTo>
                      <a:pt x="809" y="4"/>
                      <a:pt x="809" y="4"/>
                      <a:pt x="809" y="4"/>
                    </a:cubicBezTo>
                    <a:cubicBezTo>
                      <a:pt x="922" y="3"/>
                      <a:pt x="1031" y="5"/>
                      <a:pt x="1144" y="5"/>
                    </a:cubicBezTo>
                    <a:cubicBezTo>
                      <a:pt x="1153" y="6"/>
                      <a:pt x="1149" y="9"/>
                      <a:pt x="1149" y="11"/>
                    </a:cubicBezTo>
                    <a:cubicBezTo>
                      <a:pt x="1106" y="12"/>
                      <a:pt x="1065" y="12"/>
                      <a:pt x="1024" y="13"/>
                    </a:cubicBezTo>
                    <a:cubicBezTo>
                      <a:pt x="1004" y="11"/>
                      <a:pt x="1004" y="11"/>
                      <a:pt x="1004" y="11"/>
                    </a:cubicBezTo>
                    <a:cubicBezTo>
                      <a:pt x="927" y="13"/>
                      <a:pt x="847" y="11"/>
                      <a:pt x="773" y="12"/>
                    </a:cubicBezTo>
                    <a:cubicBezTo>
                      <a:pt x="634" y="11"/>
                      <a:pt x="489" y="12"/>
                      <a:pt x="344" y="10"/>
                    </a:cubicBezTo>
                    <a:cubicBezTo>
                      <a:pt x="245" y="10"/>
                      <a:pt x="138" y="9"/>
                      <a:pt x="34" y="9"/>
                    </a:cubicBezTo>
                    <a:cubicBezTo>
                      <a:pt x="23" y="9"/>
                      <a:pt x="0" y="10"/>
                      <a:pt x="0" y="5"/>
                    </a:cubicBezTo>
                    <a:cubicBezTo>
                      <a:pt x="0" y="2"/>
                      <a:pt x="11" y="1"/>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Rectangle 15">
                <a:extLst>
                  <a:ext uri="{FF2B5EF4-FFF2-40B4-BE49-F238E27FC236}">
                    <a16:creationId xmlns:a16="http://schemas.microsoft.com/office/drawing/2014/main" xmlns="" id="{1EC1C8B1-E03F-4A69-A593-D6F677ABAA9B}"/>
                  </a:ext>
                </a:extLst>
              </p:cNvPr>
              <p:cNvSpPr>
                <a:spLocks noChangeArrowheads="1"/>
              </p:cNvSpPr>
              <p:nvPr/>
            </p:nvSpPr>
            <p:spPr bwMode="auto">
              <a:xfrm>
                <a:off x="3744913"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Rectangle 16">
                <a:extLst>
                  <a:ext uri="{FF2B5EF4-FFF2-40B4-BE49-F238E27FC236}">
                    <a16:creationId xmlns:a16="http://schemas.microsoft.com/office/drawing/2014/main" xmlns="" id="{757ED566-108D-406F-8FAA-3AFBD039E90D}"/>
                  </a:ext>
                </a:extLst>
              </p:cNvPr>
              <p:cNvSpPr>
                <a:spLocks noChangeArrowheads="1"/>
              </p:cNvSpPr>
              <p:nvPr/>
            </p:nvSpPr>
            <p:spPr bwMode="auto">
              <a:xfrm>
                <a:off x="3775076" y="1301750"/>
                <a:ext cx="717550" cy="15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7">
                <a:extLst>
                  <a:ext uri="{FF2B5EF4-FFF2-40B4-BE49-F238E27FC236}">
                    <a16:creationId xmlns:a16="http://schemas.microsoft.com/office/drawing/2014/main" xmlns="" id="{0EC73D87-0197-4879-9B72-E437D4DF54A7}"/>
                  </a:ext>
                </a:extLst>
              </p:cNvPr>
              <p:cNvSpPr>
                <a:spLocks/>
              </p:cNvSpPr>
              <p:nvPr/>
            </p:nvSpPr>
            <p:spPr bwMode="auto">
              <a:xfrm>
                <a:off x="4462463" y="1341438"/>
                <a:ext cx="925513" cy="9525"/>
              </a:xfrm>
              <a:custGeom>
                <a:avLst/>
                <a:gdLst>
                  <a:gd name="T0" fmla="*/ 1153 w 1153"/>
                  <a:gd name="T1" fmla="*/ 5 h 12"/>
                  <a:gd name="T2" fmla="*/ 1119 w 1153"/>
                  <a:gd name="T3" fmla="*/ 9 h 12"/>
                  <a:gd name="T4" fmla="*/ 809 w 1153"/>
                  <a:gd name="T5" fmla="*/ 10 h 12"/>
                  <a:gd name="T6" fmla="*/ 380 w 1153"/>
                  <a:gd name="T7" fmla="*/ 12 h 12"/>
                  <a:gd name="T8" fmla="*/ 149 w 1153"/>
                  <a:gd name="T9" fmla="*/ 11 h 12"/>
                  <a:gd name="T10" fmla="*/ 129 w 1153"/>
                  <a:gd name="T11" fmla="*/ 12 h 12"/>
                  <a:gd name="T12" fmla="*/ 4 w 1153"/>
                  <a:gd name="T13" fmla="*/ 11 h 12"/>
                  <a:gd name="T14" fmla="*/ 9 w 1153"/>
                  <a:gd name="T15" fmla="*/ 4 h 12"/>
                  <a:gd name="T16" fmla="*/ 344 w 1153"/>
                  <a:gd name="T17" fmla="*/ 3 h 12"/>
                  <a:gd name="T18" fmla="*/ 1010 w 1153"/>
                  <a:gd name="T19" fmla="*/ 2 h 12"/>
                  <a:gd name="T20" fmla="*/ 1133 w 1153"/>
                  <a:gd name="T21" fmla="*/ 0 h 12"/>
                  <a:gd name="T22" fmla="*/ 1153 w 1153"/>
                  <a:gd name="T2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2">
                    <a:moveTo>
                      <a:pt x="1153" y="5"/>
                    </a:moveTo>
                    <a:cubicBezTo>
                      <a:pt x="1153" y="10"/>
                      <a:pt x="1130" y="9"/>
                      <a:pt x="1119" y="9"/>
                    </a:cubicBezTo>
                    <a:cubicBezTo>
                      <a:pt x="1015" y="9"/>
                      <a:pt x="908" y="9"/>
                      <a:pt x="809" y="10"/>
                    </a:cubicBezTo>
                    <a:cubicBezTo>
                      <a:pt x="664" y="12"/>
                      <a:pt x="519" y="11"/>
                      <a:pt x="380" y="12"/>
                    </a:cubicBezTo>
                    <a:cubicBezTo>
                      <a:pt x="306" y="11"/>
                      <a:pt x="226" y="12"/>
                      <a:pt x="149" y="11"/>
                    </a:cubicBezTo>
                    <a:cubicBezTo>
                      <a:pt x="129" y="12"/>
                      <a:pt x="129" y="12"/>
                      <a:pt x="129" y="12"/>
                    </a:cubicBezTo>
                    <a:cubicBezTo>
                      <a:pt x="88" y="11"/>
                      <a:pt x="47" y="11"/>
                      <a:pt x="4" y="11"/>
                    </a:cubicBezTo>
                    <a:cubicBezTo>
                      <a:pt x="4" y="9"/>
                      <a:pt x="0" y="6"/>
                      <a:pt x="9" y="4"/>
                    </a:cubicBezTo>
                    <a:cubicBezTo>
                      <a:pt x="122" y="4"/>
                      <a:pt x="231" y="3"/>
                      <a:pt x="344" y="3"/>
                    </a:cubicBezTo>
                    <a:cubicBezTo>
                      <a:pt x="1010" y="2"/>
                      <a:pt x="1010" y="2"/>
                      <a:pt x="1010" y="2"/>
                    </a:cubicBezTo>
                    <a:cubicBezTo>
                      <a:pt x="1133" y="0"/>
                      <a:pt x="1133" y="0"/>
                      <a:pt x="1133" y="0"/>
                    </a:cubicBezTo>
                    <a:cubicBezTo>
                      <a:pt x="1142" y="1"/>
                      <a:pt x="1153" y="2"/>
                      <a:pt x="115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18">
                <a:extLst>
                  <a:ext uri="{FF2B5EF4-FFF2-40B4-BE49-F238E27FC236}">
                    <a16:creationId xmlns:a16="http://schemas.microsoft.com/office/drawing/2014/main" xmlns="" id="{2B74B5E4-B410-4E6A-92A0-7249ACB062C4}"/>
                  </a:ext>
                </a:extLst>
              </p:cNvPr>
              <p:cNvSpPr>
                <a:spLocks noChangeArrowheads="1"/>
              </p:cNvSpPr>
              <p:nvPr/>
            </p:nvSpPr>
            <p:spPr bwMode="auto">
              <a:xfrm>
                <a:off x="4465638"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Rectangle 19">
                <a:extLst>
                  <a:ext uri="{FF2B5EF4-FFF2-40B4-BE49-F238E27FC236}">
                    <a16:creationId xmlns:a16="http://schemas.microsoft.com/office/drawing/2014/main" xmlns="" id="{BCEDCC5F-CB8E-46C1-8050-01F007008EDF}"/>
                  </a:ext>
                </a:extLst>
              </p:cNvPr>
              <p:cNvSpPr>
                <a:spLocks noChangeArrowheads="1"/>
              </p:cNvSpPr>
              <p:nvPr/>
            </p:nvSpPr>
            <p:spPr bwMode="auto">
              <a:xfrm>
                <a:off x="4465638" y="1300163"/>
                <a:ext cx="7175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Rectangle 20">
                <a:extLst>
                  <a:ext uri="{FF2B5EF4-FFF2-40B4-BE49-F238E27FC236}">
                    <a16:creationId xmlns:a16="http://schemas.microsoft.com/office/drawing/2014/main" xmlns="" id="{40AB85AD-9012-46E0-9B6C-EC65B2AA4DBF}"/>
                  </a:ext>
                </a:extLst>
              </p:cNvPr>
              <p:cNvSpPr>
                <a:spLocks noChangeArrowheads="1"/>
              </p:cNvSpPr>
              <p:nvPr/>
            </p:nvSpPr>
            <p:spPr bwMode="auto">
              <a:xfrm>
                <a:off x="3759201" y="1860550"/>
                <a:ext cx="1447800"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Rectangle 21">
                <a:extLst>
                  <a:ext uri="{FF2B5EF4-FFF2-40B4-BE49-F238E27FC236}">
                    <a16:creationId xmlns:a16="http://schemas.microsoft.com/office/drawing/2014/main" xmlns="" id="{7A4647B0-0B06-41BF-8EFB-B19C4F7720B8}"/>
                  </a:ext>
                </a:extLst>
              </p:cNvPr>
              <p:cNvSpPr>
                <a:spLocks noChangeArrowheads="1"/>
              </p:cNvSpPr>
              <p:nvPr/>
            </p:nvSpPr>
            <p:spPr bwMode="auto">
              <a:xfrm>
                <a:off x="3775076" y="1890713"/>
                <a:ext cx="1466850"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Rectangle 22">
                <a:extLst>
                  <a:ext uri="{FF2B5EF4-FFF2-40B4-BE49-F238E27FC236}">
                    <a16:creationId xmlns:a16="http://schemas.microsoft.com/office/drawing/2014/main" xmlns="" id="{DF1E99EA-D20C-4F7E-B2C8-0F5370936AF7}"/>
                  </a:ext>
                </a:extLst>
              </p:cNvPr>
              <p:cNvSpPr>
                <a:spLocks noChangeArrowheads="1"/>
              </p:cNvSpPr>
              <p:nvPr/>
            </p:nvSpPr>
            <p:spPr bwMode="auto">
              <a:xfrm>
                <a:off x="3759201" y="1906588"/>
                <a:ext cx="1495425"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3">
                <a:extLst>
                  <a:ext uri="{FF2B5EF4-FFF2-40B4-BE49-F238E27FC236}">
                    <a16:creationId xmlns:a16="http://schemas.microsoft.com/office/drawing/2014/main" xmlns="" id="{42777A90-36EF-494E-9DC0-0037366F14E9}"/>
                  </a:ext>
                </a:extLst>
              </p:cNvPr>
              <p:cNvSpPr>
                <a:spLocks/>
              </p:cNvSpPr>
              <p:nvPr/>
            </p:nvSpPr>
            <p:spPr bwMode="auto">
              <a:xfrm>
                <a:off x="5570538" y="1441450"/>
                <a:ext cx="17463" cy="14287"/>
              </a:xfrm>
              <a:custGeom>
                <a:avLst/>
                <a:gdLst>
                  <a:gd name="T0" fmla="*/ 18 w 22"/>
                  <a:gd name="T1" fmla="*/ 2 h 18"/>
                  <a:gd name="T2" fmla="*/ 0 w 22"/>
                  <a:gd name="T3" fmla="*/ 10 h 18"/>
                  <a:gd name="T4" fmla="*/ 8 w 22"/>
                  <a:gd name="T5" fmla="*/ 18 h 18"/>
                  <a:gd name="T6" fmla="*/ 22 w 22"/>
                  <a:gd name="T7" fmla="*/ 8 h 18"/>
                  <a:gd name="T8" fmla="*/ 18 w 22"/>
                  <a:gd name="T9" fmla="*/ 2 h 18"/>
                </a:gdLst>
                <a:ahLst/>
                <a:cxnLst>
                  <a:cxn ang="0">
                    <a:pos x="T0" y="T1"/>
                  </a:cxn>
                  <a:cxn ang="0">
                    <a:pos x="T2" y="T3"/>
                  </a:cxn>
                  <a:cxn ang="0">
                    <a:pos x="T4" y="T5"/>
                  </a:cxn>
                  <a:cxn ang="0">
                    <a:pos x="T6" y="T7"/>
                  </a:cxn>
                  <a:cxn ang="0">
                    <a:pos x="T8" y="T9"/>
                  </a:cxn>
                </a:cxnLst>
                <a:rect l="0" t="0" r="r" b="b"/>
                <a:pathLst>
                  <a:path w="22" h="18">
                    <a:moveTo>
                      <a:pt x="18" y="2"/>
                    </a:moveTo>
                    <a:cubicBezTo>
                      <a:pt x="12" y="6"/>
                      <a:pt x="2" y="0"/>
                      <a:pt x="0" y="10"/>
                    </a:cubicBezTo>
                    <a:cubicBezTo>
                      <a:pt x="1" y="14"/>
                      <a:pt x="6" y="15"/>
                      <a:pt x="8" y="18"/>
                    </a:cubicBezTo>
                    <a:cubicBezTo>
                      <a:pt x="15" y="18"/>
                      <a:pt x="20" y="13"/>
                      <a:pt x="22" y="8"/>
                    </a:cubicBezTo>
                    <a:cubicBezTo>
                      <a:pt x="22" y="5"/>
                      <a:pt x="21" y="3"/>
                      <a:pt x="1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4">
                <a:extLst>
                  <a:ext uri="{FF2B5EF4-FFF2-40B4-BE49-F238E27FC236}">
                    <a16:creationId xmlns:a16="http://schemas.microsoft.com/office/drawing/2014/main" xmlns="" id="{8A8D00ED-5280-444B-99B8-621CFA6C557C}"/>
                  </a:ext>
                </a:extLst>
              </p:cNvPr>
              <p:cNvSpPr>
                <a:spLocks/>
              </p:cNvSpPr>
              <p:nvPr/>
            </p:nvSpPr>
            <p:spPr bwMode="auto">
              <a:xfrm>
                <a:off x="5553076" y="1592263"/>
                <a:ext cx="30163" cy="25400"/>
              </a:xfrm>
              <a:custGeom>
                <a:avLst/>
                <a:gdLst>
                  <a:gd name="T0" fmla="*/ 27 w 39"/>
                  <a:gd name="T1" fmla="*/ 2 h 30"/>
                  <a:gd name="T2" fmla="*/ 7 w 39"/>
                  <a:gd name="T3" fmla="*/ 13 h 30"/>
                  <a:gd name="T4" fmla="*/ 4 w 39"/>
                  <a:gd name="T5" fmla="*/ 23 h 30"/>
                  <a:gd name="T6" fmla="*/ 24 w 39"/>
                  <a:gd name="T7" fmla="*/ 30 h 30"/>
                  <a:gd name="T8" fmla="*/ 39 w 39"/>
                  <a:gd name="T9" fmla="*/ 14 h 30"/>
                  <a:gd name="T10" fmla="*/ 27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27" y="2"/>
                    </a:moveTo>
                    <a:cubicBezTo>
                      <a:pt x="19" y="0"/>
                      <a:pt x="13" y="7"/>
                      <a:pt x="7" y="13"/>
                    </a:cubicBezTo>
                    <a:cubicBezTo>
                      <a:pt x="7" y="16"/>
                      <a:pt x="0" y="19"/>
                      <a:pt x="4" y="23"/>
                    </a:cubicBezTo>
                    <a:cubicBezTo>
                      <a:pt x="10" y="28"/>
                      <a:pt x="17" y="29"/>
                      <a:pt x="24" y="30"/>
                    </a:cubicBezTo>
                    <a:cubicBezTo>
                      <a:pt x="30" y="26"/>
                      <a:pt x="34" y="18"/>
                      <a:pt x="39" y="14"/>
                    </a:cubicBezTo>
                    <a:cubicBezTo>
                      <a:pt x="38" y="8"/>
                      <a:pt x="31" y="6"/>
                      <a:pt x="2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5">
                <a:extLst>
                  <a:ext uri="{FF2B5EF4-FFF2-40B4-BE49-F238E27FC236}">
                    <a16:creationId xmlns:a16="http://schemas.microsoft.com/office/drawing/2014/main" xmlns="" id="{D6E466AB-A372-48ED-AE6C-B5609A6D1D7E}"/>
                  </a:ext>
                </a:extLst>
              </p:cNvPr>
              <p:cNvSpPr>
                <a:spLocks/>
              </p:cNvSpPr>
              <p:nvPr/>
            </p:nvSpPr>
            <p:spPr bwMode="auto">
              <a:xfrm>
                <a:off x="5518151" y="1468438"/>
                <a:ext cx="47625" cy="42862"/>
              </a:xfrm>
              <a:custGeom>
                <a:avLst/>
                <a:gdLst>
                  <a:gd name="T0" fmla="*/ 44 w 60"/>
                  <a:gd name="T1" fmla="*/ 42 h 54"/>
                  <a:gd name="T2" fmla="*/ 6 w 60"/>
                  <a:gd name="T3" fmla="*/ 1 h 54"/>
                  <a:gd name="T4" fmla="*/ 0 w 60"/>
                  <a:gd name="T5" fmla="*/ 5 h 54"/>
                  <a:gd name="T6" fmla="*/ 15 w 60"/>
                  <a:gd name="T7" fmla="*/ 43 h 54"/>
                  <a:gd name="T8" fmla="*/ 27 w 60"/>
                  <a:gd name="T9" fmla="*/ 51 h 54"/>
                  <a:gd name="T10" fmla="*/ 57 w 60"/>
                  <a:gd name="T11" fmla="*/ 51 h 54"/>
                  <a:gd name="T12" fmla="*/ 59 w 60"/>
                  <a:gd name="T13" fmla="*/ 46 h 54"/>
                  <a:gd name="T14" fmla="*/ 44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44" y="42"/>
                    </a:moveTo>
                    <a:cubicBezTo>
                      <a:pt x="26" y="36"/>
                      <a:pt x="11" y="19"/>
                      <a:pt x="6" y="1"/>
                    </a:cubicBezTo>
                    <a:cubicBezTo>
                      <a:pt x="3" y="0"/>
                      <a:pt x="1" y="3"/>
                      <a:pt x="0" y="5"/>
                    </a:cubicBezTo>
                    <a:cubicBezTo>
                      <a:pt x="0" y="20"/>
                      <a:pt x="5" y="33"/>
                      <a:pt x="15" y="43"/>
                    </a:cubicBezTo>
                    <a:cubicBezTo>
                      <a:pt x="27" y="51"/>
                      <a:pt x="27" y="51"/>
                      <a:pt x="27" y="51"/>
                    </a:cubicBezTo>
                    <a:cubicBezTo>
                      <a:pt x="37" y="51"/>
                      <a:pt x="48" y="54"/>
                      <a:pt x="57" y="51"/>
                    </a:cubicBezTo>
                    <a:cubicBezTo>
                      <a:pt x="58" y="49"/>
                      <a:pt x="60" y="47"/>
                      <a:pt x="59" y="46"/>
                    </a:cubicBezTo>
                    <a:cubicBezTo>
                      <a:pt x="55" y="43"/>
                      <a:pt x="48" y="44"/>
                      <a:pt x="4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26">
                <a:extLst>
                  <a:ext uri="{FF2B5EF4-FFF2-40B4-BE49-F238E27FC236}">
                    <a16:creationId xmlns:a16="http://schemas.microsoft.com/office/drawing/2014/main" xmlns="" id="{2126637C-0686-4512-AD80-E471B4C7BAA4}"/>
                  </a:ext>
                </a:extLst>
              </p:cNvPr>
              <p:cNvSpPr>
                <a:spLocks/>
              </p:cNvSpPr>
              <p:nvPr/>
            </p:nvSpPr>
            <p:spPr bwMode="auto">
              <a:xfrm>
                <a:off x="5503863" y="1403350"/>
                <a:ext cx="26988" cy="49212"/>
              </a:xfrm>
              <a:custGeom>
                <a:avLst/>
                <a:gdLst>
                  <a:gd name="T0" fmla="*/ 25 w 34"/>
                  <a:gd name="T1" fmla="*/ 0 h 62"/>
                  <a:gd name="T2" fmla="*/ 18 w 34"/>
                  <a:gd name="T3" fmla="*/ 5 h 62"/>
                  <a:gd name="T4" fmla="*/ 0 w 34"/>
                  <a:gd name="T5" fmla="*/ 26 h 62"/>
                  <a:gd name="T6" fmla="*/ 0 w 34"/>
                  <a:gd name="T7" fmla="*/ 36 h 62"/>
                  <a:gd name="T8" fmla="*/ 15 w 34"/>
                  <a:gd name="T9" fmla="*/ 62 h 62"/>
                  <a:gd name="T10" fmla="*/ 20 w 34"/>
                  <a:gd name="T11" fmla="*/ 16 h 62"/>
                  <a:gd name="T12" fmla="*/ 25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25" y="0"/>
                    </a:moveTo>
                    <a:cubicBezTo>
                      <a:pt x="21" y="0"/>
                      <a:pt x="21" y="4"/>
                      <a:pt x="18" y="5"/>
                    </a:cubicBezTo>
                    <a:cubicBezTo>
                      <a:pt x="10" y="10"/>
                      <a:pt x="6" y="20"/>
                      <a:pt x="0" y="26"/>
                    </a:cubicBezTo>
                    <a:cubicBezTo>
                      <a:pt x="2" y="29"/>
                      <a:pt x="0" y="32"/>
                      <a:pt x="0" y="36"/>
                    </a:cubicBezTo>
                    <a:cubicBezTo>
                      <a:pt x="2" y="46"/>
                      <a:pt x="4" y="59"/>
                      <a:pt x="15" y="62"/>
                    </a:cubicBezTo>
                    <a:cubicBezTo>
                      <a:pt x="20" y="47"/>
                      <a:pt x="12" y="29"/>
                      <a:pt x="20" y="16"/>
                    </a:cubicBezTo>
                    <a:cubicBezTo>
                      <a:pt x="22" y="10"/>
                      <a:pt x="34" y="3"/>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27">
                <a:extLst>
                  <a:ext uri="{FF2B5EF4-FFF2-40B4-BE49-F238E27FC236}">
                    <a16:creationId xmlns:a16="http://schemas.microsoft.com/office/drawing/2014/main" xmlns="" id="{FBA0ED39-F017-4282-887F-6DC60B0DB549}"/>
                  </a:ext>
                </a:extLst>
              </p:cNvPr>
              <p:cNvSpPr>
                <a:spLocks/>
              </p:cNvSpPr>
              <p:nvPr/>
            </p:nvSpPr>
            <p:spPr bwMode="auto">
              <a:xfrm>
                <a:off x="5497513" y="1751013"/>
                <a:ext cx="20638" cy="47625"/>
              </a:xfrm>
              <a:custGeom>
                <a:avLst/>
                <a:gdLst>
                  <a:gd name="T0" fmla="*/ 23 w 27"/>
                  <a:gd name="T1" fmla="*/ 45 h 59"/>
                  <a:gd name="T2" fmla="*/ 24 w 27"/>
                  <a:gd name="T3" fmla="*/ 20 h 59"/>
                  <a:gd name="T4" fmla="*/ 19 w 27"/>
                  <a:gd name="T5" fmla="*/ 2 h 59"/>
                  <a:gd name="T6" fmla="*/ 12 w 27"/>
                  <a:gd name="T7" fmla="*/ 1 h 59"/>
                  <a:gd name="T8" fmla="*/ 3 w 27"/>
                  <a:gd name="T9" fmla="*/ 30 h 59"/>
                  <a:gd name="T10" fmla="*/ 23 w 27"/>
                  <a:gd name="T11" fmla="*/ 58 h 59"/>
                  <a:gd name="T12" fmla="*/ 26 w 27"/>
                  <a:gd name="T13" fmla="*/ 56 h 59"/>
                  <a:gd name="T14" fmla="*/ 23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23" y="45"/>
                    </a:moveTo>
                    <a:cubicBezTo>
                      <a:pt x="23" y="36"/>
                      <a:pt x="23" y="28"/>
                      <a:pt x="24" y="20"/>
                    </a:cubicBezTo>
                    <a:cubicBezTo>
                      <a:pt x="23" y="14"/>
                      <a:pt x="18" y="9"/>
                      <a:pt x="19" y="2"/>
                    </a:cubicBezTo>
                    <a:cubicBezTo>
                      <a:pt x="17" y="0"/>
                      <a:pt x="14" y="0"/>
                      <a:pt x="12" y="1"/>
                    </a:cubicBezTo>
                    <a:cubicBezTo>
                      <a:pt x="4" y="9"/>
                      <a:pt x="0" y="20"/>
                      <a:pt x="3" y="30"/>
                    </a:cubicBezTo>
                    <a:cubicBezTo>
                      <a:pt x="4" y="42"/>
                      <a:pt x="14" y="52"/>
                      <a:pt x="23" y="58"/>
                    </a:cubicBezTo>
                    <a:cubicBezTo>
                      <a:pt x="25" y="59"/>
                      <a:pt x="26" y="57"/>
                      <a:pt x="26" y="56"/>
                    </a:cubicBezTo>
                    <a:cubicBezTo>
                      <a:pt x="27" y="51"/>
                      <a:pt x="24" y="49"/>
                      <a:pt x="2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28">
                <a:extLst>
                  <a:ext uri="{FF2B5EF4-FFF2-40B4-BE49-F238E27FC236}">
                    <a16:creationId xmlns:a16="http://schemas.microsoft.com/office/drawing/2014/main" xmlns="" id="{B20BB727-87BD-47CA-8483-C9A43C4AFE99}"/>
                  </a:ext>
                </a:extLst>
              </p:cNvPr>
              <p:cNvSpPr>
                <a:spLocks noEditPoints="1"/>
              </p:cNvSpPr>
              <p:nvPr/>
            </p:nvSpPr>
            <p:spPr bwMode="auto">
              <a:xfrm>
                <a:off x="5170488" y="1292226"/>
                <a:ext cx="725488" cy="619124"/>
              </a:xfrm>
              <a:custGeom>
                <a:avLst/>
                <a:gdLst>
                  <a:gd name="T0" fmla="*/ 736 w 904"/>
                  <a:gd name="T1" fmla="*/ 644 h 769"/>
                  <a:gd name="T2" fmla="*/ 400 w 904"/>
                  <a:gd name="T3" fmla="*/ 703 h 769"/>
                  <a:gd name="T4" fmla="*/ 351 w 904"/>
                  <a:gd name="T5" fmla="*/ 709 h 769"/>
                  <a:gd name="T6" fmla="*/ 724 w 904"/>
                  <a:gd name="T7" fmla="*/ 660 h 769"/>
                  <a:gd name="T8" fmla="*/ 861 w 904"/>
                  <a:gd name="T9" fmla="*/ 342 h 769"/>
                  <a:gd name="T10" fmla="*/ 863 w 904"/>
                  <a:gd name="T11" fmla="*/ 328 h 769"/>
                  <a:gd name="T12" fmla="*/ 863 w 904"/>
                  <a:gd name="T13" fmla="*/ 406 h 769"/>
                  <a:gd name="T14" fmla="*/ 824 w 904"/>
                  <a:gd name="T15" fmla="*/ 354 h 769"/>
                  <a:gd name="T16" fmla="*/ 717 w 904"/>
                  <a:gd name="T17" fmla="*/ 310 h 769"/>
                  <a:gd name="T18" fmla="*/ 772 w 904"/>
                  <a:gd name="T19" fmla="*/ 267 h 769"/>
                  <a:gd name="T20" fmla="*/ 695 w 904"/>
                  <a:gd name="T21" fmla="*/ 166 h 769"/>
                  <a:gd name="T22" fmla="*/ 660 w 904"/>
                  <a:gd name="T23" fmla="*/ 146 h 769"/>
                  <a:gd name="T24" fmla="*/ 643 w 904"/>
                  <a:gd name="T25" fmla="*/ 232 h 769"/>
                  <a:gd name="T26" fmla="*/ 425 w 904"/>
                  <a:gd name="T27" fmla="*/ 127 h 769"/>
                  <a:gd name="T28" fmla="*/ 509 w 904"/>
                  <a:gd name="T29" fmla="*/ 139 h 769"/>
                  <a:gd name="T30" fmla="*/ 416 w 904"/>
                  <a:gd name="T31" fmla="*/ 42 h 769"/>
                  <a:gd name="T32" fmla="*/ 422 w 904"/>
                  <a:gd name="T33" fmla="*/ 466 h 769"/>
                  <a:gd name="T34" fmla="*/ 554 w 904"/>
                  <a:gd name="T35" fmla="*/ 559 h 769"/>
                  <a:gd name="T36" fmla="*/ 548 w 904"/>
                  <a:gd name="T37" fmla="*/ 621 h 769"/>
                  <a:gd name="T38" fmla="*/ 613 w 904"/>
                  <a:gd name="T39" fmla="*/ 463 h 769"/>
                  <a:gd name="T40" fmla="*/ 600 w 904"/>
                  <a:gd name="T41" fmla="*/ 554 h 769"/>
                  <a:gd name="T42" fmla="*/ 707 w 904"/>
                  <a:gd name="T43" fmla="*/ 620 h 769"/>
                  <a:gd name="T44" fmla="*/ 741 w 904"/>
                  <a:gd name="T45" fmla="*/ 569 h 769"/>
                  <a:gd name="T46" fmla="*/ 682 w 904"/>
                  <a:gd name="T47" fmla="*/ 446 h 769"/>
                  <a:gd name="T48" fmla="*/ 788 w 904"/>
                  <a:gd name="T49" fmla="*/ 438 h 769"/>
                  <a:gd name="T50" fmla="*/ 750 w 904"/>
                  <a:gd name="T51" fmla="*/ 470 h 769"/>
                  <a:gd name="T52" fmla="*/ 734 w 904"/>
                  <a:gd name="T53" fmla="*/ 260 h 769"/>
                  <a:gd name="T54" fmla="*/ 768 w 904"/>
                  <a:gd name="T55" fmla="*/ 295 h 769"/>
                  <a:gd name="T56" fmla="*/ 461 w 904"/>
                  <a:gd name="T57" fmla="*/ 133 h 769"/>
                  <a:gd name="T58" fmla="*/ 470 w 904"/>
                  <a:gd name="T59" fmla="*/ 59 h 769"/>
                  <a:gd name="T60" fmla="*/ 668 w 904"/>
                  <a:gd name="T61" fmla="*/ 207 h 769"/>
                  <a:gd name="T62" fmla="*/ 648 w 904"/>
                  <a:gd name="T63" fmla="*/ 488 h 769"/>
                  <a:gd name="T64" fmla="*/ 636 w 904"/>
                  <a:gd name="T65" fmla="*/ 273 h 769"/>
                  <a:gd name="T66" fmla="*/ 633 w 904"/>
                  <a:gd name="T67" fmla="*/ 338 h 769"/>
                  <a:gd name="T68" fmla="*/ 452 w 904"/>
                  <a:gd name="T69" fmla="*/ 340 h 769"/>
                  <a:gd name="T70" fmla="*/ 596 w 904"/>
                  <a:gd name="T71" fmla="*/ 434 h 769"/>
                  <a:gd name="T72" fmla="*/ 652 w 904"/>
                  <a:gd name="T73" fmla="*/ 387 h 769"/>
                  <a:gd name="T74" fmla="*/ 586 w 904"/>
                  <a:gd name="T75" fmla="*/ 388 h 769"/>
                  <a:gd name="T76" fmla="*/ 639 w 904"/>
                  <a:gd name="T77" fmla="*/ 622 h 769"/>
                  <a:gd name="T78" fmla="*/ 483 w 904"/>
                  <a:gd name="T79" fmla="*/ 424 h 769"/>
                  <a:gd name="T80" fmla="*/ 441 w 904"/>
                  <a:gd name="T81" fmla="*/ 369 h 769"/>
                  <a:gd name="T82" fmla="*/ 459 w 904"/>
                  <a:gd name="T83" fmla="*/ 120 h 769"/>
                  <a:gd name="T84" fmla="*/ 514 w 904"/>
                  <a:gd name="T85" fmla="*/ 687 h 769"/>
                  <a:gd name="T86" fmla="*/ 782 w 904"/>
                  <a:gd name="T87" fmla="*/ 280 h 769"/>
                  <a:gd name="T88" fmla="*/ 615 w 904"/>
                  <a:gd name="T89" fmla="*/ 128 h 769"/>
                  <a:gd name="T90" fmla="*/ 483 w 904"/>
                  <a:gd name="T91" fmla="*/ 13 h 769"/>
                  <a:gd name="T92" fmla="*/ 191 w 904"/>
                  <a:gd name="T93" fmla="*/ 23 h 769"/>
                  <a:gd name="T94" fmla="*/ 300 w 904"/>
                  <a:gd name="T95" fmla="*/ 103 h 769"/>
                  <a:gd name="T96" fmla="*/ 386 w 904"/>
                  <a:gd name="T97" fmla="*/ 386 h 769"/>
                  <a:gd name="T98" fmla="*/ 7 w 904"/>
                  <a:gd name="T99" fmla="*/ 714 h 769"/>
                  <a:gd name="T100" fmla="*/ 1 w 904"/>
                  <a:gd name="T101" fmla="*/ 755 h 769"/>
                  <a:gd name="T102" fmla="*/ 527 w 904"/>
                  <a:gd name="T103" fmla="*/ 740 h 769"/>
                  <a:gd name="T104" fmla="*/ 481 w 904"/>
                  <a:gd name="T105" fmla="*/ 580 h 769"/>
                  <a:gd name="T106" fmla="*/ 545 w 904"/>
                  <a:gd name="T107" fmla="*/ 504 h 769"/>
                  <a:gd name="T108" fmla="*/ 593 w 904"/>
                  <a:gd name="T109" fmla="*/ 512 h 769"/>
                  <a:gd name="T110" fmla="*/ 713 w 904"/>
                  <a:gd name="T111" fmla="*/ 659 h 769"/>
                  <a:gd name="T112" fmla="*/ 753 w 904"/>
                  <a:gd name="T113" fmla="*/ 466 h 769"/>
                  <a:gd name="T114" fmla="*/ 782 w 904"/>
                  <a:gd name="T115" fmla="*/ 373 h 769"/>
                  <a:gd name="T116" fmla="*/ 585 w 904"/>
                  <a:gd name="T117" fmla="*/ 100 h 769"/>
                  <a:gd name="T118" fmla="*/ 230 w 904"/>
                  <a:gd name="T119" fmla="*/ 14 h 769"/>
                  <a:gd name="T120" fmla="*/ 388 w 904"/>
                  <a:gd name="T121" fmla="*/ 41 h 769"/>
                  <a:gd name="T122" fmla="*/ 774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96" y="366"/>
                    </a:moveTo>
                    <a:cubicBezTo>
                      <a:pt x="899" y="373"/>
                      <a:pt x="901" y="382"/>
                      <a:pt x="901" y="390"/>
                    </a:cubicBezTo>
                    <a:cubicBezTo>
                      <a:pt x="898" y="398"/>
                      <a:pt x="904" y="409"/>
                      <a:pt x="897" y="415"/>
                    </a:cubicBezTo>
                    <a:cubicBezTo>
                      <a:pt x="894" y="414"/>
                      <a:pt x="894" y="414"/>
                      <a:pt x="894" y="414"/>
                    </a:cubicBezTo>
                    <a:cubicBezTo>
                      <a:pt x="888" y="420"/>
                      <a:pt x="880" y="426"/>
                      <a:pt x="872" y="425"/>
                    </a:cubicBezTo>
                    <a:cubicBezTo>
                      <a:pt x="864" y="430"/>
                      <a:pt x="863" y="441"/>
                      <a:pt x="859" y="449"/>
                    </a:cubicBezTo>
                    <a:cubicBezTo>
                      <a:pt x="852" y="463"/>
                      <a:pt x="839" y="477"/>
                      <a:pt x="822" y="478"/>
                    </a:cubicBezTo>
                    <a:cubicBezTo>
                      <a:pt x="816" y="478"/>
                      <a:pt x="809" y="474"/>
                      <a:pt x="803" y="479"/>
                    </a:cubicBezTo>
                    <a:cubicBezTo>
                      <a:pt x="803" y="484"/>
                      <a:pt x="799" y="490"/>
                      <a:pt x="803" y="495"/>
                    </a:cubicBezTo>
                    <a:cubicBezTo>
                      <a:pt x="806" y="503"/>
                      <a:pt x="812" y="509"/>
                      <a:pt x="812" y="518"/>
                    </a:cubicBezTo>
                    <a:cubicBezTo>
                      <a:pt x="817" y="540"/>
                      <a:pt x="807" y="560"/>
                      <a:pt x="795" y="576"/>
                    </a:cubicBezTo>
                    <a:cubicBezTo>
                      <a:pt x="788" y="593"/>
                      <a:pt x="776" y="610"/>
                      <a:pt x="758" y="617"/>
                    </a:cubicBezTo>
                    <a:cubicBezTo>
                      <a:pt x="750" y="621"/>
                      <a:pt x="741" y="614"/>
                      <a:pt x="733" y="617"/>
                    </a:cubicBezTo>
                    <a:cubicBezTo>
                      <a:pt x="733" y="626"/>
                      <a:pt x="737" y="634"/>
                      <a:pt x="736" y="644"/>
                    </a:cubicBezTo>
                    <a:cubicBezTo>
                      <a:pt x="734" y="660"/>
                      <a:pt x="722" y="674"/>
                      <a:pt x="707" y="681"/>
                    </a:cubicBezTo>
                    <a:cubicBezTo>
                      <a:pt x="699" y="686"/>
                      <a:pt x="691" y="683"/>
                      <a:pt x="682" y="683"/>
                    </a:cubicBezTo>
                    <a:cubicBezTo>
                      <a:pt x="666" y="690"/>
                      <a:pt x="666" y="690"/>
                      <a:pt x="666" y="690"/>
                    </a:cubicBezTo>
                    <a:cubicBezTo>
                      <a:pt x="648" y="695"/>
                      <a:pt x="623" y="696"/>
                      <a:pt x="608" y="681"/>
                    </a:cubicBezTo>
                    <a:cubicBezTo>
                      <a:pt x="602" y="677"/>
                      <a:pt x="600" y="669"/>
                      <a:pt x="594" y="666"/>
                    </a:cubicBezTo>
                    <a:cubicBezTo>
                      <a:pt x="585" y="669"/>
                      <a:pt x="589" y="680"/>
                      <a:pt x="587" y="687"/>
                    </a:cubicBezTo>
                    <a:cubicBezTo>
                      <a:pt x="584" y="695"/>
                      <a:pt x="586" y="705"/>
                      <a:pt x="579" y="711"/>
                    </a:cubicBezTo>
                    <a:cubicBezTo>
                      <a:pt x="575" y="723"/>
                      <a:pt x="565" y="731"/>
                      <a:pt x="557" y="739"/>
                    </a:cubicBezTo>
                    <a:cubicBezTo>
                      <a:pt x="542" y="748"/>
                      <a:pt x="527" y="756"/>
                      <a:pt x="510" y="759"/>
                    </a:cubicBezTo>
                    <a:cubicBezTo>
                      <a:pt x="482" y="767"/>
                      <a:pt x="456" y="766"/>
                      <a:pt x="427" y="757"/>
                    </a:cubicBezTo>
                    <a:cubicBezTo>
                      <a:pt x="417" y="751"/>
                      <a:pt x="405" y="746"/>
                      <a:pt x="398" y="735"/>
                    </a:cubicBezTo>
                    <a:cubicBezTo>
                      <a:pt x="395" y="719"/>
                      <a:pt x="414" y="710"/>
                      <a:pt x="408" y="694"/>
                    </a:cubicBezTo>
                    <a:cubicBezTo>
                      <a:pt x="407" y="693"/>
                      <a:pt x="406" y="690"/>
                      <a:pt x="404" y="691"/>
                    </a:cubicBezTo>
                    <a:cubicBezTo>
                      <a:pt x="402" y="694"/>
                      <a:pt x="402" y="700"/>
                      <a:pt x="400" y="703"/>
                    </a:cubicBezTo>
                    <a:cubicBezTo>
                      <a:pt x="392" y="716"/>
                      <a:pt x="376" y="718"/>
                      <a:pt x="364" y="717"/>
                    </a:cubicBezTo>
                    <a:cubicBezTo>
                      <a:pt x="356" y="717"/>
                      <a:pt x="351" y="712"/>
                      <a:pt x="344" y="715"/>
                    </a:cubicBezTo>
                    <a:cubicBezTo>
                      <a:pt x="335" y="725"/>
                      <a:pt x="333" y="740"/>
                      <a:pt x="339" y="753"/>
                    </a:cubicBezTo>
                    <a:cubicBezTo>
                      <a:pt x="335" y="757"/>
                      <a:pt x="338" y="765"/>
                      <a:pt x="332" y="767"/>
                    </a:cubicBezTo>
                    <a:cubicBezTo>
                      <a:pt x="284" y="766"/>
                      <a:pt x="242" y="768"/>
                      <a:pt x="194" y="767"/>
                    </a:cubicBezTo>
                    <a:cubicBezTo>
                      <a:pt x="132" y="766"/>
                      <a:pt x="67" y="769"/>
                      <a:pt x="5" y="768"/>
                    </a:cubicBezTo>
                    <a:cubicBezTo>
                      <a:pt x="1" y="767"/>
                      <a:pt x="1" y="767"/>
                      <a:pt x="1" y="767"/>
                    </a:cubicBezTo>
                    <a:cubicBezTo>
                      <a:pt x="1" y="766"/>
                      <a:pt x="1" y="765"/>
                      <a:pt x="1" y="765"/>
                    </a:cubicBezTo>
                    <a:cubicBezTo>
                      <a:pt x="126" y="764"/>
                      <a:pt x="126" y="764"/>
                      <a:pt x="126" y="764"/>
                    </a:cubicBezTo>
                    <a:cubicBezTo>
                      <a:pt x="269" y="763"/>
                      <a:pt x="269" y="763"/>
                      <a:pt x="269" y="763"/>
                    </a:cubicBezTo>
                    <a:cubicBezTo>
                      <a:pt x="326" y="762"/>
                      <a:pt x="326" y="762"/>
                      <a:pt x="326" y="762"/>
                    </a:cubicBezTo>
                    <a:cubicBezTo>
                      <a:pt x="330" y="761"/>
                      <a:pt x="330" y="757"/>
                      <a:pt x="332" y="755"/>
                    </a:cubicBezTo>
                    <a:cubicBezTo>
                      <a:pt x="326" y="741"/>
                      <a:pt x="328" y="725"/>
                      <a:pt x="337" y="713"/>
                    </a:cubicBezTo>
                    <a:cubicBezTo>
                      <a:pt x="340" y="709"/>
                      <a:pt x="346" y="703"/>
                      <a:pt x="351" y="709"/>
                    </a:cubicBezTo>
                    <a:cubicBezTo>
                      <a:pt x="365" y="714"/>
                      <a:pt x="380" y="714"/>
                      <a:pt x="391" y="705"/>
                    </a:cubicBezTo>
                    <a:cubicBezTo>
                      <a:pt x="395" y="699"/>
                      <a:pt x="400" y="693"/>
                      <a:pt x="399" y="685"/>
                    </a:cubicBezTo>
                    <a:cubicBezTo>
                      <a:pt x="399" y="683"/>
                      <a:pt x="395" y="682"/>
                      <a:pt x="397" y="680"/>
                    </a:cubicBezTo>
                    <a:cubicBezTo>
                      <a:pt x="405" y="683"/>
                      <a:pt x="405" y="683"/>
                      <a:pt x="405" y="683"/>
                    </a:cubicBezTo>
                    <a:cubicBezTo>
                      <a:pt x="411" y="687"/>
                      <a:pt x="416" y="696"/>
                      <a:pt x="415" y="703"/>
                    </a:cubicBezTo>
                    <a:cubicBezTo>
                      <a:pt x="416" y="715"/>
                      <a:pt x="400" y="721"/>
                      <a:pt x="405" y="734"/>
                    </a:cubicBezTo>
                    <a:cubicBezTo>
                      <a:pt x="422" y="752"/>
                      <a:pt x="447" y="759"/>
                      <a:pt x="472" y="759"/>
                    </a:cubicBezTo>
                    <a:cubicBezTo>
                      <a:pt x="513" y="758"/>
                      <a:pt x="559" y="745"/>
                      <a:pt x="577" y="705"/>
                    </a:cubicBezTo>
                    <a:cubicBezTo>
                      <a:pt x="583" y="691"/>
                      <a:pt x="582" y="675"/>
                      <a:pt x="584" y="658"/>
                    </a:cubicBezTo>
                    <a:cubicBezTo>
                      <a:pt x="588" y="651"/>
                      <a:pt x="592" y="663"/>
                      <a:pt x="598" y="660"/>
                    </a:cubicBezTo>
                    <a:cubicBezTo>
                      <a:pt x="603" y="661"/>
                      <a:pt x="603" y="665"/>
                      <a:pt x="605" y="668"/>
                    </a:cubicBezTo>
                    <a:cubicBezTo>
                      <a:pt x="615" y="685"/>
                      <a:pt x="633" y="688"/>
                      <a:pt x="651" y="687"/>
                    </a:cubicBezTo>
                    <a:cubicBezTo>
                      <a:pt x="665" y="689"/>
                      <a:pt x="674" y="675"/>
                      <a:pt x="689" y="678"/>
                    </a:cubicBezTo>
                    <a:cubicBezTo>
                      <a:pt x="703" y="680"/>
                      <a:pt x="714" y="669"/>
                      <a:pt x="724" y="660"/>
                    </a:cubicBezTo>
                    <a:cubicBezTo>
                      <a:pt x="732" y="649"/>
                      <a:pt x="732" y="633"/>
                      <a:pt x="726" y="620"/>
                    </a:cubicBezTo>
                    <a:cubicBezTo>
                      <a:pt x="725" y="617"/>
                      <a:pt x="727" y="613"/>
                      <a:pt x="729" y="610"/>
                    </a:cubicBezTo>
                    <a:cubicBezTo>
                      <a:pt x="738" y="609"/>
                      <a:pt x="751" y="616"/>
                      <a:pt x="761" y="609"/>
                    </a:cubicBezTo>
                    <a:cubicBezTo>
                      <a:pt x="774" y="602"/>
                      <a:pt x="782" y="590"/>
                      <a:pt x="787" y="576"/>
                    </a:cubicBezTo>
                    <a:cubicBezTo>
                      <a:pt x="794" y="569"/>
                      <a:pt x="800" y="560"/>
                      <a:pt x="803" y="551"/>
                    </a:cubicBezTo>
                    <a:cubicBezTo>
                      <a:pt x="811" y="533"/>
                      <a:pt x="807" y="510"/>
                      <a:pt x="797" y="495"/>
                    </a:cubicBezTo>
                    <a:cubicBezTo>
                      <a:pt x="799" y="487"/>
                      <a:pt x="796" y="476"/>
                      <a:pt x="802" y="470"/>
                    </a:cubicBezTo>
                    <a:cubicBezTo>
                      <a:pt x="812" y="471"/>
                      <a:pt x="823" y="473"/>
                      <a:pt x="833" y="468"/>
                    </a:cubicBezTo>
                    <a:cubicBezTo>
                      <a:pt x="851" y="459"/>
                      <a:pt x="858" y="441"/>
                      <a:pt x="862" y="423"/>
                    </a:cubicBezTo>
                    <a:cubicBezTo>
                      <a:pt x="866" y="421"/>
                      <a:pt x="869" y="420"/>
                      <a:pt x="873" y="420"/>
                    </a:cubicBezTo>
                    <a:cubicBezTo>
                      <a:pt x="883" y="419"/>
                      <a:pt x="890" y="410"/>
                      <a:pt x="893" y="402"/>
                    </a:cubicBezTo>
                    <a:cubicBezTo>
                      <a:pt x="895" y="390"/>
                      <a:pt x="898" y="375"/>
                      <a:pt x="888" y="367"/>
                    </a:cubicBezTo>
                    <a:cubicBezTo>
                      <a:pt x="880" y="360"/>
                      <a:pt x="870" y="353"/>
                      <a:pt x="860" y="356"/>
                    </a:cubicBezTo>
                    <a:cubicBezTo>
                      <a:pt x="853" y="353"/>
                      <a:pt x="862" y="347"/>
                      <a:pt x="861" y="342"/>
                    </a:cubicBezTo>
                    <a:cubicBezTo>
                      <a:pt x="860" y="335"/>
                      <a:pt x="858" y="328"/>
                      <a:pt x="853" y="323"/>
                    </a:cubicBezTo>
                    <a:cubicBezTo>
                      <a:pt x="841" y="310"/>
                      <a:pt x="822" y="303"/>
                      <a:pt x="806" y="307"/>
                    </a:cubicBezTo>
                    <a:cubicBezTo>
                      <a:pt x="801" y="305"/>
                      <a:pt x="797" y="300"/>
                      <a:pt x="794" y="296"/>
                    </a:cubicBezTo>
                    <a:cubicBezTo>
                      <a:pt x="797" y="288"/>
                      <a:pt x="793" y="280"/>
                      <a:pt x="789" y="274"/>
                    </a:cubicBezTo>
                    <a:cubicBezTo>
                      <a:pt x="795" y="253"/>
                      <a:pt x="795" y="253"/>
                      <a:pt x="795" y="253"/>
                    </a:cubicBezTo>
                    <a:cubicBezTo>
                      <a:pt x="794" y="244"/>
                      <a:pt x="793" y="233"/>
                      <a:pt x="788" y="225"/>
                    </a:cubicBezTo>
                    <a:cubicBezTo>
                      <a:pt x="798" y="212"/>
                      <a:pt x="792" y="195"/>
                      <a:pt x="786" y="182"/>
                    </a:cubicBezTo>
                    <a:cubicBezTo>
                      <a:pt x="787" y="181"/>
                      <a:pt x="788" y="181"/>
                      <a:pt x="789" y="181"/>
                    </a:cubicBezTo>
                    <a:cubicBezTo>
                      <a:pt x="791" y="181"/>
                      <a:pt x="792" y="182"/>
                      <a:pt x="791" y="184"/>
                    </a:cubicBezTo>
                    <a:cubicBezTo>
                      <a:pt x="800" y="194"/>
                      <a:pt x="800" y="209"/>
                      <a:pt x="798" y="221"/>
                    </a:cubicBezTo>
                    <a:cubicBezTo>
                      <a:pt x="793" y="228"/>
                      <a:pt x="800" y="234"/>
                      <a:pt x="800" y="241"/>
                    </a:cubicBezTo>
                    <a:cubicBezTo>
                      <a:pt x="807" y="256"/>
                      <a:pt x="791" y="269"/>
                      <a:pt x="800" y="282"/>
                    </a:cubicBezTo>
                    <a:cubicBezTo>
                      <a:pt x="803" y="288"/>
                      <a:pt x="796" y="299"/>
                      <a:pt x="805" y="301"/>
                    </a:cubicBezTo>
                    <a:cubicBezTo>
                      <a:pt x="827" y="299"/>
                      <a:pt x="850" y="308"/>
                      <a:pt x="863" y="328"/>
                    </a:cubicBezTo>
                    <a:cubicBezTo>
                      <a:pt x="870" y="334"/>
                      <a:pt x="865" y="343"/>
                      <a:pt x="868" y="349"/>
                    </a:cubicBezTo>
                    <a:cubicBezTo>
                      <a:pt x="876" y="349"/>
                      <a:pt x="881" y="355"/>
                      <a:pt x="887" y="358"/>
                    </a:cubicBezTo>
                    <a:cubicBezTo>
                      <a:pt x="891" y="360"/>
                      <a:pt x="891" y="366"/>
                      <a:pt x="896" y="366"/>
                    </a:cubicBezTo>
                    <a:close/>
                    <a:moveTo>
                      <a:pt x="878" y="367"/>
                    </a:moveTo>
                    <a:cubicBezTo>
                      <a:pt x="871" y="364"/>
                      <a:pt x="864" y="359"/>
                      <a:pt x="858" y="364"/>
                    </a:cubicBezTo>
                    <a:cubicBezTo>
                      <a:pt x="849" y="365"/>
                      <a:pt x="844" y="373"/>
                      <a:pt x="841" y="380"/>
                    </a:cubicBezTo>
                    <a:cubicBezTo>
                      <a:pt x="840" y="388"/>
                      <a:pt x="839" y="395"/>
                      <a:pt x="843" y="401"/>
                    </a:cubicBezTo>
                    <a:cubicBezTo>
                      <a:pt x="850" y="408"/>
                      <a:pt x="859" y="418"/>
                      <a:pt x="871" y="414"/>
                    </a:cubicBezTo>
                    <a:cubicBezTo>
                      <a:pt x="880" y="410"/>
                      <a:pt x="887" y="400"/>
                      <a:pt x="888" y="390"/>
                    </a:cubicBezTo>
                    <a:cubicBezTo>
                      <a:pt x="886" y="382"/>
                      <a:pt x="885" y="372"/>
                      <a:pt x="878" y="367"/>
                    </a:cubicBezTo>
                    <a:close/>
                    <a:moveTo>
                      <a:pt x="875" y="374"/>
                    </a:moveTo>
                    <a:cubicBezTo>
                      <a:pt x="869" y="368"/>
                      <a:pt x="861" y="371"/>
                      <a:pt x="854" y="374"/>
                    </a:cubicBezTo>
                    <a:cubicBezTo>
                      <a:pt x="849" y="380"/>
                      <a:pt x="847" y="389"/>
                      <a:pt x="850" y="397"/>
                    </a:cubicBezTo>
                    <a:cubicBezTo>
                      <a:pt x="852" y="402"/>
                      <a:pt x="858" y="405"/>
                      <a:pt x="863" y="406"/>
                    </a:cubicBezTo>
                    <a:cubicBezTo>
                      <a:pt x="868" y="406"/>
                      <a:pt x="872" y="404"/>
                      <a:pt x="874" y="402"/>
                    </a:cubicBezTo>
                    <a:cubicBezTo>
                      <a:pt x="882" y="394"/>
                      <a:pt x="878" y="383"/>
                      <a:pt x="875" y="374"/>
                    </a:cubicBezTo>
                    <a:close/>
                    <a:moveTo>
                      <a:pt x="837" y="437"/>
                    </a:moveTo>
                    <a:cubicBezTo>
                      <a:pt x="822" y="430"/>
                      <a:pt x="822" y="413"/>
                      <a:pt x="810" y="404"/>
                    </a:cubicBezTo>
                    <a:cubicBezTo>
                      <a:pt x="803" y="400"/>
                      <a:pt x="796" y="399"/>
                      <a:pt x="789" y="403"/>
                    </a:cubicBezTo>
                    <a:cubicBezTo>
                      <a:pt x="781" y="400"/>
                      <a:pt x="771" y="397"/>
                      <a:pt x="762" y="397"/>
                    </a:cubicBezTo>
                    <a:cubicBezTo>
                      <a:pt x="755" y="399"/>
                      <a:pt x="748" y="402"/>
                      <a:pt x="743" y="408"/>
                    </a:cubicBezTo>
                    <a:cubicBezTo>
                      <a:pt x="740" y="410"/>
                      <a:pt x="736" y="405"/>
                      <a:pt x="735" y="403"/>
                    </a:cubicBezTo>
                    <a:cubicBezTo>
                      <a:pt x="728" y="399"/>
                      <a:pt x="717" y="393"/>
                      <a:pt x="719" y="384"/>
                    </a:cubicBezTo>
                    <a:cubicBezTo>
                      <a:pt x="726" y="375"/>
                      <a:pt x="734" y="370"/>
                      <a:pt x="742" y="362"/>
                    </a:cubicBezTo>
                    <a:cubicBezTo>
                      <a:pt x="752" y="369"/>
                      <a:pt x="761" y="374"/>
                      <a:pt x="773" y="371"/>
                    </a:cubicBezTo>
                    <a:cubicBezTo>
                      <a:pt x="780" y="364"/>
                      <a:pt x="780" y="364"/>
                      <a:pt x="780" y="364"/>
                    </a:cubicBezTo>
                    <a:cubicBezTo>
                      <a:pt x="786" y="363"/>
                      <a:pt x="789" y="368"/>
                      <a:pt x="794" y="368"/>
                    </a:cubicBezTo>
                    <a:cubicBezTo>
                      <a:pt x="806" y="368"/>
                      <a:pt x="820" y="366"/>
                      <a:pt x="824" y="354"/>
                    </a:cubicBezTo>
                    <a:cubicBezTo>
                      <a:pt x="827" y="347"/>
                      <a:pt x="834" y="340"/>
                      <a:pt x="842" y="337"/>
                    </a:cubicBezTo>
                    <a:cubicBezTo>
                      <a:pt x="838" y="328"/>
                      <a:pt x="828" y="328"/>
                      <a:pt x="821" y="324"/>
                    </a:cubicBezTo>
                    <a:cubicBezTo>
                      <a:pt x="813" y="323"/>
                      <a:pt x="804" y="323"/>
                      <a:pt x="797" y="328"/>
                    </a:cubicBezTo>
                    <a:cubicBezTo>
                      <a:pt x="793" y="327"/>
                      <a:pt x="795" y="322"/>
                      <a:pt x="793" y="319"/>
                    </a:cubicBezTo>
                    <a:cubicBezTo>
                      <a:pt x="788" y="310"/>
                      <a:pt x="777" y="311"/>
                      <a:pt x="769" y="311"/>
                    </a:cubicBezTo>
                    <a:cubicBezTo>
                      <a:pt x="763" y="311"/>
                      <a:pt x="758" y="315"/>
                      <a:pt x="754" y="319"/>
                    </a:cubicBezTo>
                    <a:cubicBezTo>
                      <a:pt x="751" y="326"/>
                      <a:pt x="752" y="333"/>
                      <a:pt x="756" y="339"/>
                    </a:cubicBezTo>
                    <a:cubicBezTo>
                      <a:pt x="758" y="341"/>
                      <a:pt x="761" y="342"/>
                      <a:pt x="763" y="341"/>
                    </a:cubicBezTo>
                    <a:cubicBezTo>
                      <a:pt x="766" y="337"/>
                      <a:pt x="767" y="332"/>
                      <a:pt x="771" y="332"/>
                    </a:cubicBezTo>
                    <a:cubicBezTo>
                      <a:pt x="774" y="331"/>
                      <a:pt x="778" y="334"/>
                      <a:pt x="778" y="337"/>
                    </a:cubicBezTo>
                    <a:cubicBezTo>
                      <a:pt x="779" y="342"/>
                      <a:pt x="776" y="344"/>
                      <a:pt x="773" y="347"/>
                    </a:cubicBezTo>
                    <a:cubicBezTo>
                      <a:pt x="768" y="350"/>
                      <a:pt x="762" y="349"/>
                      <a:pt x="757" y="348"/>
                    </a:cubicBezTo>
                    <a:cubicBezTo>
                      <a:pt x="746" y="346"/>
                      <a:pt x="745" y="334"/>
                      <a:pt x="743" y="326"/>
                    </a:cubicBezTo>
                    <a:cubicBezTo>
                      <a:pt x="735" y="321"/>
                      <a:pt x="727" y="312"/>
                      <a:pt x="717" y="310"/>
                    </a:cubicBezTo>
                    <a:cubicBezTo>
                      <a:pt x="706" y="309"/>
                      <a:pt x="697" y="313"/>
                      <a:pt x="693" y="322"/>
                    </a:cubicBezTo>
                    <a:cubicBezTo>
                      <a:pt x="691" y="328"/>
                      <a:pt x="690" y="337"/>
                      <a:pt x="695" y="342"/>
                    </a:cubicBezTo>
                    <a:cubicBezTo>
                      <a:pt x="697" y="344"/>
                      <a:pt x="701" y="344"/>
                      <a:pt x="704" y="342"/>
                    </a:cubicBezTo>
                    <a:cubicBezTo>
                      <a:pt x="706" y="339"/>
                      <a:pt x="707" y="336"/>
                      <a:pt x="711" y="337"/>
                    </a:cubicBezTo>
                    <a:cubicBezTo>
                      <a:pt x="713" y="337"/>
                      <a:pt x="715" y="339"/>
                      <a:pt x="716" y="341"/>
                    </a:cubicBezTo>
                    <a:cubicBezTo>
                      <a:pt x="716" y="346"/>
                      <a:pt x="712" y="350"/>
                      <a:pt x="708" y="352"/>
                    </a:cubicBezTo>
                    <a:cubicBezTo>
                      <a:pt x="703" y="356"/>
                      <a:pt x="697" y="353"/>
                      <a:pt x="691" y="353"/>
                    </a:cubicBezTo>
                    <a:cubicBezTo>
                      <a:pt x="681" y="348"/>
                      <a:pt x="682" y="336"/>
                      <a:pt x="680" y="326"/>
                    </a:cubicBezTo>
                    <a:cubicBezTo>
                      <a:pt x="683" y="315"/>
                      <a:pt x="693" y="303"/>
                      <a:pt x="706" y="302"/>
                    </a:cubicBezTo>
                    <a:cubicBezTo>
                      <a:pt x="715" y="289"/>
                      <a:pt x="707" y="273"/>
                      <a:pt x="709" y="258"/>
                    </a:cubicBezTo>
                    <a:cubicBezTo>
                      <a:pt x="712" y="250"/>
                      <a:pt x="713" y="239"/>
                      <a:pt x="723" y="236"/>
                    </a:cubicBezTo>
                    <a:cubicBezTo>
                      <a:pt x="729" y="234"/>
                      <a:pt x="734" y="235"/>
                      <a:pt x="740" y="238"/>
                    </a:cubicBezTo>
                    <a:cubicBezTo>
                      <a:pt x="751" y="244"/>
                      <a:pt x="750" y="258"/>
                      <a:pt x="750" y="268"/>
                    </a:cubicBezTo>
                    <a:cubicBezTo>
                      <a:pt x="757" y="272"/>
                      <a:pt x="766" y="271"/>
                      <a:pt x="772" y="267"/>
                    </a:cubicBezTo>
                    <a:cubicBezTo>
                      <a:pt x="779" y="258"/>
                      <a:pt x="781" y="246"/>
                      <a:pt x="777" y="235"/>
                    </a:cubicBezTo>
                    <a:cubicBezTo>
                      <a:pt x="772" y="233"/>
                      <a:pt x="773" y="228"/>
                      <a:pt x="771" y="225"/>
                    </a:cubicBezTo>
                    <a:cubicBezTo>
                      <a:pt x="776" y="218"/>
                      <a:pt x="779" y="208"/>
                      <a:pt x="776" y="199"/>
                    </a:cubicBezTo>
                    <a:cubicBezTo>
                      <a:pt x="774" y="189"/>
                      <a:pt x="766" y="184"/>
                      <a:pt x="757" y="180"/>
                    </a:cubicBezTo>
                    <a:cubicBezTo>
                      <a:pt x="751" y="179"/>
                      <a:pt x="744" y="176"/>
                      <a:pt x="738" y="180"/>
                    </a:cubicBezTo>
                    <a:cubicBezTo>
                      <a:pt x="733" y="185"/>
                      <a:pt x="732" y="191"/>
                      <a:pt x="734" y="197"/>
                    </a:cubicBezTo>
                    <a:cubicBezTo>
                      <a:pt x="736" y="200"/>
                      <a:pt x="738" y="204"/>
                      <a:pt x="740" y="204"/>
                    </a:cubicBezTo>
                    <a:cubicBezTo>
                      <a:pt x="744" y="202"/>
                      <a:pt x="748" y="200"/>
                      <a:pt x="752" y="203"/>
                    </a:cubicBezTo>
                    <a:cubicBezTo>
                      <a:pt x="756" y="206"/>
                      <a:pt x="753" y="210"/>
                      <a:pt x="752" y="213"/>
                    </a:cubicBezTo>
                    <a:cubicBezTo>
                      <a:pt x="748" y="217"/>
                      <a:pt x="742" y="218"/>
                      <a:pt x="737" y="216"/>
                    </a:cubicBezTo>
                    <a:cubicBezTo>
                      <a:pt x="728" y="211"/>
                      <a:pt x="723" y="201"/>
                      <a:pt x="723" y="191"/>
                    </a:cubicBezTo>
                    <a:cubicBezTo>
                      <a:pt x="722" y="185"/>
                      <a:pt x="732" y="179"/>
                      <a:pt x="723" y="173"/>
                    </a:cubicBezTo>
                    <a:cubicBezTo>
                      <a:pt x="718" y="170"/>
                      <a:pt x="715" y="166"/>
                      <a:pt x="709" y="164"/>
                    </a:cubicBezTo>
                    <a:cubicBezTo>
                      <a:pt x="704" y="167"/>
                      <a:pt x="699" y="166"/>
                      <a:pt x="695" y="166"/>
                    </a:cubicBezTo>
                    <a:cubicBezTo>
                      <a:pt x="688" y="163"/>
                      <a:pt x="680" y="160"/>
                      <a:pt x="680" y="151"/>
                    </a:cubicBezTo>
                    <a:cubicBezTo>
                      <a:pt x="678" y="147"/>
                      <a:pt x="679" y="143"/>
                      <a:pt x="681" y="139"/>
                    </a:cubicBezTo>
                    <a:cubicBezTo>
                      <a:pt x="682" y="136"/>
                      <a:pt x="686" y="134"/>
                      <a:pt x="688" y="136"/>
                    </a:cubicBezTo>
                    <a:cubicBezTo>
                      <a:pt x="693" y="141"/>
                      <a:pt x="684" y="147"/>
                      <a:pt x="690" y="152"/>
                    </a:cubicBezTo>
                    <a:cubicBezTo>
                      <a:pt x="693" y="156"/>
                      <a:pt x="699" y="157"/>
                      <a:pt x="703" y="156"/>
                    </a:cubicBezTo>
                    <a:cubicBezTo>
                      <a:pt x="709" y="155"/>
                      <a:pt x="714" y="151"/>
                      <a:pt x="716" y="145"/>
                    </a:cubicBezTo>
                    <a:cubicBezTo>
                      <a:pt x="718" y="133"/>
                      <a:pt x="711" y="121"/>
                      <a:pt x="701" y="113"/>
                    </a:cubicBezTo>
                    <a:cubicBezTo>
                      <a:pt x="694" y="110"/>
                      <a:pt x="688" y="107"/>
                      <a:pt x="682" y="112"/>
                    </a:cubicBezTo>
                    <a:cubicBezTo>
                      <a:pt x="679" y="113"/>
                      <a:pt x="676" y="113"/>
                      <a:pt x="674" y="112"/>
                    </a:cubicBezTo>
                    <a:cubicBezTo>
                      <a:pt x="670" y="106"/>
                      <a:pt x="668" y="99"/>
                      <a:pt x="661" y="96"/>
                    </a:cubicBezTo>
                    <a:cubicBezTo>
                      <a:pt x="648" y="91"/>
                      <a:pt x="632" y="94"/>
                      <a:pt x="623" y="105"/>
                    </a:cubicBezTo>
                    <a:cubicBezTo>
                      <a:pt x="620" y="109"/>
                      <a:pt x="620" y="115"/>
                      <a:pt x="621" y="120"/>
                    </a:cubicBezTo>
                    <a:cubicBezTo>
                      <a:pt x="627" y="132"/>
                      <a:pt x="638" y="120"/>
                      <a:pt x="646" y="127"/>
                    </a:cubicBezTo>
                    <a:cubicBezTo>
                      <a:pt x="653" y="130"/>
                      <a:pt x="660" y="137"/>
                      <a:pt x="660" y="146"/>
                    </a:cubicBezTo>
                    <a:cubicBezTo>
                      <a:pt x="658" y="153"/>
                      <a:pt x="656" y="160"/>
                      <a:pt x="650" y="163"/>
                    </a:cubicBezTo>
                    <a:cubicBezTo>
                      <a:pt x="636" y="166"/>
                      <a:pt x="618" y="170"/>
                      <a:pt x="612" y="186"/>
                    </a:cubicBezTo>
                    <a:cubicBezTo>
                      <a:pt x="613" y="195"/>
                      <a:pt x="620" y="201"/>
                      <a:pt x="617" y="210"/>
                    </a:cubicBezTo>
                    <a:cubicBezTo>
                      <a:pt x="616" y="214"/>
                      <a:pt x="614" y="218"/>
                      <a:pt x="609" y="220"/>
                    </a:cubicBezTo>
                    <a:cubicBezTo>
                      <a:pt x="606" y="220"/>
                      <a:pt x="601" y="220"/>
                      <a:pt x="600" y="216"/>
                    </a:cubicBezTo>
                    <a:cubicBezTo>
                      <a:pt x="600" y="208"/>
                      <a:pt x="611" y="204"/>
                      <a:pt x="605" y="196"/>
                    </a:cubicBezTo>
                    <a:cubicBezTo>
                      <a:pt x="602" y="191"/>
                      <a:pt x="596" y="191"/>
                      <a:pt x="592" y="193"/>
                    </a:cubicBezTo>
                    <a:cubicBezTo>
                      <a:pt x="584" y="193"/>
                      <a:pt x="576" y="200"/>
                      <a:pt x="574" y="208"/>
                    </a:cubicBezTo>
                    <a:cubicBezTo>
                      <a:pt x="571" y="215"/>
                      <a:pt x="571" y="225"/>
                      <a:pt x="575" y="232"/>
                    </a:cubicBezTo>
                    <a:cubicBezTo>
                      <a:pt x="581" y="240"/>
                      <a:pt x="589" y="247"/>
                      <a:pt x="598" y="249"/>
                    </a:cubicBezTo>
                    <a:cubicBezTo>
                      <a:pt x="605" y="249"/>
                      <a:pt x="612" y="244"/>
                      <a:pt x="619" y="246"/>
                    </a:cubicBezTo>
                    <a:cubicBezTo>
                      <a:pt x="624" y="254"/>
                      <a:pt x="632" y="257"/>
                      <a:pt x="641" y="256"/>
                    </a:cubicBezTo>
                    <a:cubicBezTo>
                      <a:pt x="646" y="255"/>
                      <a:pt x="650" y="250"/>
                      <a:pt x="651" y="245"/>
                    </a:cubicBezTo>
                    <a:cubicBezTo>
                      <a:pt x="656" y="237"/>
                      <a:pt x="646" y="236"/>
                      <a:pt x="643" y="232"/>
                    </a:cubicBezTo>
                    <a:cubicBezTo>
                      <a:pt x="637" y="226"/>
                      <a:pt x="635" y="217"/>
                      <a:pt x="638" y="209"/>
                    </a:cubicBezTo>
                    <a:cubicBezTo>
                      <a:pt x="640" y="201"/>
                      <a:pt x="648" y="197"/>
                      <a:pt x="657" y="196"/>
                    </a:cubicBezTo>
                    <a:cubicBezTo>
                      <a:pt x="665" y="196"/>
                      <a:pt x="673" y="201"/>
                      <a:pt x="680" y="206"/>
                    </a:cubicBezTo>
                    <a:cubicBezTo>
                      <a:pt x="692" y="229"/>
                      <a:pt x="690" y="260"/>
                      <a:pt x="678" y="282"/>
                    </a:cubicBezTo>
                    <a:cubicBezTo>
                      <a:pt x="670" y="293"/>
                      <a:pt x="660" y="303"/>
                      <a:pt x="646" y="307"/>
                    </a:cubicBezTo>
                    <a:cubicBezTo>
                      <a:pt x="634" y="310"/>
                      <a:pt x="620" y="311"/>
                      <a:pt x="607" y="309"/>
                    </a:cubicBezTo>
                    <a:cubicBezTo>
                      <a:pt x="600" y="311"/>
                      <a:pt x="594" y="311"/>
                      <a:pt x="586" y="308"/>
                    </a:cubicBezTo>
                    <a:cubicBezTo>
                      <a:pt x="578" y="291"/>
                      <a:pt x="560" y="273"/>
                      <a:pt x="540" y="272"/>
                    </a:cubicBezTo>
                    <a:cubicBezTo>
                      <a:pt x="522" y="272"/>
                      <a:pt x="505" y="277"/>
                      <a:pt x="489" y="283"/>
                    </a:cubicBezTo>
                    <a:cubicBezTo>
                      <a:pt x="475" y="289"/>
                      <a:pt x="459" y="289"/>
                      <a:pt x="446" y="281"/>
                    </a:cubicBezTo>
                    <a:cubicBezTo>
                      <a:pt x="434" y="274"/>
                      <a:pt x="424" y="261"/>
                      <a:pt x="421" y="249"/>
                    </a:cubicBezTo>
                    <a:cubicBezTo>
                      <a:pt x="417" y="238"/>
                      <a:pt x="419" y="226"/>
                      <a:pt x="419" y="215"/>
                    </a:cubicBezTo>
                    <a:cubicBezTo>
                      <a:pt x="407" y="200"/>
                      <a:pt x="393" y="182"/>
                      <a:pt x="401" y="161"/>
                    </a:cubicBezTo>
                    <a:cubicBezTo>
                      <a:pt x="404" y="147"/>
                      <a:pt x="415" y="138"/>
                      <a:pt x="425" y="127"/>
                    </a:cubicBezTo>
                    <a:cubicBezTo>
                      <a:pt x="444" y="115"/>
                      <a:pt x="468" y="97"/>
                      <a:pt x="464" y="72"/>
                    </a:cubicBezTo>
                    <a:cubicBezTo>
                      <a:pt x="463" y="66"/>
                      <a:pt x="457" y="60"/>
                      <a:pt x="461" y="53"/>
                    </a:cubicBezTo>
                    <a:cubicBezTo>
                      <a:pt x="472" y="47"/>
                      <a:pt x="489" y="49"/>
                      <a:pt x="500" y="53"/>
                    </a:cubicBezTo>
                    <a:cubicBezTo>
                      <a:pt x="519" y="62"/>
                      <a:pt x="540" y="77"/>
                      <a:pt x="541" y="100"/>
                    </a:cubicBezTo>
                    <a:cubicBezTo>
                      <a:pt x="543" y="107"/>
                      <a:pt x="535" y="113"/>
                      <a:pt x="541" y="119"/>
                    </a:cubicBezTo>
                    <a:cubicBezTo>
                      <a:pt x="552" y="130"/>
                      <a:pt x="555" y="145"/>
                      <a:pt x="550" y="159"/>
                    </a:cubicBezTo>
                    <a:cubicBezTo>
                      <a:pt x="550" y="168"/>
                      <a:pt x="540" y="173"/>
                      <a:pt x="538" y="180"/>
                    </a:cubicBezTo>
                    <a:cubicBezTo>
                      <a:pt x="537" y="192"/>
                      <a:pt x="534" y="204"/>
                      <a:pt x="524" y="211"/>
                    </a:cubicBezTo>
                    <a:cubicBezTo>
                      <a:pt x="516" y="215"/>
                      <a:pt x="508" y="220"/>
                      <a:pt x="499" y="217"/>
                    </a:cubicBezTo>
                    <a:cubicBezTo>
                      <a:pt x="489" y="213"/>
                      <a:pt x="479" y="203"/>
                      <a:pt x="478" y="193"/>
                    </a:cubicBezTo>
                    <a:cubicBezTo>
                      <a:pt x="477" y="184"/>
                      <a:pt x="482" y="179"/>
                      <a:pt x="484" y="173"/>
                    </a:cubicBezTo>
                    <a:cubicBezTo>
                      <a:pt x="493" y="166"/>
                      <a:pt x="501" y="180"/>
                      <a:pt x="511" y="171"/>
                    </a:cubicBezTo>
                    <a:cubicBezTo>
                      <a:pt x="516" y="167"/>
                      <a:pt x="515" y="159"/>
                      <a:pt x="515" y="154"/>
                    </a:cubicBezTo>
                    <a:cubicBezTo>
                      <a:pt x="509" y="139"/>
                      <a:pt x="509" y="139"/>
                      <a:pt x="509" y="139"/>
                    </a:cubicBezTo>
                    <a:cubicBezTo>
                      <a:pt x="500" y="132"/>
                      <a:pt x="487" y="129"/>
                      <a:pt x="475" y="133"/>
                    </a:cubicBezTo>
                    <a:cubicBezTo>
                      <a:pt x="454" y="139"/>
                      <a:pt x="451" y="163"/>
                      <a:pt x="445" y="180"/>
                    </a:cubicBezTo>
                    <a:cubicBezTo>
                      <a:pt x="444" y="199"/>
                      <a:pt x="451" y="216"/>
                      <a:pt x="462" y="231"/>
                    </a:cubicBezTo>
                    <a:cubicBezTo>
                      <a:pt x="477" y="247"/>
                      <a:pt x="499" y="258"/>
                      <a:pt x="521" y="252"/>
                    </a:cubicBezTo>
                    <a:cubicBezTo>
                      <a:pt x="540" y="245"/>
                      <a:pt x="557" y="227"/>
                      <a:pt x="560" y="208"/>
                    </a:cubicBezTo>
                    <a:cubicBezTo>
                      <a:pt x="561" y="201"/>
                      <a:pt x="561" y="193"/>
                      <a:pt x="559" y="186"/>
                    </a:cubicBezTo>
                    <a:cubicBezTo>
                      <a:pt x="560" y="183"/>
                      <a:pt x="565" y="183"/>
                      <a:pt x="567" y="180"/>
                    </a:cubicBezTo>
                    <a:cubicBezTo>
                      <a:pt x="576" y="169"/>
                      <a:pt x="585" y="154"/>
                      <a:pt x="580" y="139"/>
                    </a:cubicBezTo>
                    <a:cubicBezTo>
                      <a:pt x="577" y="130"/>
                      <a:pt x="574" y="121"/>
                      <a:pt x="568" y="114"/>
                    </a:cubicBezTo>
                    <a:cubicBezTo>
                      <a:pt x="567" y="92"/>
                      <a:pt x="567" y="92"/>
                      <a:pt x="567" y="92"/>
                    </a:cubicBezTo>
                    <a:cubicBezTo>
                      <a:pt x="565" y="63"/>
                      <a:pt x="543" y="36"/>
                      <a:pt x="516" y="26"/>
                    </a:cubicBezTo>
                    <a:cubicBezTo>
                      <a:pt x="506" y="23"/>
                      <a:pt x="495" y="20"/>
                      <a:pt x="485" y="19"/>
                    </a:cubicBezTo>
                    <a:cubicBezTo>
                      <a:pt x="468" y="19"/>
                      <a:pt x="452" y="23"/>
                      <a:pt x="436" y="28"/>
                    </a:cubicBezTo>
                    <a:cubicBezTo>
                      <a:pt x="429" y="32"/>
                      <a:pt x="422" y="36"/>
                      <a:pt x="416" y="42"/>
                    </a:cubicBezTo>
                    <a:cubicBezTo>
                      <a:pt x="415" y="46"/>
                      <a:pt x="420" y="45"/>
                      <a:pt x="422" y="47"/>
                    </a:cubicBezTo>
                    <a:cubicBezTo>
                      <a:pt x="431" y="55"/>
                      <a:pt x="434" y="68"/>
                      <a:pt x="430" y="79"/>
                    </a:cubicBezTo>
                    <a:cubicBezTo>
                      <a:pt x="423" y="106"/>
                      <a:pt x="392" y="105"/>
                      <a:pt x="380" y="127"/>
                    </a:cubicBezTo>
                    <a:cubicBezTo>
                      <a:pt x="373" y="133"/>
                      <a:pt x="369" y="141"/>
                      <a:pt x="365" y="149"/>
                    </a:cubicBezTo>
                    <a:cubicBezTo>
                      <a:pt x="365" y="158"/>
                      <a:pt x="359" y="165"/>
                      <a:pt x="362" y="173"/>
                    </a:cubicBezTo>
                    <a:cubicBezTo>
                      <a:pt x="362" y="188"/>
                      <a:pt x="369" y="203"/>
                      <a:pt x="378" y="214"/>
                    </a:cubicBezTo>
                    <a:cubicBezTo>
                      <a:pt x="383" y="219"/>
                      <a:pt x="392" y="222"/>
                      <a:pt x="390" y="231"/>
                    </a:cubicBezTo>
                    <a:cubicBezTo>
                      <a:pt x="383" y="249"/>
                      <a:pt x="386" y="269"/>
                      <a:pt x="398" y="284"/>
                    </a:cubicBezTo>
                    <a:cubicBezTo>
                      <a:pt x="408" y="296"/>
                      <a:pt x="420" y="306"/>
                      <a:pt x="434" y="312"/>
                    </a:cubicBezTo>
                    <a:cubicBezTo>
                      <a:pt x="436" y="324"/>
                      <a:pt x="420" y="324"/>
                      <a:pt x="415" y="331"/>
                    </a:cubicBezTo>
                    <a:cubicBezTo>
                      <a:pt x="400" y="345"/>
                      <a:pt x="393" y="362"/>
                      <a:pt x="393" y="383"/>
                    </a:cubicBezTo>
                    <a:cubicBezTo>
                      <a:pt x="397" y="408"/>
                      <a:pt x="400" y="436"/>
                      <a:pt x="423" y="452"/>
                    </a:cubicBezTo>
                    <a:cubicBezTo>
                      <a:pt x="426" y="454"/>
                      <a:pt x="433" y="456"/>
                      <a:pt x="432" y="462"/>
                    </a:cubicBezTo>
                    <a:cubicBezTo>
                      <a:pt x="429" y="465"/>
                      <a:pt x="424" y="463"/>
                      <a:pt x="422" y="466"/>
                    </a:cubicBezTo>
                    <a:cubicBezTo>
                      <a:pt x="407" y="480"/>
                      <a:pt x="390" y="497"/>
                      <a:pt x="392" y="519"/>
                    </a:cubicBezTo>
                    <a:cubicBezTo>
                      <a:pt x="389" y="535"/>
                      <a:pt x="389" y="535"/>
                      <a:pt x="389" y="535"/>
                    </a:cubicBezTo>
                    <a:cubicBezTo>
                      <a:pt x="380" y="544"/>
                      <a:pt x="374" y="555"/>
                      <a:pt x="369" y="566"/>
                    </a:cubicBezTo>
                    <a:cubicBezTo>
                      <a:pt x="370" y="570"/>
                      <a:pt x="366" y="573"/>
                      <a:pt x="365" y="576"/>
                    </a:cubicBezTo>
                    <a:cubicBezTo>
                      <a:pt x="361" y="594"/>
                      <a:pt x="356" y="618"/>
                      <a:pt x="368" y="634"/>
                    </a:cubicBezTo>
                    <a:cubicBezTo>
                      <a:pt x="386" y="656"/>
                      <a:pt x="416" y="661"/>
                      <a:pt x="430" y="687"/>
                    </a:cubicBezTo>
                    <a:cubicBezTo>
                      <a:pt x="435" y="698"/>
                      <a:pt x="435" y="712"/>
                      <a:pt x="426" y="721"/>
                    </a:cubicBezTo>
                    <a:cubicBezTo>
                      <a:pt x="425" y="723"/>
                      <a:pt x="421" y="725"/>
                      <a:pt x="422" y="728"/>
                    </a:cubicBezTo>
                    <a:cubicBezTo>
                      <a:pt x="456" y="755"/>
                      <a:pt x="509" y="744"/>
                      <a:pt x="543" y="723"/>
                    </a:cubicBezTo>
                    <a:cubicBezTo>
                      <a:pt x="554" y="711"/>
                      <a:pt x="564" y="699"/>
                      <a:pt x="568" y="682"/>
                    </a:cubicBezTo>
                    <a:cubicBezTo>
                      <a:pt x="572" y="668"/>
                      <a:pt x="571" y="651"/>
                      <a:pt x="566" y="637"/>
                    </a:cubicBezTo>
                    <a:cubicBezTo>
                      <a:pt x="565" y="632"/>
                      <a:pt x="572" y="630"/>
                      <a:pt x="573" y="625"/>
                    </a:cubicBezTo>
                    <a:cubicBezTo>
                      <a:pt x="577" y="614"/>
                      <a:pt x="578" y="602"/>
                      <a:pt x="577" y="590"/>
                    </a:cubicBezTo>
                    <a:cubicBezTo>
                      <a:pt x="572" y="579"/>
                      <a:pt x="564" y="567"/>
                      <a:pt x="554" y="559"/>
                    </a:cubicBezTo>
                    <a:cubicBezTo>
                      <a:pt x="544" y="534"/>
                      <a:pt x="518" y="518"/>
                      <a:pt x="490" y="517"/>
                    </a:cubicBezTo>
                    <a:cubicBezTo>
                      <a:pt x="481" y="518"/>
                      <a:pt x="473" y="517"/>
                      <a:pt x="465" y="522"/>
                    </a:cubicBezTo>
                    <a:cubicBezTo>
                      <a:pt x="461" y="528"/>
                      <a:pt x="452" y="531"/>
                      <a:pt x="448" y="539"/>
                    </a:cubicBezTo>
                    <a:cubicBezTo>
                      <a:pt x="443" y="550"/>
                      <a:pt x="441" y="563"/>
                      <a:pt x="443" y="576"/>
                    </a:cubicBezTo>
                    <a:cubicBezTo>
                      <a:pt x="452" y="589"/>
                      <a:pt x="438" y="603"/>
                      <a:pt x="445" y="617"/>
                    </a:cubicBezTo>
                    <a:cubicBezTo>
                      <a:pt x="446" y="623"/>
                      <a:pt x="451" y="629"/>
                      <a:pt x="457" y="632"/>
                    </a:cubicBezTo>
                    <a:cubicBezTo>
                      <a:pt x="467" y="634"/>
                      <a:pt x="481" y="639"/>
                      <a:pt x="491" y="631"/>
                    </a:cubicBezTo>
                    <a:cubicBezTo>
                      <a:pt x="497" y="626"/>
                      <a:pt x="502" y="619"/>
                      <a:pt x="502" y="611"/>
                    </a:cubicBezTo>
                    <a:cubicBezTo>
                      <a:pt x="503" y="602"/>
                      <a:pt x="498" y="594"/>
                      <a:pt x="490" y="590"/>
                    </a:cubicBezTo>
                    <a:cubicBezTo>
                      <a:pt x="486" y="584"/>
                      <a:pt x="475" y="594"/>
                      <a:pt x="476" y="583"/>
                    </a:cubicBezTo>
                    <a:cubicBezTo>
                      <a:pt x="472" y="581"/>
                      <a:pt x="473" y="574"/>
                      <a:pt x="473" y="570"/>
                    </a:cubicBezTo>
                    <a:cubicBezTo>
                      <a:pt x="477" y="558"/>
                      <a:pt x="489" y="556"/>
                      <a:pt x="499" y="555"/>
                    </a:cubicBezTo>
                    <a:cubicBezTo>
                      <a:pt x="516" y="555"/>
                      <a:pt x="529" y="568"/>
                      <a:pt x="539" y="580"/>
                    </a:cubicBezTo>
                    <a:cubicBezTo>
                      <a:pt x="549" y="591"/>
                      <a:pt x="552" y="607"/>
                      <a:pt x="548" y="621"/>
                    </a:cubicBezTo>
                    <a:cubicBezTo>
                      <a:pt x="548" y="630"/>
                      <a:pt x="536" y="636"/>
                      <a:pt x="539" y="645"/>
                    </a:cubicBezTo>
                    <a:cubicBezTo>
                      <a:pt x="545" y="668"/>
                      <a:pt x="534" y="688"/>
                      <a:pt x="517" y="703"/>
                    </a:cubicBezTo>
                    <a:cubicBezTo>
                      <a:pt x="514" y="702"/>
                      <a:pt x="515" y="705"/>
                      <a:pt x="513" y="707"/>
                    </a:cubicBezTo>
                    <a:cubicBezTo>
                      <a:pt x="499" y="717"/>
                      <a:pt x="482" y="715"/>
                      <a:pt x="466" y="720"/>
                    </a:cubicBezTo>
                    <a:cubicBezTo>
                      <a:pt x="464" y="720"/>
                      <a:pt x="462" y="718"/>
                      <a:pt x="462" y="717"/>
                    </a:cubicBezTo>
                    <a:cubicBezTo>
                      <a:pt x="463" y="710"/>
                      <a:pt x="466" y="701"/>
                      <a:pt x="464" y="693"/>
                    </a:cubicBezTo>
                    <a:cubicBezTo>
                      <a:pt x="456" y="672"/>
                      <a:pt x="440" y="657"/>
                      <a:pt x="421" y="644"/>
                    </a:cubicBezTo>
                    <a:cubicBezTo>
                      <a:pt x="403" y="628"/>
                      <a:pt x="391" y="608"/>
                      <a:pt x="396" y="585"/>
                    </a:cubicBezTo>
                    <a:cubicBezTo>
                      <a:pt x="399" y="573"/>
                      <a:pt x="403" y="561"/>
                      <a:pt x="413" y="554"/>
                    </a:cubicBezTo>
                    <a:cubicBezTo>
                      <a:pt x="416" y="532"/>
                      <a:pt x="425" y="510"/>
                      <a:pt x="445" y="498"/>
                    </a:cubicBezTo>
                    <a:cubicBezTo>
                      <a:pt x="464" y="489"/>
                      <a:pt x="488" y="486"/>
                      <a:pt x="509" y="492"/>
                    </a:cubicBezTo>
                    <a:cubicBezTo>
                      <a:pt x="527" y="498"/>
                      <a:pt x="546" y="497"/>
                      <a:pt x="565" y="493"/>
                    </a:cubicBezTo>
                    <a:cubicBezTo>
                      <a:pt x="578" y="489"/>
                      <a:pt x="588" y="478"/>
                      <a:pt x="595" y="467"/>
                    </a:cubicBezTo>
                    <a:cubicBezTo>
                      <a:pt x="601" y="467"/>
                      <a:pt x="607" y="463"/>
                      <a:pt x="613" y="463"/>
                    </a:cubicBezTo>
                    <a:cubicBezTo>
                      <a:pt x="629" y="461"/>
                      <a:pt x="644" y="466"/>
                      <a:pt x="659" y="469"/>
                    </a:cubicBezTo>
                    <a:cubicBezTo>
                      <a:pt x="674" y="475"/>
                      <a:pt x="689" y="489"/>
                      <a:pt x="692" y="506"/>
                    </a:cubicBezTo>
                    <a:cubicBezTo>
                      <a:pt x="698" y="524"/>
                      <a:pt x="695" y="546"/>
                      <a:pt x="682" y="561"/>
                    </a:cubicBezTo>
                    <a:cubicBezTo>
                      <a:pt x="674" y="572"/>
                      <a:pt x="659" y="575"/>
                      <a:pt x="645" y="571"/>
                    </a:cubicBezTo>
                    <a:cubicBezTo>
                      <a:pt x="639" y="567"/>
                      <a:pt x="631" y="562"/>
                      <a:pt x="629" y="555"/>
                    </a:cubicBezTo>
                    <a:cubicBezTo>
                      <a:pt x="627" y="544"/>
                      <a:pt x="633" y="531"/>
                      <a:pt x="644" y="525"/>
                    </a:cubicBezTo>
                    <a:cubicBezTo>
                      <a:pt x="648" y="524"/>
                      <a:pt x="658" y="529"/>
                      <a:pt x="655" y="520"/>
                    </a:cubicBezTo>
                    <a:cubicBezTo>
                      <a:pt x="654" y="515"/>
                      <a:pt x="651" y="509"/>
                      <a:pt x="646" y="506"/>
                    </a:cubicBezTo>
                    <a:cubicBezTo>
                      <a:pt x="640" y="503"/>
                      <a:pt x="630" y="501"/>
                      <a:pt x="623" y="504"/>
                    </a:cubicBezTo>
                    <a:cubicBezTo>
                      <a:pt x="615" y="508"/>
                      <a:pt x="618" y="518"/>
                      <a:pt x="609" y="521"/>
                    </a:cubicBezTo>
                    <a:cubicBezTo>
                      <a:pt x="599" y="521"/>
                      <a:pt x="589" y="521"/>
                      <a:pt x="583" y="531"/>
                    </a:cubicBezTo>
                    <a:cubicBezTo>
                      <a:pt x="580" y="537"/>
                      <a:pt x="579" y="543"/>
                      <a:pt x="579" y="550"/>
                    </a:cubicBezTo>
                    <a:cubicBezTo>
                      <a:pt x="581" y="555"/>
                      <a:pt x="585" y="560"/>
                      <a:pt x="590" y="562"/>
                    </a:cubicBezTo>
                    <a:cubicBezTo>
                      <a:pt x="595" y="564"/>
                      <a:pt x="599" y="557"/>
                      <a:pt x="600" y="554"/>
                    </a:cubicBezTo>
                    <a:cubicBezTo>
                      <a:pt x="600" y="550"/>
                      <a:pt x="602" y="547"/>
                      <a:pt x="605" y="546"/>
                    </a:cubicBezTo>
                    <a:cubicBezTo>
                      <a:pt x="609" y="545"/>
                      <a:pt x="613" y="549"/>
                      <a:pt x="615" y="553"/>
                    </a:cubicBezTo>
                    <a:cubicBezTo>
                      <a:pt x="617" y="561"/>
                      <a:pt x="607" y="566"/>
                      <a:pt x="604" y="574"/>
                    </a:cubicBezTo>
                    <a:cubicBezTo>
                      <a:pt x="603" y="584"/>
                      <a:pt x="609" y="590"/>
                      <a:pt x="617" y="596"/>
                    </a:cubicBezTo>
                    <a:cubicBezTo>
                      <a:pt x="629" y="605"/>
                      <a:pt x="654" y="598"/>
                      <a:pt x="655" y="620"/>
                    </a:cubicBezTo>
                    <a:cubicBezTo>
                      <a:pt x="653" y="630"/>
                      <a:pt x="648" y="640"/>
                      <a:pt x="638" y="642"/>
                    </a:cubicBezTo>
                    <a:cubicBezTo>
                      <a:pt x="631" y="646"/>
                      <a:pt x="624" y="641"/>
                      <a:pt x="618" y="641"/>
                    </a:cubicBezTo>
                    <a:cubicBezTo>
                      <a:pt x="615" y="646"/>
                      <a:pt x="614" y="653"/>
                      <a:pt x="616" y="658"/>
                    </a:cubicBezTo>
                    <a:cubicBezTo>
                      <a:pt x="622" y="666"/>
                      <a:pt x="629" y="673"/>
                      <a:pt x="639" y="674"/>
                    </a:cubicBezTo>
                    <a:cubicBezTo>
                      <a:pt x="649" y="676"/>
                      <a:pt x="660" y="675"/>
                      <a:pt x="667" y="667"/>
                    </a:cubicBezTo>
                    <a:cubicBezTo>
                      <a:pt x="669" y="665"/>
                      <a:pt x="669" y="660"/>
                      <a:pt x="672" y="660"/>
                    </a:cubicBezTo>
                    <a:cubicBezTo>
                      <a:pt x="683" y="666"/>
                      <a:pt x="697" y="663"/>
                      <a:pt x="706" y="656"/>
                    </a:cubicBezTo>
                    <a:cubicBezTo>
                      <a:pt x="711" y="651"/>
                      <a:pt x="717" y="646"/>
                      <a:pt x="716" y="638"/>
                    </a:cubicBezTo>
                    <a:cubicBezTo>
                      <a:pt x="714" y="631"/>
                      <a:pt x="712" y="624"/>
                      <a:pt x="707" y="620"/>
                    </a:cubicBezTo>
                    <a:cubicBezTo>
                      <a:pt x="703" y="617"/>
                      <a:pt x="696" y="616"/>
                      <a:pt x="692" y="616"/>
                    </a:cubicBezTo>
                    <a:cubicBezTo>
                      <a:pt x="687" y="619"/>
                      <a:pt x="680" y="620"/>
                      <a:pt x="680" y="627"/>
                    </a:cubicBezTo>
                    <a:cubicBezTo>
                      <a:pt x="684" y="627"/>
                      <a:pt x="688" y="630"/>
                      <a:pt x="689" y="634"/>
                    </a:cubicBezTo>
                    <a:cubicBezTo>
                      <a:pt x="690" y="638"/>
                      <a:pt x="686" y="641"/>
                      <a:pt x="684" y="642"/>
                    </a:cubicBezTo>
                    <a:cubicBezTo>
                      <a:pt x="679" y="646"/>
                      <a:pt x="675" y="640"/>
                      <a:pt x="672" y="637"/>
                    </a:cubicBezTo>
                    <a:cubicBezTo>
                      <a:pt x="668" y="633"/>
                      <a:pt x="670" y="626"/>
                      <a:pt x="671" y="622"/>
                    </a:cubicBezTo>
                    <a:cubicBezTo>
                      <a:pt x="675" y="612"/>
                      <a:pt x="685" y="608"/>
                      <a:pt x="695" y="607"/>
                    </a:cubicBezTo>
                    <a:cubicBezTo>
                      <a:pt x="699" y="607"/>
                      <a:pt x="704" y="611"/>
                      <a:pt x="707" y="608"/>
                    </a:cubicBezTo>
                    <a:cubicBezTo>
                      <a:pt x="714" y="605"/>
                      <a:pt x="717" y="599"/>
                      <a:pt x="718" y="592"/>
                    </a:cubicBezTo>
                    <a:cubicBezTo>
                      <a:pt x="717" y="582"/>
                      <a:pt x="709" y="570"/>
                      <a:pt x="719" y="560"/>
                    </a:cubicBezTo>
                    <a:cubicBezTo>
                      <a:pt x="724" y="555"/>
                      <a:pt x="730" y="551"/>
                      <a:pt x="737" y="551"/>
                    </a:cubicBezTo>
                    <a:cubicBezTo>
                      <a:pt x="742" y="552"/>
                      <a:pt x="747" y="554"/>
                      <a:pt x="750" y="558"/>
                    </a:cubicBezTo>
                    <a:cubicBezTo>
                      <a:pt x="751" y="561"/>
                      <a:pt x="749" y="565"/>
                      <a:pt x="747" y="567"/>
                    </a:cubicBezTo>
                    <a:cubicBezTo>
                      <a:pt x="745" y="568"/>
                      <a:pt x="743" y="569"/>
                      <a:pt x="741" y="569"/>
                    </a:cubicBezTo>
                    <a:cubicBezTo>
                      <a:pt x="737" y="566"/>
                      <a:pt x="740" y="561"/>
                      <a:pt x="735" y="560"/>
                    </a:cubicBezTo>
                    <a:cubicBezTo>
                      <a:pt x="729" y="561"/>
                      <a:pt x="725" y="566"/>
                      <a:pt x="723" y="572"/>
                    </a:cubicBezTo>
                    <a:cubicBezTo>
                      <a:pt x="724" y="579"/>
                      <a:pt x="723" y="588"/>
                      <a:pt x="731" y="590"/>
                    </a:cubicBezTo>
                    <a:cubicBezTo>
                      <a:pt x="740" y="596"/>
                      <a:pt x="752" y="596"/>
                      <a:pt x="761" y="592"/>
                    </a:cubicBezTo>
                    <a:cubicBezTo>
                      <a:pt x="766" y="591"/>
                      <a:pt x="771" y="585"/>
                      <a:pt x="772" y="580"/>
                    </a:cubicBezTo>
                    <a:cubicBezTo>
                      <a:pt x="776" y="573"/>
                      <a:pt x="766" y="564"/>
                      <a:pt x="776" y="560"/>
                    </a:cubicBezTo>
                    <a:cubicBezTo>
                      <a:pt x="786" y="557"/>
                      <a:pt x="790" y="547"/>
                      <a:pt x="792" y="537"/>
                    </a:cubicBezTo>
                    <a:cubicBezTo>
                      <a:pt x="796" y="526"/>
                      <a:pt x="789" y="518"/>
                      <a:pt x="785" y="509"/>
                    </a:cubicBezTo>
                    <a:cubicBezTo>
                      <a:pt x="778" y="504"/>
                      <a:pt x="771" y="504"/>
                      <a:pt x="762" y="505"/>
                    </a:cubicBezTo>
                    <a:cubicBezTo>
                      <a:pt x="752" y="511"/>
                      <a:pt x="763" y="524"/>
                      <a:pt x="752" y="530"/>
                    </a:cubicBezTo>
                    <a:cubicBezTo>
                      <a:pt x="746" y="537"/>
                      <a:pt x="738" y="530"/>
                      <a:pt x="732" y="527"/>
                    </a:cubicBezTo>
                    <a:cubicBezTo>
                      <a:pt x="716" y="511"/>
                      <a:pt x="734" y="489"/>
                      <a:pt x="721" y="472"/>
                    </a:cubicBezTo>
                    <a:cubicBezTo>
                      <a:pt x="717" y="466"/>
                      <a:pt x="707" y="465"/>
                      <a:pt x="700" y="464"/>
                    </a:cubicBezTo>
                    <a:cubicBezTo>
                      <a:pt x="692" y="460"/>
                      <a:pt x="685" y="455"/>
                      <a:pt x="682" y="446"/>
                    </a:cubicBezTo>
                    <a:cubicBezTo>
                      <a:pt x="676" y="438"/>
                      <a:pt x="680" y="425"/>
                      <a:pt x="685" y="418"/>
                    </a:cubicBezTo>
                    <a:cubicBezTo>
                      <a:pt x="692" y="413"/>
                      <a:pt x="700" y="407"/>
                      <a:pt x="708" y="410"/>
                    </a:cubicBezTo>
                    <a:cubicBezTo>
                      <a:pt x="712" y="412"/>
                      <a:pt x="716" y="415"/>
                      <a:pt x="717" y="418"/>
                    </a:cubicBezTo>
                    <a:cubicBezTo>
                      <a:pt x="718" y="423"/>
                      <a:pt x="716" y="426"/>
                      <a:pt x="713" y="429"/>
                    </a:cubicBezTo>
                    <a:cubicBezTo>
                      <a:pt x="712" y="430"/>
                      <a:pt x="710" y="430"/>
                      <a:pt x="710" y="429"/>
                    </a:cubicBezTo>
                    <a:cubicBezTo>
                      <a:pt x="707" y="425"/>
                      <a:pt x="710" y="417"/>
                      <a:pt x="703" y="419"/>
                    </a:cubicBezTo>
                    <a:cubicBezTo>
                      <a:pt x="697" y="420"/>
                      <a:pt x="692" y="422"/>
                      <a:pt x="690" y="428"/>
                    </a:cubicBezTo>
                    <a:cubicBezTo>
                      <a:pt x="687" y="432"/>
                      <a:pt x="687" y="438"/>
                      <a:pt x="689" y="442"/>
                    </a:cubicBezTo>
                    <a:cubicBezTo>
                      <a:pt x="691" y="450"/>
                      <a:pt x="699" y="455"/>
                      <a:pt x="706" y="457"/>
                    </a:cubicBezTo>
                    <a:cubicBezTo>
                      <a:pt x="717" y="460"/>
                      <a:pt x="726" y="455"/>
                      <a:pt x="736" y="453"/>
                    </a:cubicBezTo>
                    <a:cubicBezTo>
                      <a:pt x="736" y="449"/>
                      <a:pt x="738" y="445"/>
                      <a:pt x="742" y="444"/>
                    </a:cubicBezTo>
                    <a:cubicBezTo>
                      <a:pt x="743" y="438"/>
                      <a:pt x="746" y="432"/>
                      <a:pt x="750" y="428"/>
                    </a:cubicBezTo>
                    <a:cubicBezTo>
                      <a:pt x="758" y="422"/>
                      <a:pt x="769" y="421"/>
                      <a:pt x="778" y="424"/>
                    </a:cubicBezTo>
                    <a:cubicBezTo>
                      <a:pt x="783" y="428"/>
                      <a:pt x="789" y="430"/>
                      <a:pt x="788" y="438"/>
                    </a:cubicBezTo>
                    <a:cubicBezTo>
                      <a:pt x="787" y="440"/>
                      <a:pt x="786" y="442"/>
                      <a:pt x="783" y="442"/>
                    </a:cubicBezTo>
                    <a:cubicBezTo>
                      <a:pt x="780" y="443"/>
                      <a:pt x="775" y="444"/>
                      <a:pt x="775" y="439"/>
                    </a:cubicBezTo>
                    <a:cubicBezTo>
                      <a:pt x="774" y="437"/>
                      <a:pt x="777" y="434"/>
                      <a:pt x="775" y="433"/>
                    </a:cubicBezTo>
                    <a:cubicBezTo>
                      <a:pt x="769" y="429"/>
                      <a:pt x="761" y="432"/>
                      <a:pt x="756" y="435"/>
                    </a:cubicBezTo>
                    <a:cubicBezTo>
                      <a:pt x="751" y="440"/>
                      <a:pt x="751" y="445"/>
                      <a:pt x="752" y="452"/>
                    </a:cubicBezTo>
                    <a:cubicBezTo>
                      <a:pt x="753" y="457"/>
                      <a:pt x="758" y="460"/>
                      <a:pt x="762" y="463"/>
                    </a:cubicBezTo>
                    <a:cubicBezTo>
                      <a:pt x="767" y="463"/>
                      <a:pt x="775" y="464"/>
                      <a:pt x="780" y="462"/>
                    </a:cubicBezTo>
                    <a:cubicBezTo>
                      <a:pt x="785" y="459"/>
                      <a:pt x="784" y="454"/>
                      <a:pt x="789" y="452"/>
                    </a:cubicBezTo>
                    <a:cubicBezTo>
                      <a:pt x="800" y="451"/>
                      <a:pt x="808" y="460"/>
                      <a:pt x="819" y="458"/>
                    </a:cubicBezTo>
                    <a:cubicBezTo>
                      <a:pt x="829" y="456"/>
                      <a:pt x="840" y="451"/>
                      <a:pt x="844" y="440"/>
                    </a:cubicBezTo>
                    <a:cubicBezTo>
                      <a:pt x="843" y="438"/>
                      <a:pt x="839" y="439"/>
                      <a:pt x="837" y="437"/>
                    </a:cubicBezTo>
                    <a:close/>
                    <a:moveTo>
                      <a:pt x="790" y="480"/>
                    </a:moveTo>
                    <a:cubicBezTo>
                      <a:pt x="788" y="478"/>
                      <a:pt x="788" y="474"/>
                      <a:pt x="785" y="474"/>
                    </a:cubicBezTo>
                    <a:cubicBezTo>
                      <a:pt x="773" y="475"/>
                      <a:pt x="759" y="480"/>
                      <a:pt x="750" y="470"/>
                    </a:cubicBezTo>
                    <a:cubicBezTo>
                      <a:pt x="748" y="468"/>
                      <a:pt x="747" y="464"/>
                      <a:pt x="743" y="465"/>
                    </a:cubicBezTo>
                    <a:cubicBezTo>
                      <a:pt x="733" y="466"/>
                      <a:pt x="741" y="474"/>
                      <a:pt x="740" y="479"/>
                    </a:cubicBezTo>
                    <a:cubicBezTo>
                      <a:pt x="742" y="493"/>
                      <a:pt x="730" y="507"/>
                      <a:pt x="740" y="518"/>
                    </a:cubicBezTo>
                    <a:cubicBezTo>
                      <a:pt x="747" y="516"/>
                      <a:pt x="741" y="509"/>
                      <a:pt x="743" y="504"/>
                    </a:cubicBezTo>
                    <a:cubicBezTo>
                      <a:pt x="748" y="494"/>
                      <a:pt x="760" y="489"/>
                      <a:pt x="771" y="489"/>
                    </a:cubicBezTo>
                    <a:cubicBezTo>
                      <a:pt x="776" y="492"/>
                      <a:pt x="782" y="493"/>
                      <a:pt x="788" y="494"/>
                    </a:cubicBezTo>
                    <a:cubicBezTo>
                      <a:pt x="792" y="494"/>
                      <a:pt x="791" y="489"/>
                      <a:pt x="790" y="488"/>
                    </a:cubicBezTo>
                    <a:cubicBezTo>
                      <a:pt x="787" y="486"/>
                      <a:pt x="790" y="483"/>
                      <a:pt x="790" y="480"/>
                    </a:cubicBezTo>
                    <a:close/>
                    <a:moveTo>
                      <a:pt x="768" y="295"/>
                    </a:moveTo>
                    <a:cubicBezTo>
                      <a:pt x="761" y="297"/>
                      <a:pt x="751" y="298"/>
                      <a:pt x="747" y="306"/>
                    </a:cubicBezTo>
                    <a:cubicBezTo>
                      <a:pt x="739" y="305"/>
                      <a:pt x="734" y="298"/>
                      <a:pt x="728" y="297"/>
                    </a:cubicBezTo>
                    <a:cubicBezTo>
                      <a:pt x="722" y="293"/>
                      <a:pt x="727" y="286"/>
                      <a:pt x="725" y="281"/>
                    </a:cubicBezTo>
                    <a:cubicBezTo>
                      <a:pt x="722" y="270"/>
                      <a:pt x="722" y="258"/>
                      <a:pt x="728" y="250"/>
                    </a:cubicBezTo>
                    <a:cubicBezTo>
                      <a:pt x="735" y="249"/>
                      <a:pt x="733" y="256"/>
                      <a:pt x="734" y="260"/>
                    </a:cubicBezTo>
                    <a:cubicBezTo>
                      <a:pt x="734" y="266"/>
                      <a:pt x="736" y="273"/>
                      <a:pt x="738" y="278"/>
                    </a:cubicBezTo>
                    <a:cubicBezTo>
                      <a:pt x="740" y="282"/>
                      <a:pt x="743" y="285"/>
                      <a:pt x="747" y="285"/>
                    </a:cubicBezTo>
                    <a:cubicBezTo>
                      <a:pt x="754" y="286"/>
                      <a:pt x="761" y="282"/>
                      <a:pt x="767" y="280"/>
                    </a:cubicBezTo>
                    <a:cubicBezTo>
                      <a:pt x="767" y="279"/>
                      <a:pt x="767" y="279"/>
                      <a:pt x="767" y="279"/>
                    </a:cubicBezTo>
                    <a:cubicBezTo>
                      <a:pt x="757" y="280"/>
                      <a:pt x="748" y="280"/>
                      <a:pt x="742" y="273"/>
                    </a:cubicBezTo>
                    <a:cubicBezTo>
                      <a:pt x="740" y="269"/>
                      <a:pt x="740" y="269"/>
                      <a:pt x="740" y="269"/>
                    </a:cubicBezTo>
                    <a:cubicBezTo>
                      <a:pt x="741" y="260"/>
                      <a:pt x="742" y="248"/>
                      <a:pt x="733" y="243"/>
                    </a:cubicBezTo>
                    <a:cubicBezTo>
                      <a:pt x="729" y="242"/>
                      <a:pt x="727" y="242"/>
                      <a:pt x="723" y="244"/>
                    </a:cubicBezTo>
                    <a:cubicBezTo>
                      <a:pt x="711" y="257"/>
                      <a:pt x="719" y="275"/>
                      <a:pt x="718" y="290"/>
                    </a:cubicBezTo>
                    <a:cubicBezTo>
                      <a:pt x="717" y="293"/>
                      <a:pt x="714" y="297"/>
                      <a:pt x="716" y="301"/>
                    </a:cubicBezTo>
                    <a:cubicBezTo>
                      <a:pt x="727" y="302"/>
                      <a:pt x="735" y="310"/>
                      <a:pt x="744" y="316"/>
                    </a:cubicBezTo>
                    <a:cubicBezTo>
                      <a:pt x="748" y="312"/>
                      <a:pt x="752" y="307"/>
                      <a:pt x="757" y="304"/>
                    </a:cubicBezTo>
                    <a:cubicBezTo>
                      <a:pt x="771" y="299"/>
                      <a:pt x="771" y="299"/>
                      <a:pt x="771" y="299"/>
                    </a:cubicBezTo>
                    <a:cubicBezTo>
                      <a:pt x="770" y="297"/>
                      <a:pt x="770" y="295"/>
                      <a:pt x="768" y="295"/>
                    </a:cubicBezTo>
                    <a:close/>
                    <a:moveTo>
                      <a:pt x="668" y="207"/>
                    </a:moveTo>
                    <a:cubicBezTo>
                      <a:pt x="662" y="205"/>
                      <a:pt x="656" y="204"/>
                      <a:pt x="651" y="207"/>
                    </a:cubicBezTo>
                    <a:cubicBezTo>
                      <a:pt x="647" y="211"/>
                      <a:pt x="646" y="216"/>
                      <a:pt x="648" y="220"/>
                    </a:cubicBezTo>
                    <a:cubicBezTo>
                      <a:pt x="651" y="226"/>
                      <a:pt x="660" y="224"/>
                      <a:pt x="660" y="231"/>
                    </a:cubicBezTo>
                    <a:cubicBezTo>
                      <a:pt x="663" y="242"/>
                      <a:pt x="660" y="254"/>
                      <a:pt x="653" y="261"/>
                    </a:cubicBezTo>
                    <a:cubicBezTo>
                      <a:pt x="648" y="266"/>
                      <a:pt x="642" y="269"/>
                      <a:pt x="634" y="267"/>
                    </a:cubicBezTo>
                    <a:cubicBezTo>
                      <a:pt x="628" y="264"/>
                      <a:pt x="619" y="264"/>
                      <a:pt x="614" y="257"/>
                    </a:cubicBezTo>
                    <a:cubicBezTo>
                      <a:pt x="611" y="255"/>
                      <a:pt x="609" y="257"/>
                      <a:pt x="606" y="258"/>
                    </a:cubicBezTo>
                    <a:cubicBezTo>
                      <a:pt x="595" y="262"/>
                      <a:pt x="585" y="255"/>
                      <a:pt x="577" y="247"/>
                    </a:cubicBezTo>
                    <a:cubicBezTo>
                      <a:pt x="570" y="242"/>
                      <a:pt x="568" y="234"/>
                      <a:pt x="563" y="227"/>
                    </a:cubicBezTo>
                    <a:cubicBezTo>
                      <a:pt x="553" y="242"/>
                      <a:pt x="538" y="257"/>
                      <a:pt x="519" y="261"/>
                    </a:cubicBezTo>
                    <a:cubicBezTo>
                      <a:pt x="501" y="259"/>
                      <a:pt x="487" y="261"/>
                      <a:pt x="472" y="251"/>
                    </a:cubicBezTo>
                    <a:cubicBezTo>
                      <a:pt x="448" y="235"/>
                      <a:pt x="437" y="208"/>
                      <a:pt x="437" y="182"/>
                    </a:cubicBezTo>
                    <a:cubicBezTo>
                      <a:pt x="440" y="164"/>
                      <a:pt x="446" y="145"/>
                      <a:pt x="461" y="133"/>
                    </a:cubicBezTo>
                    <a:cubicBezTo>
                      <a:pt x="475" y="123"/>
                      <a:pt x="496" y="123"/>
                      <a:pt x="511" y="133"/>
                    </a:cubicBezTo>
                    <a:cubicBezTo>
                      <a:pt x="521" y="142"/>
                      <a:pt x="529" y="157"/>
                      <a:pt x="523" y="171"/>
                    </a:cubicBezTo>
                    <a:cubicBezTo>
                      <a:pt x="519" y="179"/>
                      <a:pt x="510" y="185"/>
                      <a:pt x="501" y="187"/>
                    </a:cubicBezTo>
                    <a:cubicBezTo>
                      <a:pt x="498" y="186"/>
                      <a:pt x="493" y="184"/>
                      <a:pt x="490" y="186"/>
                    </a:cubicBezTo>
                    <a:cubicBezTo>
                      <a:pt x="489" y="192"/>
                      <a:pt x="492" y="198"/>
                      <a:pt x="495" y="202"/>
                    </a:cubicBezTo>
                    <a:cubicBezTo>
                      <a:pt x="500" y="208"/>
                      <a:pt x="507" y="208"/>
                      <a:pt x="514" y="208"/>
                    </a:cubicBezTo>
                    <a:cubicBezTo>
                      <a:pt x="525" y="203"/>
                      <a:pt x="529" y="192"/>
                      <a:pt x="529" y="181"/>
                    </a:cubicBezTo>
                    <a:cubicBezTo>
                      <a:pt x="529" y="178"/>
                      <a:pt x="526" y="173"/>
                      <a:pt x="530" y="170"/>
                    </a:cubicBezTo>
                    <a:cubicBezTo>
                      <a:pt x="534" y="168"/>
                      <a:pt x="540" y="168"/>
                      <a:pt x="541" y="163"/>
                    </a:cubicBezTo>
                    <a:cubicBezTo>
                      <a:pt x="544" y="156"/>
                      <a:pt x="544" y="149"/>
                      <a:pt x="545" y="143"/>
                    </a:cubicBezTo>
                    <a:cubicBezTo>
                      <a:pt x="541" y="133"/>
                      <a:pt x="538" y="123"/>
                      <a:pt x="529" y="117"/>
                    </a:cubicBezTo>
                    <a:cubicBezTo>
                      <a:pt x="530" y="109"/>
                      <a:pt x="534" y="100"/>
                      <a:pt x="530" y="93"/>
                    </a:cubicBezTo>
                    <a:cubicBezTo>
                      <a:pt x="526" y="76"/>
                      <a:pt x="508" y="64"/>
                      <a:pt x="493" y="59"/>
                    </a:cubicBezTo>
                    <a:cubicBezTo>
                      <a:pt x="485" y="59"/>
                      <a:pt x="477" y="53"/>
                      <a:pt x="470" y="59"/>
                    </a:cubicBezTo>
                    <a:cubicBezTo>
                      <a:pt x="473" y="76"/>
                      <a:pt x="472" y="93"/>
                      <a:pt x="462" y="106"/>
                    </a:cubicBezTo>
                    <a:cubicBezTo>
                      <a:pt x="446" y="126"/>
                      <a:pt x="420" y="134"/>
                      <a:pt x="411" y="157"/>
                    </a:cubicBezTo>
                    <a:cubicBezTo>
                      <a:pt x="408" y="163"/>
                      <a:pt x="406" y="169"/>
                      <a:pt x="407" y="177"/>
                    </a:cubicBezTo>
                    <a:cubicBezTo>
                      <a:pt x="411" y="190"/>
                      <a:pt x="416" y="205"/>
                      <a:pt x="429" y="213"/>
                    </a:cubicBezTo>
                    <a:cubicBezTo>
                      <a:pt x="431" y="214"/>
                      <a:pt x="429" y="215"/>
                      <a:pt x="429" y="216"/>
                    </a:cubicBezTo>
                    <a:cubicBezTo>
                      <a:pt x="421" y="228"/>
                      <a:pt x="429" y="241"/>
                      <a:pt x="430" y="254"/>
                    </a:cubicBezTo>
                    <a:cubicBezTo>
                      <a:pt x="439" y="265"/>
                      <a:pt x="451" y="280"/>
                      <a:pt x="467" y="279"/>
                    </a:cubicBezTo>
                    <a:cubicBezTo>
                      <a:pt x="480" y="280"/>
                      <a:pt x="493" y="273"/>
                      <a:pt x="505" y="270"/>
                    </a:cubicBezTo>
                    <a:cubicBezTo>
                      <a:pt x="521" y="267"/>
                      <a:pt x="541" y="261"/>
                      <a:pt x="556" y="268"/>
                    </a:cubicBezTo>
                    <a:cubicBezTo>
                      <a:pt x="571" y="275"/>
                      <a:pt x="584" y="287"/>
                      <a:pt x="591" y="301"/>
                    </a:cubicBezTo>
                    <a:cubicBezTo>
                      <a:pt x="595" y="303"/>
                      <a:pt x="601" y="302"/>
                      <a:pt x="605" y="300"/>
                    </a:cubicBezTo>
                    <a:cubicBezTo>
                      <a:pt x="628" y="306"/>
                      <a:pt x="655" y="301"/>
                      <a:pt x="670" y="281"/>
                    </a:cubicBezTo>
                    <a:cubicBezTo>
                      <a:pt x="677" y="265"/>
                      <a:pt x="682" y="247"/>
                      <a:pt x="678" y="230"/>
                    </a:cubicBezTo>
                    <a:cubicBezTo>
                      <a:pt x="678" y="221"/>
                      <a:pt x="673" y="214"/>
                      <a:pt x="668" y="207"/>
                    </a:cubicBezTo>
                    <a:close/>
                    <a:moveTo>
                      <a:pt x="678" y="510"/>
                    </a:moveTo>
                    <a:cubicBezTo>
                      <a:pt x="673" y="500"/>
                      <a:pt x="667" y="489"/>
                      <a:pt x="657" y="484"/>
                    </a:cubicBezTo>
                    <a:cubicBezTo>
                      <a:pt x="640" y="480"/>
                      <a:pt x="624" y="473"/>
                      <a:pt x="606" y="479"/>
                    </a:cubicBezTo>
                    <a:cubicBezTo>
                      <a:pt x="596" y="488"/>
                      <a:pt x="588" y="500"/>
                      <a:pt x="575" y="505"/>
                    </a:cubicBezTo>
                    <a:cubicBezTo>
                      <a:pt x="543" y="514"/>
                      <a:pt x="543" y="514"/>
                      <a:pt x="543" y="514"/>
                    </a:cubicBezTo>
                    <a:cubicBezTo>
                      <a:pt x="539" y="514"/>
                      <a:pt x="536" y="508"/>
                      <a:pt x="532" y="511"/>
                    </a:cubicBezTo>
                    <a:cubicBezTo>
                      <a:pt x="530" y="519"/>
                      <a:pt x="539" y="517"/>
                      <a:pt x="543" y="521"/>
                    </a:cubicBezTo>
                    <a:cubicBezTo>
                      <a:pt x="550" y="525"/>
                      <a:pt x="554" y="532"/>
                      <a:pt x="559" y="538"/>
                    </a:cubicBezTo>
                    <a:cubicBezTo>
                      <a:pt x="562" y="537"/>
                      <a:pt x="562" y="537"/>
                      <a:pt x="562" y="537"/>
                    </a:cubicBezTo>
                    <a:cubicBezTo>
                      <a:pt x="564" y="529"/>
                      <a:pt x="568" y="520"/>
                      <a:pt x="575" y="514"/>
                    </a:cubicBezTo>
                    <a:cubicBezTo>
                      <a:pt x="584" y="511"/>
                      <a:pt x="592" y="504"/>
                      <a:pt x="601" y="508"/>
                    </a:cubicBezTo>
                    <a:cubicBezTo>
                      <a:pt x="605" y="507"/>
                      <a:pt x="603" y="503"/>
                      <a:pt x="605" y="501"/>
                    </a:cubicBezTo>
                    <a:cubicBezTo>
                      <a:pt x="612" y="497"/>
                      <a:pt x="618" y="491"/>
                      <a:pt x="625" y="489"/>
                    </a:cubicBezTo>
                    <a:cubicBezTo>
                      <a:pt x="633" y="485"/>
                      <a:pt x="639" y="488"/>
                      <a:pt x="648" y="488"/>
                    </a:cubicBezTo>
                    <a:cubicBezTo>
                      <a:pt x="650" y="490"/>
                      <a:pt x="653" y="489"/>
                      <a:pt x="655" y="490"/>
                    </a:cubicBezTo>
                    <a:cubicBezTo>
                      <a:pt x="664" y="495"/>
                      <a:pt x="670" y="505"/>
                      <a:pt x="673" y="514"/>
                    </a:cubicBezTo>
                    <a:cubicBezTo>
                      <a:pt x="674" y="524"/>
                      <a:pt x="671" y="533"/>
                      <a:pt x="665" y="538"/>
                    </a:cubicBezTo>
                    <a:cubicBezTo>
                      <a:pt x="657" y="538"/>
                      <a:pt x="652" y="540"/>
                      <a:pt x="646" y="544"/>
                    </a:cubicBezTo>
                    <a:cubicBezTo>
                      <a:pt x="644" y="546"/>
                      <a:pt x="646" y="550"/>
                      <a:pt x="647" y="552"/>
                    </a:cubicBezTo>
                    <a:cubicBezTo>
                      <a:pt x="650" y="556"/>
                      <a:pt x="654" y="561"/>
                      <a:pt x="659" y="558"/>
                    </a:cubicBezTo>
                    <a:cubicBezTo>
                      <a:pt x="677" y="553"/>
                      <a:pt x="677" y="534"/>
                      <a:pt x="679" y="518"/>
                    </a:cubicBezTo>
                    <a:cubicBezTo>
                      <a:pt x="678" y="510"/>
                      <a:pt x="678" y="510"/>
                      <a:pt x="678" y="510"/>
                    </a:cubicBezTo>
                    <a:close/>
                    <a:moveTo>
                      <a:pt x="660" y="208"/>
                    </a:moveTo>
                    <a:cubicBezTo>
                      <a:pt x="658" y="208"/>
                      <a:pt x="657" y="207"/>
                      <a:pt x="655" y="209"/>
                    </a:cubicBezTo>
                    <a:cubicBezTo>
                      <a:pt x="651" y="213"/>
                      <a:pt x="655" y="216"/>
                      <a:pt x="658" y="220"/>
                    </a:cubicBezTo>
                    <a:cubicBezTo>
                      <a:pt x="660" y="224"/>
                      <a:pt x="666" y="223"/>
                      <a:pt x="666" y="228"/>
                    </a:cubicBezTo>
                    <a:cubicBezTo>
                      <a:pt x="666" y="252"/>
                      <a:pt x="666" y="252"/>
                      <a:pt x="666" y="252"/>
                    </a:cubicBezTo>
                    <a:cubicBezTo>
                      <a:pt x="661" y="264"/>
                      <a:pt x="649" y="273"/>
                      <a:pt x="636" y="273"/>
                    </a:cubicBezTo>
                    <a:cubicBezTo>
                      <a:pt x="626" y="272"/>
                      <a:pt x="614" y="271"/>
                      <a:pt x="610" y="261"/>
                    </a:cubicBezTo>
                    <a:cubicBezTo>
                      <a:pt x="607" y="259"/>
                      <a:pt x="603" y="261"/>
                      <a:pt x="599" y="260"/>
                    </a:cubicBezTo>
                    <a:cubicBezTo>
                      <a:pt x="583" y="260"/>
                      <a:pt x="571" y="250"/>
                      <a:pt x="562" y="240"/>
                    </a:cubicBezTo>
                    <a:cubicBezTo>
                      <a:pt x="559" y="240"/>
                      <a:pt x="559" y="240"/>
                      <a:pt x="559" y="240"/>
                    </a:cubicBezTo>
                    <a:cubicBezTo>
                      <a:pt x="555" y="246"/>
                      <a:pt x="552" y="252"/>
                      <a:pt x="546" y="256"/>
                    </a:cubicBezTo>
                    <a:cubicBezTo>
                      <a:pt x="547" y="261"/>
                      <a:pt x="554" y="257"/>
                      <a:pt x="556" y="260"/>
                    </a:cubicBezTo>
                    <a:cubicBezTo>
                      <a:pt x="570" y="266"/>
                      <a:pt x="582" y="277"/>
                      <a:pt x="591" y="289"/>
                    </a:cubicBezTo>
                    <a:cubicBezTo>
                      <a:pt x="592" y="292"/>
                      <a:pt x="594" y="292"/>
                      <a:pt x="596" y="295"/>
                    </a:cubicBezTo>
                    <a:cubicBezTo>
                      <a:pt x="609" y="296"/>
                      <a:pt x="622" y="295"/>
                      <a:pt x="634" y="293"/>
                    </a:cubicBezTo>
                    <a:cubicBezTo>
                      <a:pt x="651" y="288"/>
                      <a:pt x="667" y="275"/>
                      <a:pt x="672" y="256"/>
                    </a:cubicBezTo>
                    <a:cubicBezTo>
                      <a:pt x="672" y="239"/>
                      <a:pt x="675" y="221"/>
                      <a:pt x="660" y="208"/>
                    </a:cubicBezTo>
                    <a:close/>
                    <a:moveTo>
                      <a:pt x="650" y="375"/>
                    </a:moveTo>
                    <a:cubicBezTo>
                      <a:pt x="640" y="367"/>
                      <a:pt x="639" y="352"/>
                      <a:pt x="635" y="340"/>
                    </a:cubicBezTo>
                    <a:cubicBezTo>
                      <a:pt x="633" y="338"/>
                      <a:pt x="633" y="338"/>
                      <a:pt x="633" y="338"/>
                    </a:cubicBezTo>
                    <a:cubicBezTo>
                      <a:pt x="620" y="343"/>
                      <a:pt x="608" y="344"/>
                      <a:pt x="594" y="344"/>
                    </a:cubicBezTo>
                    <a:cubicBezTo>
                      <a:pt x="589" y="350"/>
                      <a:pt x="588" y="357"/>
                      <a:pt x="584" y="363"/>
                    </a:cubicBezTo>
                    <a:cubicBezTo>
                      <a:pt x="574" y="378"/>
                      <a:pt x="558" y="387"/>
                      <a:pt x="540" y="382"/>
                    </a:cubicBezTo>
                    <a:cubicBezTo>
                      <a:pt x="533" y="384"/>
                      <a:pt x="525" y="380"/>
                      <a:pt x="518" y="377"/>
                    </a:cubicBezTo>
                    <a:cubicBezTo>
                      <a:pt x="512" y="373"/>
                      <a:pt x="507" y="367"/>
                      <a:pt x="507" y="360"/>
                    </a:cubicBezTo>
                    <a:cubicBezTo>
                      <a:pt x="509" y="353"/>
                      <a:pt x="510" y="346"/>
                      <a:pt x="517" y="343"/>
                    </a:cubicBezTo>
                    <a:cubicBezTo>
                      <a:pt x="522" y="340"/>
                      <a:pt x="528" y="338"/>
                      <a:pt x="534" y="341"/>
                    </a:cubicBezTo>
                    <a:cubicBezTo>
                      <a:pt x="538" y="341"/>
                      <a:pt x="540" y="346"/>
                      <a:pt x="542" y="349"/>
                    </a:cubicBezTo>
                    <a:cubicBezTo>
                      <a:pt x="547" y="346"/>
                      <a:pt x="555" y="348"/>
                      <a:pt x="557" y="342"/>
                    </a:cubicBezTo>
                    <a:cubicBezTo>
                      <a:pt x="559" y="336"/>
                      <a:pt x="561" y="330"/>
                      <a:pt x="560" y="324"/>
                    </a:cubicBezTo>
                    <a:cubicBezTo>
                      <a:pt x="556" y="315"/>
                      <a:pt x="547" y="310"/>
                      <a:pt x="539" y="306"/>
                    </a:cubicBezTo>
                    <a:cubicBezTo>
                      <a:pt x="523" y="301"/>
                      <a:pt x="503" y="302"/>
                      <a:pt x="492" y="316"/>
                    </a:cubicBezTo>
                    <a:cubicBezTo>
                      <a:pt x="484" y="327"/>
                      <a:pt x="484" y="327"/>
                      <a:pt x="484" y="327"/>
                    </a:cubicBezTo>
                    <a:cubicBezTo>
                      <a:pt x="474" y="332"/>
                      <a:pt x="461" y="333"/>
                      <a:pt x="452" y="340"/>
                    </a:cubicBezTo>
                    <a:cubicBezTo>
                      <a:pt x="444" y="351"/>
                      <a:pt x="432" y="361"/>
                      <a:pt x="432" y="376"/>
                    </a:cubicBezTo>
                    <a:cubicBezTo>
                      <a:pt x="429" y="396"/>
                      <a:pt x="431" y="418"/>
                      <a:pt x="449" y="431"/>
                    </a:cubicBezTo>
                    <a:cubicBezTo>
                      <a:pt x="456" y="434"/>
                      <a:pt x="463" y="441"/>
                      <a:pt x="472" y="441"/>
                    </a:cubicBezTo>
                    <a:cubicBezTo>
                      <a:pt x="477" y="449"/>
                      <a:pt x="482" y="459"/>
                      <a:pt x="492" y="464"/>
                    </a:cubicBezTo>
                    <a:cubicBezTo>
                      <a:pt x="504" y="475"/>
                      <a:pt x="519" y="475"/>
                      <a:pt x="535" y="475"/>
                    </a:cubicBezTo>
                    <a:cubicBezTo>
                      <a:pt x="547" y="472"/>
                      <a:pt x="559" y="465"/>
                      <a:pt x="566" y="454"/>
                    </a:cubicBezTo>
                    <a:cubicBezTo>
                      <a:pt x="569" y="448"/>
                      <a:pt x="573" y="440"/>
                      <a:pt x="568" y="434"/>
                    </a:cubicBezTo>
                    <a:cubicBezTo>
                      <a:pt x="565" y="428"/>
                      <a:pt x="560" y="426"/>
                      <a:pt x="555" y="423"/>
                    </a:cubicBezTo>
                    <a:cubicBezTo>
                      <a:pt x="541" y="419"/>
                      <a:pt x="540" y="436"/>
                      <a:pt x="530" y="440"/>
                    </a:cubicBezTo>
                    <a:cubicBezTo>
                      <a:pt x="522" y="441"/>
                      <a:pt x="515" y="441"/>
                      <a:pt x="509" y="438"/>
                    </a:cubicBezTo>
                    <a:cubicBezTo>
                      <a:pt x="502" y="432"/>
                      <a:pt x="502" y="422"/>
                      <a:pt x="504" y="414"/>
                    </a:cubicBezTo>
                    <a:cubicBezTo>
                      <a:pt x="509" y="403"/>
                      <a:pt x="517" y="389"/>
                      <a:pt x="532" y="389"/>
                    </a:cubicBezTo>
                    <a:cubicBezTo>
                      <a:pt x="540" y="392"/>
                      <a:pt x="551" y="391"/>
                      <a:pt x="561" y="393"/>
                    </a:cubicBezTo>
                    <a:cubicBezTo>
                      <a:pt x="581" y="397"/>
                      <a:pt x="591" y="418"/>
                      <a:pt x="596" y="434"/>
                    </a:cubicBezTo>
                    <a:cubicBezTo>
                      <a:pt x="608" y="431"/>
                      <a:pt x="620" y="436"/>
                      <a:pt x="631" y="437"/>
                    </a:cubicBezTo>
                    <a:cubicBezTo>
                      <a:pt x="641" y="432"/>
                      <a:pt x="635" y="422"/>
                      <a:pt x="637" y="414"/>
                    </a:cubicBezTo>
                    <a:cubicBezTo>
                      <a:pt x="642" y="401"/>
                      <a:pt x="655" y="393"/>
                      <a:pt x="668" y="389"/>
                    </a:cubicBezTo>
                    <a:cubicBezTo>
                      <a:pt x="670" y="387"/>
                      <a:pt x="669" y="386"/>
                      <a:pt x="668" y="384"/>
                    </a:cubicBezTo>
                    <a:cubicBezTo>
                      <a:pt x="650" y="375"/>
                      <a:pt x="650" y="375"/>
                      <a:pt x="650" y="375"/>
                    </a:cubicBezTo>
                    <a:close/>
                    <a:moveTo>
                      <a:pt x="637" y="374"/>
                    </a:moveTo>
                    <a:cubicBezTo>
                      <a:pt x="633" y="366"/>
                      <a:pt x="632" y="357"/>
                      <a:pt x="630" y="349"/>
                    </a:cubicBezTo>
                    <a:cubicBezTo>
                      <a:pt x="620" y="350"/>
                      <a:pt x="610" y="353"/>
                      <a:pt x="600" y="353"/>
                    </a:cubicBezTo>
                    <a:cubicBezTo>
                      <a:pt x="595" y="357"/>
                      <a:pt x="593" y="364"/>
                      <a:pt x="589" y="371"/>
                    </a:cubicBezTo>
                    <a:cubicBezTo>
                      <a:pt x="585" y="377"/>
                      <a:pt x="577" y="381"/>
                      <a:pt x="573" y="387"/>
                    </a:cubicBezTo>
                    <a:cubicBezTo>
                      <a:pt x="583" y="396"/>
                      <a:pt x="592" y="405"/>
                      <a:pt x="598" y="417"/>
                    </a:cubicBezTo>
                    <a:cubicBezTo>
                      <a:pt x="601" y="419"/>
                      <a:pt x="601" y="423"/>
                      <a:pt x="604" y="425"/>
                    </a:cubicBezTo>
                    <a:cubicBezTo>
                      <a:pt x="611" y="425"/>
                      <a:pt x="620" y="428"/>
                      <a:pt x="627" y="427"/>
                    </a:cubicBezTo>
                    <a:cubicBezTo>
                      <a:pt x="629" y="411"/>
                      <a:pt x="637" y="396"/>
                      <a:pt x="652" y="387"/>
                    </a:cubicBezTo>
                    <a:cubicBezTo>
                      <a:pt x="648" y="382"/>
                      <a:pt x="642" y="379"/>
                      <a:pt x="637" y="374"/>
                    </a:cubicBezTo>
                    <a:close/>
                    <a:moveTo>
                      <a:pt x="637" y="140"/>
                    </a:moveTo>
                    <a:cubicBezTo>
                      <a:pt x="643" y="140"/>
                      <a:pt x="646" y="149"/>
                      <a:pt x="641" y="152"/>
                    </a:cubicBezTo>
                    <a:cubicBezTo>
                      <a:pt x="625" y="155"/>
                      <a:pt x="607" y="157"/>
                      <a:pt x="600" y="175"/>
                    </a:cubicBezTo>
                    <a:cubicBezTo>
                      <a:pt x="598" y="178"/>
                      <a:pt x="595" y="177"/>
                      <a:pt x="592" y="176"/>
                    </a:cubicBezTo>
                    <a:cubicBezTo>
                      <a:pt x="590" y="169"/>
                      <a:pt x="595" y="163"/>
                      <a:pt x="596" y="156"/>
                    </a:cubicBezTo>
                    <a:cubicBezTo>
                      <a:pt x="599" y="143"/>
                      <a:pt x="594" y="129"/>
                      <a:pt x="592" y="115"/>
                    </a:cubicBezTo>
                    <a:cubicBezTo>
                      <a:pt x="592" y="114"/>
                      <a:pt x="594" y="111"/>
                      <a:pt x="596" y="112"/>
                    </a:cubicBezTo>
                    <a:cubicBezTo>
                      <a:pt x="602" y="118"/>
                      <a:pt x="601" y="128"/>
                      <a:pt x="608" y="134"/>
                    </a:cubicBezTo>
                    <a:cubicBezTo>
                      <a:pt x="615" y="145"/>
                      <a:pt x="627" y="143"/>
                      <a:pt x="637" y="140"/>
                    </a:cubicBezTo>
                    <a:close/>
                    <a:moveTo>
                      <a:pt x="640" y="384"/>
                    </a:moveTo>
                    <a:cubicBezTo>
                      <a:pt x="631" y="378"/>
                      <a:pt x="627" y="367"/>
                      <a:pt x="625" y="358"/>
                    </a:cubicBezTo>
                    <a:cubicBezTo>
                      <a:pt x="619" y="354"/>
                      <a:pt x="610" y="357"/>
                      <a:pt x="604" y="358"/>
                    </a:cubicBezTo>
                    <a:cubicBezTo>
                      <a:pt x="600" y="368"/>
                      <a:pt x="595" y="379"/>
                      <a:pt x="586" y="388"/>
                    </a:cubicBezTo>
                    <a:cubicBezTo>
                      <a:pt x="587" y="394"/>
                      <a:pt x="594" y="397"/>
                      <a:pt x="598" y="401"/>
                    </a:cubicBezTo>
                    <a:cubicBezTo>
                      <a:pt x="603" y="406"/>
                      <a:pt x="608" y="412"/>
                      <a:pt x="609" y="418"/>
                    </a:cubicBezTo>
                    <a:cubicBezTo>
                      <a:pt x="613" y="419"/>
                      <a:pt x="619" y="420"/>
                      <a:pt x="622" y="419"/>
                    </a:cubicBezTo>
                    <a:cubicBezTo>
                      <a:pt x="624" y="409"/>
                      <a:pt x="627" y="399"/>
                      <a:pt x="635" y="392"/>
                    </a:cubicBezTo>
                    <a:cubicBezTo>
                      <a:pt x="637" y="391"/>
                      <a:pt x="642" y="388"/>
                      <a:pt x="640" y="384"/>
                    </a:cubicBezTo>
                    <a:close/>
                    <a:moveTo>
                      <a:pt x="624" y="616"/>
                    </a:moveTo>
                    <a:cubicBezTo>
                      <a:pt x="615" y="610"/>
                      <a:pt x="603" y="609"/>
                      <a:pt x="597" y="597"/>
                    </a:cubicBezTo>
                    <a:cubicBezTo>
                      <a:pt x="595" y="597"/>
                      <a:pt x="592" y="599"/>
                      <a:pt x="593" y="601"/>
                    </a:cubicBezTo>
                    <a:cubicBezTo>
                      <a:pt x="596" y="613"/>
                      <a:pt x="592" y="627"/>
                      <a:pt x="585" y="637"/>
                    </a:cubicBezTo>
                    <a:cubicBezTo>
                      <a:pt x="585" y="641"/>
                      <a:pt x="587" y="645"/>
                      <a:pt x="590" y="647"/>
                    </a:cubicBezTo>
                    <a:cubicBezTo>
                      <a:pt x="593" y="647"/>
                      <a:pt x="594" y="650"/>
                      <a:pt x="597" y="648"/>
                    </a:cubicBezTo>
                    <a:cubicBezTo>
                      <a:pt x="599" y="638"/>
                      <a:pt x="604" y="625"/>
                      <a:pt x="617" y="624"/>
                    </a:cubicBezTo>
                    <a:cubicBezTo>
                      <a:pt x="624" y="625"/>
                      <a:pt x="630" y="629"/>
                      <a:pt x="638" y="627"/>
                    </a:cubicBezTo>
                    <a:cubicBezTo>
                      <a:pt x="639" y="626"/>
                      <a:pt x="639" y="624"/>
                      <a:pt x="639" y="622"/>
                    </a:cubicBezTo>
                    <a:cubicBezTo>
                      <a:pt x="635" y="617"/>
                      <a:pt x="629" y="618"/>
                      <a:pt x="624" y="616"/>
                    </a:cubicBezTo>
                    <a:close/>
                    <a:moveTo>
                      <a:pt x="552" y="430"/>
                    </a:moveTo>
                    <a:cubicBezTo>
                      <a:pt x="545" y="431"/>
                      <a:pt x="546" y="438"/>
                      <a:pt x="540" y="441"/>
                    </a:cubicBezTo>
                    <a:cubicBezTo>
                      <a:pt x="536" y="446"/>
                      <a:pt x="529" y="448"/>
                      <a:pt x="523" y="449"/>
                    </a:cubicBezTo>
                    <a:cubicBezTo>
                      <a:pt x="515" y="447"/>
                      <a:pt x="504" y="448"/>
                      <a:pt x="499" y="439"/>
                    </a:cubicBezTo>
                    <a:cubicBezTo>
                      <a:pt x="493" y="432"/>
                      <a:pt x="494" y="421"/>
                      <a:pt x="495" y="412"/>
                    </a:cubicBezTo>
                    <a:cubicBezTo>
                      <a:pt x="492" y="409"/>
                      <a:pt x="488" y="408"/>
                      <a:pt x="484" y="409"/>
                    </a:cubicBezTo>
                    <a:cubicBezTo>
                      <a:pt x="479" y="402"/>
                      <a:pt x="463" y="399"/>
                      <a:pt x="467" y="388"/>
                    </a:cubicBezTo>
                    <a:cubicBezTo>
                      <a:pt x="474" y="381"/>
                      <a:pt x="482" y="373"/>
                      <a:pt x="489" y="367"/>
                    </a:cubicBezTo>
                    <a:cubicBezTo>
                      <a:pt x="488" y="365"/>
                      <a:pt x="484" y="366"/>
                      <a:pt x="482" y="366"/>
                    </a:cubicBezTo>
                    <a:cubicBezTo>
                      <a:pt x="471" y="373"/>
                      <a:pt x="462" y="382"/>
                      <a:pt x="457" y="393"/>
                    </a:cubicBezTo>
                    <a:cubicBezTo>
                      <a:pt x="458" y="400"/>
                      <a:pt x="464" y="404"/>
                      <a:pt x="469" y="409"/>
                    </a:cubicBezTo>
                    <a:cubicBezTo>
                      <a:pt x="474" y="412"/>
                      <a:pt x="480" y="415"/>
                      <a:pt x="487" y="416"/>
                    </a:cubicBezTo>
                    <a:cubicBezTo>
                      <a:pt x="490" y="419"/>
                      <a:pt x="484" y="422"/>
                      <a:pt x="483" y="424"/>
                    </a:cubicBezTo>
                    <a:cubicBezTo>
                      <a:pt x="473" y="427"/>
                      <a:pt x="461" y="423"/>
                      <a:pt x="454" y="416"/>
                    </a:cubicBezTo>
                    <a:cubicBezTo>
                      <a:pt x="444" y="403"/>
                      <a:pt x="443" y="387"/>
                      <a:pt x="448" y="372"/>
                    </a:cubicBezTo>
                    <a:cubicBezTo>
                      <a:pt x="455" y="357"/>
                      <a:pt x="470" y="348"/>
                      <a:pt x="485" y="346"/>
                    </a:cubicBezTo>
                    <a:cubicBezTo>
                      <a:pt x="488" y="347"/>
                      <a:pt x="490" y="343"/>
                      <a:pt x="492" y="346"/>
                    </a:cubicBezTo>
                    <a:cubicBezTo>
                      <a:pt x="490" y="352"/>
                      <a:pt x="493" y="358"/>
                      <a:pt x="493" y="365"/>
                    </a:cubicBezTo>
                    <a:cubicBezTo>
                      <a:pt x="503" y="362"/>
                      <a:pt x="494" y="348"/>
                      <a:pt x="502" y="343"/>
                    </a:cubicBezTo>
                    <a:cubicBezTo>
                      <a:pt x="509" y="333"/>
                      <a:pt x="522" y="328"/>
                      <a:pt x="534" y="331"/>
                    </a:cubicBezTo>
                    <a:cubicBezTo>
                      <a:pt x="538" y="333"/>
                      <a:pt x="543" y="335"/>
                      <a:pt x="546" y="338"/>
                    </a:cubicBezTo>
                    <a:cubicBezTo>
                      <a:pt x="548" y="339"/>
                      <a:pt x="549" y="339"/>
                      <a:pt x="550" y="338"/>
                    </a:cubicBezTo>
                    <a:cubicBezTo>
                      <a:pt x="553" y="335"/>
                      <a:pt x="553" y="328"/>
                      <a:pt x="550" y="323"/>
                    </a:cubicBezTo>
                    <a:cubicBezTo>
                      <a:pt x="540" y="314"/>
                      <a:pt x="525" y="308"/>
                      <a:pt x="510" y="313"/>
                    </a:cubicBezTo>
                    <a:cubicBezTo>
                      <a:pt x="500" y="317"/>
                      <a:pt x="494" y="326"/>
                      <a:pt x="489" y="336"/>
                    </a:cubicBezTo>
                    <a:cubicBezTo>
                      <a:pt x="482" y="340"/>
                      <a:pt x="473" y="336"/>
                      <a:pt x="465" y="342"/>
                    </a:cubicBezTo>
                    <a:cubicBezTo>
                      <a:pt x="454" y="347"/>
                      <a:pt x="447" y="359"/>
                      <a:pt x="441" y="369"/>
                    </a:cubicBezTo>
                    <a:cubicBezTo>
                      <a:pt x="438" y="388"/>
                      <a:pt x="438" y="414"/>
                      <a:pt x="457" y="426"/>
                    </a:cubicBezTo>
                    <a:cubicBezTo>
                      <a:pt x="463" y="432"/>
                      <a:pt x="472" y="432"/>
                      <a:pt x="479" y="434"/>
                    </a:cubicBezTo>
                    <a:cubicBezTo>
                      <a:pt x="483" y="437"/>
                      <a:pt x="481" y="443"/>
                      <a:pt x="484" y="447"/>
                    </a:cubicBezTo>
                    <a:cubicBezTo>
                      <a:pt x="497" y="464"/>
                      <a:pt x="520" y="472"/>
                      <a:pt x="541" y="466"/>
                    </a:cubicBezTo>
                    <a:cubicBezTo>
                      <a:pt x="550" y="464"/>
                      <a:pt x="555" y="454"/>
                      <a:pt x="561" y="448"/>
                    </a:cubicBezTo>
                    <a:cubicBezTo>
                      <a:pt x="565" y="440"/>
                      <a:pt x="558" y="432"/>
                      <a:pt x="552" y="430"/>
                    </a:cubicBezTo>
                    <a:close/>
                    <a:moveTo>
                      <a:pt x="520" y="118"/>
                    </a:moveTo>
                    <a:cubicBezTo>
                      <a:pt x="530" y="126"/>
                      <a:pt x="533" y="138"/>
                      <a:pt x="536" y="150"/>
                    </a:cubicBezTo>
                    <a:cubicBezTo>
                      <a:pt x="535" y="153"/>
                      <a:pt x="535" y="153"/>
                      <a:pt x="535" y="153"/>
                    </a:cubicBezTo>
                    <a:cubicBezTo>
                      <a:pt x="535" y="154"/>
                      <a:pt x="533" y="158"/>
                      <a:pt x="531" y="155"/>
                    </a:cubicBezTo>
                    <a:cubicBezTo>
                      <a:pt x="530" y="148"/>
                      <a:pt x="526" y="142"/>
                      <a:pt x="525" y="134"/>
                    </a:cubicBezTo>
                    <a:cubicBezTo>
                      <a:pt x="512" y="117"/>
                      <a:pt x="491" y="116"/>
                      <a:pt x="472" y="118"/>
                    </a:cubicBezTo>
                    <a:cubicBezTo>
                      <a:pt x="469" y="119"/>
                      <a:pt x="465" y="122"/>
                      <a:pt x="462" y="122"/>
                    </a:cubicBezTo>
                    <a:cubicBezTo>
                      <a:pt x="460" y="122"/>
                      <a:pt x="458" y="123"/>
                      <a:pt x="459" y="120"/>
                    </a:cubicBezTo>
                    <a:cubicBezTo>
                      <a:pt x="473" y="110"/>
                      <a:pt x="484" y="94"/>
                      <a:pt x="480" y="76"/>
                    </a:cubicBezTo>
                    <a:cubicBezTo>
                      <a:pt x="481" y="72"/>
                      <a:pt x="474" y="67"/>
                      <a:pt x="480" y="64"/>
                    </a:cubicBezTo>
                    <a:cubicBezTo>
                      <a:pt x="499" y="65"/>
                      <a:pt x="516" y="76"/>
                      <a:pt x="523" y="93"/>
                    </a:cubicBezTo>
                    <a:cubicBezTo>
                      <a:pt x="526" y="102"/>
                      <a:pt x="520" y="109"/>
                      <a:pt x="520" y="118"/>
                    </a:cubicBezTo>
                    <a:close/>
                    <a:moveTo>
                      <a:pt x="520" y="581"/>
                    </a:moveTo>
                    <a:cubicBezTo>
                      <a:pt x="514" y="575"/>
                      <a:pt x="506" y="574"/>
                      <a:pt x="499" y="573"/>
                    </a:cubicBezTo>
                    <a:cubicBezTo>
                      <a:pt x="498" y="573"/>
                      <a:pt x="496" y="574"/>
                      <a:pt x="497" y="575"/>
                    </a:cubicBezTo>
                    <a:cubicBezTo>
                      <a:pt x="509" y="581"/>
                      <a:pt x="517" y="592"/>
                      <a:pt x="517" y="606"/>
                    </a:cubicBezTo>
                    <a:cubicBezTo>
                      <a:pt x="516" y="620"/>
                      <a:pt x="514" y="637"/>
                      <a:pt x="498" y="644"/>
                    </a:cubicBezTo>
                    <a:cubicBezTo>
                      <a:pt x="483" y="647"/>
                      <a:pt x="468" y="649"/>
                      <a:pt x="453" y="644"/>
                    </a:cubicBezTo>
                    <a:cubicBezTo>
                      <a:pt x="452" y="644"/>
                      <a:pt x="451" y="644"/>
                      <a:pt x="451" y="645"/>
                    </a:cubicBezTo>
                    <a:cubicBezTo>
                      <a:pt x="462" y="652"/>
                      <a:pt x="472" y="663"/>
                      <a:pt x="477" y="675"/>
                    </a:cubicBezTo>
                    <a:cubicBezTo>
                      <a:pt x="484" y="682"/>
                      <a:pt x="476" y="695"/>
                      <a:pt x="486" y="700"/>
                    </a:cubicBezTo>
                    <a:cubicBezTo>
                      <a:pt x="497" y="700"/>
                      <a:pt x="506" y="694"/>
                      <a:pt x="514" y="687"/>
                    </a:cubicBezTo>
                    <a:cubicBezTo>
                      <a:pt x="521" y="676"/>
                      <a:pt x="526" y="663"/>
                      <a:pt x="524" y="650"/>
                    </a:cubicBezTo>
                    <a:cubicBezTo>
                      <a:pt x="523" y="645"/>
                      <a:pt x="519" y="641"/>
                      <a:pt x="522" y="636"/>
                    </a:cubicBezTo>
                    <a:cubicBezTo>
                      <a:pt x="529" y="629"/>
                      <a:pt x="533" y="620"/>
                      <a:pt x="535" y="611"/>
                    </a:cubicBezTo>
                    <a:cubicBezTo>
                      <a:pt x="535" y="599"/>
                      <a:pt x="530" y="587"/>
                      <a:pt x="520" y="581"/>
                    </a:cubicBezTo>
                    <a:close/>
                    <a:moveTo>
                      <a:pt x="532" y="358"/>
                    </a:moveTo>
                    <a:cubicBezTo>
                      <a:pt x="530" y="359"/>
                      <a:pt x="530" y="359"/>
                      <a:pt x="530" y="359"/>
                    </a:cubicBezTo>
                    <a:cubicBezTo>
                      <a:pt x="531" y="360"/>
                      <a:pt x="532" y="360"/>
                      <a:pt x="533" y="360"/>
                    </a:cubicBezTo>
                    <a:cubicBezTo>
                      <a:pt x="533" y="358"/>
                      <a:pt x="532" y="358"/>
                      <a:pt x="532" y="358"/>
                    </a:cubicBezTo>
                    <a:close/>
                    <a:moveTo>
                      <a:pt x="844" y="327"/>
                    </a:moveTo>
                    <a:cubicBezTo>
                      <a:pt x="839" y="323"/>
                      <a:pt x="834" y="319"/>
                      <a:pt x="827" y="319"/>
                    </a:cubicBezTo>
                    <a:cubicBezTo>
                      <a:pt x="819" y="313"/>
                      <a:pt x="810" y="317"/>
                      <a:pt x="801" y="318"/>
                    </a:cubicBezTo>
                    <a:cubicBezTo>
                      <a:pt x="797" y="311"/>
                      <a:pt x="792" y="304"/>
                      <a:pt x="783" y="302"/>
                    </a:cubicBezTo>
                    <a:cubicBezTo>
                      <a:pt x="786" y="301"/>
                      <a:pt x="785" y="297"/>
                      <a:pt x="787" y="295"/>
                    </a:cubicBezTo>
                    <a:cubicBezTo>
                      <a:pt x="785" y="290"/>
                      <a:pt x="791" y="281"/>
                      <a:pt x="782" y="280"/>
                    </a:cubicBezTo>
                    <a:cubicBezTo>
                      <a:pt x="778" y="282"/>
                      <a:pt x="776" y="278"/>
                      <a:pt x="773" y="278"/>
                    </a:cubicBezTo>
                    <a:cubicBezTo>
                      <a:pt x="773" y="276"/>
                      <a:pt x="773" y="276"/>
                      <a:pt x="773" y="276"/>
                    </a:cubicBezTo>
                    <a:cubicBezTo>
                      <a:pt x="783" y="267"/>
                      <a:pt x="788" y="256"/>
                      <a:pt x="787" y="242"/>
                    </a:cubicBezTo>
                    <a:cubicBezTo>
                      <a:pt x="786" y="236"/>
                      <a:pt x="785" y="230"/>
                      <a:pt x="780" y="226"/>
                    </a:cubicBezTo>
                    <a:cubicBezTo>
                      <a:pt x="785" y="215"/>
                      <a:pt x="787" y="204"/>
                      <a:pt x="782" y="192"/>
                    </a:cubicBezTo>
                    <a:cubicBezTo>
                      <a:pt x="776" y="179"/>
                      <a:pt x="762" y="174"/>
                      <a:pt x="748" y="171"/>
                    </a:cubicBezTo>
                    <a:cubicBezTo>
                      <a:pt x="743" y="171"/>
                      <a:pt x="739" y="173"/>
                      <a:pt x="735" y="173"/>
                    </a:cubicBezTo>
                    <a:cubicBezTo>
                      <a:pt x="731" y="167"/>
                      <a:pt x="714" y="165"/>
                      <a:pt x="721" y="154"/>
                    </a:cubicBezTo>
                    <a:cubicBezTo>
                      <a:pt x="723" y="151"/>
                      <a:pt x="723" y="151"/>
                      <a:pt x="723" y="151"/>
                    </a:cubicBezTo>
                    <a:cubicBezTo>
                      <a:pt x="728" y="136"/>
                      <a:pt x="722" y="120"/>
                      <a:pt x="709" y="112"/>
                    </a:cubicBezTo>
                    <a:cubicBezTo>
                      <a:pt x="701" y="104"/>
                      <a:pt x="691" y="103"/>
                      <a:pt x="680" y="102"/>
                    </a:cubicBezTo>
                    <a:cubicBezTo>
                      <a:pt x="669" y="88"/>
                      <a:pt x="651" y="84"/>
                      <a:pt x="635" y="90"/>
                    </a:cubicBezTo>
                    <a:cubicBezTo>
                      <a:pt x="626" y="93"/>
                      <a:pt x="618" y="98"/>
                      <a:pt x="614" y="105"/>
                    </a:cubicBezTo>
                    <a:cubicBezTo>
                      <a:pt x="611" y="113"/>
                      <a:pt x="612" y="121"/>
                      <a:pt x="615" y="128"/>
                    </a:cubicBezTo>
                    <a:cubicBezTo>
                      <a:pt x="620" y="132"/>
                      <a:pt x="624" y="138"/>
                      <a:pt x="630" y="134"/>
                    </a:cubicBezTo>
                    <a:cubicBezTo>
                      <a:pt x="635" y="129"/>
                      <a:pt x="641" y="131"/>
                      <a:pt x="646" y="133"/>
                    </a:cubicBezTo>
                    <a:cubicBezTo>
                      <a:pt x="650" y="137"/>
                      <a:pt x="652" y="142"/>
                      <a:pt x="652" y="148"/>
                    </a:cubicBezTo>
                    <a:cubicBezTo>
                      <a:pt x="652" y="154"/>
                      <a:pt x="645" y="158"/>
                      <a:pt x="641" y="159"/>
                    </a:cubicBezTo>
                    <a:cubicBezTo>
                      <a:pt x="638" y="160"/>
                      <a:pt x="634" y="162"/>
                      <a:pt x="631" y="160"/>
                    </a:cubicBezTo>
                    <a:cubicBezTo>
                      <a:pt x="620" y="164"/>
                      <a:pt x="608" y="171"/>
                      <a:pt x="604" y="183"/>
                    </a:cubicBezTo>
                    <a:cubicBezTo>
                      <a:pt x="600" y="189"/>
                      <a:pt x="592" y="183"/>
                      <a:pt x="588" y="186"/>
                    </a:cubicBezTo>
                    <a:cubicBezTo>
                      <a:pt x="581" y="186"/>
                      <a:pt x="576" y="194"/>
                      <a:pt x="570" y="196"/>
                    </a:cubicBezTo>
                    <a:cubicBezTo>
                      <a:pt x="561" y="189"/>
                      <a:pt x="576" y="186"/>
                      <a:pt x="577" y="180"/>
                    </a:cubicBezTo>
                    <a:cubicBezTo>
                      <a:pt x="584" y="170"/>
                      <a:pt x="588" y="160"/>
                      <a:pt x="588" y="148"/>
                    </a:cubicBezTo>
                    <a:cubicBezTo>
                      <a:pt x="587" y="134"/>
                      <a:pt x="581" y="123"/>
                      <a:pt x="576" y="111"/>
                    </a:cubicBezTo>
                    <a:cubicBezTo>
                      <a:pt x="579" y="102"/>
                      <a:pt x="575" y="93"/>
                      <a:pt x="575" y="83"/>
                    </a:cubicBezTo>
                    <a:cubicBezTo>
                      <a:pt x="571" y="74"/>
                      <a:pt x="569" y="63"/>
                      <a:pt x="562" y="54"/>
                    </a:cubicBezTo>
                    <a:cubicBezTo>
                      <a:pt x="544" y="28"/>
                      <a:pt x="514" y="16"/>
                      <a:pt x="483" y="13"/>
                    </a:cubicBezTo>
                    <a:cubicBezTo>
                      <a:pt x="465" y="11"/>
                      <a:pt x="451" y="20"/>
                      <a:pt x="435" y="22"/>
                    </a:cubicBezTo>
                    <a:cubicBezTo>
                      <a:pt x="425" y="27"/>
                      <a:pt x="415" y="31"/>
                      <a:pt x="407" y="40"/>
                    </a:cubicBezTo>
                    <a:cubicBezTo>
                      <a:pt x="408" y="43"/>
                      <a:pt x="408" y="48"/>
                      <a:pt x="410" y="51"/>
                    </a:cubicBezTo>
                    <a:cubicBezTo>
                      <a:pt x="412" y="53"/>
                      <a:pt x="415" y="51"/>
                      <a:pt x="417" y="53"/>
                    </a:cubicBezTo>
                    <a:cubicBezTo>
                      <a:pt x="423" y="58"/>
                      <a:pt x="425" y="65"/>
                      <a:pt x="425" y="73"/>
                    </a:cubicBezTo>
                    <a:cubicBezTo>
                      <a:pt x="423" y="89"/>
                      <a:pt x="406" y="99"/>
                      <a:pt x="392" y="105"/>
                    </a:cubicBezTo>
                    <a:cubicBezTo>
                      <a:pt x="389" y="101"/>
                      <a:pt x="393" y="95"/>
                      <a:pt x="392" y="90"/>
                    </a:cubicBezTo>
                    <a:cubicBezTo>
                      <a:pt x="392" y="82"/>
                      <a:pt x="387" y="74"/>
                      <a:pt x="380" y="70"/>
                    </a:cubicBezTo>
                    <a:cubicBezTo>
                      <a:pt x="372" y="68"/>
                      <a:pt x="362" y="63"/>
                      <a:pt x="355" y="69"/>
                    </a:cubicBezTo>
                    <a:cubicBezTo>
                      <a:pt x="350" y="73"/>
                      <a:pt x="346" y="80"/>
                      <a:pt x="339" y="77"/>
                    </a:cubicBezTo>
                    <a:cubicBezTo>
                      <a:pt x="326" y="73"/>
                      <a:pt x="324" y="60"/>
                      <a:pt x="319" y="50"/>
                    </a:cubicBezTo>
                    <a:cubicBezTo>
                      <a:pt x="316" y="42"/>
                      <a:pt x="320" y="32"/>
                      <a:pt x="313" y="26"/>
                    </a:cubicBezTo>
                    <a:cubicBezTo>
                      <a:pt x="310" y="18"/>
                      <a:pt x="300" y="22"/>
                      <a:pt x="293" y="22"/>
                    </a:cubicBezTo>
                    <a:cubicBezTo>
                      <a:pt x="260" y="22"/>
                      <a:pt x="225" y="25"/>
                      <a:pt x="191" y="23"/>
                    </a:cubicBezTo>
                    <a:cubicBezTo>
                      <a:pt x="178" y="25"/>
                      <a:pt x="163" y="24"/>
                      <a:pt x="150" y="25"/>
                    </a:cubicBezTo>
                    <a:cubicBezTo>
                      <a:pt x="103" y="26"/>
                      <a:pt x="52" y="25"/>
                      <a:pt x="5" y="26"/>
                    </a:cubicBezTo>
                    <a:cubicBezTo>
                      <a:pt x="3" y="28"/>
                      <a:pt x="4" y="30"/>
                      <a:pt x="4" y="31"/>
                    </a:cubicBezTo>
                    <a:cubicBezTo>
                      <a:pt x="22" y="34"/>
                      <a:pt x="40" y="32"/>
                      <a:pt x="58" y="32"/>
                    </a:cubicBezTo>
                    <a:cubicBezTo>
                      <a:pt x="262" y="30"/>
                      <a:pt x="262" y="30"/>
                      <a:pt x="262" y="30"/>
                    </a:cubicBezTo>
                    <a:cubicBezTo>
                      <a:pt x="276" y="31"/>
                      <a:pt x="292" y="29"/>
                      <a:pt x="307" y="30"/>
                    </a:cubicBezTo>
                    <a:cubicBezTo>
                      <a:pt x="310" y="42"/>
                      <a:pt x="312" y="54"/>
                      <a:pt x="316" y="65"/>
                    </a:cubicBezTo>
                    <a:cubicBezTo>
                      <a:pt x="322" y="65"/>
                      <a:pt x="318" y="71"/>
                      <a:pt x="321" y="73"/>
                    </a:cubicBezTo>
                    <a:cubicBezTo>
                      <a:pt x="327" y="82"/>
                      <a:pt x="339" y="89"/>
                      <a:pt x="351" y="87"/>
                    </a:cubicBezTo>
                    <a:cubicBezTo>
                      <a:pt x="356" y="83"/>
                      <a:pt x="356" y="73"/>
                      <a:pt x="364" y="73"/>
                    </a:cubicBezTo>
                    <a:cubicBezTo>
                      <a:pt x="369" y="73"/>
                      <a:pt x="374" y="74"/>
                      <a:pt x="378" y="77"/>
                    </a:cubicBezTo>
                    <a:cubicBezTo>
                      <a:pt x="382" y="82"/>
                      <a:pt x="386" y="89"/>
                      <a:pt x="384" y="96"/>
                    </a:cubicBezTo>
                    <a:cubicBezTo>
                      <a:pt x="384" y="113"/>
                      <a:pt x="368" y="121"/>
                      <a:pt x="356" y="127"/>
                    </a:cubicBezTo>
                    <a:cubicBezTo>
                      <a:pt x="334" y="131"/>
                      <a:pt x="312" y="121"/>
                      <a:pt x="300" y="103"/>
                    </a:cubicBezTo>
                    <a:cubicBezTo>
                      <a:pt x="293" y="95"/>
                      <a:pt x="292" y="83"/>
                      <a:pt x="287" y="75"/>
                    </a:cubicBezTo>
                    <a:cubicBezTo>
                      <a:pt x="286" y="73"/>
                      <a:pt x="283" y="73"/>
                      <a:pt x="282" y="73"/>
                    </a:cubicBezTo>
                    <a:cubicBezTo>
                      <a:pt x="278" y="77"/>
                      <a:pt x="282" y="82"/>
                      <a:pt x="283" y="86"/>
                    </a:cubicBezTo>
                    <a:cubicBezTo>
                      <a:pt x="289" y="111"/>
                      <a:pt x="311" y="128"/>
                      <a:pt x="333" y="133"/>
                    </a:cubicBezTo>
                    <a:cubicBezTo>
                      <a:pt x="346" y="138"/>
                      <a:pt x="357" y="131"/>
                      <a:pt x="368" y="128"/>
                    </a:cubicBezTo>
                    <a:cubicBezTo>
                      <a:pt x="369" y="129"/>
                      <a:pt x="369" y="129"/>
                      <a:pt x="369" y="129"/>
                    </a:cubicBezTo>
                    <a:cubicBezTo>
                      <a:pt x="358" y="150"/>
                      <a:pt x="358" y="150"/>
                      <a:pt x="358" y="150"/>
                    </a:cubicBezTo>
                    <a:cubicBezTo>
                      <a:pt x="357" y="161"/>
                      <a:pt x="351" y="172"/>
                      <a:pt x="356" y="183"/>
                    </a:cubicBezTo>
                    <a:cubicBezTo>
                      <a:pt x="363" y="205"/>
                      <a:pt x="363" y="205"/>
                      <a:pt x="363" y="205"/>
                    </a:cubicBezTo>
                    <a:cubicBezTo>
                      <a:pt x="367" y="208"/>
                      <a:pt x="366" y="212"/>
                      <a:pt x="369" y="215"/>
                    </a:cubicBezTo>
                    <a:cubicBezTo>
                      <a:pt x="374" y="222"/>
                      <a:pt x="386" y="228"/>
                      <a:pt x="380" y="238"/>
                    </a:cubicBezTo>
                    <a:cubicBezTo>
                      <a:pt x="376" y="250"/>
                      <a:pt x="381" y="261"/>
                      <a:pt x="383" y="273"/>
                    </a:cubicBezTo>
                    <a:cubicBezTo>
                      <a:pt x="389" y="292"/>
                      <a:pt x="407" y="304"/>
                      <a:pt x="423" y="316"/>
                    </a:cubicBezTo>
                    <a:cubicBezTo>
                      <a:pt x="398" y="330"/>
                      <a:pt x="383" y="357"/>
                      <a:pt x="386" y="386"/>
                    </a:cubicBezTo>
                    <a:cubicBezTo>
                      <a:pt x="390" y="410"/>
                      <a:pt x="394" y="436"/>
                      <a:pt x="413" y="452"/>
                    </a:cubicBezTo>
                    <a:cubicBezTo>
                      <a:pt x="426" y="463"/>
                      <a:pt x="405" y="467"/>
                      <a:pt x="402" y="475"/>
                    </a:cubicBezTo>
                    <a:cubicBezTo>
                      <a:pt x="392" y="485"/>
                      <a:pt x="387" y="497"/>
                      <a:pt x="384" y="511"/>
                    </a:cubicBezTo>
                    <a:cubicBezTo>
                      <a:pt x="382" y="532"/>
                      <a:pt x="382" y="532"/>
                      <a:pt x="382" y="532"/>
                    </a:cubicBezTo>
                    <a:cubicBezTo>
                      <a:pt x="364" y="552"/>
                      <a:pt x="356" y="576"/>
                      <a:pt x="352" y="602"/>
                    </a:cubicBezTo>
                    <a:cubicBezTo>
                      <a:pt x="352" y="614"/>
                      <a:pt x="355" y="628"/>
                      <a:pt x="362" y="639"/>
                    </a:cubicBezTo>
                    <a:cubicBezTo>
                      <a:pt x="361" y="640"/>
                      <a:pt x="361" y="640"/>
                      <a:pt x="361" y="640"/>
                    </a:cubicBezTo>
                    <a:cubicBezTo>
                      <a:pt x="347" y="637"/>
                      <a:pt x="335" y="641"/>
                      <a:pt x="323" y="646"/>
                    </a:cubicBezTo>
                    <a:cubicBezTo>
                      <a:pt x="301" y="656"/>
                      <a:pt x="285" y="678"/>
                      <a:pt x="280" y="700"/>
                    </a:cubicBezTo>
                    <a:cubicBezTo>
                      <a:pt x="277" y="701"/>
                      <a:pt x="277" y="701"/>
                      <a:pt x="277" y="701"/>
                    </a:cubicBezTo>
                    <a:cubicBezTo>
                      <a:pt x="112" y="704"/>
                      <a:pt x="112" y="704"/>
                      <a:pt x="112" y="704"/>
                    </a:cubicBezTo>
                    <a:cubicBezTo>
                      <a:pt x="75" y="704"/>
                      <a:pt x="41" y="705"/>
                      <a:pt x="2" y="706"/>
                    </a:cubicBezTo>
                    <a:cubicBezTo>
                      <a:pt x="1" y="708"/>
                      <a:pt x="1" y="711"/>
                      <a:pt x="2" y="713"/>
                    </a:cubicBezTo>
                    <a:cubicBezTo>
                      <a:pt x="7" y="714"/>
                      <a:pt x="7" y="714"/>
                      <a:pt x="7" y="714"/>
                    </a:cubicBezTo>
                    <a:cubicBezTo>
                      <a:pt x="189" y="712"/>
                      <a:pt x="189" y="712"/>
                      <a:pt x="189" y="712"/>
                    </a:cubicBezTo>
                    <a:cubicBezTo>
                      <a:pt x="220" y="711"/>
                      <a:pt x="250" y="710"/>
                      <a:pt x="283" y="710"/>
                    </a:cubicBezTo>
                    <a:cubicBezTo>
                      <a:pt x="285" y="697"/>
                      <a:pt x="292" y="686"/>
                      <a:pt x="299" y="674"/>
                    </a:cubicBezTo>
                    <a:cubicBezTo>
                      <a:pt x="315" y="656"/>
                      <a:pt x="337" y="644"/>
                      <a:pt x="361" y="649"/>
                    </a:cubicBezTo>
                    <a:cubicBezTo>
                      <a:pt x="364" y="650"/>
                      <a:pt x="366" y="650"/>
                      <a:pt x="369" y="650"/>
                    </a:cubicBezTo>
                    <a:cubicBezTo>
                      <a:pt x="379" y="659"/>
                      <a:pt x="387" y="671"/>
                      <a:pt x="382" y="685"/>
                    </a:cubicBezTo>
                    <a:cubicBezTo>
                      <a:pt x="381" y="691"/>
                      <a:pt x="375" y="693"/>
                      <a:pt x="369" y="695"/>
                    </a:cubicBezTo>
                    <a:cubicBezTo>
                      <a:pt x="356" y="697"/>
                      <a:pt x="348" y="679"/>
                      <a:pt x="336" y="689"/>
                    </a:cubicBezTo>
                    <a:cubicBezTo>
                      <a:pt x="320" y="705"/>
                      <a:pt x="313" y="724"/>
                      <a:pt x="308" y="745"/>
                    </a:cubicBezTo>
                    <a:cubicBezTo>
                      <a:pt x="306" y="746"/>
                      <a:pt x="306" y="746"/>
                      <a:pt x="306" y="746"/>
                    </a:cubicBezTo>
                    <a:cubicBezTo>
                      <a:pt x="193" y="746"/>
                      <a:pt x="193" y="746"/>
                      <a:pt x="193" y="746"/>
                    </a:cubicBezTo>
                    <a:cubicBezTo>
                      <a:pt x="13" y="747"/>
                      <a:pt x="13" y="747"/>
                      <a:pt x="13" y="747"/>
                    </a:cubicBezTo>
                    <a:cubicBezTo>
                      <a:pt x="9" y="745"/>
                      <a:pt x="6" y="749"/>
                      <a:pt x="2" y="748"/>
                    </a:cubicBezTo>
                    <a:cubicBezTo>
                      <a:pt x="0" y="750"/>
                      <a:pt x="1" y="753"/>
                      <a:pt x="1" y="755"/>
                    </a:cubicBezTo>
                    <a:cubicBezTo>
                      <a:pt x="3" y="756"/>
                      <a:pt x="3" y="756"/>
                      <a:pt x="3" y="756"/>
                    </a:cubicBezTo>
                    <a:cubicBezTo>
                      <a:pt x="99" y="756"/>
                      <a:pt x="200" y="754"/>
                      <a:pt x="294" y="755"/>
                    </a:cubicBezTo>
                    <a:cubicBezTo>
                      <a:pt x="316" y="752"/>
                      <a:pt x="316" y="752"/>
                      <a:pt x="316" y="752"/>
                    </a:cubicBezTo>
                    <a:cubicBezTo>
                      <a:pt x="318" y="748"/>
                      <a:pt x="315" y="743"/>
                      <a:pt x="317" y="739"/>
                    </a:cubicBezTo>
                    <a:cubicBezTo>
                      <a:pt x="320" y="723"/>
                      <a:pt x="328" y="706"/>
                      <a:pt x="342" y="697"/>
                    </a:cubicBezTo>
                    <a:cubicBezTo>
                      <a:pt x="353" y="696"/>
                      <a:pt x="363" y="706"/>
                      <a:pt x="375" y="702"/>
                    </a:cubicBezTo>
                    <a:cubicBezTo>
                      <a:pt x="384" y="696"/>
                      <a:pt x="384" y="696"/>
                      <a:pt x="384" y="696"/>
                    </a:cubicBezTo>
                    <a:cubicBezTo>
                      <a:pt x="391" y="687"/>
                      <a:pt x="393" y="674"/>
                      <a:pt x="388" y="662"/>
                    </a:cubicBezTo>
                    <a:cubicBezTo>
                      <a:pt x="394" y="662"/>
                      <a:pt x="399" y="667"/>
                      <a:pt x="404" y="671"/>
                    </a:cubicBezTo>
                    <a:cubicBezTo>
                      <a:pt x="414" y="679"/>
                      <a:pt x="425" y="690"/>
                      <a:pt x="425" y="705"/>
                    </a:cubicBezTo>
                    <a:cubicBezTo>
                      <a:pt x="423" y="712"/>
                      <a:pt x="419" y="718"/>
                      <a:pt x="412" y="722"/>
                    </a:cubicBezTo>
                    <a:cubicBezTo>
                      <a:pt x="411" y="725"/>
                      <a:pt x="410" y="729"/>
                      <a:pt x="414" y="731"/>
                    </a:cubicBezTo>
                    <a:cubicBezTo>
                      <a:pt x="424" y="742"/>
                      <a:pt x="439" y="748"/>
                      <a:pt x="453" y="751"/>
                    </a:cubicBezTo>
                    <a:cubicBezTo>
                      <a:pt x="478" y="757"/>
                      <a:pt x="503" y="748"/>
                      <a:pt x="527" y="740"/>
                    </a:cubicBezTo>
                    <a:cubicBezTo>
                      <a:pt x="539" y="737"/>
                      <a:pt x="548" y="728"/>
                      <a:pt x="558" y="721"/>
                    </a:cubicBezTo>
                    <a:cubicBezTo>
                      <a:pt x="568" y="707"/>
                      <a:pt x="575" y="691"/>
                      <a:pt x="577" y="673"/>
                    </a:cubicBezTo>
                    <a:cubicBezTo>
                      <a:pt x="580" y="660"/>
                      <a:pt x="575" y="648"/>
                      <a:pt x="577" y="636"/>
                    </a:cubicBezTo>
                    <a:cubicBezTo>
                      <a:pt x="587" y="617"/>
                      <a:pt x="592" y="591"/>
                      <a:pt x="577" y="574"/>
                    </a:cubicBezTo>
                    <a:cubicBezTo>
                      <a:pt x="573" y="566"/>
                      <a:pt x="564" y="563"/>
                      <a:pt x="560" y="556"/>
                    </a:cubicBezTo>
                    <a:cubicBezTo>
                      <a:pt x="550" y="529"/>
                      <a:pt x="522" y="513"/>
                      <a:pt x="494" y="510"/>
                    </a:cubicBezTo>
                    <a:cubicBezTo>
                      <a:pt x="475" y="509"/>
                      <a:pt x="459" y="514"/>
                      <a:pt x="447" y="529"/>
                    </a:cubicBezTo>
                    <a:cubicBezTo>
                      <a:pt x="436" y="543"/>
                      <a:pt x="429" y="564"/>
                      <a:pt x="436" y="583"/>
                    </a:cubicBezTo>
                    <a:cubicBezTo>
                      <a:pt x="434" y="601"/>
                      <a:pt x="432" y="625"/>
                      <a:pt x="450" y="636"/>
                    </a:cubicBezTo>
                    <a:cubicBezTo>
                      <a:pt x="461" y="642"/>
                      <a:pt x="473" y="643"/>
                      <a:pt x="486" y="641"/>
                    </a:cubicBezTo>
                    <a:cubicBezTo>
                      <a:pt x="493" y="641"/>
                      <a:pt x="498" y="634"/>
                      <a:pt x="503" y="629"/>
                    </a:cubicBezTo>
                    <a:cubicBezTo>
                      <a:pt x="508" y="622"/>
                      <a:pt x="511" y="616"/>
                      <a:pt x="511" y="607"/>
                    </a:cubicBezTo>
                    <a:cubicBezTo>
                      <a:pt x="508" y="597"/>
                      <a:pt x="501" y="589"/>
                      <a:pt x="492" y="584"/>
                    </a:cubicBezTo>
                    <a:cubicBezTo>
                      <a:pt x="488" y="583"/>
                      <a:pt x="483" y="583"/>
                      <a:pt x="481" y="580"/>
                    </a:cubicBezTo>
                    <a:cubicBezTo>
                      <a:pt x="479" y="576"/>
                      <a:pt x="481" y="573"/>
                      <a:pt x="482" y="570"/>
                    </a:cubicBezTo>
                    <a:cubicBezTo>
                      <a:pt x="489" y="561"/>
                      <a:pt x="501" y="563"/>
                      <a:pt x="511" y="566"/>
                    </a:cubicBezTo>
                    <a:cubicBezTo>
                      <a:pt x="521" y="571"/>
                      <a:pt x="529" y="581"/>
                      <a:pt x="537" y="589"/>
                    </a:cubicBezTo>
                    <a:cubicBezTo>
                      <a:pt x="540" y="600"/>
                      <a:pt x="544" y="615"/>
                      <a:pt x="537" y="626"/>
                    </a:cubicBezTo>
                    <a:cubicBezTo>
                      <a:pt x="537" y="632"/>
                      <a:pt x="524" y="635"/>
                      <a:pt x="529" y="644"/>
                    </a:cubicBezTo>
                    <a:cubicBezTo>
                      <a:pt x="537" y="656"/>
                      <a:pt x="533" y="675"/>
                      <a:pt x="524" y="686"/>
                    </a:cubicBezTo>
                    <a:cubicBezTo>
                      <a:pt x="513" y="700"/>
                      <a:pt x="494" y="708"/>
                      <a:pt x="477" y="707"/>
                    </a:cubicBezTo>
                    <a:cubicBezTo>
                      <a:pt x="472" y="701"/>
                      <a:pt x="475" y="692"/>
                      <a:pt x="472" y="686"/>
                    </a:cubicBezTo>
                    <a:cubicBezTo>
                      <a:pt x="458" y="661"/>
                      <a:pt x="435" y="646"/>
                      <a:pt x="415" y="626"/>
                    </a:cubicBezTo>
                    <a:cubicBezTo>
                      <a:pt x="402" y="613"/>
                      <a:pt x="401" y="591"/>
                      <a:pt x="407" y="575"/>
                    </a:cubicBezTo>
                    <a:cubicBezTo>
                      <a:pt x="409" y="566"/>
                      <a:pt x="418" y="562"/>
                      <a:pt x="423" y="555"/>
                    </a:cubicBezTo>
                    <a:cubicBezTo>
                      <a:pt x="423" y="535"/>
                      <a:pt x="432" y="517"/>
                      <a:pt x="448" y="506"/>
                    </a:cubicBezTo>
                    <a:cubicBezTo>
                      <a:pt x="463" y="498"/>
                      <a:pt x="481" y="495"/>
                      <a:pt x="497" y="497"/>
                    </a:cubicBezTo>
                    <a:cubicBezTo>
                      <a:pt x="512" y="502"/>
                      <a:pt x="529" y="504"/>
                      <a:pt x="545" y="504"/>
                    </a:cubicBezTo>
                    <a:cubicBezTo>
                      <a:pt x="560" y="504"/>
                      <a:pt x="573" y="500"/>
                      <a:pt x="585" y="492"/>
                    </a:cubicBezTo>
                    <a:cubicBezTo>
                      <a:pt x="590" y="487"/>
                      <a:pt x="596" y="482"/>
                      <a:pt x="600" y="475"/>
                    </a:cubicBezTo>
                    <a:cubicBezTo>
                      <a:pt x="607" y="470"/>
                      <a:pt x="615" y="472"/>
                      <a:pt x="623" y="471"/>
                    </a:cubicBezTo>
                    <a:cubicBezTo>
                      <a:pt x="641" y="472"/>
                      <a:pt x="660" y="475"/>
                      <a:pt x="673" y="488"/>
                    </a:cubicBezTo>
                    <a:cubicBezTo>
                      <a:pt x="685" y="500"/>
                      <a:pt x="690" y="518"/>
                      <a:pt x="687" y="535"/>
                    </a:cubicBezTo>
                    <a:cubicBezTo>
                      <a:pt x="685" y="547"/>
                      <a:pt x="679" y="559"/>
                      <a:pt x="667" y="564"/>
                    </a:cubicBezTo>
                    <a:cubicBezTo>
                      <a:pt x="657" y="566"/>
                      <a:pt x="648" y="565"/>
                      <a:pt x="640" y="559"/>
                    </a:cubicBezTo>
                    <a:cubicBezTo>
                      <a:pt x="637" y="555"/>
                      <a:pt x="636" y="548"/>
                      <a:pt x="638" y="544"/>
                    </a:cubicBezTo>
                    <a:cubicBezTo>
                      <a:pt x="640" y="539"/>
                      <a:pt x="645" y="535"/>
                      <a:pt x="649" y="532"/>
                    </a:cubicBezTo>
                    <a:cubicBezTo>
                      <a:pt x="659" y="533"/>
                      <a:pt x="659" y="533"/>
                      <a:pt x="659" y="533"/>
                    </a:cubicBezTo>
                    <a:cubicBezTo>
                      <a:pt x="665" y="525"/>
                      <a:pt x="661" y="516"/>
                      <a:pt x="659" y="508"/>
                    </a:cubicBezTo>
                    <a:cubicBezTo>
                      <a:pt x="652" y="498"/>
                      <a:pt x="638" y="494"/>
                      <a:pt x="625" y="495"/>
                    </a:cubicBezTo>
                    <a:cubicBezTo>
                      <a:pt x="617" y="497"/>
                      <a:pt x="611" y="505"/>
                      <a:pt x="607" y="512"/>
                    </a:cubicBezTo>
                    <a:cubicBezTo>
                      <a:pt x="603" y="515"/>
                      <a:pt x="598" y="510"/>
                      <a:pt x="593" y="512"/>
                    </a:cubicBezTo>
                    <a:cubicBezTo>
                      <a:pt x="583" y="514"/>
                      <a:pt x="573" y="522"/>
                      <a:pt x="570" y="533"/>
                    </a:cubicBezTo>
                    <a:cubicBezTo>
                      <a:pt x="568" y="539"/>
                      <a:pt x="567" y="546"/>
                      <a:pt x="570" y="554"/>
                    </a:cubicBezTo>
                    <a:cubicBezTo>
                      <a:pt x="574" y="563"/>
                      <a:pt x="584" y="567"/>
                      <a:pt x="592" y="572"/>
                    </a:cubicBezTo>
                    <a:cubicBezTo>
                      <a:pt x="592" y="577"/>
                      <a:pt x="595" y="581"/>
                      <a:pt x="593" y="586"/>
                    </a:cubicBezTo>
                    <a:cubicBezTo>
                      <a:pt x="594" y="588"/>
                      <a:pt x="597" y="589"/>
                      <a:pt x="600" y="589"/>
                    </a:cubicBezTo>
                    <a:cubicBezTo>
                      <a:pt x="609" y="602"/>
                      <a:pt x="624" y="610"/>
                      <a:pt x="640" y="611"/>
                    </a:cubicBezTo>
                    <a:cubicBezTo>
                      <a:pt x="644" y="612"/>
                      <a:pt x="645" y="616"/>
                      <a:pt x="646" y="619"/>
                    </a:cubicBezTo>
                    <a:cubicBezTo>
                      <a:pt x="647" y="625"/>
                      <a:pt x="645" y="631"/>
                      <a:pt x="640" y="634"/>
                    </a:cubicBezTo>
                    <a:cubicBezTo>
                      <a:pt x="633" y="637"/>
                      <a:pt x="625" y="634"/>
                      <a:pt x="620" y="631"/>
                    </a:cubicBezTo>
                    <a:cubicBezTo>
                      <a:pt x="613" y="633"/>
                      <a:pt x="608" y="641"/>
                      <a:pt x="607" y="648"/>
                    </a:cubicBezTo>
                    <a:cubicBezTo>
                      <a:pt x="605" y="661"/>
                      <a:pt x="615" y="672"/>
                      <a:pt x="625" y="678"/>
                    </a:cubicBezTo>
                    <a:cubicBezTo>
                      <a:pt x="636" y="681"/>
                      <a:pt x="649" y="686"/>
                      <a:pt x="660" y="681"/>
                    </a:cubicBezTo>
                    <a:cubicBezTo>
                      <a:pt x="668" y="680"/>
                      <a:pt x="670" y="667"/>
                      <a:pt x="680" y="672"/>
                    </a:cubicBezTo>
                    <a:cubicBezTo>
                      <a:pt x="691" y="673"/>
                      <a:pt x="704" y="667"/>
                      <a:pt x="713" y="659"/>
                    </a:cubicBezTo>
                    <a:cubicBezTo>
                      <a:pt x="719" y="653"/>
                      <a:pt x="722" y="646"/>
                      <a:pt x="723" y="637"/>
                    </a:cubicBezTo>
                    <a:cubicBezTo>
                      <a:pt x="720" y="630"/>
                      <a:pt x="722" y="620"/>
                      <a:pt x="713" y="615"/>
                    </a:cubicBezTo>
                    <a:cubicBezTo>
                      <a:pt x="717" y="609"/>
                      <a:pt x="721" y="602"/>
                      <a:pt x="726" y="596"/>
                    </a:cubicBezTo>
                    <a:cubicBezTo>
                      <a:pt x="740" y="603"/>
                      <a:pt x="757" y="606"/>
                      <a:pt x="770" y="594"/>
                    </a:cubicBezTo>
                    <a:cubicBezTo>
                      <a:pt x="777" y="588"/>
                      <a:pt x="782" y="580"/>
                      <a:pt x="780" y="569"/>
                    </a:cubicBezTo>
                    <a:cubicBezTo>
                      <a:pt x="795" y="559"/>
                      <a:pt x="801" y="540"/>
                      <a:pt x="799" y="522"/>
                    </a:cubicBezTo>
                    <a:cubicBezTo>
                      <a:pt x="794" y="514"/>
                      <a:pt x="794" y="501"/>
                      <a:pt x="782" y="499"/>
                    </a:cubicBezTo>
                    <a:cubicBezTo>
                      <a:pt x="771" y="495"/>
                      <a:pt x="758" y="496"/>
                      <a:pt x="750" y="505"/>
                    </a:cubicBezTo>
                    <a:cubicBezTo>
                      <a:pt x="744" y="512"/>
                      <a:pt x="756" y="520"/>
                      <a:pt x="747" y="524"/>
                    </a:cubicBezTo>
                    <a:cubicBezTo>
                      <a:pt x="743" y="526"/>
                      <a:pt x="740" y="524"/>
                      <a:pt x="737" y="522"/>
                    </a:cubicBezTo>
                    <a:cubicBezTo>
                      <a:pt x="726" y="507"/>
                      <a:pt x="737" y="490"/>
                      <a:pt x="731" y="473"/>
                    </a:cubicBezTo>
                    <a:cubicBezTo>
                      <a:pt x="728" y="465"/>
                      <a:pt x="728" y="465"/>
                      <a:pt x="728" y="465"/>
                    </a:cubicBezTo>
                    <a:cubicBezTo>
                      <a:pt x="731" y="460"/>
                      <a:pt x="737" y="460"/>
                      <a:pt x="741" y="455"/>
                    </a:cubicBezTo>
                    <a:cubicBezTo>
                      <a:pt x="747" y="458"/>
                      <a:pt x="747" y="463"/>
                      <a:pt x="753" y="466"/>
                    </a:cubicBezTo>
                    <a:cubicBezTo>
                      <a:pt x="758" y="472"/>
                      <a:pt x="767" y="471"/>
                      <a:pt x="774" y="472"/>
                    </a:cubicBezTo>
                    <a:cubicBezTo>
                      <a:pt x="781" y="470"/>
                      <a:pt x="787" y="468"/>
                      <a:pt x="792" y="463"/>
                    </a:cubicBezTo>
                    <a:cubicBezTo>
                      <a:pt x="796" y="462"/>
                      <a:pt x="802" y="466"/>
                      <a:pt x="807" y="464"/>
                    </a:cubicBezTo>
                    <a:cubicBezTo>
                      <a:pt x="816" y="468"/>
                      <a:pt x="826" y="465"/>
                      <a:pt x="834" y="461"/>
                    </a:cubicBezTo>
                    <a:cubicBezTo>
                      <a:pt x="840" y="455"/>
                      <a:pt x="849" y="450"/>
                      <a:pt x="851" y="440"/>
                    </a:cubicBezTo>
                    <a:cubicBezTo>
                      <a:pt x="852" y="436"/>
                      <a:pt x="854" y="431"/>
                      <a:pt x="852" y="428"/>
                    </a:cubicBezTo>
                    <a:cubicBezTo>
                      <a:pt x="845" y="429"/>
                      <a:pt x="838" y="431"/>
                      <a:pt x="833" y="425"/>
                    </a:cubicBezTo>
                    <a:cubicBezTo>
                      <a:pt x="826" y="414"/>
                      <a:pt x="821" y="397"/>
                      <a:pt x="805" y="394"/>
                    </a:cubicBezTo>
                    <a:cubicBezTo>
                      <a:pt x="800" y="393"/>
                      <a:pt x="794" y="392"/>
                      <a:pt x="790" y="394"/>
                    </a:cubicBezTo>
                    <a:cubicBezTo>
                      <a:pt x="774" y="388"/>
                      <a:pt x="755" y="385"/>
                      <a:pt x="742" y="398"/>
                    </a:cubicBezTo>
                    <a:cubicBezTo>
                      <a:pt x="736" y="397"/>
                      <a:pt x="732" y="393"/>
                      <a:pt x="730" y="387"/>
                    </a:cubicBezTo>
                    <a:cubicBezTo>
                      <a:pt x="731" y="381"/>
                      <a:pt x="738" y="378"/>
                      <a:pt x="742" y="373"/>
                    </a:cubicBezTo>
                    <a:cubicBezTo>
                      <a:pt x="747" y="372"/>
                      <a:pt x="751" y="378"/>
                      <a:pt x="756" y="378"/>
                    </a:cubicBezTo>
                    <a:cubicBezTo>
                      <a:pt x="765" y="382"/>
                      <a:pt x="775" y="378"/>
                      <a:pt x="782" y="373"/>
                    </a:cubicBezTo>
                    <a:cubicBezTo>
                      <a:pt x="799" y="378"/>
                      <a:pt x="816" y="374"/>
                      <a:pt x="828" y="362"/>
                    </a:cubicBezTo>
                    <a:cubicBezTo>
                      <a:pt x="831" y="356"/>
                      <a:pt x="837" y="347"/>
                      <a:pt x="844" y="346"/>
                    </a:cubicBezTo>
                    <a:cubicBezTo>
                      <a:pt x="848" y="346"/>
                      <a:pt x="854" y="347"/>
                      <a:pt x="855" y="341"/>
                    </a:cubicBezTo>
                    <a:cubicBezTo>
                      <a:pt x="855" y="334"/>
                      <a:pt x="849" y="331"/>
                      <a:pt x="844" y="327"/>
                    </a:cubicBezTo>
                    <a:close/>
                    <a:moveTo>
                      <a:pt x="774" y="165"/>
                    </a:moveTo>
                    <a:cubicBezTo>
                      <a:pt x="775" y="167"/>
                      <a:pt x="776" y="169"/>
                      <a:pt x="778" y="170"/>
                    </a:cubicBezTo>
                    <a:cubicBezTo>
                      <a:pt x="778" y="172"/>
                      <a:pt x="775" y="173"/>
                      <a:pt x="773" y="174"/>
                    </a:cubicBezTo>
                    <a:cubicBezTo>
                      <a:pt x="764" y="165"/>
                      <a:pt x="752" y="165"/>
                      <a:pt x="739" y="165"/>
                    </a:cubicBezTo>
                    <a:cubicBezTo>
                      <a:pt x="736" y="163"/>
                      <a:pt x="731" y="164"/>
                      <a:pt x="728" y="158"/>
                    </a:cubicBezTo>
                    <a:cubicBezTo>
                      <a:pt x="735" y="143"/>
                      <a:pt x="733" y="124"/>
                      <a:pt x="723" y="111"/>
                    </a:cubicBezTo>
                    <a:cubicBezTo>
                      <a:pt x="715" y="102"/>
                      <a:pt x="703" y="95"/>
                      <a:pt x="689" y="98"/>
                    </a:cubicBezTo>
                    <a:cubicBezTo>
                      <a:pt x="677" y="85"/>
                      <a:pt x="660" y="82"/>
                      <a:pt x="643" y="79"/>
                    </a:cubicBezTo>
                    <a:cubicBezTo>
                      <a:pt x="628" y="82"/>
                      <a:pt x="610" y="85"/>
                      <a:pt x="603" y="102"/>
                    </a:cubicBezTo>
                    <a:cubicBezTo>
                      <a:pt x="597" y="102"/>
                      <a:pt x="589" y="107"/>
                      <a:pt x="585" y="100"/>
                    </a:cubicBezTo>
                    <a:cubicBezTo>
                      <a:pt x="586" y="82"/>
                      <a:pt x="579" y="66"/>
                      <a:pt x="571" y="51"/>
                    </a:cubicBezTo>
                    <a:cubicBezTo>
                      <a:pt x="564" y="44"/>
                      <a:pt x="559" y="33"/>
                      <a:pt x="549" y="33"/>
                    </a:cubicBezTo>
                    <a:cubicBezTo>
                      <a:pt x="547" y="24"/>
                      <a:pt x="536" y="21"/>
                      <a:pt x="529" y="17"/>
                    </a:cubicBezTo>
                    <a:cubicBezTo>
                      <a:pt x="509" y="11"/>
                      <a:pt x="484" y="3"/>
                      <a:pt x="460" y="7"/>
                    </a:cubicBezTo>
                    <a:cubicBezTo>
                      <a:pt x="444" y="12"/>
                      <a:pt x="428" y="13"/>
                      <a:pt x="415" y="23"/>
                    </a:cubicBezTo>
                    <a:cubicBezTo>
                      <a:pt x="408" y="30"/>
                      <a:pt x="398" y="33"/>
                      <a:pt x="395" y="42"/>
                    </a:cubicBezTo>
                    <a:cubicBezTo>
                      <a:pt x="403" y="51"/>
                      <a:pt x="415" y="60"/>
                      <a:pt x="413" y="73"/>
                    </a:cubicBezTo>
                    <a:cubicBezTo>
                      <a:pt x="413" y="79"/>
                      <a:pt x="410" y="83"/>
                      <a:pt x="405" y="87"/>
                    </a:cubicBezTo>
                    <a:cubicBezTo>
                      <a:pt x="403" y="87"/>
                      <a:pt x="400" y="89"/>
                      <a:pt x="398" y="87"/>
                    </a:cubicBezTo>
                    <a:cubicBezTo>
                      <a:pt x="395" y="75"/>
                      <a:pt x="385" y="62"/>
                      <a:pt x="372" y="60"/>
                    </a:cubicBezTo>
                    <a:cubicBezTo>
                      <a:pt x="359" y="58"/>
                      <a:pt x="347" y="74"/>
                      <a:pt x="337" y="62"/>
                    </a:cubicBezTo>
                    <a:cubicBezTo>
                      <a:pt x="327" y="56"/>
                      <a:pt x="327" y="43"/>
                      <a:pt x="324" y="33"/>
                    </a:cubicBezTo>
                    <a:cubicBezTo>
                      <a:pt x="323" y="27"/>
                      <a:pt x="326" y="20"/>
                      <a:pt x="320" y="16"/>
                    </a:cubicBezTo>
                    <a:cubicBezTo>
                      <a:pt x="292" y="12"/>
                      <a:pt x="260" y="15"/>
                      <a:pt x="230" y="14"/>
                    </a:cubicBezTo>
                    <a:cubicBezTo>
                      <a:pt x="176" y="14"/>
                      <a:pt x="125" y="14"/>
                      <a:pt x="70" y="15"/>
                    </a:cubicBezTo>
                    <a:cubicBezTo>
                      <a:pt x="48" y="13"/>
                      <a:pt x="27" y="16"/>
                      <a:pt x="5" y="14"/>
                    </a:cubicBezTo>
                    <a:cubicBezTo>
                      <a:pt x="4" y="13"/>
                      <a:pt x="4" y="11"/>
                      <a:pt x="6" y="11"/>
                    </a:cubicBezTo>
                    <a:cubicBezTo>
                      <a:pt x="28" y="10"/>
                      <a:pt x="51" y="11"/>
                      <a:pt x="73" y="10"/>
                    </a:cubicBezTo>
                    <a:cubicBezTo>
                      <a:pt x="136" y="11"/>
                      <a:pt x="194" y="9"/>
                      <a:pt x="256" y="10"/>
                    </a:cubicBezTo>
                    <a:cubicBezTo>
                      <a:pt x="280" y="10"/>
                      <a:pt x="300" y="10"/>
                      <a:pt x="323" y="10"/>
                    </a:cubicBezTo>
                    <a:cubicBezTo>
                      <a:pt x="328" y="16"/>
                      <a:pt x="332" y="22"/>
                      <a:pt x="329" y="30"/>
                    </a:cubicBezTo>
                    <a:cubicBezTo>
                      <a:pt x="334" y="40"/>
                      <a:pt x="331" y="53"/>
                      <a:pt x="341" y="60"/>
                    </a:cubicBezTo>
                    <a:cubicBezTo>
                      <a:pt x="349" y="63"/>
                      <a:pt x="357" y="56"/>
                      <a:pt x="366" y="56"/>
                    </a:cubicBezTo>
                    <a:cubicBezTo>
                      <a:pt x="377" y="55"/>
                      <a:pt x="387" y="59"/>
                      <a:pt x="394" y="68"/>
                    </a:cubicBezTo>
                    <a:cubicBezTo>
                      <a:pt x="398" y="72"/>
                      <a:pt x="399" y="78"/>
                      <a:pt x="403" y="82"/>
                    </a:cubicBezTo>
                    <a:cubicBezTo>
                      <a:pt x="405" y="79"/>
                      <a:pt x="408" y="76"/>
                      <a:pt x="408" y="72"/>
                    </a:cubicBezTo>
                    <a:cubicBezTo>
                      <a:pt x="407" y="61"/>
                      <a:pt x="399" y="51"/>
                      <a:pt x="388" y="45"/>
                    </a:cubicBezTo>
                    <a:cubicBezTo>
                      <a:pt x="388" y="41"/>
                      <a:pt x="388" y="41"/>
                      <a:pt x="388" y="41"/>
                    </a:cubicBezTo>
                    <a:cubicBezTo>
                      <a:pt x="398" y="28"/>
                      <a:pt x="413" y="17"/>
                      <a:pt x="428" y="11"/>
                    </a:cubicBezTo>
                    <a:cubicBezTo>
                      <a:pt x="443" y="7"/>
                      <a:pt x="456" y="1"/>
                      <a:pt x="472" y="0"/>
                    </a:cubicBezTo>
                    <a:cubicBezTo>
                      <a:pt x="502" y="4"/>
                      <a:pt x="533" y="10"/>
                      <a:pt x="556" y="30"/>
                    </a:cubicBezTo>
                    <a:cubicBezTo>
                      <a:pt x="574" y="40"/>
                      <a:pt x="581" y="60"/>
                      <a:pt x="588" y="78"/>
                    </a:cubicBezTo>
                    <a:cubicBezTo>
                      <a:pt x="590" y="84"/>
                      <a:pt x="589" y="92"/>
                      <a:pt x="592" y="97"/>
                    </a:cubicBezTo>
                    <a:cubicBezTo>
                      <a:pt x="595" y="97"/>
                      <a:pt x="596" y="97"/>
                      <a:pt x="598" y="97"/>
                    </a:cubicBezTo>
                    <a:cubicBezTo>
                      <a:pt x="608" y="80"/>
                      <a:pt x="628" y="74"/>
                      <a:pt x="648" y="75"/>
                    </a:cubicBezTo>
                    <a:cubicBezTo>
                      <a:pt x="662" y="78"/>
                      <a:pt x="677" y="80"/>
                      <a:pt x="687" y="91"/>
                    </a:cubicBezTo>
                    <a:cubicBezTo>
                      <a:pt x="696" y="93"/>
                      <a:pt x="705" y="93"/>
                      <a:pt x="713" y="97"/>
                    </a:cubicBezTo>
                    <a:cubicBezTo>
                      <a:pt x="727" y="107"/>
                      <a:pt x="737" y="120"/>
                      <a:pt x="738" y="136"/>
                    </a:cubicBezTo>
                    <a:cubicBezTo>
                      <a:pt x="735" y="158"/>
                      <a:pt x="735" y="158"/>
                      <a:pt x="735" y="158"/>
                    </a:cubicBezTo>
                    <a:cubicBezTo>
                      <a:pt x="737" y="160"/>
                      <a:pt x="737" y="160"/>
                      <a:pt x="737" y="160"/>
                    </a:cubicBezTo>
                    <a:cubicBezTo>
                      <a:pt x="744" y="160"/>
                      <a:pt x="751" y="160"/>
                      <a:pt x="758" y="161"/>
                    </a:cubicBezTo>
                    <a:cubicBezTo>
                      <a:pt x="764" y="161"/>
                      <a:pt x="768" y="167"/>
                      <a:pt x="774"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 name="文本框 19">
              <a:extLst>
                <a:ext uri="{FF2B5EF4-FFF2-40B4-BE49-F238E27FC236}">
                  <a16:creationId xmlns:a16="http://schemas.microsoft.com/office/drawing/2014/main" xmlns="" id="{DF61A2EB-0FC2-4A09-A852-CDF27B4AA411}"/>
                </a:ext>
              </a:extLst>
            </p:cNvPr>
            <p:cNvSpPr txBox="1"/>
            <p:nvPr/>
          </p:nvSpPr>
          <p:spPr>
            <a:xfrm>
              <a:off x="3900987" y="1048596"/>
              <a:ext cx="960573" cy="190332"/>
            </a:xfrm>
            <a:prstGeom prst="rect">
              <a:avLst/>
            </a:prstGeom>
            <a:noFill/>
          </p:spPr>
          <p:txBody>
            <a:bodyPr wrap="square" rtlCol="0">
              <a:spAutoFit/>
            </a:bodyPr>
            <a:lstStyle>
              <a:defPPr>
                <a:defRPr lang="en-US"/>
              </a:defPPr>
              <a:lvl1pPr>
                <a:defRPr sz="1400" b="1">
                  <a:solidFill>
                    <a:srgbClr val="C29354"/>
                  </a:solidFill>
                  <a:latin typeface="微软雅黑" panose="020B0503020204020204" pitchFamily="34" charset="-122"/>
                  <a:ea typeface="微软雅黑" panose="020B0503020204020204" pitchFamily="34" charset="-122"/>
                </a:defRPr>
              </a:lvl1pPr>
            </a:lstStyle>
            <a:p>
              <a:pPr algn="ctr"/>
              <a:r>
                <a:rPr lang="zh-CN" altLang="en-US" sz="1600" dirty="0">
                  <a:solidFill>
                    <a:schemeClr val="bg1"/>
                  </a:solidFill>
                </a:rPr>
                <a:t>扫   墓</a:t>
              </a:r>
            </a:p>
          </p:txBody>
        </p:sp>
      </p:grpSp>
      <p:grpSp>
        <p:nvGrpSpPr>
          <p:cNvPr id="56" name="组合 55">
            <a:extLst>
              <a:ext uri="{FF2B5EF4-FFF2-40B4-BE49-F238E27FC236}">
                <a16:creationId xmlns:a16="http://schemas.microsoft.com/office/drawing/2014/main" xmlns="" id="{F303BA4C-46A9-4B53-B81E-7024A88D5CD6}"/>
              </a:ext>
            </a:extLst>
          </p:cNvPr>
          <p:cNvGrpSpPr/>
          <p:nvPr/>
        </p:nvGrpSpPr>
        <p:grpSpPr>
          <a:xfrm>
            <a:off x="1107364" y="2778271"/>
            <a:ext cx="2410346" cy="530966"/>
            <a:chOff x="3711170" y="994510"/>
            <a:chExt cx="1361641" cy="298504"/>
          </a:xfrm>
          <a:solidFill>
            <a:srgbClr val="96D2CB"/>
          </a:solidFill>
        </p:grpSpPr>
        <p:grpSp>
          <p:nvGrpSpPr>
            <p:cNvPr id="57" name="组合 56">
              <a:extLst>
                <a:ext uri="{FF2B5EF4-FFF2-40B4-BE49-F238E27FC236}">
                  <a16:creationId xmlns:a16="http://schemas.microsoft.com/office/drawing/2014/main" xmlns="" id="{A21E0E76-6204-4CB2-BAFE-CEB6D7FD8647}"/>
                </a:ext>
              </a:extLst>
            </p:cNvPr>
            <p:cNvGrpSpPr/>
            <p:nvPr/>
          </p:nvGrpSpPr>
          <p:grpSpPr>
            <a:xfrm>
              <a:off x="3711170" y="994510"/>
              <a:ext cx="1361641" cy="298504"/>
              <a:chOff x="3071813" y="1292226"/>
              <a:chExt cx="2824163" cy="619124"/>
            </a:xfrm>
            <a:grpFill/>
          </p:grpSpPr>
          <p:sp>
            <p:nvSpPr>
              <p:cNvPr id="59" name="Freeform 5">
                <a:extLst>
                  <a:ext uri="{FF2B5EF4-FFF2-40B4-BE49-F238E27FC236}">
                    <a16:creationId xmlns:a16="http://schemas.microsoft.com/office/drawing/2014/main" xmlns="" id="{693C32D4-F09D-41A4-9946-C0DA06744650}"/>
                  </a:ext>
                </a:extLst>
              </p:cNvPr>
              <p:cNvSpPr>
                <a:spLocks/>
              </p:cNvSpPr>
              <p:nvPr/>
            </p:nvSpPr>
            <p:spPr bwMode="auto">
              <a:xfrm>
                <a:off x="3478213" y="1362075"/>
                <a:ext cx="311150" cy="488950"/>
              </a:xfrm>
              <a:custGeom>
                <a:avLst/>
                <a:gdLst>
                  <a:gd name="T0" fmla="*/ 122 w 388"/>
                  <a:gd name="T1" fmla="*/ 22 h 609"/>
                  <a:gd name="T2" fmla="*/ 59 w 388"/>
                  <a:gd name="T3" fmla="*/ 65 h 609"/>
                  <a:gd name="T4" fmla="*/ 57 w 388"/>
                  <a:gd name="T5" fmla="*/ 66 h 609"/>
                  <a:gd name="T6" fmla="*/ 42 w 388"/>
                  <a:gd name="T7" fmla="*/ 139 h 609"/>
                  <a:gd name="T8" fmla="*/ 33 w 388"/>
                  <a:gd name="T9" fmla="*/ 150 h 609"/>
                  <a:gd name="T10" fmla="*/ 32 w 388"/>
                  <a:gd name="T11" fmla="*/ 191 h 609"/>
                  <a:gd name="T12" fmla="*/ 2 w 388"/>
                  <a:gd name="T13" fmla="*/ 233 h 609"/>
                  <a:gd name="T14" fmla="*/ 12 w 388"/>
                  <a:gd name="T15" fmla="*/ 249 h 609"/>
                  <a:gd name="T16" fmla="*/ 22 w 388"/>
                  <a:gd name="T17" fmla="*/ 275 h 609"/>
                  <a:gd name="T18" fmla="*/ 15 w 388"/>
                  <a:gd name="T19" fmla="*/ 351 h 609"/>
                  <a:gd name="T20" fmla="*/ 0 w 388"/>
                  <a:gd name="T21" fmla="*/ 376 h 609"/>
                  <a:gd name="T22" fmla="*/ 15 w 388"/>
                  <a:gd name="T23" fmla="*/ 398 h 609"/>
                  <a:gd name="T24" fmla="*/ 30 w 388"/>
                  <a:gd name="T25" fmla="*/ 447 h 609"/>
                  <a:gd name="T26" fmla="*/ 58 w 388"/>
                  <a:gd name="T27" fmla="*/ 525 h 609"/>
                  <a:gd name="T28" fmla="*/ 58 w 388"/>
                  <a:gd name="T29" fmla="*/ 545 h 609"/>
                  <a:gd name="T30" fmla="*/ 78 w 388"/>
                  <a:gd name="T31" fmla="*/ 551 h 609"/>
                  <a:gd name="T32" fmla="*/ 131 w 388"/>
                  <a:gd name="T33" fmla="*/ 605 h 609"/>
                  <a:gd name="T34" fmla="*/ 388 w 388"/>
                  <a:gd name="T35" fmla="*/ 609 h 609"/>
                  <a:gd name="T36" fmla="*/ 388 w 388"/>
                  <a:gd name="T37" fmla="*/ 2 h 609"/>
                  <a:gd name="T38" fmla="*/ 135 w 388"/>
                  <a:gd name="T39" fmla="*/ 0 h 609"/>
                  <a:gd name="T40" fmla="*/ 122 w 388"/>
                  <a:gd name="T41" fmla="*/ 22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122" y="22"/>
                    </a:moveTo>
                    <a:cubicBezTo>
                      <a:pt x="109" y="46"/>
                      <a:pt x="84" y="59"/>
                      <a:pt x="59" y="65"/>
                    </a:cubicBezTo>
                    <a:cubicBezTo>
                      <a:pt x="57" y="66"/>
                      <a:pt x="57" y="66"/>
                      <a:pt x="57" y="66"/>
                    </a:cubicBezTo>
                    <a:cubicBezTo>
                      <a:pt x="64" y="92"/>
                      <a:pt x="54" y="117"/>
                      <a:pt x="42" y="139"/>
                    </a:cubicBezTo>
                    <a:cubicBezTo>
                      <a:pt x="38" y="142"/>
                      <a:pt x="36" y="146"/>
                      <a:pt x="33" y="150"/>
                    </a:cubicBezTo>
                    <a:cubicBezTo>
                      <a:pt x="34" y="164"/>
                      <a:pt x="35" y="177"/>
                      <a:pt x="32" y="191"/>
                    </a:cubicBezTo>
                    <a:cubicBezTo>
                      <a:pt x="28" y="208"/>
                      <a:pt x="14" y="221"/>
                      <a:pt x="2" y="233"/>
                    </a:cubicBezTo>
                    <a:cubicBezTo>
                      <a:pt x="4" y="239"/>
                      <a:pt x="8" y="243"/>
                      <a:pt x="12" y="249"/>
                    </a:cubicBezTo>
                    <a:cubicBezTo>
                      <a:pt x="15" y="258"/>
                      <a:pt x="20" y="266"/>
                      <a:pt x="22" y="275"/>
                    </a:cubicBezTo>
                    <a:cubicBezTo>
                      <a:pt x="30" y="299"/>
                      <a:pt x="27" y="330"/>
                      <a:pt x="15" y="351"/>
                    </a:cubicBezTo>
                    <a:cubicBezTo>
                      <a:pt x="12" y="361"/>
                      <a:pt x="2" y="366"/>
                      <a:pt x="0" y="376"/>
                    </a:cubicBezTo>
                    <a:cubicBezTo>
                      <a:pt x="3" y="384"/>
                      <a:pt x="13" y="389"/>
                      <a:pt x="15" y="398"/>
                    </a:cubicBezTo>
                    <a:cubicBezTo>
                      <a:pt x="25" y="413"/>
                      <a:pt x="29" y="430"/>
                      <a:pt x="30" y="447"/>
                    </a:cubicBezTo>
                    <a:cubicBezTo>
                      <a:pt x="48" y="470"/>
                      <a:pt x="61" y="495"/>
                      <a:pt x="58" y="525"/>
                    </a:cubicBezTo>
                    <a:cubicBezTo>
                      <a:pt x="60" y="531"/>
                      <a:pt x="57" y="538"/>
                      <a:pt x="58" y="545"/>
                    </a:cubicBezTo>
                    <a:cubicBezTo>
                      <a:pt x="65" y="547"/>
                      <a:pt x="71" y="548"/>
                      <a:pt x="78" y="551"/>
                    </a:cubicBezTo>
                    <a:cubicBezTo>
                      <a:pt x="101" y="560"/>
                      <a:pt x="122" y="582"/>
                      <a:pt x="131" y="605"/>
                    </a:cubicBezTo>
                    <a:cubicBezTo>
                      <a:pt x="216" y="609"/>
                      <a:pt x="304" y="606"/>
                      <a:pt x="388" y="609"/>
                    </a:cubicBezTo>
                    <a:cubicBezTo>
                      <a:pt x="388" y="2"/>
                      <a:pt x="388" y="2"/>
                      <a:pt x="388" y="2"/>
                    </a:cubicBezTo>
                    <a:cubicBezTo>
                      <a:pt x="305" y="1"/>
                      <a:pt x="217" y="2"/>
                      <a:pt x="135" y="0"/>
                    </a:cubicBezTo>
                    <a:cubicBezTo>
                      <a:pt x="127" y="5"/>
                      <a:pt x="127" y="15"/>
                      <a:pt x="1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Rectangle 6">
                <a:extLst>
                  <a:ext uri="{FF2B5EF4-FFF2-40B4-BE49-F238E27FC236}">
                    <a16:creationId xmlns:a16="http://schemas.microsoft.com/office/drawing/2014/main" xmlns="" id="{253AEC82-BF80-4E2D-AB8E-87510A3DF98D}"/>
                  </a:ext>
                </a:extLst>
              </p:cNvPr>
              <p:cNvSpPr>
                <a:spLocks noChangeArrowheads="1"/>
              </p:cNvSpPr>
              <p:nvPr/>
            </p:nvSpPr>
            <p:spPr bwMode="auto">
              <a:xfrm>
                <a:off x="3759201" y="1363663"/>
                <a:ext cx="1616075" cy="487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7">
                <a:extLst>
                  <a:ext uri="{FF2B5EF4-FFF2-40B4-BE49-F238E27FC236}">
                    <a16:creationId xmlns:a16="http://schemas.microsoft.com/office/drawing/2014/main" xmlns="" id="{2053BBB2-0F02-4E82-9C0E-D99383F163F2}"/>
                  </a:ext>
                </a:extLst>
              </p:cNvPr>
              <p:cNvSpPr>
                <a:spLocks/>
              </p:cNvSpPr>
              <p:nvPr/>
            </p:nvSpPr>
            <p:spPr bwMode="auto">
              <a:xfrm>
                <a:off x="5172076" y="1362075"/>
                <a:ext cx="311150" cy="490537"/>
              </a:xfrm>
              <a:custGeom>
                <a:avLst/>
                <a:gdLst>
                  <a:gd name="T0" fmla="*/ 266 w 388"/>
                  <a:gd name="T1" fmla="*/ 21 h 609"/>
                  <a:gd name="T2" fmla="*/ 329 w 388"/>
                  <a:gd name="T3" fmla="*/ 65 h 609"/>
                  <a:gd name="T4" fmla="*/ 331 w 388"/>
                  <a:gd name="T5" fmla="*/ 66 h 609"/>
                  <a:gd name="T6" fmla="*/ 346 w 388"/>
                  <a:gd name="T7" fmla="*/ 138 h 609"/>
                  <a:gd name="T8" fmla="*/ 355 w 388"/>
                  <a:gd name="T9" fmla="*/ 150 h 609"/>
                  <a:gd name="T10" fmla="*/ 357 w 388"/>
                  <a:gd name="T11" fmla="*/ 190 h 609"/>
                  <a:gd name="T12" fmla="*/ 386 w 388"/>
                  <a:gd name="T13" fmla="*/ 232 h 609"/>
                  <a:gd name="T14" fmla="*/ 377 w 388"/>
                  <a:gd name="T15" fmla="*/ 249 h 609"/>
                  <a:gd name="T16" fmla="*/ 366 w 388"/>
                  <a:gd name="T17" fmla="*/ 275 h 609"/>
                  <a:gd name="T18" fmla="*/ 373 w 388"/>
                  <a:gd name="T19" fmla="*/ 351 h 609"/>
                  <a:gd name="T20" fmla="*/ 388 w 388"/>
                  <a:gd name="T21" fmla="*/ 376 h 609"/>
                  <a:gd name="T22" fmla="*/ 373 w 388"/>
                  <a:gd name="T23" fmla="*/ 398 h 609"/>
                  <a:gd name="T24" fmla="*/ 358 w 388"/>
                  <a:gd name="T25" fmla="*/ 447 h 609"/>
                  <a:gd name="T26" fmla="*/ 330 w 388"/>
                  <a:gd name="T27" fmla="*/ 524 h 609"/>
                  <a:gd name="T28" fmla="*/ 330 w 388"/>
                  <a:gd name="T29" fmla="*/ 544 h 609"/>
                  <a:gd name="T30" fmla="*/ 310 w 388"/>
                  <a:gd name="T31" fmla="*/ 550 h 609"/>
                  <a:gd name="T32" fmla="*/ 257 w 388"/>
                  <a:gd name="T33" fmla="*/ 605 h 609"/>
                  <a:gd name="T34" fmla="*/ 0 w 388"/>
                  <a:gd name="T35" fmla="*/ 608 h 609"/>
                  <a:gd name="T36" fmla="*/ 0 w 388"/>
                  <a:gd name="T37" fmla="*/ 2 h 609"/>
                  <a:gd name="T38" fmla="*/ 253 w 388"/>
                  <a:gd name="T39" fmla="*/ 0 h 609"/>
                  <a:gd name="T40" fmla="*/ 266 w 388"/>
                  <a:gd name="T41" fmla="*/ 21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266" y="21"/>
                    </a:moveTo>
                    <a:cubicBezTo>
                      <a:pt x="279" y="46"/>
                      <a:pt x="304" y="58"/>
                      <a:pt x="329" y="65"/>
                    </a:cubicBezTo>
                    <a:cubicBezTo>
                      <a:pt x="331" y="66"/>
                      <a:pt x="331" y="66"/>
                      <a:pt x="331" y="66"/>
                    </a:cubicBezTo>
                    <a:cubicBezTo>
                      <a:pt x="324" y="92"/>
                      <a:pt x="334" y="117"/>
                      <a:pt x="346" y="138"/>
                    </a:cubicBezTo>
                    <a:cubicBezTo>
                      <a:pt x="350" y="142"/>
                      <a:pt x="352" y="146"/>
                      <a:pt x="355" y="150"/>
                    </a:cubicBezTo>
                    <a:cubicBezTo>
                      <a:pt x="354" y="164"/>
                      <a:pt x="353" y="176"/>
                      <a:pt x="357" y="190"/>
                    </a:cubicBezTo>
                    <a:cubicBezTo>
                      <a:pt x="360" y="208"/>
                      <a:pt x="374" y="220"/>
                      <a:pt x="386" y="232"/>
                    </a:cubicBezTo>
                    <a:cubicBezTo>
                      <a:pt x="384" y="239"/>
                      <a:pt x="380" y="243"/>
                      <a:pt x="377" y="249"/>
                    </a:cubicBezTo>
                    <a:cubicBezTo>
                      <a:pt x="373" y="257"/>
                      <a:pt x="368" y="265"/>
                      <a:pt x="366" y="275"/>
                    </a:cubicBezTo>
                    <a:cubicBezTo>
                      <a:pt x="358" y="299"/>
                      <a:pt x="361" y="330"/>
                      <a:pt x="373" y="351"/>
                    </a:cubicBezTo>
                    <a:cubicBezTo>
                      <a:pt x="377" y="361"/>
                      <a:pt x="386" y="366"/>
                      <a:pt x="388" y="376"/>
                    </a:cubicBezTo>
                    <a:cubicBezTo>
                      <a:pt x="385" y="384"/>
                      <a:pt x="375" y="389"/>
                      <a:pt x="373" y="398"/>
                    </a:cubicBezTo>
                    <a:cubicBezTo>
                      <a:pt x="363" y="412"/>
                      <a:pt x="359" y="430"/>
                      <a:pt x="358" y="447"/>
                    </a:cubicBezTo>
                    <a:cubicBezTo>
                      <a:pt x="341" y="469"/>
                      <a:pt x="327" y="495"/>
                      <a:pt x="330" y="524"/>
                    </a:cubicBezTo>
                    <a:cubicBezTo>
                      <a:pt x="328" y="531"/>
                      <a:pt x="331" y="538"/>
                      <a:pt x="330" y="544"/>
                    </a:cubicBezTo>
                    <a:cubicBezTo>
                      <a:pt x="323" y="546"/>
                      <a:pt x="317" y="548"/>
                      <a:pt x="310" y="550"/>
                    </a:cubicBezTo>
                    <a:cubicBezTo>
                      <a:pt x="287" y="559"/>
                      <a:pt x="266" y="581"/>
                      <a:pt x="257" y="605"/>
                    </a:cubicBezTo>
                    <a:cubicBezTo>
                      <a:pt x="172" y="609"/>
                      <a:pt x="84" y="606"/>
                      <a:pt x="0" y="608"/>
                    </a:cubicBezTo>
                    <a:cubicBezTo>
                      <a:pt x="0" y="2"/>
                      <a:pt x="0" y="2"/>
                      <a:pt x="0" y="2"/>
                    </a:cubicBezTo>
                    <a:cubicBezTo>
                      <a:pt x="83" y="0"/>
                      <a:pt x="171" y="2"/>
                      <a:pt x="253" y="0"/>
                    </a:cubicBezTo>
                    <a:cubicBezTo>
                      <a:pt x="261" y="5"/>
                      <a:pt x="261" y="15"/>
                      <a:pt x="26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
                <a:extLst>
                  <a:ext uri="{FF2B5EF4-FFF2-40B4-BE49-F238E27FC236}">
                    <a16:creationId xmlns:a16="http://schemas.microsoft.com/office/drawing/2014/main" xmlns="" id="{AC15D918-2A48-400F-A5AC-69CFEAA9654C}"/>
                  </a:ext>
                </a:extLst>
              </p:cNvPr>
              <p:cNvSpPr>
                <a:spLocks/>
              </p:cNvSpPr>
              <p:nvPr/>
            </p:nvSpPr>
            <p:spPr bwMode="auto">
              <a:xfrm>
                <a:off x="3381376" y="1441450"/>
                <a:ext cx="17463" cy="14287"/>
              </a:xfrm>
              <a:custGeom>
                <a:avLst/>
                <a:gdLst>
                  <a:gd name="T0" fmla="*/ 4 w 22"/>
                  <a:gd name="T1" fmla="*/ 2 h 18"/>
                  <a:gd name="T2" fmla="*/ 0 w 22"/>
                  <a:gd name="T3" fmla="*/ 8 h 18"/>
                  <a:gd name="T4" fmla="*/ 14 w 22"/>
                  <a:gd name="T5" fmla="*/ 18 h 18"/>
                  <a:gd name="T6" fmla="*/ 22 w 22"/>
                  <a:gd name="T7" fmla="*/ 10 h 18"/>
                  <a:gd name="T8" fmla="*/ 4 w 22"/>
                  <a:gd name="T9" fmla="*/ 2 h 18"/>
                </a:gdLst>
                <a:ahLst/>
                <a:cxnLst>
                  <a:cxn ang="0">
                    <a:pos x="T0" y="T1"/>
                  </a:cxn>
                  <a:cxn ang="0">
                    <a:pos x="T2" y="T3"/>
                  </a:cxn>
                  <a:cxn ang="0">
                    <a:pos x="T4" y="T5"/>
                  </a:cxn>
                  <a:cxn ang="0">
                    <a:pos x="T6" y="T7"/>
                  </a:cxn>
                  <a:cxn ang="0">
                    <a:pos x="T8" y="T9"/>
                  </a:cxn>
                </a:cxnLst>
                <a:rect l="0" t="0" r="r" b="b"/>
                <a:pathLst>
                  <a:path w="22" h="18">
                    <a:moveTo>
                      <a:pt x="4" y="2"/>
                    </a:moveTo>
                    <a:cubicBezTo>
                      <a:pt x="1" y="3"/>
                      <a:pt x="0" y="5"/>
                      <a:pt x="0" y="8"/>
                    </a:cubicBezTo>
                    <a:cubicBezTo>
                      <a:pt x="2" y="13"/>
                      <a:pt x="7" y="18"/>
                      <a:pt x="14" y="18"/>
                    </a:cubicBezTo>
                    <a:cubicBezTo>
                      <a:pt x="16" y="15"/>
                      <a:pt x="21" y="14"/>
                      <a:pt x="22" y="10"/>
                    </a:cubicBezTo>
                    <a:cubicBezTo>
                      <a:pt x="20" y="0"/>
                      <a:pt x="10" y="6"/>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9">
                <a:extLst>
                  <a:ext uri="{FF2B5EF4-FFF2-40B4-BE49-F238E27FC236}">
                    <a16:creationId xmlns:a16="http://schemas.microsoft.com/office/drawing/2014/main" xmlns="" id="{40472F0A-F644-487A-829F-35F0D06A2844}"/>
                  </a:ext>
                </a:extLst>
              </p:cNvPr>
              <p:cNvSpPr>
                <a:spLocks/>
              </p:cNvSpPr>
              <p:nvPr/>
            </p:nvSpPr>
            <p:spPr bwMode="auto">
              <a:xfrm>
                <a:off x="3384551" y="1592263"/>
                <a:ext cx="31750" cy="25400"/>
              </a:xfrm>
              <a:custGeom>
                <a:avLst/>
                <a:gdLst>
                  <a:gd name="T0" fmla="*/ 12 w 39"/>
                  <a:gd name="T1" fmla="*/ 2 h 30"/>
                  <a:gd name="T2" fmla="*/ 0 w 39"/>
                  <a:gd name="T3" fmla="*/ 14 h 30"/>
                  <a:gd name="T4" fmla="*/ 15 w 39"/>
                  <a:gd name="T5" fmla="*/ 30 h 30"/>
                  <a:gd name="T6" fmla="*/ 35 w 39"/>
                  <a:gd name="T7" fmla="*/ 23 h 30"/>
                  <a:gd name="T8" fmla="*/ 32 w 39"/>
                  <a:gd name="T9" fmla="*/ 13 h 30"/>
                  <a:gd name="T10" fmla="*/ 12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12" y="2"/>
                    </a:moveTo>
                    <a:cubicBezTo>
                      <a:pt x="8" y="6"/>
                      <a:pt x="1" y="8"/>
                      <a:pt x="0" y="14"/>
                    </a:cubicBezTo>
                    <a:cubicBezTo>
                      <a:pt x="5" y="18"/>
                      <a:pt x="9" y="26"/>
                      <a:pt x="15" y="30"/>
                    </a:cubicBezTo>
                    <a:cubicBezTo>
                      <a:pt x="22" y="29"/>
                      <a:pt x="29" y="28"/>
                      <a:pt x="35" y="23"/>
                    </a:cubicBezTo>
                    <a:cubicBezTo>
                      <a:pt x="39" y="19"/>
                      <a:pt x="32" y="16"/>
                      <a:pt x="32" y="13"/>
                    </a:cubicBezTo>
                    <a:cubicBezTo>
                      <a:pt x="26" y="7"/>
                      <a:pt x="20" y="0"/>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0">
                <a:extLst>
                  <a:ext uri="{FF2B5EF4-FFF2-40B4-BE49-F238E27FC236}">
                    <a16:creationId xmlns:a16="http://schemas.microsoft.com/office/drawing/2014/main" xmlns="" id="{71C6FCF3-AEF0-4B6B-88FA-A1730D3EB985}"/>
                  </a:ext>
                </a:extLst>
              </p:cNvPr>
              <p:cNvSpPr>
                <a:spLocks/>
              </p:cNvSpPr>
              <p:nvPr/>
            </p:nvSpPr>
            <p:spPr bwMode="auto">
              <a:xfrm>
                <a:off x="3402013" y="1468438"/>
                <a:ext cx="49213" cy="42862"/>
              </a:xfrm>
              <a:custGeom>
                <a:avLst/>
                <a:gdLst>
                  <a:gd name="T0" fmla="*/ 16 w 60"/>
                  <a:gd name="T1" fmla="*/ 42 h 54"/>
                  <a:gd name="T2" fmla="*/ 1 w 60"/>
                  <a:gd name="T3" fmla="*/ 46 h 54"/>
                  <a:gd name="T4" fmla="*/ 3 w 60"/>
                  <a:gd name="T5" fmla="*/ 51 h 54"/>
                  <a:gd name="T6" fmla="*/ 33 w 60"/>
                  <a:gd name="T7" fmla="*/ 51 h 54"/>
                  <a:gd name="T8" fmla="*/ 45 w 60"/>
                  <a:gd name="T9" fmla="*/ 43 h 54"/>
                  <a:gd name="T10" fmla="*/ 60 w 60"/>
                  <a:gd name="T11" fmla="*/ 5 h 54"/>
                  <a:gd name="T12" fmla="*/ 54 w 60"/>
                  <a:gd name="T13" fmla="*/ 1 h 54"/>
                  <a:gd name="T14" fmla="*/ 16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16" y="42"/>
                    </a:moveTo>
                    <a:cubicBezTo>
                      <a:pt x="12" y="44"/>
                      <a:pt x="5" y="43"/>
                      <a:pt x="1" y="46"/>
                    </a:cubicBezTo>
                    <a:cubicBezTo>
                      <a:pt x="0" y="47"/>
                      <a:pt x="2" y="49"/>
                      <a:pt x="3" y="51"/>
                    </a:cubicBezTo>
                    <a:cubicBezTo>
                      <a:pt x="12" y="54"/>
                      <a:pt x="23" y="51"/>
                      <a:pt x="33" y="51"/>
                    </a:cubicBezTo>
                    <a:cubicBezTo>
                      <a:pt x="45" y="43"/>
                      <a:pt x="45" y="43"/>
                      <a:pt x="45" y="43"/>
                    </a:cubicBezTo>
                    <a:cubicBezTo>
                      <a:pt x="55" y="33"/>
                      <a:pt x="60" y="20"/>
                      <a:pt x="60" y="5"/>
                    </a:cubicBezTo>
                    <a:cubicBezTo>
                      <a:pt x="59" y="3"/>
                      <a:pt x="57" y="0"/>
                      <a:pt x="54" y="1"/>
                    </a:cubicBezTo>
                    <a:cubicBezTo>
                      <a:pt x="49" y="19"/>
                      <a:pt x="34" y="36"/>
                      <a:pt x="1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1">
                <a:extLst>
                  <a:ext uri="{FF2B5EF4-FFF2-40B4-BE49-F238E27FC236}">
                    <a16:creationId xmlns:a16="http://schemas.microsoft.com/office/drawing/2014/main" xmlns="" id="{0F65F062-3420-4BBA-920E-0CE4A813DFA2}"/>
                  </a:ext>
                </a:extLst>
              </p:cNvPr>
              <p:cNvSpPr>
                <a:spLocks/>
              </p:cNvSpPr>
              <p:nvPr/>
            </p:nvSpPr>
            <p:spPr bwMode="auto">
              <a:xfrm>
                <a:off x="3438526" y="1403350"/>
                <a:ext cx="26988" cy="49212"/>
              </a:xfrm>
              <a:custGeom>
                <a:avLst/>
                <a:gdLst>
                  <a:gd name="T0" fmla="*/ 9 w 34"/>
                  <a:gd name="T1" fmla="*/ 0 h 62"/>
                  <a:gd name="T2" fmla="*/ 14 w 34"/>
                  <a:gd name="T3" fmla="*/ 16 h 62"/>
                  <a:gd name="T4" fmla="*/ 19 w 34"/>
                  <a:gd name="T5" fmla="*/ 62 h 62"/>
                  <a:gd name="T6" fmla="*/ 34 w 34"/>
                  <a:gd name="T7" fmla="*/ 36 h 62"/>
                  <a:gd name="T8" fmla="*/ 34 w 34"/>
                  <a:gd name="T9" fmla="*/ 26 h 62"/>
                  <a:gd name="T10" fmla="*/ 16 w 34"/>
                  <a:gd name="T11" fmla="*/ 5 h 62"/>
                  <a:gd name="T12" fmla="*/ 9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9" y="0"/>
                    </a:moveTo>
                    <a:cubicBezTo>
                      <a:pt x="0" y="3"/>
                      <a:pt x="12" y="10"/>
                      <a:pt x="14" y="16"/>
                    </a:cubicBezTo>
                    <a:cubicBezTo>
                      <a:pt x="22" y="29"/>
                      <a:pt x="14" y="47"/>
                      <a:pt x="19" y="62"/>
                    </a:cubicBezTo>
                    <a:cubicBezTo>
                      <a:pt x="30" y="59"/>
                      <a:pt x="32" y="46"/>
                      <a:pt x="34" y="36"/>
                    </a:cubicBezTo>
                    <a:cubicBezTo>
                      <a:pt x="34" y="32"/>
                      <a:pt x="32" y="29"/>
                      <a:pt x="34" y="26"/>
                    </a:cubicBezTo>
                    <a:cubicBezTo>
                      <a:pt x="28" y="20"/>
                      <a:pt x="24" y="10"/>
                      <a:pt x="16" y="5"/>
                    </a:cubicBezTo>
                    <a:cubicBezTo>
                      <a:pt x="13" y="4"/>
                      <a:pt x="13"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2">
                <a:extLst>
                  <a:ext uri="{FF2B5EF4-FFF2-40B4-BE49-F238E27FC236}">
                    <a16:creationId xmlns:a16="http://schemas.microsoft.com/office/drawing/2014/main" xmlns="" id="{B1EE750C-894D-4B08-B024-03978192CF13}"/>
                  </a:ext>
                </a:extLst>
              </p:cNvPr>
              <p:cNvSpPr>
                <a:spLocks/>
              </p:cNvSpPr>
              <p:nvPr/>
            </p:nvSpPr>
            <p:spPr bwMode="auto">
              <a:xfrm>
                <a:off x="3449638" y="1751013"/>
                <a:ext cx="22225" cy="47625"/>
              </a:xfrm>
              <a:custGeom>
                <a:avLst/>
                <a:gdLst>
                  <a:gd name="T0" fmla="*/ 4 w 27"/>
                  <a:gd name="T1" fmla="*/ 45 h 59"/>
                  <a:gd name="T2" fmla="*/ 1 w 27"/>
                  <a:gd name="T3" fmla="*/ 56 h 59"/>
                  <a:gd name="T4" fmla="*/ 4 w 27"/>
                  <a:gd name="T5" fmla="*/ 58 h 59"/>
                  <a:gd name="T6" fmla="*/ 24 w 27"/>
                  <a:gd name="T7" fmla="*/ 30 h 59"/>
                  <a:gd name="T8" fmla="*/ 15 w 27"/>
                  <a:gd name="T9" fmla="*/ 1 h 59"/>
                  <a:gd name="T10" fmla="*/ 8 w 27"/>
                  <a:gd name="T11" fmla="*/ 2 h 59"/>
                  <a:gd name="T12" fmla="*/ 3 w 27"/>
                  <a:gd name="T13" fmla="*/ 20 h 59"/>
                  <a:gd name="T14" fmla="*/ 4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4" y="45"/>
                    </a:moveTo>
                    <a:cubicBezTo>
                      <a:pt x="3" y="49"/>
                      <a:pt x="0" y="51"/>
                      <a:pt x="1" y="56"/>
                    </a:cubicBezTo>
                    <a:cubicBezTo>
                      <a:pt x="1" y="57"/>
                      <a:pt x="2" y="59"/>
                      <a:pt x="4" y="58"/>
                    </a:cubicBezTo>
                    <a:cubicBezTo>
                      <a:pt x="13" y="52"/>
                      <a:pt x="23" y="42"/>
                      <a:pt x="24" y="30"/>
                    </a:cubicBezTo>
                    <a:cubicBezTo>
                      <a:pt x="27" y="20"/>
                      <a:pt x="23" y="9"/>
                      <a:pt x="15" y="1"/>
                    </a:cubicBezTo>
                    <a:cubicBezTo>
                      <a:pt x="13" y="0"/>
                      <a:pt x="10" y="0"/>
                      <a:pt x="8" y="2"/>
                    </a:cubicBezTo>
                    <a:cubicBezTo>
                      <a:pt x="9" y="9"/>
                      <a:pt x="4" y="14"/>
                      <a:pt x="3" y="20"/>
                    </a:cubicBezTo>
                    <a:cubicBezTo>
                      <a:pt x="4" y="28"/>
                      <a:pt x="4" y="36"/>
                      <a:pt x="4"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3">
                <a:extLst>
                  <a:ext uri="{FF2B5EF4-FFF2-40B4-BE49-F238E27FC236}">
                    <a16:creationId xmlns:a16="http://schemas.microsoft.com/office/drawing/2014/main" xmlns="" id="{45D22CBA-2315-4333-85E5-4D7D03FAC489}"/>
                  </a:ext>
                </a:extLst>
              </p:cNvPr>
              <p:cNvSpPr>
                <a:spLocks noEditPoints="1"/>
              </p:cNvSpPr>
              <p:nvPr/>
            </p:nvSpPr>
            <p:spPr bwMode="auto">
              <a:xfrm>
                <a:off x="3071813" y="1292226"/>
                <a:ext cx="727075" cy="619124"/>
              </a:xfrm>
              <a:custGeom>
                <a:avLst/>
                <a:gdLst>
                  <a:gd name="T0" fmla="*/ 115 w 904"/>
                  <a:gd name="T1" fmla="*/ 274 h 769"/>
                  <a:gd name="T2" fmla="*/ 117 w 904"/>
                  <a:gd name="T3" fmla="*/ 576 h 769"/>
                  <a:gd name="T4" fmla="*/ 499 w 904"/>
                  <a:gd name="T5" fmla="*/ 683 h 769"/>
                  <a:gd name="T6" fmla="*/ 572 w 904"/>
                  <a:gd name="T7" fmla="*/ 767 h 769"/>
                  <a:gd name="T8" fmla="*/ 296 w 904"/>
                  <a:gd name="T9" fmla="*/ 681 h 769"/>
                  <a:gd name="T10" fmla="*/ 10 w 904"/>
                  <a:gd name="T11" fmla="*/ 414 h 769"/>
                  <a:gd name="T12" fmla="*/ 54 w 904"/>
                  <a:gd name="T13" fmla="*/ 397 h 769"/>
                  <a:gd name="T14" fmla="*/ 116 w 904"/>
                  <a:gd name="T15" fmla="*/ 438 h 769"/>
                  <a:gd name="T16" fmla="*/ 222 w 904"/>
                  <a:gd name="T17" fmla="*/ 446 h 769"/>
                  <a:gd name="T18" fmla="*/ 163 w 904"/>
                  <a:gd name="T19" fmla="*/ 569 h 769"/>
                  <a:gd name="T20" fmla="*/ 197 w 904"/>
                  <a:gd name="T21" fmla="*/ 620 h 769"/>
                  <a:gd name="T22" fmla="*/ 304 w 904"/>
                  <a:gd name="T23" fmla="*/ 554 h 769"/>
                  <a:gd name="T24" fmla="*/ 291 w 904"/>
                  <a:gd name="T25" fmla="*/ 463 h 769"/>
                  <a:gd name="T26" fmla="*/ 356 w 904"/>
                  <a:gd name="T27" fmla="*/ 621 h 769"/>
                  <a:gd name="T28" fmla="*/ 350 w 904"/>
                  <a:gd name="T29" fmla="*/ 559 h 769"/>
                  <a:gd name="T30" fmla="*/ 482 w 904"/>
                  <a:gd name="T31" fmla="*/ 466 h 769"/>
                  <a:gd name="T32" fmla="*/ 488 w 904"/>
                  <a:gd name="T33" fmla="*/ 42 h 769"/>
                  <a:gd name="T34" fmla="*/ 395 w 904"/>
                  <a:gd name="T35" fmla="*/ 139 h 769"/>
                  <a:gd name="T36" fmla="*/ 479 w 904"/>
                  <a:gd name="T37" fmla="*/ 127 h 769"/>
                  <a:gd name="T38" fmla="*/ 261 w 904"/>
                  <a:gd name="T39" fmla="*/ 232 h 769"/>
                  <a:gd name="T40" fmla="*/ 244 w 904"/>
                  <a:gd name="T41" fmla="*/ 146 h 769"/>
                  <a:gd name="T42" fmla="*/ 209 w 904"/>
                  <a:gd name="T43" fmla="*/ 166 h 769"/>
                  <a:gd name="T44" fmla="*/ 132 w 904"/>
                  <a:gd name="T45" fmla="*/ 267 h 769"/>
                  <a:gd name="T46" fmla="*/ 187 w 904"/>
                  <a:gd name="T47" fmla="*/ 310 h 769"/>
                  <a:gd name="T48" fmla="*/ 80 w 904"/>
                  <a:gd name="T49" fmla="*/ 354 h 769"/>
                  <a:gd name="T50" fmla="*/ 116 w 904"/>
                  <a:gd name="T51" fmla="*/ 494 h 769"/>
                  <a:gd name="T52" fmla="*/ 186 w 904"/>
                  <a:gd name="T53" fmla="*/ 290 h 769"/>
                  <a:gd name="T54" fmla="*/ 136 w 904"/>
                  <a:gd name="T55" fmla="*/ 295 h 769"/>
                  <a:gd name="T56" fmla="*/ 442 w 904"/>
                  <a:gd name="T57" fmla="*/ 106 h 769"/>
                  <a:gd name="T58" fmla="*/ 393 w 904"/>
                  <a:gd name="T59" fmla="*/ 133 h 769"/>
                  <a:gd name="T60" fmla="*/ 236 w 904"/>
                  <a:gd name="T61" fmla="*/ 207 h 769"/>
                  <a:gd name="T62" fmla="*/ 342 w 904"/>
                  <a:gd name="T63" fmla="*/ 537 h 769"/>
                  <a:gd name="T64" fmla="*/ 348 w 904"/>
                  <a:gd name="T65" fmla="*/ 260 h 769"/>
                  <a:gd name="T66" fmla="*/ 236 w 904"/>
                  <a:gd name="T67" fmla="*/ 389 h 769"/>
                  <a:gd name="T68" fmla="*/ 432 w 904"/>
                  <a:gd name="T69" fmla="*/ 441 h 769"/>
                  <a:gd name="T70" fmla="*/ 364 w 904"/>
                  <a:gd name="T71" fmla="*/ 382 h 769"/>
                  <a:gd name="T72" fmla="*/ 274 w 904"/>
                  <a:gd name="T73" fmla="*/ 349 h 769"/>
                  <a:gd name="T74" fmla="*/ 295 w 904"/>
                  <a:gd name="T75" fmla="*/ 418 h 769"/>
                  <a:gd name="T76" fmla="*/ 307 w 904"/>
                  <a:gd name="T77" fmla="*/ 597 h 769"/>
                  <a:gd name="T78" fmla="*/ 358 w 904"/>
                  <a:gd name="T79" fmla="*/ 338 h 769"/>
                  <a:gd name="T80" fmla="*/ 437 w 904"/>
                  <a:gd name="T81" fmla="*/ 388 h 769"/>
                  <a:gd name="T82" fmla="*/ 379 w 904"/>
                  <a:gd name="T83" fmla="*/ 134 h 769"/>
                  <a:gd name="T84" fmla="*/ 406 w 904"/>
                  <a:gd name="T85" fmla="*/ 644 h 769"/>
                  <a:gd name="T86" fmla="*/ 148 w 904"/>
                  <a:gd name="T87" fmla="*/ 378 h 769"/>
                  <a:gd name="T88" fmla="*/ 163 w 904"/>
                  <a:gd name="T89" fmla="*/ 455 h 769"/>
                  <a:gd name="T90" fmla="*/ 224 w 904"/>
                  <a:gd name="T91" fmla="*/ 672 h 769"/>
                  <a:gd name="T92" fmla="*/ 297 w 904"/>
                  <a:gd name="T93" fmla="*/ 512 h 769"/>
                  <a:gd name="T94" fmla="*/ 407 w 904"/>
                  <a:gd name="T95" fmla="*/ 497 h 769"/>
                  <a:gd name="T96" fmla="*/ 412 w 904"/>
                  <a:gd name="T97" fmla="*/ 584 h 769"/>
                  <a:gd name="T98" fmla="*/ 451 w 904"/>
                  <a:gd name="T99" fmla="*/ 751 h 769"/>
                  <a:gd name="T100" fmla="*/ 902 w 904"/>
                  <a:gd name="T101" fmla="*/ 748 h 769"/>
                  <a:gd name="T102" fmla="*/ 902 w 904"/>
                  <a:gd name="T103" fmla="*/ 713 h 769"/>
                  <a:gd name="T104" fmla="*/ 481 w 904"/>
                  <a:gd name="T105" fmla="*/ 316 h 769"/>
                  <a:gd name="T106" fmla="*/ 548 w 904"/>
                  <a:gd name="T107" fmla="*/ 127 h 769"/>
                  <a:gd name="T108" fmla="*/ 611 w 904"/>
                  <a:gd name="T109" fmla="*/ 22 h 769"/>
                  <a:gd name="T110" fmla="*/ 342 w 904"/>
                  <a:gd name="T111" fmla="*/ 54 h 769"/>
                  <a:gd name="T112" fmla="*/ 290 w 904"/>
                  <a:gd name="T113" fmla="*/ 105 h 769"/>
                  <a:gd name="T114" fmla="*/ 117 w 904"/>
                  <a:gd name="T115" fmla="*/ 295 h 769"/>
                  <a:gd name="T116" fmla="*/ 312 w 904"/>
                  <a:gd name="T117" fmla="*/ 97 h 769"/>
                  <a:gd name="T118" fmla="*/ 648 w 904"/>
                  <a:gd name="T119" fmla="*/ 10 h 769"/>
                  <a:gd name="T120" fmla="*/ 489 w 904"/>
                  <a:gd name="T121" fmla="*/ 23 h 769"/>
                  <a:gd name="T122" fmla="*/ 130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 y="366"/>
                    </a:moveTo>
                    <a:cubicBezTo>
                      <a:pt x="13" y="366"/>
                      <a:pt x="13" y="360"/>
                      <a:pt x="17" y="358"/>
                    </a:cubicBezTo>
                    <a:cubicBezTo>
                      <a:pt x="23" y="355"/>
                      <a:pt x="28" y="349"/>
                      <a:pt x="36" y="349"/>
                    </a:cubicBezTo>
                    <a:cubicBezTo>
                      <a:pt x="39" y="343"/>
                      <a:pt x="34" y="334"/>
                      <a:pt x="41" y="328"/>
                    </a:cubicBezTo>
                    <a:cubicBezTo>
                      <a:pt x="54" y="308"/>
                      <a:pt x="77" y="299"/>
                      <a:pt x="99" y="301"/>
                    </a:cubicBezTo>
                    <a:cubicBezTo>
                      <a:pt x="108" y="299"/>
                      <a:pt x="101" y="288"/>
                      <a:pt x="104" y="282"/>
                    </a:cubicBezTo>
                    <a:cubicBezTo>
                      <a:pt x="113" y="269"/>
                      <a:pt x="97" y="256"/>
                      <a:pt x="104" y="241"/>
                    </a:cubicBezTo>
                    <a:cubicBezTo>
                      <a:pt x="104" y="234"/>
                      <a:pt x="111" y="228"/>
                      <a:pt x="106" y="221"/>
                    </a:cubicBezTo>
                    <a:cubicBezTo>
                      <a:pt x="104" y="209"/>
                      <a:pt x="104" y="194"/>
                      <a:pt x="113" y="184"/>
                    </a:cubicBezTo>
                    <a:cubicBezTo>
                      <a:pt x="112" y="182"/>
                      <a:pt x="113" y="181"/>
                      <a:pt x="115" y="181"/>
                    </a:cubicBezTo>
                    <a:cubicBezTo>
                      <a:pt x="116" y="181"/>
                      <a:pt x="117" y="181"/>
                      <a:pt x="118" y="182"/>
                    </a:cubicBezTo>
                    <a:cubicBezTo>
                      <a:pt x="112" y="195"/>
                      <a:pt x="106" y="212"/>
                      <a:pt x="116" y="225"/>
                    </a:cubicBezTo>
                    <a:cubicBezTo>
                      <a:pt x="111" y="233"/>
                      <a:pt x="110" y="244"/>
                      <a:pt x="109" y="253"/>
                    </a:cubicBezTo>
                    <a:cubicBezTo>
                      <a:pt x="115" y="274"/>
                      <a:pt x="115" y="274"/>
                      <a:pt x="115" y="274"/>
                    </a:cubicBezTo>
                    <a:cubicBezTo>
                      <a:pt x="111" y="280"/>
                      <a:pt x="107" y="288"/>
                      <a:pt x="110" y="296"/>
                    </a:cubicBezTo>
                    <a:cubicBezTo>
                      <a:pt x="107" y="300"/>
                      <a:pt x="103" y="305"/>
                      <a:pt x="98" y="307"/>
                    </a:cubicBezTo>
                    <a:cubicBezTo>
                      <a:pt x="82" y="303"/>
                      <a:pt x="63" y="310"/>
                      <a:pt x="51" y="323"/>
                    </a:cubicBezTo>
                    <a:cubicBezTo>
                      <a:pt x="46" y="328"/>
                      <a:pt x="44" y="335"/>
                      <a:pt x="43" y="342"/>
                    </a:cubicBezTo>
                    <a:cubicBezTo>
                      <a:pt x="42" y="347"/>
                      <a:pt x="51" y="353"/>
                      <a:pt x="44" y="356"/>
                    </a:cubicBezTo>
                    <a:cubicBezTo>
                      <a:pt x="34" y="353"/>
                      <a:pt x="24" y="360"/>
                      <a:pt x="16" y="367"/>
                    </a:cubicBezTo>
                    <a:cubicBezTo>
                      <a:pt x="6" y="375"/>
                      <a:pt x="9" y="390"/>
                      <a:pt x="11" y="402"/>
                    </a:cubicBezTo>
                    <a:cubicBezTo>
                      <a:pt x="14" y="410"/>
                      <a:pt x="21" y="419"/>
                      <a:pt x="31" y="420"/>
                    </a:cubicBezTo>
                    <a:cubicBezTo>
                      <a:pt x="35" y="420"/>
                      <a:pt x="38" y="421"/>
                      <a:pt x="42" y="423"/>
                    </a:cubicBezTo>
                    <a:cubicBezTo>
                      <a:pt x="46" y="441"/>
                      <a:pt x="53" y="459"/>
                      <a:pt x="71" y="468"/>
                    </a:cubicBezTo>
                    <a:cubicBezTo>
                      <a:pt x="81" y="473"/>
                      <a:pt x="92" y="471"/>
                      <a:pt x="102" y="470"/>
                    </a:cubicBezTo>
                    <a:cubicBezTo>
                      <a:pt x="108" y="476"/>
                      <a:pt x="105" y="487"/>
                      <a:pt x="107" y="495"/>
                    </a:cubicBezTo>
                    <a:cubicBezTo>
                      <a:pt x="97" y="510"/>
                      <a:pt x="93" y="533"/>
                      <a:pt x="101" y="551"/>
                    </a:cubicBezTo>
                    <a:cubicBezTo>
                      <a:pt x="104" y="560"/>
                      <a:pt x="110" y="569"/>
                      <a:pt x="117" y="576"/>
                    </a:cubicBezTo>
                    <a:cubicBezTo>
                      <a:pt x="122" y="590"/>
                      <a:pt x="130" y="602"/>
                      <a:pt x="143" y="609"/>
                    </a:cubicBezTo>
                    <a:cubicBezTo>
                      <a:pt x="153" y="616"/>
                      <a:pt x="166" y="609"/>
                      <a:pt x="175" y="610"/>
                    </a:cubicBezTo>
                    <a:cubicBezTo>
                      <a:pt x="177" y="613"/>
                      <a:pt x="179" y="617"/>
                      <a:pt x="178" y="620"/>
                    </a:cubicBezTo>
                    <a:cubicBezTo>
                      <a:pt x="172" y="633"/>
                      <a:pt x="172" y="649"/>
                      <a:pt x="180" y="660"/>
                    </a:cubicBezTo>
                    <a:cubicBezTo>
                      <a:pt x="190" y="669"/>
                      <a:pt x="201" y="680"/>
                      <a:pt x="215" y="678"/>
                    </a:cubicBezTo>
                    <a:cubicBezTo>
                      <a:pt x="230" y="675"/>
                      <a:pt x="239" y="689"/>
                      <a:pt x="253" y="687"/>
                    </a:cubicBezTo>
                    <a:cubicBezTo>
                      <a:pt x="271" y="688"/>
                      <a:pt x="289" y="685"/>
                      <a:pt x="299" y="668"/>
                    </a:cubicBezTo>
                    <a:cubicBezTo>
                      <a:pt x="301" y="665"/>
                      <a:pt x="301" y="661"/>
                      <a:pt x="306" y="660"/>
                    </a:cubicBezTo>
                    <a:cubicBezTo>
                      <a:pt x="312" y="663"/>
                      <a:pt x="316" y="651"/>
                      <a:pt x="320" y="658"/>
                    </a:cubicBezTo>
                    <a:cubicBezTo>
                      <a:pt x="322" y="675"/>
                      <a:pt x="321" y="691"/>
                      <a:pt x="327" y="705"/>
                    </a:cubicBezTo>
                    <a:cubicBezTo>
                      <a:pt x="345" y="745"/>
                      <a:pt x="391" y="758"/>
                      <a:pt x="432" y="759"/>
                    </a:cubicBezTo>
                    <a:cubicBezTo>
                      <a:pt x="457" y="759"/>
                      <a:pt x="482" y="752"/>
                      <a:pt x="499" y="734"/>
                    </a:cubicBezTo>
                    <a:cubicBezTo>
                      <a:pt x="504" y="721"/>
                      <a:pt x="488" y="715"/>
                      <a:pt x="489" y="703"/>
                    </a:cubicBezTo>
                    <a:cubicBezTo>
                      <a:pt x="488" y="696"/>
                      <a:pt x="493" y="687"/>
                      <a:pt x="499" y="683"/>
                    </a:cubicBezTo>
                    <a:cubicBezTo>
                      <a:pt x="507" y="680"/>
                      <a:pt x="507" y="680"/>
                      <a:pt x="507" y="680"/>
                    </a:cubicBezTo>
                    <a:cubicBezTo>
                      <a:pt x="509" y="682"/>
                      <a:pt x="505" y="683"/>
                      <a:pt x="505" y="685"/>
                    </a:cubicBezTo>
                    <a:cubicBezTo>
                      <a:pt x="504" y="693"/>
                      <a:pt x="509" y="699"/>
                      <a:pt x="513" y="705"/>
                    </a:cubicBezTo>
                    <a:cubicBezTo>
                      <a:pt x="524" y="714"/>
                      <a:pt x="539" y="714"/>
                      <a:pt x="553" y="709"/>
                    </a:cubicBezTo>
                    <a:cubicBezTo>
                      <a:pt x="558" y="703"/>
                      <a:pt x="564" y="709"/>
                      <a:pt x="567" y="713"/>
                    </a:cubicBezTo>
                    <a:cubicBezTo>
                      <a:pt x="576" y="725"/>
                      <a:pt x="578" y="741"/>
                      <a:pt x="572" y="755"/>
                    </a:cubicBezTo>
                    <a:cubicBezTo>
                      <a:pt x="574" y="757"/>
                      <a:pt x="574" y="761"/>
                      <a:pt x="578" y="762"/>
                    </a:cubicBezTo>
                    <a:cubicBezTo>
                      <a:pt x="635" y="763"/>
                      <a:pt x="635" y="763"/>
                      <a:pt x="635" y="763"/>
                    </a:cubicBezTo>
                    <a:cubicBezTo>
                      <a:pt x="778" y="764"/>
                      <a:pt x="778" y="764"/>
                      <a:pt x="778" y="764"/>
                    </a:cubicBezTo>
                    <a:cubicBezTo>
                      <a:pt x="903" y="765"/>
                      <a:pt x="903" y="765"/>
                      <a:pt x="903" y="765"/>
                    </a:cubicBezTo>
                    <a:cubicBezTo>
                      <a:pt x="903" y="765"/>
                      <a:pt x="903" y="766"/>
                      <a:pt x="903" y="767"/>
                    </a:cubicBezTo>
                    <a:cubicBezTo>
                      <a:pt x="899" y="768"/>
                      <a:pt x="899" y="768"/>
                      <a:pt x="899" y="768"/>
                    </a:cubicBezTo>
                    <a:cubicBezTo>
                      <a:pt x="837" y="769"/>
                      <a:pt x="772" y="766"/>
                      <a:pt x="710" y="767"/>
                    </a:cubicBezTo>
                    <a:cubicBezTo>
                      <a:pt x="662" y="768"/>
                      <a:pt x="620" y="766"/>
                      <a:pt x="572" y="767"/>
                    </a:cubicBezTo>
                    <a:cubicBezTo>
                      <a:pt x="566" y="765"/>
                      <a:pt x="569" y="757"/>
                      <a:pt x="565" y="753"/>
                    </a:cubicBezTo>
                    <a:cubicBezTo>
                      <a:pt x="571" y="740"/>
                      <a:pt x="569" y="725"/>
                      <a:pt x="560" y="715"/>
                    </a:cubicBezTo>
                    <a:cubicBezTo>
                      <a:pt x="553" y="712"/>
                      <a:pt x="548" y="717"/>
                      <a:pt x="540" y="717"/>
                    </a:cubicBezTo>
                    <a:cubicBezTo>
                      <a:pt x="528" y="718"/>
                      <a:pt x="512" y="716"/>
                      <a:pt x="504" y="703"/>
                    </a:cubicBezTo>
                    <a:cubicBezTo>
                      <a:pt x="502" y="700"/>
                      <a:pt x="502" y="694"/>
                      <a:pt x="500" y="691"/>
                    </a:cubicBezTo>
                    <a:cubicBezTo>
                      <a:pt x="498" y="690"/>
                      <a:pt x="497" y="693"/>
                      <a:pt x="496" y="694"/>
                    </a:cubicBezTo>
                    <a:cubicBezTo>
                      <a:pt x="490" y="710"/>
                      <a:pt x="509" y="719"/>
                      <a:pt x="506" y="735"/>
                    </a:cubicBezTo>
                    <a:cubicBezTo>
                      <a:pt x="499" y="746"/>
                      <a:pt x="487" y="751"/>
                      <a:pt x="477" y="757"/>
                    </a:cubicBezTo>
                    <a:cubicBezTo>
                      <a:pt x="448" y="766"/>
                      <a:pt x="422" y="767"/>
                      <a:pt x="394" y="759"/>
                    </a:cubicBezTo>
                    <a:cubicBezTo>
                      <a:pt x="377" y="756"/>
                      <a:pt x="362" y="748"/>
                      <a:pt x="347" y="739"/>
                    </a:cubicBezTo>
                    <a:cubicBezTo>
                      <a:pt x="339" y="731"/>
                      <a:pt x="329" y="723"/>
                      <a:pt x="325" y="711"/>
                    </a:cubicBezTo>
                    <a:cubicBezTo>
                      <a:pt x="318" y="705"/>
                      <a:pt x="320" y="695"/>
                      <a:pt x="317" y="687"/>
                    </a:cubicBezTo>
                    <a:cubicBezTo>
                      <a:pt x="315" y="680"/>
                      <a:pt x="319" y="669"/>
                      <a:pt x="310" y="666"/>
                    </a:cubicBezTo>
                    <a:cubicBezTo>
                      <a:pt x="304" y="669"/>
                      <a:pt x="302" y="677"/>
                      <a:pt x="296" y="681"/>
                    </a:cubicBezTo>
                    <a:cubicBezTo>
                      <a:pt x="281" y="696"/>
                      <a:pt x="256" y="695"/>
                      <a:pt x="238" y="690"/>
                    </a:cubicBezTo>
                    <a:cubicBezTo>
                      <a:pt x="222" y="683"/>
                      <a:pt x="222" y="683"/>
                      <a:pt x="222" y="683"/>
                    </a:cubicBezTo>
                    <a:cubicBezTo>
                      <a:pt x="213" y="683"/>
                      <a:pt x="205" y="686"/>
                      <a:pt x="197" y="681"/>
                    </a:cubicBezTo>
                    <a:cubicBezTo>
                      <a:pt x="182" y="674"/>
                      <a:pt x="170" y="660"/>
                      <a:pt x="168" y="644"/>
                    </a:cubicBezTo>
                    <a:cubicBezTo>
                      <a:pt x="167" y="634"/>
                      <a:pt x="171" y="626"/>
                      <a:pt x="171" y="617"/>
                    </a:cubicBezTo>
                    <a:cubicBezTo>
                      <a:pt x="163" y="614"/>
                      <a:pt x="154" y="621"/>
                      <a:pt x="146" y="617"/>
                    </a:cubicBezTo>
                    <a:cubicBezTo>
                      <a:pt x="128" y="610"/>
                      <a:pt x="116" y="593"/>
                      <a:pt x="109" y="576"/>
                    </a:cubicBezTo>
                    <a:cubicBezTo>
                      <a:pt x="97" y="560"/>
                      <a:pt x="87" y="540"/>
                      <a:pt x="92" y="518"/>
                    </a:cubicBezTo>
                    <a:cubicBezTo>
                      <a:pt x="92" y="509"/>
                      <a:pt x="98" y="503"/>
                      <a:pt x="101" y="495"/>
                    </a:cubicBezTo>
                    <a:cubicBezTo>
                      <a:pt x="105" y="490"/>
                      <a:pt x="101" y="484"/>
                      <a:pt x="101" y="479"/>
                    </a:cubicBezTo>
                    <a:cubicBezTo>
                      <a:pt x="95" y="474"/>
                      <a:pt x="88" y="478"/>
                      <a:pt x="82" y="478"/>
                    </a:cubicBezTo>
                    <a:cubicBezTo>
                      <a:pt x="65" y="477"/>
                      <a:pt x="52" y="463"/>
                      <a:pt x="45" y="449"/>
                    </a:cubicBezTo>
                    <a:cubicBezTo>
                      <a:pt x="41" y="441"/>
                      <a:pt x="40" y="430"/>
                      <a:pt x="32" y="425"/>
                    </a:cubicBezTo>
                    <a:cubicBezTo>
                      <a:pt x="24" y="426"/>
                      <a:pt x="16" y="420"/>
                      <a:pt x="10" y="414"/>
                    </a:cubicBezTo>
                    <a:cubicBezTo>
                      <a:pt x="7" y="415"/>
                      <a:pt x="7" y="415"/>
                      <a:pt x="7" y="415"/>
                    </a:cubicBezTo>
                    <a:cubicBezTo>
                      <a:pt x="0" y="409"/>
                      <a:pt x="6" y="398"/>
                      <a:pt x="3" y="390"/>
                    </a:cubicBezTo>
                    <a:cubicBezTo>
                      <a:pt x="3" y="382"/>
                      <a:pt x="5" y="373"/>
                      <a:pt x="8" y="366"/>
                    </a:cubicBezTo>
                    <a:close/>
                    <a:moveTo>
                      <a:pt x="26" y="367"/>
                    </a:moveTo>
                    <a:cubicBezTo>
                      <a:pt x="19" y="372"/>
                      <a:pt x="18" y="382"/>
                      <a:pt x="16" y="390"/>
                    </a:cubicBezTo>
                    <a:cubicBezTo>
                      <a:pt x="17" y="400"/>
                      <a:pt x="24" y="410"/>
                      <a:pt x="33" y="414"/>
                    </a:cubicBezTo>
                    <a:cubicBezTo>
                      <a:pt x="45" y="418"/>
                      <a:pt x="54" y="408"/>
                      <a:pt x="61" y="401"/>
                    </a:cubicBezTo>
                    <a:cubicBezTo>
                      <a:pt x="65" y="395"/>
                      <a:pt x="64" y="388"/>
                      <a:pt x="63" y="380"/>
                    </a:cubicBezTo>
                    <a:cubicBezTo>
                      <a:pt x="60" y="373"/>
                      <a:pt x="55" y="365"/>
                      <a:pt x="46" y="364"/>
                    </a:cubicBezTo>
                    <a:cubicBezTo>
                      <a:pt x="40" y="359"/>
                      <a:pt x="33" y="364"/>
                      <a:pt x="26" y="367"/>
                    </a:cubicBezTo>
                    <a:close/>
                    <a:moveTo>
                      <a:pt x="29" y="374"/>
                    </a:moveTo>
                    <a:cubicBezTo>
                      <a:pt x="26" y="383"/>
                      <a:pt x="22" y="394"/>
                      <a:pt x="30" y="402"/>
                    </a:cubicBezTo>
                    <a:cubicBezTo>
                      <a:pt x="32" y="404"/>
                      <a:pt x="36" y="406"/>
                      <a:pt x="41" y="406"/>
                    </a:cubicBezTo>
                    <a:cubicBezTo>
                      <a:pt x="46" y="405"/>
                      <a:pt x="52" y="402"/>
                      <a:pt x="54" y="397"/>
                    </a:cubicBezTo>
                    <a:cubicBezTo>
                      <a:pt x="57" y="389"/>
                      <a:pt x="55" y="380"/>
                      <a:pt x="50" y="374"/>
                    </a:cubicBezTo>
                    <a:cubicBezTo>
                      <a:pt x="43" y="371"/>
                      <a:pt x="35" y="368"/>
                      <a:pt x="29" y="374"/>
                    </a:cubicBezTo>
                    <a:close/>
                    <a:moveTo>
                      <a:pt x="67" y="437"/>
                    </a:moveTo>
                    <a:cubicBezTo>
                      <a:pt x="65" y="439"/>
                      <a:pt x="61" y="438"/>
                      <a:pt x="60" y="440"/>
                    </a:cubicBezTo>
                    <a:cubicBezTo>
                      <a:pt x="64" y="451"/>
                      <a:pt x="75" y="456"/>
                      <a:pt x="85" y="458"/>
                    </a:cubicBezTo>
                    <a:cubicBezTo>
                      <a:pt x="96" y="460"/>
                      <a:pt x="104" y="451"/>
                      <a:pt x="115" y="452"/>
                    </a:cubicBezTo>
                    <a:cubicBezTo>
                      <a:pt x="120" y="454"/>
                      <a:pt x="119" y="459"/>
                      <a:pt x="124" y="462"/>
                    </a:cubicBezTo>
                    <a:cubicBezTo>
                      <a:pt x="129" y="464"/>
                      <a:pt x="137" y="463"/>
                      <a:pt x="142" y="463"/>
                    </a:cubicBezTo>
                    <a:cubicBezTo>
                      <a:pt x="146" y="460"/>
                      <a:pt x="151" y="457"/>
                      <a:pt x="152" y="452"/>
                    </a:cubicBezTo>
                    <a:cubicBezTo>
                      <a:pt x="153" y="445"/>
                      <a:pt x="153" y="440"/>
                      <a:pt x="148" y="435"/>
                    </a:cubicBezTo>
                    <a:cubicBezTo>
                      <a:pt x="143" y="432"/>
                      <a:pt x="135" y="429"/>
                      <a:pt x="129" y="433"/>
                    </a:cubicBezTo>
                    <a:cubicBezTo>
                      <a:pt x="127" y="434"/>
                      <a:pt x="130" y="437"/>
                      <a:pt x="129" y="439"/>
                    </a:cubicBezTo>
                    <a:cubicBezTo>
                      <a:pt x="129" y="444"/>
                      <a:pt x="124" y="443"/>
                      <a:pt x="121" y="442"/>
                    </a:cubicBezTo>
                    <a:cubicBezTo>
                      <a:pt x="118" y="442"/>
                      <a:pt x="117" y="440"/>
                      <a:pt x="116" y="438"/>
                    </a:cubicBezTo>
                    <a:cubicBezTo>
                      <a:pt x="115" y="430"/>
                      <a:pt x="121" y="428"/>
                      <a:pt x="126" y="424"/>
                    </a:cubicBezTo>
                    <a:cubicBezTo>
                      <a:pt x="135" y="421"/>
                      <a:pt x="146" y="422"/>
                      <a:pt x="154" y="428"/>
                    </a:cubicBezTo>
                    <a:cubicBezTo>
                      <a:pt x="158" y="432"/>
                      <a:pt x="161" y="438"/>
                      <a:pt x="162" y="444"/>
                    </a:cubicBezTo>
                    <a:cubicBezTo>
                      <a:pt x="166" y="445"/>
                      <a:pt x="168" y="449"/>
                      <a:pt x="168" y="453"/>
                    </a:cubicBezTo>
                    <a:cubicBezTo>
                      <a:pt x="178" y="455"/>
                      <a:pt x="187" y="460"/>
                      <a:pt x="198" y="457"/>
                    </a:cubicBezTo>
                    <a:cubicBezTo>
                      <a:pt x="205" y="455"/>
                      <a:pt x="213" y="450"/>
                      <a:pt x="215" y="442"/>
                    </a:cubicBezTo>
                    <a:cubicBezTo>
                      <a:pt x="217" y="438"/>
                      <a:pt x="217" y="432"/>
                      <a:pt x="214" y="428"/>
                    </a:cubicBezTo>
                    <a:cubicBezTo>
                      <a:pt x="212" y="422"/>
                      <a:pt x="207" y="420"/>
                      <a:pt x="201" y="419"/>
                    </a:cubicBezTo>
                    <a:cubicBezTo>
                      <a:pt x="194" y="417"/>
                      <a:pt x="197" y="425"/>
                      <a:pt x="194" y="429"/>
                    </a:cubicBezTo>
                    <a:cubicBezTo>
                      <a:pt x="194" y="430"/>
                      <a:pt x="192" y="430"/>
                      <a:pt x="191" y="429"/>
                    </a:cubicBezTo>
                    <a:cubicBezTo>
                      <a:pt x="188" y="426"/>
                      <a:pt x="186" y="423"/>
                      <a:pt x="187" y="418"/>
                    </a:cubicBezTo>
                    <a:cubicBezTo>
                      <a:pt x="188" y="415"/>
                      <a:pt x="192" y="412"/>
                      <a:pt x="196" y="410"/>
                    </a:cubicBezTo>
                    <a:cubicBezTo>
                      <a:pt x="204" y="407"/>
                      <a:pt x="212" y="413"/>
                      <a:pt x="219" y="418"/>
                    </a:cubicBezTo>
                    <a:cubicBezTo>
                      <a:pt x="224" y="425"/>
                      <a:pt x="228" y="438"/>
                      <a:pt x="222" y="446"/>
                    </a:cubicBezTo>
                    <a:cubicBezTo>
                      <a:pt x="219" y="455"/>
                      <a:pt x="212" y="460"/>
                      <a:pt x="204" y="464"/>
                    </a:cubicBezTo>
                    <a:cubicBezTo>
                      <a:pt x="197" y="465"/>
                      <a:pt x="187" y="466"/>
                      <a:pt x="183" y="472"/>
                    </a:cubicBezTo>
                    <a:cubicBezTo>
                      <a:pt x="170" y="489"/>
                      <a:pt x="188" y="511"/>
                      <a:pt x="172" y="527"/>
                    </a:cubicBezTo>
                    <a:cubicBezTo>
                      <a:pt x="166" y="530"/>
                      <a:pt x="158" y="537"/>
                      <a:pt x="152" y="530"/>
                    </a:cubicBezTo>
                    <a:cubicBezTo>
                      <a:pt x="141" y="524"/>
                      <a:pt x="152" y="511"/>
                      <a:pt x="142" y="505"/>
                    </a:cubicBezTo>
                    <a:cubicBezTo>
                      <a:pt x="133" y="504"/>
                      <a:pt x="126" y="504"/>
                      <a:pt x="119" y="509"/>
                    </a:cubicBezTo>
                    <a:cubicBezTo>
                      <a:pt x="115" y="518"/>
                      <a:pt x="108" y="526"/>
                      <a:pt x="112" y="537"/>
                    </a:cubicBezTo>
                    <a:cubicBezTo>
                      <a:pt x="114" y="547"/>
                      <a:pt x="118" y="557"/>
                      <a:pt x="128" y="560"/>
                    </a:cubicBezTo>
                    <a:cubicBezTo>
                      <a:pt x="138" y="564"/>
                      <a:pt x="128" y="573"/>
                      <a:pt x="132" y="580"/>
                    </a:cubicBezTo>
                    <a:cubicBezTo>
                      <a:pt x="133" y="585"/>
                      <a:pt x="138" y="591"/>
                      <a:pt x="143" y="592"/>
                    </a:cubicBezTo>
                    <a:cubicBezTo>
                      <a:pt x="152" y="596"/>
                      <a:pt x="164" y="596"/>
                      <a:pt x="173" y="590"/>
                    </a:cubicBezTo>
                    <a:cubicBezTo>
                      <a:pt x="181" y="588"/>
                      <a:pt x="180" y="579"/>
                      <a:pt x="181" y="572"/>
                    </a:cubicBezTo>
                    <a:cubicBezTo>
                      <a:pt x="179" y="566"/>
                      <a:pt x="175" y="561"/>
                      <a:pt x="169" y="560"/>
                    </a:cubicBezTo>
                    <a:cubicBezTo>
                      <a:pt x="164" y="561"/>
                      <a:pt x="167" y="566"/>
                      <a:pt x="163" y="569"/>
                    </a:cubicBezTo>
                    <a:cubicBezTo>
                      <a:pt x="161" y="569"/>
                      <a:pt x="159" y="568"/>
                      <a:pt x="157" y="567"/>
                    </a:cubicBezTo>
                    <a:cubicBezTo>
                      <a:pt x="155" y="565"/>
                      <a:pt x="153" y="561"/>
                      <a:pt x="154" y="558"/>
                    </a:cubicBezTo>
                    <a:cubicBezTo>
                      <a:pt x="157" y="554"/>
                      <a:pt x="162" y="552"/>
                      <a:pt x="167" y="551"/>
                    </a:cubicBezTo>
                    <a:cubicBezTo>
                      <a:pt x="174" y="551"/>
                      <a:pt x="180" y="555"/>
                      <a:pt x="185" y="560"/>
                    </a:cubicBezTo>
                    <a:cubicBezTo>
                      <a:pt x="195" y="570"/>
                      <a:pt x="187" y="582"/>
                      <a:pt x="186" y="592"/>
                    </a:cubicBezTo>
                    <a:cubicBezTo>
                      <a:pt x="187" y="599"/>
                      <a:pt x="190" y="605"/>
                      <a:pt x="197" y="608"/>
                    </a:cubicBezTo>
                    <a:cubicBezTo>
                      <a:pt x="200" y="611"/>
                      <a:pt x="205" y="607"/>
                      <a:pt x="209" y="607"/>
                    </a:cubicBezTo>
                    <a:cubicBezTo>
                      <a:pt x="219" y="608"/>
                      <a:pt x="229" y="612"/>
                      <a:pt x="233" y="622"/>
                    </a:cubicBezTo>
                    <a:cubicBezTo>
                      <a:pt x="234" y="626"/>
                      <a:pt x="236" y="633"/>
                      <a:pt x="232" y="637"/>
                    </a:cubicBezTo>
                    <a:cubicBezTo>
                      <a:pt x="229" y="640"/>
                      <a:pt x="225" y="646"/>
                      <a:pt x="220" y="642"/>
                    </a:cubicBezTo>
                    <a:cubicBezTo>
                      <a:pt x="218" y="641"/>
                      <a:pt x="214" y="638"/>
                      <a:pt x="215" y="634"/>
                    </a:cubicBezTo>
                    <a:cubicBezTo>
                      <a:pt x="216" y="630"/>
                      <a:pt x="220" y="627"/>
                      <a:pt x="224" y="627"/>
                    </a:cubicBezTo>
                    <a:cubicBezTo>
                      <a:pt x="224" y="620"/>
                      <a:pt x="217" y="619"/>
                      <a:pt x="212" y="616"/>
                    </a:cubicBezTo>
                    <a:cubicBezTo>
                      <a:pt x="208" y="616"/>
                      <a:pt x="201" y="617"/>
                      <a:pt x="197" y="620"/>
                    </a:cubicBezTo>
                    <a:cubicBezTo>
                      <a:pt x="192" y="624"/>
                      <a:pt x="190" y="631"/>
                      <a:pt x="188" y="638"/>
                    </a:cubicBezTo>
                    <a:cubicBezTo>
                      <a:pt x="187" y="646"/>
                      <a:pt x="193" y="651"/>
                      <a:pt x="198" y="656"/>
                    </a:cubicBezTo>
                    <a:cubicBezTo>
                      <a:pt x="207" y="663"/>
                      <a:pt x="221" y="666"/>
                      <a:pt x="232" y="660"/>
                    </a:cubicBezTo>
                    <a:cubicBezTo>
                      <a:pt x="235" y="660"/>
                      <a:pt x="235" y="665"/>
                      <a:pt x="237" y="667"/>
                    </a:cubicBezTo>
                    <a:cubicBezTo>
                      <a:pt x="244" y="675"/>
                      <a:pt x="255" y="676"/>
                      <a:pt x="265" y="674"/>
                    </a:cubicBezTo>
                    <a:cubicBezTo>
                      <a:pt x="275" y="673"/>
                      <a:pt x="282" y="666"/>
                      <a:pt x="288" y="658"/>
                    </a:cubicBezTo>
                    <a:cubicBezTo>
                      <a:pt x="290" y="653"/>
                      <a:pt x="289" y="646"/>
                      <a:pt x="286" y="641"/>
                    </a:cubicBezTo>
                    <a:cubicBezTo>
                      <a:pt x="280" y="641"/>
                      <a:pt x="273" y="646"/>
                      <a:pt x="266" y="642"/>
                    </a:cubicBezTo>
                    <a:cubicBezTo>
                      <a:pt x="256" y="640"/>
                      <a:pt x="251" y="630"/>
                      <a:pt x="249" y="620"/>
                    </a:cubicBezTo>
                    <a:cubicBezTo>
                      <a:pt x="250" y="598"/>
                      <a:pt x="275" y="605"/>
                      <a:pt x="287" y="596"/>
                    </a:cubicBezTo>
                    <a:cubicBezTo>
                      <a:pt x="295" y="590"/>
                      <a:pt x="301" y="584"/>
                      <a:pt x="300" y="574"/>
                    </a:cubicBezTo>
                    <a:cubicBezTo>
                      <a:pt x="297" y="566"/>
                      <a:pt x="287" y="561"/>
                      <a:pt x="289" y="553"/>
                    </a:cubicBezTo>
                    <a:cubicBezTo>
                      <a:pt x="291" y="549"/>
                      <a:pt x="295" y="545"/>
                      <a:pt x="299" y="546"/>
                    </a:cubicBezTo>
                    <a:cubicBezTo>
                      <a:pt x="302" y="547"/>
                      <a:pt x="304" y="550"/>
                      <a:pt x="304" y="554"/>
                    </a:cubicBezTo>
                    <a:cubicBezTo>
                      <a:pt x="305" y="557"/>
                      <a:pt x="309" y="564"/>
                      <a:pt x="314" y="562"/>
                    </a:cubicBezTo>
                    <a:cubicBezTo>
                      <a:pt x="319" y="560"/>
                      <a:pt x="323" y="555"/>
                      <a:pt x="325" y="550"/>
                    </a:cubicBezTo>
                    <a:cubicBezTo>
                      <a:pt x="325" y="543"/>
                      <a:pt x="324" y="537"/>
                      <a:pt x="321" y="531"/>
                    </a:cubicBezTo>
                    <a:cubicBezTo>
                      <a:pt x="315" y="521"/>
                      <a:pt x="305" y="521"/>
                      <a:pt x="295" y="521"/>
                    </a:cubicBezTo>
                    <a:cubicBezTo>
                      <a:pt x="286" y="518"/>
                      <a:pt x="289" y="508"/>
                      <a:pt x="281" y="504"/>
                    </a:cubicBezTo>
                    <a:cubicBezTo>
                      <a:pt x="274" y="501"/>
                      <a:pt x="264" y="503"/>
                      <a:pt x="258" y="506"/>
                    </a:cubicBezTo>
                    <a:cubicBezTo>
                      <a:pt x="253" y="509"/>
                      <a:pt x="250" y="515"/>
                      <a:pt x="249" y="520"/>
                    </a:cubicBezTo>
                    <a:cubicBezTo>
                      <a:pt x="246" y="529"/>
                      <a:pt x="256" y="524"/>
                      <a:pt x="260" y="525"/>
                    </a:cubicBezTo>
                    <a:cubicBezTo>
                      <a:pt x="271" y="531"/>
                      <a:pt x="277" y="544"/>
                      <a:pt x="275" y="555"/>
                    </a:cubicBezTo>
                    <a:cubicBezTo>
                      <a:pt x="273" y="562"/>
                      <a:pt x="265" y="567"/>
                      <a:pt x="259" y="571"/>
                    </a:cubicBezTo>
                    <a:cubicBezTo>
                      <a:pt x="245" y="575"/>
                      <a:pt x="230" y="572"/>
                      <a:pt x="222" y="561"/>
                    </a:cubicBezTo>
                    <a:cubicBezTo>
                      <a:pt x="209" y="546"/>
                      <a:pt x="206" y="524"/>
                      <a:pt x="212" y="506"/>
                    </a:cubicBezTo>
                    <a:cubicBezTo>
                      <a:pt x="215" y="489"/>
                      <a:pt x="230" y="475"/>
                      <a:pt x="245" y="469"/>
                    </a:cubicBezTo>
                    <a:cubicBezTo>
                      <a:pt x="260" y="466"/>
                      <a:pt x="275" y="461"/>
                      <a:pt x="291" y="463"/>
                    </a:cubicBezTo>
                    <a:cubicBezTo>
                      <a:pt x="297" y="463"/>
                      <a:pt x="303" y="467"/>
                      <a:pt x="309" y="467"/>
                    </a:cubicBezTo>
                    <a:cubicBezTo>
                      <a:pt x="316" y="478"/>
                      <a:pt x="326" y="489"/>
                      <a:pt x="339" y="493"/>
                    </a:cubicBezTo>
                    <a:cubicBezTo>
                      <a:pt x="358" y="497"/>
                      <a:pt x="377" y="498"/>
                      <a:pt x="395" y="492"/>
                    </a:cubicBezTo>
                    <a:cubicBezTo>
                      <a:pt x="416" y="486"/>
                      <a:pt x="440" y="489"/>
                      <a:pt x="459" y="498"/>
                    </a:cubicBezTo>
                    <a:cubicBezTo>
                      <a:pt x="479" y="510"/>
                      <a:pt x="488" y="532"/>
                      <a:pt x="491" y="554"/>
                    </a:cubicBezTo>
                    <a:cubicBezTo>
                      <a:pt x="501" y="561"/>
                      <a:pt x="505" y="573"/>
                      <a:pt x="508" y="585"/>
                    </a:cubicBezTo>
                    <a:cubicBezTo>
                      <a:pt x="513" y="608"/>
                      <a:pt x="501" y="628"/>
                      <a:pt x="483" y="644"/>
                    </a:cubicBezTo>
                    <a:cubicBezTo>
                      <a:pt x="464" y="657"/>
                      <a:pt x="448" y="672"/>
                      <a:pt x="440" y="693"/>
                    </a:cubicBezTo>
                    <a:cubicBezTo>
                      <a:pt x="438" y="701"/>
                      <a:pt x="441" y="710"/>
                      <a:pt x="442" y="717"/>
                    </a:cubicBezTo>
                    <a:cubicBezTo>
                      <a:pt x="442" y="718"/>
                      <a:pt x="440" y="720"/>
                      <a:pt x="438" y="720"/>
                    </a:cubicBezTo>
                    <a:cubicBezTo>
                      <a:pt x="422" y="715"/>
                      <a:pt x="405" y="717"/>
                      <a:pt x="391" y="707"/>
                    </a:cubicBezTo>
                    <a:cubicBezTo>
                      <a:pt x="389" y="705"/>
                      <a:pt x="390" y="702"/>
                      <a:pt x="387" y="703"/>
                    </a:cubicBezTo>
                    <a:cubicBezTo>
                      <a:pt x="370" y="688"/>
                      <a:pt x="359" y="668"/>
                      <a:pt x="365" y="645"/>
                    </a:cubicBezTo>
                    <a:cubicBezTo>
                      <a:pt x="368" y="636"/>
                      <a:pt x="356" y="630"/>
                      <a:pt x="356" y="621"/>
                    </a:cubicBezTo>
                    <a:cubicBezTo>
                      <a:pt x="352" y="607"/>
                      <a:pt x="355" y="591"/>
                      <a:pt x="365" y="580"/>
                    </a:cubicBezTo>
                    <a:cubicBezTo>
                      <a:pt x="375" y="568"/>
                      <a:pt x="388" y="555"/>
                      <a:pt x="405" y="555"/>
                    </a:cubicBezTo>
                    <a:cubicBezTo>
                      <a:pt x="415" y="556"/>
                      <a:pt x="427" y="558"/>
                      <a:pt x="431" y="570"/>
                    </a:cubicBezTo>
                    <a:cubicBezTo>
                      <a:pt x="431" y="574"/>
                      <a:pt x="432" y="581"/>
                      <a:pt x="428" y="583"/>
                    </a:cubicBezTo>
                    <a:cubicBezTo>
                      <a:pt x="429" y="594"/>
                      <a:pt x="418" y="584"/>
                      <a:pt x="414" y="590"/>
                    </a:cubicBezTo>
                    <a:cubicBezTo>
                      <a:pt x="406" y="594"/>
                      <a:pt x="401" y="602"/>
                      <a:pt x="402" y="611"/>
                    </a:cubicBezTo>
                    <a:cubicBezTo>
                      <a:pt x="402" y="619"/>
                      <a:pt x="407" y="626"/>
                      <a:pt x="413" y="631"/>
                    </a:cubicBezTo>
                    <a:cubicBezTo>
                      <a:pt x="423" y="639"/>
                      <a:pt x="437" y="634"/>
                      <a:pt x="447" y="632"/>
                    </a:cubicBezTo>
                    <a:cubicBezTo>
                      <a:pt x="453" y="629"/>
                      <a:pt x="458" y="623"/>
                      <a:pt x="459" y="617"/>
                    </a:cubicBezTo>
                    <a:cubicBezTo>
                      <a:pt x="466" y="603"/>
                      <a:pt x="452" y="589"/>
                      <a:pt x="461" y="576"/>
                    </a:cubicBezTo>
                    <a:cubicBezTo>
                      <a:pt x="463" y="563"/>
                      <a:pt x="461" y="550"/>
                      <a:pt x="456" y="539"/>
                    </a:cubicBezTo>
                    <a:cubicBezTo>
                      <a:pt x="452" y="531"/>
                      <a:pt x="443" y="528"/>
                      <a:pt x="439" y="522"/>
                    </a:cubicBezTo>
                    <a:cubicBezTo>
                      <a:pt x="431" y="517"/>
                      <a:pt x="423" y="518"/>
                      <a:pt x="414" y="517"/>
                    </a:cubicBezTo>
                    <a:cubicBezTo>
                      <a:pt x="386" y="518"/>
                      <a:pt x="360" y="534"/>
                      <a:pt x="350" y="559"/>
                    </a:cubicBezTo>
                    <a:cubicBezTo>
                      <a:pt x="340" y="567"/>
                      <a:pt x="332" y="579"/>
                      <a:pt x="327" y="590"/>
                    </a:cubicBezTo>
                    <a:cubicBezTo>
                      <a:pt x="326" y="602"/>
                      <a:pt x="327" y="614"/>
                      <a:pt x="331" y="625"/>
                    </a:cubicBezTo>
                    <a:cubicBezTo>
                      <a:pt x="332" y="630"/>
                      <a:pt x="339" y="632"/>
                      <a:pt x="338" y="637"/>
                    </a:cubicBezTo>
                    <a:cubicBezTo>
                      <a:pt x="333" y="651"/>
                      <a:pt x="332" y="668"/>
                      <a:pt x="336" y="682"/>
                    </a:cubicBezTo>
                    <a:cubicBezTo>
                      <a:pt x="340" y="699"/>
                      <a:pt x="350" y="711"/>
                      <a:pt x="361" y="723"/>
                    </a:cubicBezTo>
                    <a:cubicBezTo>
                      <a:pt x="395" y="744"/>
                      <a:pt x="448" y="755"/>
                      <a:pt x="482" y="728"/>
                    </a:cubicBezTo>
                    <a:cubicBezTo>
                      <a:pt x="483" y="725"/>
                      <a:pt x="479" y="723"/>
                      <a:pt x="478" y="721"/>
                    </a:cubicBezTo>
                    <a:cubicBezTo>
                      <a:pt x="469" y="712"/>
                      <a:pt x="469" y="698"/>
                      <a:pt x="474" y="687"/>
                    </a:cubicBezTo>
                    <a:cubicBezTo>
                      <a:pt x="488" y="661"/>
                      <a:pt x="518" y="656"/>
                      <a:pt x="536" y="634"/>
                    </a:cubicBezTo>
                    <a:cubicBezTo>
                      <a:pt x="548" y="618"/>
                      <a:pt x="543" y="594"/>
                      <a:pt x="539" y="576"/>
                    </a:cubicBezTo>
                    <a:cubicBezTo>
                      <a:pt x="538" y="573"/>
                      <a:pt x="534" y="570"/>
                      <a:pt x="535" y="566"/>
                    </a:cubicBezTo>
                    <a:cubicBezTo>
                      <a:pt x="530" y="555"/>
                      <a:pt x="524" y="544"/>
                      <a:pt x="515" y="535"/>
                    </a:cubicBezTo>
                    <a:cubicBezTo>
                      <a:pt x="512" y="519"/>
                      <a:pt x="512" y="519"/>
                      <a:pt x="512" y="519"/>
                    </a:cubicBezTo>
                    <a:cubicBezTo>
                      <a:pt x="514" y="497"/>
                      <a:pt x="497" y="480"/>
                      <a:pt x="482" y="466"/>
                    </a:cubicBezTo>
                    <a:cubicBezTo>
                      <a:pt x="480" y="463"/>
                      <a:pt x="475" y="465"/>
                      <a:pt x="472" y="462"/>
                    </a:cubicBezTo>
                    <a:cubicBezTo>
                      <a:pt x="471" y="456"/>
                      <a:pt x="478" y="454"/>
                      <a:pt x="481" y="452"/>
                    </a:cubicBezTo>
                    <a:cubicBezTo>
                      <a:pt x="504" y="436"/>
                      <a:pt x="507" y="408"/>
                      <a:pt x="511" y="383"/>
                    </a:cubicBezTo>
                    <a:cubicBezTo>
                      <a:pt x="511" y="362"/>
                      <a:pt x="504" y="345"/>
                      <a:pt x="489" y="331"/>
                    </a:cubicBezTo>
                    <a:cubicBezTo>
                      <a:pt x="484" y="324"/>
                      <a:pt x="468" y="324"/>
                      <a:pt x="470" y="312"/>
                    </a:cubicBezTo>
                    <a:cubicBezTo>
                      <a:pt x="484" y="306"/>
                      <a:pt x="496" y="296"/>
                      <a:pt x="506" y="284"/>
                    </a:cubicBezTo>
                    <a:cubicBezTo>
                      <a:pt x="518" y="269"/>
                      <a:pt x="521" y="249"/>
                      <a:pt x="514" y="231"/>
                    </a:cubicBezTo>
                    <a:cubicBezTo>
                      <a:pt x="512" y="222"/>
                      <a:pt x="521" y="219"/>
                      <a:pt x="526" y="214"/>
                    </a:cubicBezTo>
                    <a:cubicBezTo>
                      <a:pt x="535" y="203"/>
                      <a:pt x="542" y="188"/>
                      <a:pt x="542" y="173"/>
                    </a:cubicBezTo>
                    <a:cubicBezTo>
                      <a:pt x="545" y="165"/>
                      <a:pt x="539" y="158"/>
                      <a:pt x="539" y="149"/>
                    </a:cubicBezTo>
                    <a:cubicBezTo>
                      <a:pt x="535" y="141"/>
                      <a:pt x="531" y="133"/>
                      <a:pt x="524" y="127"/>
                    </a:cubicBezTo>
                    <a:cubicBezTo>
                      <a:pt x="512" y="105"/>
                      <a:pt x="481" y="106"/>
                      <a:pt x="474" y="79"/>
                    </a:cubicBezTo>
                    <a:cubicBezTo>
                      <a:pt x="470" y="68"/>
                      <a:pt x="473" y="55"/>
                      <a:pt x="482" y="47"/>
                    </a:cubicBezTo>
                    <a:cubicBezTo>
                      <a:pt x="484" y="45"/>
                      <a:pt x="489" y="46"/>
                      <a:pt x="488" y="42"/>
                    </a:cubicBezTo>
                    <a:cubicBezTo>
                      <a:pt x="482" y="36"/>
                      <a:pt x="475" y="32"/>
                      <a:pt x="468" y="28"/>
                    </a:cubicBezTo>
                    <a:cubicBezTo>
                      <a:pt x="452" y="23"/>
                      <a:pt x="436" y="19"/>
                      <a:pt x="419" y="19"/>
                    </a:cubicBezTo>
                    <a:cubicBezTo>
                      <a:pt x="409" y="20"/>
                      <a:pt x="398" y="23"/>
                      <a:pt x="388" y="26"/>
                    </a:cubicBezTo>
                    <a:cubicBezTo>
                      <a:pt x="361" y="36"/>
                      <a:pt x="339" y="63"/>
                      <a:pt x="337" y="92"/>
                    </a:cubicBezTo>
                    <a:cubicBezTo>
                      <a:pt x="336" y="114"/>
                      <a:pt x="336" y="114"/>
                      <a:pt x="336" y="114"/>
                    </a:cubicBezTo>
                    <a:cubicBezTo>
                      <a:pt x="330" y="121"/>
                      <a:pt x="327" y="130"/>
                      <a:pt x="324" y="139"/>
                    </a:cubicBezTo>
                    <a:cubicBezTo>
                      <a:pt x="319" y="154"/>
                      <a:pt x="328" y="169"/>
                      <a:pt x="337" y="180"/>
                    </a:cubicBezTo>
                    <a:cubicBezTo>
                      <a:pt x="339" y="183"/>
                      <a:pt x="344" y="183"/>
                      <a:pt x="345" y="186"/>
                    </a:cubicBezTo>
                    <a:cubicBezTo>
                      <a:pt x="343" y="193"/>
                      <a:pt x="343" y="201"/>
                      <a:pt x="344" y="208"/>
                    </a:cubicBezTo>
                    <a:cubicBezTo>
                      <a:pt x="347" y="227"/>
                      <a:pt x="364" y="245"/>
                      <a:pt x="383" y="252"/>
                    </a:cubicBezTo>
                    <a:cubicBezTo>
                      <a:pt x="405" y="258"/>
                      <a:pt x="427" y="247"/>
                      <a:pt x="442" y="231"/>
                    </a:cubicBezTo>
                    <a:cubicBezTo>
                      <a:pt x="453" y="216"/>
                      <a:pt x="460" y="199"/>
                      <a:pt x="459" y="180"/>
                    </a:cubicBezTo>
                    <a:cubicBezTo>
                      <a:pt x="453" y="163"/>
                      <a:pt x="450" y="139"/>
                      <a:pt x="429" y="133"/>
                    </a:cubicBezTo>
                    <a:cubicBezTo>
                      <a:pt x="417" y="129"/>
                      <a:pt x="404" y="132"/>
                      <a:pt x="395" y="139"/>
                    </a:cubicBezTo>
                    <a:cubicBezTo>
                      <a:pt x="389" y="154"/>
                      <a:pt x="389" y="154"/>
                      <a:pt x="389" y="154"/>
                    </a:cubicBezTo>
                    <a:cubicBezTo>
                      <a:pt x="389" y="159"/>
                      <a:pt x="388" y="167"/>
                      <a:pt x="393" y="171"/>
                    </a:cubicBezTo>
                    <a:cubicBezTo>
                      <a:pt x="403" y="180"/>
                      <a:pt x="411" y="166"/>
                      <a:pt x="420" y="173"/>
                    </a:cubicBezTo>
                    <a:cubicBezTo>
                      <a:pt x="422" y="179"/>
                      <a:pt x="427" y="184"/>
                      <a:pt x="426" y="193"/>
                    </a:cubicBezTo>
                    <a:cubicBezTo>
                      <a:pt x="425" y="203"/>
                      <a:pt x="415" y="213"/>
                      <a:pt x="405" y="217"/>
                    </a:cubicBezTo>
                    <a:cubicBezTo>
                      <a:pt x="396" y="220"/>
                      <a:pt x="388" y="215"/>
                      <a:pt x="380" y="211"/>
                    </a:cubicBezTo>
                    <a:cubicBezTo>
                      <a:pt x="370" y="204"/>
                      <a:pt x="367" y="192"/>
                      <a:pt x="366" y="180"/>
                    </a:cubicBezTo>
                    <a:cubicBezTo>
                      <a:pt x="364" y="173"/>
                      <a:pt x="354" y="168"/>
                      <a:pt x="354" y="159"/>
                    </a:cubicBezTo>
                    <a:cubicBezTo>
                      <a:pt x="349" y="145"/>
                      <a:pt x="352" y="130"/>
                      <a:pt x="363" y="119"/>
                    </a:cubicBezTo>
                    <a:cubicBezTo>
                      <a:pt x="369" y="113"/>
                      <a:pt x="361" y="107"/>
                      <a:pt x="363" y="100"/>
                    </a:cubicBezTo>
                    <a:cubicBezTo>
                      <a:pt x="364" y="77"/>
                      <a:pt x="385" y="62"/>
                      <a:pt x="404" y="53"/>
                    </a:cubicBezTo>
                    <a:cubicBezTo>
                      <a:pt x="415" y="49"/>
                      <a:pt x="432" y="47"/>
                      <a:pt x="443" y="53"/>
                    </a:cubicBezTo>
                    <a:cubicBezTo>
                      <a:pt x="447" y="60"/>
                      <a:pt x="441" y="66"/>
                      <a:pt x="440" y="72"/>
                    </a:cubicBezTo>
                    <a:cubicBezTo>
                      <a:pt x="436" y="97"/>
                      <a:pt x="460" y="115"/>
                      <a:pt x="479" y="127"/>
                    </a:cubicBezTo>
                    <a:cubicBezTo>
                      <a:pt x="489" y="138"/>
                      <a:pt x="500" y="147"/>
                      <a:pt x="503" y="161"/>
                    </a:cubicBezTo>
                    <a:cubicBezTo>
                      <a:pt x="511" y="182"/>
                      <a:pt x="497" y="200"/>
                      <a:pt x="485" y="215"/>
                    </a:cubicBezTo>
                    <a:cubicBezTo>
                      <a:pt x="485" y="226"/>
                      <a:pt x="487" y="238"/>
                      <a:pt x="483" y="249"/>
                    </a:cubicBezTo>
                    <a:cubicBezTo>
                      <a:pt x="480" y="261"/>
                      <a:pt x="470" y="274"/>
                      <a:pt x="458" y="281"/>
                    </a:cubicBezTo>
                    <a:cubicBezTo>
                      <a:pt x="445" y="289"/>
                      <a:pt x="429" y="289"/>
                      <a:pt x="415" y="283"/>
                    </a:cubicBezTo>
                    <a:cubicBezTo>
                      <a:pt x="399" y="277"/>
                      <a:pt x="382" y="272"/>
                      <a:pt x="364" y="272"/>
                    </a:cubicBezTo>
                    <a:cubicBezTo>
                      <a:pt x="344" y="273"/>
                      <a:pt x="326" y="291"/>
                      <a:pt x="318" y="308"/>
                    </a:cubicBezTo>
                    <a:cubicBezTo>
                      <a:pt x="310" y="311"/>
                      <a:pt x="304" y="311"/>
                      <a:pt x="297" y="309"/>
                    </a:cubicBezTo>
                    <a:cubicBezTo>
                      <a:pt x="284" y="311"/>
                      <a:pt x="270" y="310"/>
                      <a:pt x="258" y="307"/>
                    </a:cubicBezTo>
                    <a:cubicBezTo>
                      <a:pt x="244" y="303"/>
                      <a:pt x="234" y="293"/>
                      <a:pt x="226" y="282"/>
                    </a:cubicBezTo>
                    <a:cubicBezTo>
                      <a:pt x="214" y="260"/>
                      <a:pt x="212" y="229"/>
                      <a:pt x="224" y="206"/>
                    </a:cubicBezTo>
                    <a:cubicBezTo>
                      <a:pt x="231" y="201"/>
                      <a:pt x="239" y="196"/>
                      <a:pt x="247" y="196"/>
                    </a:cubicBezTo>
                    <a:cubicBezTo>
                      <a:pt x="256" y="197"/>
                      <a:pt x="264" y="201"/>
                      <a:pt x="266" y="209"/>
                    </a:cubicBezTo>
                    <a:cubicBezTo>
                      <a:pt x="269" y="217"/>
                      <a:pt x="267" y="226"/>
                      <a:pt x="261" y="232"/>
                    </a:cubicBezTo>
                    <a:cubicBezTo>
                      <a:pt x="258" y="236"/>
                      <a:pt x="248" y="237"/>
                      <a:pt x="253" y="245"/>
                    </a:cubicBezTo>
                    <a:cubicBezTo>
                      <a:pt x="254" y="250"/>
                      <a:pt x="258" y="255"/>
                      <a:pt x="263" y="256"/>
                    </a:cubicBezTo>
                    <a:cubicBezTo>
                      <a:pt x="272" y="257"/>
                      <a:pt x="280" y="254"/>
                      <a:pt x="285" y="246"/>
                    </a:cubicBezTo>
                    <a:cubicBezTo>
                      <a:pt x="292" y="244"/>
                      <a:pt x="299" y="249"/>
                      <a:pt x="306" y="249"/>
                    </a:cubicBezTo>
                    <a:cubicBezTo>
                      <a:pt x="315" y="247"/>
                      <a:pt x="323" y="240"/>
                      <a:pt x="329" y="232"/>
                    </a:cubicBezTo>
                    <a:cubicBezTo>
                      <a:pt x="333" y="225"/>
                      <a:pt x="333" y="215"/>
                      <a:pt x="330" y="208"/>
                    </a:cubicBezTo>
                    <a:cubicBezTo>
                      <a:pt x="328" y="200"/>
                      <a:pt x="320" y="193"/>
                      <a:pt x="312" y="193"/>
                    </a:cubicBezTo>
                    <a:cubicBezTo>
                      <a:pt x="308" y="191"/>
                      <a:pt x="302" y="191"/>
                      <a:pt x="299" y="196"/>
                    </a:cubicBezTo>
                    <a:cubicBezTo>
                      <a:pt x="293" y="204"/>
                      <a:pt x="304" y="208"/>
                      <a:pt x="304" y="216"/>
                    </a:cubicBezTo>
                    <a:cubicBezTo>
                      <a:pt x="303" y="220"/>
                      <a:pt x="298" y="220"/>
                      <a:pt x="295" y="220"/>
                    </a:cubicBezTo>
                    <a:cubicBezTo>
                      <a:pt x="290" y="218"/>
                      <a:pt x="288" y="214"/>
                      <a:pt x="287" y="210"/>
                    </a:cubicBezTo>
                    <a:cubicBezTo>
                      <a:pt x="284" y="201"/>
                      <a:pt x="291" y="195"/>
                      <a:pt x="292" y="186"/>
                    </a:cubicBezTo>
                    <a:cubicBezTo>
                      <a:pt x="286" y="170"/>
                      <a:pt x="268" y="166"/>
                      <a:pt x="254" y="163"/>
                    </a:cubicBezTo>
                    <a:cubicBezTo>
                      <a:pt x="248" y="160"/>
                      <a:pt x="246" y="153"/>
                      <a:pt x="244" y="146"/>
                    </a:cubicBezTo>
                    <a:cubicBezTo>
                      <a:pt x="244" y="137"/>
                      <a:pt x="251" y="130"/>
                      <a:pt x="258" y="127"/>
                    </a:cubicBezTo>
                    <a:cubicBezTo>
                      <a:pt x="266" y="120"/>
                      <a:pt x="277" y="132"/>
                      <a:pt x="283" y="120"/>
                    </a:cubicBezTo>
                    <a:cubicBezTo>
                      <a:pt x="284" y="115"/>
                      <a:pt x="284" y="109"/>
                      <a:pt x="281" y="105"/>
                    </a:cubicBezTo>
                    <a:cubicBezTo>
                      <a:pt x="272" y="94"/>
                      <a:pt x="256" y="91"/>
                      <a:pt x="243" y="96"/>
                    </a:cubicBezTo>
                    <a:cubicBezTo>
                      <a:pt x="236" y="99"/>
                      <a:pt x="234" y="106"/>
                      <a:pt x="230" y="112"/>
                    </a:cubicBezTo>
                    <a:cubicBezTo>
                      <a:pt x="228" y="113"/>
                      <a:pt x="225" y="113"/>
                      <a:pt x="222" y="112"/>
                    </a:cubicBezTo>
                    <a:cubicBezTo>
                      <a:pt x="216" y="107"/>
                      <a:pt x="210" y="110"/>
                      <a:pt x="203" y="113"/>
                    </a:cubicBezTo>
                    <a:cubicBezTo>
                      <a:pt x="193" y="121"/>
                      <a:pt x="186" y="133"/>
                      <a:pt x="188" y="145"/>
                    </a:cubicBezTo>
                    <a:cubicBezTo>
                      <a:pt x="190" y="151"/>
                      <a:pt x="195" y="155"/>
                      <a:pt x="201" y="156"/>
                    </a:cubicBezTo>
                    <a:cubicBezTo>
                      <a:pt x="205" y="157"/>
                      <a:pt x="211" y="156"/>
                      <a:pt x="214" y="152"/>
                    </a:cubicBezTo>
                    <a:cubicBezTo>
                      <a:pt x="220" y="147"/>
                      <a:pt x="211" y="141"/>
                      <a:pt x="216" y="136"/>
                    </a:cubicBezTo>
                    <a:cubicBezTo>
                      <a:pt x="218" y="134"/>
                      <a:pt x="222" y="136"/>
                      <a:pt x="223" y="139"/>
                    </a:cubicBezTo>
                    <a:cubicBezTo>
                      <a:pt x="225" y="143"/>
                      <a:pt x="226" y="147"/>
                      <a:pt x="224" y="151"/>
                    </a:cubicBezTo>
                    <a:cubicBezTo>
                      <a:pt x="224" y="160"/>
                      <a:pt x="216" y="163"/>
                      <a:pt x="209" y="166"/>
                    </a:cubicBezTo>
                    <a:cubicBezTo>
                      <a:pt x="205" y="166"/>
                      <a:pt x="200" y="167"/>
                      <a:pt x="195" y="164"/>
                    </a:cubicBezTo>
                    <a:cubicBezTo>
                      <a:pt x="189" y="166"/>
                      <a:pt x="186" y="170"/>
                      <a:pt x="181" y="173"/>
                    </a:cubicBezTo>
                    <a:cubicBezTo>
                      <a:pt x="172" y="179"/>
                      <a:pt x="182" y="185"/>
                      <a:pt x="181" y="191"/>
                    </a:cubicBezTo>
                    <a:cubicBezTo>
                      <a:pt x="181" y="201"/>
                      <a:pt x="176" y="211"/>
                      <a:pt x="167" y="216"/>
                    </a:cubicBezTo>
                    <a:cubicBezTo>
                      <a:pt x="162" y="218"/>
                      <a:pt x="156" y="217"/>
                      <a:pt x="152" y="213"/>
                    </a:cubicBezTo>
                    <a:cubicBezTo>
                      <a:pt x="151" y="210"/>
                      <a:pt x="148" y="206"/>
                      <a:pt x="152" y="203"/>
                    </a:cubicBezTo>
                    <a:cubicBezTo>
                      <a:pt x="156" y="200"/>
                      <a:pt x="160" y="202"/>
                      <a:pt x="164" y="204"/>
                    </a:cubicBezTo>
                    <a:cubicBezTo>
                      <a:pt x="166" y="204"/>
                      <a:pt x="168" y="200"/>
                      <a:pt x="170" y="197"/>
                    </a:cubicBezTo>
                    <a:cubicBezTo>
                      <a:pt x="172" y="191"/>
                      <a:pt x="171" y="185"/>
                      <a:pt x="166" y="180"/>
                    </a:cubicBezTo>
                    <a:cubicBezTo>
                      <a:pt x="160" y="176"/>
                      <a:pt x="153" y="179"/>
                      <a:pt x="147" y="180"/>
                    </a:cubicBezTo>
                    <a:cubicBezTo>
                      <a:pt x="138" y="184"/>
                      <a:pt x="130" y="189"/>
                      <a:pt x="128" y="199"/>
                    </a:cubicBezTo>
                    <a:cubicBezTo>
                      <a:pt x="125" y="208"/>
                      <a:pt x="128" y="218"/>
                      <a:pt x="133" y="225"/>
                    </a:cubicBezTo>
                    <a:cubicBezTo>
                      <a:pt x="131" y="228"/>
                      <a:pt x="132" y="233"/>
                      <a:pt x="127" y="235"/>
                    </a:cubicBezTo>
                    <a:cubicBezTo>
                      <a:pt x="123" y="246"/>
                      <a:pt x="125" y="258"/>
                      <a:pt x="132" y="267"/>
                    </a:cubicBezTo>
                    <a:cubicBezTo>
                      <a:pt x="138" y="271"/>
                      <a:pt x="147" y="272"/>
                      <a:pt x="154" y="268"/>
                    </a:cubicBezTo>
                    <a:cubicBezTo>
                      <a:pt x="154" y="258"/>
                      <a:pt x="153" y="244"/>
                      <a:pt x="164" y="238"/>
                    </a:cubicBezTo>
                    <a:cubicBezTo>
                      <a:pt x="170" y="235"/>
                      <a:pt x="175" y="234"/>
                      <a:pt x="181" y="236"/>
                    </a:cubicBezTo>
                    <a:cubicBezTo>
                      <a:pt x="191" y="239"/>
                      <a:pt x="192" y="250"/>
                      <a:pt x="195" y="258"/>
                    </a:cubicBezTo>
                    <a:cubicBezTo>
                      <a:pt x="197" y="273"/>
                      <a:pt x="189" y="289"/>
                      <a:pt x="198" y="302"/>
                    </a:cubicBezTo>
                    <a:cubicBezTo>
                      <a:pt x="211" y="303"/>
                      <a:pt x="221" y="315"/>
                      <a:pt x="224" y="326"/>
                    </a:cubicBezTo>
                    <a:cubicBezTo>
                      <a:pt x="222" y="336"/>
                      <a:pt x="223" y="348"/>
                      <a:pt x="213" y="353"/>
                    </a:cubicBezTo>
                    <a:cubicBezTo>
                      <a:pt x="207" y="353"/>
                      <a:pt x="201" y="356"/>
                      <a:pt x="196" y="352"/>
                    </a:cubicBezTo>
                    <a:cubicBezTo>
                      <a:pt x="192" y="350"/>
                      <a:pt x="188" y="346"/>
                      <a:pt x="188" y="341"/>
                    </a:cubicBezTo>
                    <a:cubicBezTo>
                      <a:pt x="189" y="339"/>
                      <a:pt x="191" y="337"/>
                      <a:pt x="193" y="337"/>
                    </a:cubicBezTo>
                    <a:cubicBezTo>
                      <a:pt x="197" y="336"/>
                      <a:pt x="198" y="339"/>
                      <a:pt x="200" y="342"/>
                    </a:cubicBezTo>
                    <a:cubicBezTo>
                      <a:pt x="203" y="344"/>
                      <a:pt x="207" y="344"/>
                      <a:pt x="209" y="342"/>
                    </a:cubicBezTo>
                    <a:cubicBezTo>
                      <a:pt x="214" y="337"/>
                      <a:pt x="213" y="328"/>
                      <a:pt x="211" y="322"/>
                    </a:cubicBezTo>
                    <a:cubicBezTo>
                      <a:pt x="207" y="313"/>
                      <a:pt x="198" y="309"/>
                      <a:pt x="187" y="310"/>
                    </a:cubicBezTo>
                    <a:cubicBezTo>
                      <a:pt x="177" y="312"/>
                      <a:pt x="169" y="321"/>
                      <a:pt x="161" y="326"/>
                    </a:cubicBezTo>
                    <a:cubicBezTo>
                      <a:pt x="159" y="334"/>
                      <a:pt x="158" y="346"/>
                      <a:pt x="147" y="348"/>
                    </a:cubicBezTo>
                    <a:cubicBezTo>
                      <a:pt x="142" y="349"/>
                      <a:pt x="136" y="350"/>
                      <a:pt x="131" y="347"/>
                    </a:cubicBezTo>
                    <a:cubicBezTo>
                      <a:pt x="128" y="344"/>
                      <a:pt x="125" y="342"/>
                      <a:pt x="126" y="337"/>
                    </a:cubicBezTo>
                    <a:cubicBezTo>
                      <a:pt x="126" y="334"/>
                      <a:pt x="130" y="331"/>
                      <a:pt x="133" y="332"/>
                    </a:cubicBezTo>
                    <a:cubicBezTo>
                      <a:pt x="137" y="332"/>
                      <a:pt x="138" y="337"/>
                      <a:pt x="141" y="341"/>
                    </a:cubicBezTo>
                    <a:cubicBezTo>
                      <a:pt x="143" y="342"/>
                      <a:pt x="146" y="341"/>
                      <a:pt x="148" y="339"/>
                    </a:cubicBezTo>
                    <a:cubicBezTo>
                      <a:pt x="152" y="333"/>
                      <a:pt x="153" y="326"/>
                      <a:pt x="150" y="319"/>
                    </a:cubicBezTo>
                    <a:cubicBezTo>
                      <a:pt x="146" y="315"/>
                      <a:pt x="141" y="311"/>
                      <a:pt x="135" y="311"/>
                    </a:cubicBezTo>
                    <a:cubicBezTo>
                      <a:pt x="127" y="311"/>
                      <a:pt x="116" y="310"/>
                      <a:pt x="111" y="319"/>
                    </a:cubicBezTo>
                    <a:cubicBezTo>
                      <a:pt x="109" y="322"/>
                      <a:pt x="111" y="327"/>
                      <a:pt x="107" y="328"/>
                    </a:cubicBezTo>
                    <a:cubicBezTo>
                      <a:pt x="100" y="323"/>
                      <a:pt x="91" y="323"/>
                      <a:pt x="83" y="324"/>
                    </a:cubicBezTo>
                    <a:cubicBezTo>
                      <a:pt x="76" y="328"/>
                      <a:pt x="66" y="328"/>
                      <a:pt x="62" y="337"/>
                    </a:cubicBezTo>
                    <a:cubicBezTo>
                      <a:pt x="70" y="340"/>
                      <a:pt x="77" y="347"/>
                      <a:pt x="80" y="354"/>
                    </a:cubicBezTo>
                    <a:cubicBezTo>
                      <a:pt x="84" y="366"/>
                      <a:pt x="98" y="368"/>
                      <a:pt x="110" y="368"/>
                    </a:cubicBezTo>
                    <a:cubicBezTo>
                      <a:pt x="115" y="368"/>
                      <a:pt x="118" y="363"/>
                      <a:pt x="124" y="364"/>
                    </a:cubicBezTo>
                    <a:cubicBezTo>
                      <a:pt x="131" y="371"/>
                      <a:pt x="131" y="371"/>
                      <a:pt x="131" y="371"/>
                    </a:cubicBezTo>
                    <a:cubicBezTo>
                      <a:pt x="143" y="374"/>
                      <a:pt x="152" y="369"/>
                      <a:pt x="162" y="362"/>
                    </a:cubicBezTo>
                    <a:cubicBezTo>
                      <a:pt x="170" y="370"/>
                      <a:pt x="178" y="375"/>
                      <a:pt x="185" y="384"/>
                    </a:cubicBezTo>
                    <a:cubicBezTo>
                      <a:pt x="187" y="393"/>
                      <a:pt x="176" y="399"/>
                      <a:pt x="169" y="403"/>
                    </a:cubicBezTo>
                    <a:cubicBezTo>
                      <a:pt x="168" y="405"/>
                      <a:pt x="164" y="410"/>
                      <a:pt x="161" y="408"/>
                    </a:cubicBezTo>
                    <a:cubicBezTo>
                      <a:pt x="156" y="402"/>
                      <a:pt x="149" y="399"/>
                      <a:pt x="142" y="397"/>
                    </a:cubicBezTo>
                    <a:cubicBezTo>
                      <a:pt x="133" y="397"/>
                      <a:pt x="123" y="400"/>
                      <a:pt x="115" y="403"/>
                    </a:cubicBezTo>
                    <a:cubicBezTo>
                      <a:pt x="108" y="399"/>
                      <a:pt x="101" y="400"/>
                      <a:pt x="94" y="404"/>
                    </a:cubicBezTo>
                    <a:cubicBezTo>
                      <a:pt x="82" y="413"/>
                      <a:pt x="82" y="430"/>
                      <a:pt x="67" y="437"/>
                    </a:cubicBezTo>
                    <a:close/>
                    <a:moveTo>
                      <a:pt x="114" y="480"/>
                    </a:moveTo>
                    <a:cubicBezTo>
                      <a:pt x="114" y="483"/>
                      <a:pt x="117" y="486"/>
                      <a:pt x="114" y="488"/>
                    </a:cubicBezTo>
                    <a:cubicBezTo>
                      <a:pt x="113" y="489"/>
                      <a:pt x="112" y="494"/>
                      <a:pt x="116" y="494"/>
                    </a:cubicBezTo>
                    <a:cubicBezTo>
                      <a:pt x="122" y="493"/>
                      <a:pt x="128" y="492"/>
                      <a:pt x="133" y="489"/>
                    </a:cubicBezTo>
                    <a:cubicBezTo>
                      <a:pt x="144" y="489"/>
                      <a:pt x="156" y="494"/>
                      <a:pt x="161" y="504"/>
                    </a:cubicBezTo>
                    <a:cubicBezTo>
                      <a:pt x="163" y="509"/>
                      <a:pt x="157" y="516"/>
                      <a:pt x="164" y="518"/>
                    </a:cubicBezTo>
                    <a:cubicBezTo>
                      <a:pt x="174" y="507"/>
                      <a:pt x="162" y="493"/>
                      <a:pt x="164" y="479"/>
                    </a:cubicBezTo>
                    <a:cubicBezTo>
                      <a:pt x="163" y="474"/>
                      <a:pt x="171" y="466"/>
                      <a:pt x="161" y="465"/>
                    </a:cubicBezTo>
                    <a:cubicBezTo>
                      <a:pt x="157" y="464"/>
                      <a:pt x="156" y="468"/>
                      <a:pt x="154" y="470"/>
                    </a:cubicBezTo>
                    <a:cubicBezTo>
                      <a:pt x="145" y="480"/>
                      <a:pt x="131" y="475"/>
                      <a:pt x="119" y="474"/>
                    </a:cubicBezTo>
                    <a:cubicBezTo>
                      <a:pt x="116" y="474"/>
                      <a:pt x="116" y="478"/>
                      <a:pt x="114" y="480"/>
                    </a:cubicBezTo>
                    <a:close/>
                    <a:moveTo>
                      <a:pt x="136" y="295"/>
                    </a:moveTo>
                    <a:cubicBezTo>
                      <a:pt x="134" y="295"/>
                      <a:pt x="134" y="297"/>
                      <a:pt x="133" y="299"/>
                    </a:cubicBezTo>
                    <a:cubicBezTo>
                      <a:pt x="147" y="304"/>
                      <a:pt x="147" y="304"/>
                      <a:pt x="147" y="304"/>
                    </a:cubicBezTo>
                    <a:cubicBezTo>
                      <a:pt x="152" y="307"/>
                      <a:pt x="156" y="312"/>
                      <a:pt x="160" y="316"/>
                    </a:cubicBezTo>
                    <a:cubicBezTo>
                      <a:pt x="169" y="310"/>
                      <a:pt x="177" y="302"/>
                      <a:pt x="188" y="301"/>
                    </a:cubicBezTo>
                    <a:cubicBezTo>
                      <a:pt x="190" y="297"/>
                      <a:pt x="187" y="293"/>
                      <a:pt x="186" y="290"/>
                    </a:cubicBezTo>
                    <a:cubicBezTo>
                      <a:pt x="185" y="275"/>
                      <a:pt x="193" y="257"/>
                      <a:pt x="181" y="244"/>
                    </a:cubicBezTo>
                    <a:cubicBezTo>
                      <a:pt x="177" y="242"/>
                      <a:pt x="175" y="242"/>
                      <a:pt x="171" y="243"/>
                    </a:cubicBezTo>
                    <a:cubicBezTo>
                      <a:pt x="162" y="248"/>
                      <a:pt x="163" y="260"/>
                      <a:pt x="164" y="269"/>
                    </a:cubicBezTo>
                    <a:cubicBezTo>
                      <a:pt x="162" y="273"/>
                      <a:pt x="162" y="273"/>
                      <a:pt x="162" y="273"/>
                    </a:cubicBezTo>
                    <a:cubicBezTo>
                      <a:pt x="156" y="280"/>
                      <a:pt x="147" y="280"/>
                      <a:pt x="137" y="279"/>
                    </a:cubicBezTo>
                    <a:cubicBezTo>
                      <a:pt x="137" y="280"/>
                      <a:pt x="137" y="280"/>
                      <a:pt x="137" y="280"/>
                    </a:cubicBezTo>
                    <a:cubicBezTo>
                      <a:pt x="143" y="282"/>
                      <a:pt x="150" y="286"/>
                      <a:pt x="157" y="285"/>
                    </a:cubicBezTo>
                    <a:cubicBezTo>
                      <a:pt x="161" y="285"/>
                      <a:pt x="164" y="282"/>
                      <a:pt x="166" y="278"/>
                    </a:cubicBezTo>
                    <a:cubicBezTo>
                      <a:pt x="168" y="273"/>
                      <a:pt x="170" y="266"/>
                      <a:pt x="170" y="260"/>
                    </a:cubicBezTo>
                    <a:cubicBezTo>
                      <a:pt x="171" y="256"/>
                      <a:pt x="169" y="249"/>
                      <a:pt x="176" y="250"/>
                    </a:cubicBezTo>
                    <a:cubicBezTo>
                      <a:pt x="182" y="258"/>
                      <a:pt x="182" y="270"/>
                      <a:pt x="179" y="281"/>
                    </a:cubicBezTo>
                    <a:cubicBezTo>
                      <a:pt x="177" y="286"/>
                      <a:pt x="182" y="293"/>
                      <a:pt x="176" y="297"/>
                    </a:cubicBezTo>
                    <a:cubicBezTo>
                      <a:pt x="170" y="298"/>
                      <a:pt x="165" y="305"/>
                      <a:pt x="157" y="306"/>
                    </a:cubicBezTo>
                    <a:cubicBezTo>
                      <a:pt x="153" y="298"/>
                      <a:pt x="143" y="297"/>
                      <a:pt x="136" y="295"/>
                    </a:cubicBezTo>
                    <a:close/>
                    <a:moveTo>
                      <a:pt x="236" y="207"/>
                    </a:moveTo>
                    <a:cubicBezTo>
                      <a:pt x="231" y="214"/>
                      <a:pt x="226" y="221"/>
                      <a:pt x="226" y="230"/>
                    </a:cubicBezTo>
                    <a:cubicBezTo>
                      <a:pt x="222" y="247"/>
                      <a:pt x="227" y="265"/>
                      <a:pt x="234" y="281"/>
                    </a:cubicBezTo>
                    <a:cubicBezTo>
                      <a:pt x="249" y="301"/>
                      <a:pt x="276" y="306"/>
                      <a:pt x="299" y="300"/>
                    </a:cubicBezTo>
                    <a:cubicBezTo>
                      <a:pt x="303" y="302"/>
                      <a:pt x="309" y="303"/>
                      <a:pt x="313" y="301"/>
                    </a:cubicBezTo>
                    <a:cubicBezTo>
                      <a:pt x="320" y="287"/>
                      <a:pt x="333" y="275"/>
                      <a:pt x="348" y="268"/>
                    </a:cubicBezTo>
                    <a:cubicBezTo>
                      <a:pt x="363" y="261"/>
                      <a:pt x="383" y="267"/>
                      <a:pt x="399" y="270"/>
                    </a:cubicBezTo>
                    <a:cubicBezTo>
                      <a:pt x="411" y="273"/>
                      <a:pt x="424" y="280"/>
                      <a:pt x="437" y="279"/>
                    </a:cubicBezTo>
                    <a:cubicBezTo>
                      <a:pt x="453" y="280"/>
                      <a:pt x="465" y="265"/>
                      <a:pt x="474" y="254"/>
                    </a:cubicBezTo>
                    <a:cubicBezTo>
                      <a:pt x="475" y="241"/>
                      <a:pt x="483" y="228"/>
                      <a:pt x="475" y="216"/>
                    </a:cubicBezTo>
                    <a:cubicBezTo>
                      <a:pt x="475" y="215"/>
                      <a:pt x="473" y="214"/>
                      <a:pt x="475" y="213"/>
                    </a:cubicBezTo>
                    <a:cubicBezTo>
                      <a:pt x="488" y="205"/>
                      <a:pt x="493" y="190"/>
                      <a:pt x="497" y="177"/>
                    </a:cubicBezTo>
                    <a:cubicBezTo>
                      <a:pt x="498" y="169"/>
                      <a:pt x="496" y="163"/>
                      <a:pt x="493" y="157"/>
                    </a:cubicBezTo>
                    <a:cubicBezTo>
                      <a:pt x="484" y="134"/>
                      <a:pt x="458" y="126"/>
                      <a:pt x="442" y="106"/>
                    </a:cubicBezTo>
                    <a:cubicBezTo>
                      <a:pt x="432" y="93"/>
                      <a:pt x="431" y="76"/>
                      <a:pt x="434" y="59"/>
                    </a:cubicBezTo>
                    <a:cubicBezTo>
                      <a:pt x="427" y="53"/>
                      <a:pt x="419" y="59"/>
                      <a:pt x="411" y="59"/>
                    </a:cubicBezTo>
                    <a:cubicBezTo>
                      <a:pt x="396" y="64"/>
                      <a:pt x="378" y="76"/>
                      <a:pt x="374" y="93"/>
                    </a:cubicBezTo>
                    <a:cubicBezTo>
                      <a:pt x="370" y="100"/>
                      <a:pt x="374" y="109"/>
                      <a:pt x="375" y="117"/>
                    </a:cubicBezTo>
                    <a:cubicBezTo>
                      <a:pt x="366" y="123"/>
                      <a:pt x="363" y="133"/>
                      <a:pt x="359" y="143"/>
                    </a:cubicBezTo>
                    <a:cubicBezTo>
                      <a:pt x="360" y="149"/>
                      <a:pt x="360" y="156"/>
                      <a:pt x="363" y="163"/>
                    </a:cubicBezTo>
                    <a:cubicBezTo>
                      <a:pt x="364" y="168"/>
                      <a:pt x="370" y="168"/>
                      <a:pt x="374" y="170"/>
                    </a:cubicBezTo>
                    <a:cubicBezTo>
                      <a:pt x="378" y="173"/>
                      <a:pt x="375" y="178"/>
                      <a:pt x="375" y="181"/>
                    </a:cubicBezTo>
                    <a:cubicBezTo>
                      <a:pt x="375" y="192"/>
                      <a:pt x="379" y="203"/>
                      <a:pt x="390" y="208"/>
                    </a:cubicBezTo>
                    <a:cubicBezTo>
                      <a:pt x="397" y="208"/>
                      <a:pt x="404" y="208"/>
                      <a:pt x="409" y="202"/>
                    </a:cubicBezTo>
                    <a:cubicBezTo>
                      <a:pt x="412" y="198"/>
                      <a:pt x="415" y="192"/>
                      <a:pt x="414" y="186"/>
                    </a:cubicBezTo>
                    <a:cubicBezTo>
                      <a:pt x="411" y="184"/>
                      <a:pt x="406" y="186"/>
                      <a:pt x="403" y="187"/>
                    </a:cubicBezTo>
                    <a:cubicBezTo>
                      <a:pt x="394" y="185"/>
                      <a:pt x="385" y="179"/>
                      <a:pt x="381" y="171"/>
                    </a:cubicBezTo>
                    <a:cubicBezTo>
                      <a:pt x="375" y="157"/>
                      <a:pt x="383" y="142"/>
                      <a:pt x="393" y="133"/>
                    </a:cubicBezTo>
                    <a:cubicBezTo>
                      <a:pt x="408" y="123"/>
                      <a:pt x="429" y="123"/>
                      <a:pt x="443" y="133"/>
                    </a:cubicBezTo>
                    <a:cubicBezTo>
                      <a:pt x="458" y="145"/>
                      <a:pt x="464" y="164"/>
                      <a:pt x="467" y="182"/>
                    </a:cubicBezTo>
                    <a:cubicBezTo>
                      <a:pt x="467" y="208"/>
                      <a:pt x="456" y="235"/>
                      <a:pt x="432" y="251"/>
                    </a:cubicBezTo>
                    <a:cubicBezTo>
                      <a:pt x="417" y="261"/>
                      <a:pt x="403" y="259"/>
                      <a:pt x="385" y="261"/>
                    </a:cubicBezTo>
                    <a:cubicBezTo>
                      <a:pt x="366" y="257"/>
                      <a:pt x="351" y="242"/>
                      <a:pt x="341" y="227"/>
                    </a:cubicBezTo>
                    <a:cubicBezTo>
                      <a:pt x="336" y="234"/>
                      <a:pt x="334" y="242"/>
                      <a:pt x="327" y="247"/>
                    </a:cubicBezTo>
                    <a:cubicBezTo>
                      <a:pt x="319" y="255"/>
                      <a:pt x="309" y="262"/>
                      <a:pt x="298" y="258"/>
                    </a:cubicBezTo>
                    <a:cubicBezTo>
                      <a:pt x="295" y="257"/>
                      <a:pt x="293" y="255"/>
                      <a:pt x="290" y="257"/>
                    </a:cubicBezTo>
                    <a:cubicBezTo>
                      <a:pt x="285" y="264"/>
                      <a:pt x="276" y="264"/>
                      <a:pt x="270" y="267"/>
                    </a:cubicBezTo>
                    <a:cubicBezTo>
                      <a:pt x="262" y="269"/>
                      <a:pt x="256" y="266"/>
                      <a:pt x="251" y="261"/>
                    </a:cubicBezTo>
                    <a:cubicBezTo>
                      <a:pt x="244" y="254"/>
                      <a:pt x="241" y="242"/>
                      <a:pt x="244" y="231"/>
                    </a:cubicBezTo>
                    <a:cubicBezTo>
                      <a:pt x="244" y="224"/>
                      <a:pt x="253" y="226"/>
                      <a:pt x="256" y="220"/>
                    </a:cubicBezTo>
                    <a:cubicBezTo>
                      <a:pt x="258" y="216"/>
                      <a:pt x="257" y="211"/>
                      <a:pt x="253" y="207"/>
                    </a:cubicBezTo>
                    <a:cubicBezTo>
                      <a:pt x="248" y="204"/>
                      <a:pt x="242" y="205"/>
                      <a:pt x="236" y="207"/>
                    </a:cubicBezTo>
                    <a:close/>
                    <a:moveTo>
                      <a:pt x="226" y="510"/>
                    </a:moveTo>
                    <a:cubicBezTo>
                      <a:pt x="225" y="518"/>
                      <a:pt x="225" y="518"/>
                      <a:pt x="225" y="518"/>
                    </a:cubicBezTo>
                    <a:cubicBezTo>
                      <a:pt x="227" y="534"/>
                      <a:pt x="227" y="553"/>
                      <a:pt x="245" y="558"/>
                    </a:cubicBezTo>
                    <a:cubicBezTo>
                      <a:pt x="250" y="561"/>
                      <a:pt x="254" y="556"/>
                      <a:pt x="257" y="552"/>
                    </a:cubicBezTo>
                    <a:cubicBezTo>
                      <a:pt x="258" y="550"/>
                      <a:pt x="260" y="546"/>
                      <a:pt x="258" y="544"/>
                    </a:cubicBezTo>
                    <a:cubicBezTo>
                      <a:pt x="252" y="540"/>
                      <a:pt x="247" y="538"/>
                      <a:pt x="239" y="538"/>
                    </a:cubicBezTo>
                    <a:cubicBezTo>
                      <a:pt x="233" y="533"/>
                      <a:pt x="230" y="524"/>
                      <a:pt x="231" y="514"/>
                    </a:cubicBezTo>
                    <a:cubicBezTo>
                      <a:pt x="234" y="505"/>
                      <a:pt x="240" y="495"/>
                      <a:pt x="249" y="490"/>
                    </a:cubicBezTo>
                    <a:cubicBezTo>
                      <a:pt x="251" y="489"/>
                      <a:pt x="254" y="490"/>
                      <a:pt x="256" y="488"/>
                    </a:cubicBezTo>
                    <a:cubicBezTo>
                      <a:pt x="265" y="488"/>
                      <a:pt x="271" y="485"/>
                      <a:pt x="279" y="489"/>
                    </a:cubicBezTo>
                    <a:cubicBezTo>
                      <a:pt x="286" y="491"/>
                      <a:pt x="292" y="497"/>
                      <a:pt x="299" y="501"/>
                    </a:cubicBezTo>
                    <a:cubicBezTo>
                      <a:pt x="301" y="503"/>
                      <a:pt x="299" y="507"/>
                      <a:pt x="303" y="508"/>
                    </a:cubicBezTo>
                    <a:cubicBezTo>
                      <a:pt x="312" y="504"/>
                      <a:pt x="320" y="511"/>
                      <a:pt x="329" y="514"/>
                    </a:cubicBezTo>
                    <a:cubicBezTo>
                      <a:pt x="336" y="520"/>
                      <a:pt x="340" y="529"/>
                      <a:pt x="342" y="537"/>
                    </a:cubicBezTo>
                    <a:cubicBezTo>
                      <a:pt x="345" y="538"/>
                      <a:pt x="345" y="538"/>
                      <a:pt x="345" y="538"/>
                    </a:cubicBezTo>
                    <a:cubicBezTo>
                      <a:pt x="350" y="532"/>
                      <a:pt x="354" y="525"/>
                      <a:pt x="361" y="521"/>
                    </a:cubicBezTo>
                    <a:cubicBezTo>
                      <a:pt x="365" y="517"/>
                      <a:pt x="374" y="519"/>
                      <a:pt x="372" y="511"/>
                    </a:cubicBezTo>
                    <a:cubicBezTo>
                      <a:pt x="368" y="508"/>
                      <a:pt x="365" y="514"/>
                      <a:pt x="361" y="514"/>
                    </a:cubicBezTo>
                    <a:cubicBezTo>
                      <a:pt x="329" y="505"/>
                      <a:pt x="329" y="505"/>
                      <a:pt x="329" y="505"/>
                    </a:cubicBezTo>
                    <a:cubicBezTo>
                      <a:pt x="316" y="500"/>
                      <a:pt x="308" y="488"/>
                      <a:pt x="298" y="479"/>
                    </a:cubicBezTo>
                    <a:cubicBezTo>
                      <a:pt x="280" y="473"/>
                      <a:pt x="264" y="480"/>
                      <a:pt x="247" y="484"/>
                    </a:cubicBezTo>
                    <a:cubicBezTo>
                      <a:pt x="237" y="489"/>
                      <a:pt x="231" y="500"/>
                      <a:pt x="226" y="510"/>
                    </a:cubicBezTo>
                    <a:close/>
                    <a:moveTo>
                      <a:pt x="244" y="208"/>
                    </a:moveTo>
                    <a:cubicBezTo>
                      <a:pt x="229" y="221"/>
                      <a:pt x="232" y="239"/>
                      <a:pt x="232" y="256"/>
                    </a:cubicBezTo>
                    <a:cubicBezTo>
                      <a:pt x="237" y="275"/>
                      <a:pt x="253" y="288"/>
                      <a:pt x="270" y="293"/>
                    </a:cubicBezTo>
                    <a:cubicBezTo>
                      <a:pt x="282" y="295"/>
                      <a:pt x="295" y="296"/>
                      <a:pt x="308" y="295"/>
                    </a:cubicBezTo>
                    <a:cubicBezTo>
                      <a:pt x="310" y="292"/>
                      <a:pt x="312" y="292"/>
                      <a:pt x="313" y="289"/>
                    </a:cubicBezTo>
                    <a:cubicBezTo>
                      <a:pt x="322" y="277"/>
                      <a:pt x="334" y="266"/>
                      <a:pt x="348" y="260"/>
                    </a:cubicBezTo>
                    <a:cubicBezTo>
                      <a:pt x="350" y="257"/>
                      <a:pt x="357" y="261"/>
                      <a:pt x="358" y="256"/>
                    </a:cubicBezTo>
                    <a:cubicBezTo>
                      <a:pt x="352" y="252"/>
                      <a:pt x="349" y="246"/>
                      <a:pt x="345" y="240"/>
                    </a:cubicBezTo>
                    <a:cubicBezTo>
                      <a:pt x="342" y="240"/>
                      <a:pt x="342" y="240"/>
                      <a:pt x="342" y="240"/>
                    </a:cubicBezTo>
                    <a:cubicBezTo>
                      <a:pt x="333" y="250"/>
                      <a:pt x="321" y="260"/>
                      <a:pt x="305" y="260"/>
                    </a:cubicBezTo>
                    <a:cubicBezTo>
                      <a:pt x="301" y="261"/>
                      <a:pt x="297" y="259"/>
                      <a:pt x="294" y="261"/>
                    </a:cubicBezTo>
                    <a:cubicBezTo>
                      <a:pt x="290" y="271"/>
                      <a:pt x="278" y="272"/>
                      <a:pt x="268" y="273"/>
                    </a:cubicBezTo>
                    <a:cubicBezTo>
                      <a:pt x="255" y="273"/>
                      <a:pt x="243" y="264"/>
                      <a:pt x="238" y="252"/>
                    </a:cubicBezTo>
                    <a:cubicBezTo>
                      <a:pt x="238" y="228"/>
                      <a:pt x="238" y="228"/>
                      <a:pt x="238" y="228"/>
                    </a:cubicBezTo>
                    <a:cubicBezTo>
                      <a:pt x="238" y="223"/>
                      <a:pt x="244" y="224"/>
                      <a:pt x="246" y="220"/>
                    </a:cubicBezTo>
                    <a:cubicBezTo>
                      <a:pt x="249" y="216"/>
                      <a:pt x="253" y="213"/>
                      <a:pt x="249" y="209"/>
                    </a:cubicBezTo>
                    <a:cubicBezTo>
                      <a:pt x="247" y="207"/>
                      <a:pt x="246" y="208"/>
                      <a:pt x="244" y="208"/>
                    </a:cubicBezTo>
                    <a:close/>
                    <a:moveTo>
                      <a:pt x="254" y="375"/>
                    </a:moveTo>
                    <a:cubicBezTo>
                      <a:pt x="236" y="384"/>
                      <a:pt x="236" y="384"/>
                      <a:pt x="236" y="384"/>
                    </a:cubicBezTo>
                    <a:cubicBezTo>
                      <a:pt x="235" y="386"/>
                      <a:pt x="234" y="387"/>
                      <a:pt x="236" y="389"/>
                    </a:cubicBezTo>
                    <a:cubicBezTo>
                      <a:pt x="249" y="393"/>
                      <a:pt x="262" y="401"/>
                      <a:pt x="267" y="414"/>
                    </a:cubicBezTo>
                    <a:cubicBezTo>
                      <a:pt x="269" y="422"/>
                      <a:pt x="263" y="432"/>
                      <a:pt x="273" y="437"/>
                    </a:cubicBezTo>
                    <a:cubicBezTo>
                      <a:pt x="284" y="436"/>
                      <a:pt x="296" y="431"/>
                      <a:pt x="308" y="434"/>
                    </a:cubicBezTo>
                    <a:cubicBezTo>
                      <a:pt x="313" y="418"/>
                      <a:pt x="323" y="397"/>
                      <a:pt x="343" y="393"/>
                    </a:cubicBezTo>
                    <a:cubicBezTo>
                      <a:pt x="353" y="391"/>
                      <a:pt x="364" y="392"/>
                      <a:pt x="372" y="389"/>
                    </a:cubicBezTo>
                    <a:cubicBezTo>
                      <a:pt x="387" y="389"/>
                      <a:pt x="395" y="403"/>
                      <a:pt x="400" y="414"/>
                    </a:cubicBezTo>
                    <a:cubicBezTo>
                      <a:pt x="402" y="422"/>
                      <a:pt x="402" y="432"/>
                      <a:pt x="395" y="438"/>
                    </a:cubicBezTo>
                    <a:cubicBezTo>
                      <a:pt x="389" y="441"/>
                      <a:pt x="382" y="441"/>
                      <a:pt x="374" y="440"/>
                    </a:cubicBezTo>
                    <a:cubicBezTo>
                      <a:pt x="364" y="436"/>
                      <a:pt x="363" y="419"/>
                      <a:pt x="349" y="423"/>
                    </a:cubicBezTo>
                    <a:cubicBezTo>
                      <a:pt x="344" y="426"/>
                      <a:pt x="339" y="428"/>
                      <a:pt x="336" y="434"/>
                    </a:cubicBezTo>
                    <a:cubicBezTo>
                      <a:pt x="331" y="440"/>
                      <a:pt x="335" y="448"/>
                      <a:pt x="338" y="454"/>
                    </a:cubicBezTo>
                    <a:cubicBezTo>
                      <a:pt x="345" y="465"/>
                      <a:pt x="357" y="472"/>
                      <a:pt x="369" y="475"/>
                    </a:cubicBezTo>
                    <a:cubicBezTo>
                      <a:pt x="385" y="475"/>
                      <a:pt x="400" y="475"/>
                      <a:pt x="412" y="464"/>
                    </a:cubicBezTo>
                    <a:cubicBezTo>
                      <a:pt x="422" y="459"/>
                      <a:pt x="427" y="449"/>
                      <a:pt x="432" y="441"/>
                    </a:cubicBezTo>
                    <a:cubicBezTo>
                      <a:pt x="441" y="441"/>
                      <a:pt x="448" y="434"/>
                      <a:pt x="455" y="431"/>
                    </a:cubicBezTo>
                    <a:cubicBezTo>
                      <a:pt x="473" y="418"/>
                      <a:pt x="475" y="396"/>
                      <a:pt x="472" y="376"/>
                    </a:cubicBezTo>
                    <a:cubicBezTo>
                      <a:pt x="472" y="361"/>
                      <a:pt x="460" y="351"/>
                      <a:pt x="452" y="340"/>
                    </a:cubicBezTo>
                    <a:cubicBezTo>
                      <a:pt x="443" y="333"/>
                      <a:pt x="430" y="332"/>
                      <a:pt x="420" y="327"/>
                    </a:cubicBezTo>
                    <a:cubicBezTo>
                      <a:pt x="412" y="316"/>
                      <a:pt x="412" y="316"/>
                      <a:pt x="412" y="316"/>
                    </a:cubicBezTo>
                    <a:cubicBezTo>
                      <a:pt x="401" y="302"/>
                      <a:pt x="381" y="301"/>
                      <a:pt x="365" y="306"/>
                    </a:cubicBezTo>
                    <a:cubicBezTo>
                      <a:pt x="357" y="310"/>
                      <a:pt x="348" y="315"/>
                      <a:pt x="344" y="324"/>
                    </a:cubicBezTo>
                    <a:cubicBezTo>
                      <a:pt x="343" y="330"/>
                      <a:pt x="345" y="336"/>
                      <a:pt x="347" y="342"/>
                    </a:cubicBezTo>
                    <a:cubicBezTo>
                      <a:pt x="349" y="348"/>
                      <a:pt x="357" y="346"/>
                      <a:pt x="362" y="349"/>
                    </a:cubicBezTo>
                    <a:cubicBezTo>
                      <a:pt x="364" y="346"/>
                      <a:pt x="366" y="341"/>
                      <a:pt x="370" y="341"/>
                    </a:cubicBezTo>
                    <a:cubicBezTo>
                      <a:pt x="376" y="338"/>
                      <a:pt x="382" y="340"/>
                      <a:pt x="387" y="343"/>
                    </a:cubicBezTo>
                    <a:cubicBezTo>
                      <a:pt x="394" y="346"/>
                      <a:pt x="395" y="353"/>
                      <a:pt x="397" y="360"/>
                    </a:cubicBezTo>
                    <a:cubicBezTo>
                      <a:pt x="397" y="367"/>
                      <a:pt x="392" y="373"/>
                      <a:pt x="386" y="377"/>
                    </a:cubicBezTo>
                    <a:cubicBezTo>
                      <a:pt x="379" y="380"/>
                      <a:pt x="371" y="384"/>
                      <a:pt x="364" y="382"/>
                    </a:cubicBezTo>
                    <a:cubicBezTo>
                      <a:pt x="346" y="387"/>
                      <a:pt x="330" y="378"/>
                      <a:pt x="320" y="363"/>
                    </a:cubicBezTo>
                    <a:cubicBezTo>
                      <a:pt x="316" y="357"/>
                      <a:pt x="315" y="350"/>
                      <a:pt x="310" y="344"/>
                    </a:cubicBezTo>
                    <a:cubicBezTo>
                      <a:pt x="296" y="344"/>
                      <a:pt x="284" y="343"/>
                      <a:pt x="271" y="338"/>
                    </a:cubicBezTo>
                    <a:cubicBezTo>
                      <a:pt x="269" y="340"/>
                      <a:pt x="269" y="340"/>
                      <a:pt x="269" y="340"/>
                    </a:cubicBezTo>
                    <a:cubicBezTo>
                      <a:pt x="265" y="352"/>
                      <a:pt x="264" y="367"/>
                      <a:pt x="254" y="375"/>
                    </a:cubicBezTo>
                    <a:close/>
                    <a:moveTo>
                      <a:pt x="267" y="374"/>
                    </a:moveTo>
                    <a:cubicBezTo>
                      <a:pt x="262" y="379"/>
                      <a:pt x="256" y="382"/>
                      <a:pt x="252" y="387"/>
                    </a:cubicBezTo>
                    <a:cubicBezTo>
                      <a:pt x="267" y="396"/>
                      <a:pt x="275" y="411"/>
                      <a:pt x="277" y="427"/>
                    </a:cubicBezTo>
                    <a:cubicBezTo>
                      <a:pt x="284" y="428"/>
                      <a:pt x="293" y="425"/>
                      <a:pt x="300" y="425"/>
                    </a:cubicBezTo>
                    <a:cubicBezTo>
                      <a:pt x="303" y="423"/>
                      <a:pt x="303" y="419"/>
                      <a:pt x="306" y="417"/>
                    </a:cubicBezTo>
                    <a:cubicBezTo>
                      <a:pt x="312" y="405"/>
                      <a:pt x="321" y="396"/>
                      <a:pt x="331" y="387"/>
                    </a:cubicBezTo>
                    <a:cubicBezTo>
                      <a:pt x="327" y="381"/>
                      <a:pt x="319" y="377"/>
                      <a:pt x="315" y="371"/>
                    </a:cubicBezTo>
                    <a:cubicBezTo>
                      <a:pt x="311" y="364"/>
                      <a:pt x="309" y="357"/>
                      <a:pt x="304" y="353"/>
                    </a:cubicBezTo>
                    <a:cubicBezTo>
                      <a:pt x="294" y="353"/>
                      <a:pt x="284" y="350"/>
                      <a:pt x="274" y="349"/>
                    </a:cubicBezTo>
                    <a:cubicBezTo>
                      <a:pt x="272" y="357"/>
                      <a:pt x="271" y="366"/>
                      <a:pt x="267" y="374"/>
                    </a:cubicBezTo>
                    <a:close/>
                    <a:moveTo>
                      <a:pt x="267" y="140"/>
                    </a:moveTo>
                    <a:cubicBezTo>
                      <a:pt x="277" y="143"/>
                      <a:pt x="289" y="145"/>
                      <a:pt x="296" y="134"/>
                    </a:cubicBezTo>
                    <a:cubicBezTo>
                      <a:pt x="303" y="128"/>
                      <a:pt x="302" y="118"/>
                      <a:pt x="308" y="112"/>
                    </a:cubicBezTo>
                    <a:cubicBezTo>
                      <a:pt x="310" y="111"/>
                      <a:pt x="312" y="114"/>
                      <a:pt x="312" y="115"/>
                    </a:cubicBezTo>
                    <a:cubicBezTo>
                      <a:pt x="310" y="129"/>
                      <a:pt x="305" y="143"/>
                      <a:pt x="308" y="156"/>
                    </a:cubicBezTo>
                    <a:cubicBezTo>
                      <a:pt x="309" y="163"/>
                      <a:pt x="314" y="169"/>
                      <a:pt x="312" y="176"/>
                    </a:cubicBezTo>
                    <a:cubicBezTo>
                      <a:pt x="309" y="177"/>
                      <a:pt x="306" y="178"/>
                      <a:pt x="304" y="175"/>
                    </a:cubicBezTo>
                    <a:cubicBezTo>
                      <a:pt x="297" y="157"/>
                      <a:pt x="279" y="155"/>
                      <a:pt x="263" y="152"/>
                    </a:cubicBezTo>
                    <a:cubicBezTo>
                      <a:pt x="258" y="149"/>
                      <a:pt x="261" y="140"/>
                      <a:pt x="267" y="140"/>
                    </a:cubicBezTo>
                    <a:close/>
                    <a:moveTo>
                      <a:pt x="264" y="384"/>
                    </a:moveTo>
                    <a:cubicBezTo>
                      <a:pt x="262" y="388"/>
                      <a:pt x="267" y="391"/>
                      <a:pt x="269" y="392"/>
                    </a:cubicBezTo>
                    <a:cubicBezTo>
                      <a:pt x="277" y="399"/>
                      <a:pt x="280" y="409"/>
                      <a:pt x="282" y="419"/>
                    </a:cubicBezTo>
                    <a:cubicBezTo>
                      <a:pt x="285" y="420"/>
                      <a:pt x="291" y="419"/>
                      <a:pt x="295" y="418"/>
                    </a:cubicBezTo>
                    <a:cubicBezTo>
                      <a:pt x="296" y="412"/>
                      <a:pt x="301" y="406"/>
                      <a:pt x="306" y="401"/>
                    </a:cubicBezTo>
                    <a:cubicBezTo>
                      <a:pt x="310" y="397"/>
                      <a:pt x="317" y="394"/>
                      <a:pt x="318" y="388"/>
                    </a:cubicBezTo>
                    <a:cubicBezTo>
                      <a:pt x="309" y="379"/>
                      <a:pt x="304" y="368"/>
                      <a:pt x="300" y="358"/>
                    </a:cubicBezTo>
                    <a:cubicBezTo>
                      <a:pt x="294" y="357"/>
                      <a:pt x="285" y="354"/>
                      <a:pt x="279" y="358"/>
                    </a:cubicBezTo>
                    <a:cubicBezTo>
                      <a:pt x="277" y="367"/>
                      <a:pt x="273" y="378"/>
                      <a:pt x="264" y="384"/>
                    </a:cubicBezTo>
                    <a:close/>
                    <a:moveTo>
                      <a:pt x="280" y="616"/>
                    </a:moveTo>
                    <a:cubicBezTo>
                      <a:pt x="275" y="618"/>
                      <a:pt x="269" y="617"/>
                      <a:pt x="265" y="622"/>
                    </a:cubicBezTo>
                    <a:cubicBezTo>
                      <a:pt x="265" y="624"/>
                      <a:pt x="265" y="626"/>
                      <a:pt x="266" y="627"/>
                    </a:cubicBezTo>
                    <a:cubicBezTo>
                      <a:pt x="274" y="629"/>
                      <a:pt x="280" y="625"/>
                      <a:pt x="287" y="624"/>
                    </a:cubicBezTo>
                    <a:cubicBezTo>
                      <a:pt x="300" y="625"/>
                      <a:pt x="305" y="638"/>
                      <a:pt x="307" y="648"/>
                    </a:cubicBezTo>
                    <a:cubicBezTo>
                      <a:pt x="310" y="650"/>
                      <a:pt x="311" y="647"/>
                      <a:pt x="314" y="647"/>
                    </a:cubicBezTo>
                    <a:cubicBezTo>
                      <a:pt x="317" y="645"/>
                      <a:pt x="319" y="641"/>
                      <a:pt x="319" y="637"/>
                    </a:cubicBezTo>
                    <a:cubicBezTo>
                      <a:pt x="312" y="627"/>
                      <a:pt x="308" y="613"/>
                      <a:pt x="311" y="601"/>
                    </a:cubicBezTo>
                    <a:cubicBezTo>
                      <a:pt x="312" y="599"/>
                      <a:pt x="309" y="597"/>
                      <a:pt x="307" y="597"/>
                    </a:cubicBezTo>
                    <a:cubicBezTo>
                      <a:pt x="301" y="609"/>
                      <a:pt x="289" y="610"/>
                      <a:pt x="280" y="616"/>
                    </a:cubicBezTo>
                    <a:close/>
                    <a:moveTo>
                      <a:pt x="352" y="430"/>
                    </a:moveTo>
                    <a:cubicBezTo>
                      <a:pt x="346" y="432"/>
                      <a:pt x="339" y="440"/>
                      <a:pt x="343" y="448"/>
                    </a:cubicBezTo>
                    <a:cubicBezTo>
                      <a:pt x="349" y="454"/>
                      <a:pt x="354" y="464"/>
                      <a:pt x="363" y="466"/>
                    </a:cubicBezTo>
                    <a:cubicBezTo>
                      <a:pt x="384" y="472"/>
                      <a:pt x="407" y="464"/>
                      <a:pt x="420" y="447"/>
                    </a:cubicBezTo>
                    <a:cubicBezTo>
                      <a:pt x="423" y="443"/>
                      <a:pt x="421" y="437"/>
                      <a:pt x="425" y="434"/>
                    </a:cubicBezTo>
                    <a:cubicBezTo>
                      <a:pt x="432" y="432"/>
                      <a:pt x="441" y="432"/>
                      <a:pt x="447" y="426"/>
                    </a:cubicBezTo>
                    <a:cubicBezTo>
                      <a:pt x="466" y="414"/>
                      <a:pt x="466" y="388"/>
                      <a:pt x="463" y="369"/>
                    </a:cubicBezTo>
                    <a:cubicBezTo>
                      <a:pt x="457" y="359"/>
                      <a:pt x="450" y="347"/>
                      <a:pt x="439" y="342"/>
                    </a:cubicBezTo>
                    <a:cubicBezTo>
                      <a:pt x="431" y="336"/>
                      <a:pt x="422" y="340"/>
                      <a:pt x="415" y="336"/>
                    </a:cubicBezTo>
                    <a:cubicBezTo>
                      <a:pt x="410" y="326"/>
                      <a:pt x="404" y="317"/>
                      <a:pt x="394" y="313"/>
                    </a:cubicBezTo>
                    <a:cubicBezTo>
                      <a:pt x="379" y="308"/>
                      <a:pt x="364" y="314"/>
                      <a:pt x="354" y="323"/>
                    </a:cubicBezTo>
                    <a:cubicBezTo>
                      <a:pt x="351" y="328"/>
                      <a:pt x="351" y="335"/>
                      <a:pt x="354" y="338"/>
                    </a:cubicBezTo>
                    <a:cubicBezTo>
                      <a:pt x="355" y="339"/>
                      <a:pt x="356" y="339"/>
                      <a:pt x="358" y="338"/>
                    </a:cubicBezTo>
                    <a:cubicBezTo>
                      <a:pt x="361" y="335"/>
                      <a:pt x="366" y="333"/>
                      <a:pt x="370" y="331"/>
                    </a:cubicBezTo>
                    <a:cubicBezTo>
                      <a:pt x="382" y="328"/>
                      <a:pt x="395" y="333"/>
                      <a:pt x="402" y="343"/>
                    </a:cubicBezTo>
                    <a:cubicBezTo>
                      <a:pt x="410" y="348"/>
                      <a:pt x="401" y="362"/>
                      <a:pt x="411" y="365"/>
                    </a:cubicBezTo>
                    <a:cubicBezTo>
                      <a:pt x="411" y="358"/>
                      <a:pt x="414" y="352"/>
                      <a:pt x="412" y="346"/>
                    </a:cubicBezTo>
                    <a:cubicBezTo>
                      <a:pt x="414" y="343"/>
                      <a:pt x="416" y="347"/>
                      <a:pt x="419" y="346"/>
                    </a:cubicBezTo>
                    <a:cubicBezTo>
                      <a:pt x="434" y="348"/>
                      <a:pt x="449" y="357"/>
                      <a:pt x="456" y="372"/>
                    </a:cubicBezTo>
                    <a:cubicBezTo>
                      <a:pt x="461" y="387"/>
                      <a:pt x="460" y="403"/>
                      <a:pt x="450" y="416"/>
                    </a:cubicBezTo>
                    <a:cubicBezTo>
                      <a:pt x="443" y="423"/>
                      <a:pt x="431" y="427"/>
                      <a:pt x="421" y="424"/>
                    </a:cubicBezTo>
                    <a:cubicBezTo>
                      <a:pt x="420" y="422"/>
                      <a:pt x="414" y="419"/>
                      <a:pt x="417" y="416"/>
                    </a:cubicBezTo>
                    <a:cubicBezTo>
                      <a:pt x="424" y="415"/>
                      <a:pt x="430" y="412"/>
                      <a:pt x="435" y="409"/>
                    </a:cubicBezTo>
                    <a:cubicBezTo>
                      <a:pt x="440" y="404"/>
                      <a:pt x="446" y="400"/>
                      <a:pt x="447" y="393"/>
                    </a:cubicBezTo>
                    <a:cubicBezTo>
                      <a:pt x="442" y="382"/>
                      <a:pt x="433" y="373"/>
                      <a:pt x="422" y="366"/>
                    </a:cubicBezTo>
                    <a:cubicBezTo>
                      <a:pt x="420" y="366"/>
                      <a:pt x="416" y="365"/>
                      <a:pt x="415" y="367"/>
                    </a:cubicBezTo>
                    <a:cubicBezTo>
                      <a:pt x="422" y="373"/>
                      <a:pt x="430" y="381"/>
                      <a:pt x="437" y="388"/>
                    </a:cubicBezTo>
                    <a:cubicBezTo>
                      <a:pt x="441" y="399"/>
                      <a:pt x="425" y="402"/>
                      <a:pt x="420" y="409"/>
                    </a:cubicBezTo>
                    <a:cubicBezTo>
                      <a:pt x="416" y="408"/>
                      <a:pt x="412" y="409"/>
                      <a:pt x="409" y="412"/>
                    </a:cubicBezTo>
                    <a:cubicBezTo>
                      <a:pt x="410" y="421"/>
                      <a:pt x="411" y="432"/>
                      <a:pt x="405" y="439"/>
                    </a:cubicBezTo>
                    <a:cubicBezTo>
                      <a:pt x="400" y="448"/>
                      <a:pt x="389" y="447"/>
                      <a:pt x="381" y="449"/>
                    </a:cubicBezTo>
                    <a:cubicBezTo>
                      <a:pt x="375" y="448"/>
                      <a:pt x="368" y="446"/>
                      <a:pt x="364" y="441"/>
                    </a:cubicBezTo>
                    <a:cubicBezTo>
                      <a:pt x="358" y="438"/>
                      <a:pt x="359" y="431"/>
                      <a:pt x="352" y="430"/>
                    </a:cubicBezTo>
                    <a:close/>
                    <a:moveTo>
                      <a:pt x="384" y="118"/>
                    </a:moveTo>
                    <a:cubicBezTo>
                      <a:pt x="384" y="109"/>
                      <a:pt x="378" y="102"/>
                      <a:pt x="381" y="93"/>
                    </a:cubicBezTo>
                    <a:cubicBezTo>
                      <a:pt x="388" y="76"/>
                      <a:pt x="405" y="65"/>
                      <a:pt x="424" y="64"/>
                    </a:cubicBezTo>
                    <a:cubicBezTo>
                      <a:pt x="430" y="67"/>
                      <a:pt x="423" y="72"/>
                      <a:pt x="424" y="76"/>
                    </a:cubicBezTo>
                    <a:cubicBezTo>
                      <a:pt x="420" y="94"/>
                      <a:pt x="431" y="110"/>
                      <a:pt x="445" y="120"/>
                    </a:cubicBezTo>
                    <a:cubicBezTo>
                      <a:pt x="446" y="123"/>
                      <a:pt x="444" y="122"/>
                      <a:pt x="442" y="122"/>
                    </a:cubicBezTo>
                    <a:cubicBezTo>
                      <a:pt x="439" y="122"/>
                      <a:pt x="435" y="119"/>
                      <a:pt x="432" y="118"/>
                    </a:cubicBezTo>
                    <a:cubicBezTo>
                      <a:pt x="413" y="116"/>
                      <a:pt x="392" y="117"/>
                      <a:pt x="379" y="134"/>
                    </a:cubicBezTo>
                    <a:cubicBezTo>
                      <a:pt x="378" y="142"/>
                      <a:pt x="374" y="148"/>
                      <a:pt x="373" y="155"/>
                    </a:cubicBezTo>
                    <a:cubicBezTo>
                      <a:pt x="371" y="158"/>
                      <a:pt x="369" y="154"/>
                      <a:pt x="369" y="153"/>
                    </a:cubicBezTo>
                    <a:cubicBezTo>
                      <a:pt x="368" y="150"/>
                      <a:pt x="368" y="150"/>
                      <a:pt x="368" y="150"/>
                    </a:cubicBezTo>
                    <a:cubicBezTo>
                      <a:pt x="371" y="138"/>
                      <a:pt x="374" y="126"/>
                      <a:pt x="384" y="118"/>
                    </a:cubicBezTo>
                    <a:close/>
                    <a:moveTo>
                      <a:pt x="384" y="581"/>
                    </a:moveTo>
                    <a:cubicBezTo>
                      <a:pt x="374" y="587"/>
                      <a:pt x="369" y="599"/>
                      <a:pt x="369" y="611"/>
                    </a:cubicBezTo>
                    <a:cubicBezTo>
                      <a:pt x="371" y="620"/>
                      <a:pt x="375" y="629"/>
                      <a:pt x="382" y="636"/>
                    </a:cubicBezTo>
                    <a:cubicBezTo>
                      <a:pt x="385" y="641"/>
                      <a:pt x="381" y="645"/>
                      <a:pt x="380" y="650"/>
                    </a:cubicBezTo>
                    <a:cubicBezTo>
                      <a:pt x="378" y="663"/>
                      <a:pt x="383" y="676"/>
                      <a:pt x="390" y="687"/>
                    </a:cubicBezTo>
                    <a:cubicBezTo>
                      <a:pt x="398" y="694"/>
                      <a:pt x="407" y="700"/>
                      <a:pt x="418" y="700"/>
                    </a:cubicBezTo>
                    <a:cubicBezTo>
                      <a:pt x="428" y="695"/>
                      <a:pt x="420" y="682"/>
                      <a:pt x="427" y="675"/>
                    </a:cubicBezTo>
                    <a:cubicBezTo>
                      <a:pt x="432" y="663"/>
                      <a:pt x="442" y="652"/>
                      <a:pt x="453" y="645"/>
                    </a:cubicBezTo>
                    <a:cubicBezTo>
                      <a:pt x="453" y="644"/>
                      <a:pt x="452" y="644"/>
                      <a:pt x="451" y="644"/>
                    </a:cubicBezTo>
                    <a:cubicBezTo>
                      <a:pt x="436" y="649"/>
                      <a:pt x="421" y="647"/>
                      <a:pt x="406" y="644"/>
                    </a:cubicBezTo>
                    <a:cubicBezTo>
                      <a:pt x="390" y="637"/>
                      <a:pt x="388" y="620"/>
                      <a:pt x="387" y="606"/>
                    </a:cubicBezTo>
                    <a:cubicBezTo>
                      <a:pt x="387" y="592"/>
                      <a:pt x="395" y="581"/>
                      <a:pt x="407" y="575"/>
                    </a:cubicBezTo>
                    <a:cubicBezTo>
                      <a:pt x="408" y="574"/>
                      <a:pt x="406" y="573"/>
                      <a:pt x="405" y="573"/>
                    </a:cubicBezTo>
                    <a:cubicBezTo>
                      <a:pt x="398" y="574"/>
                      <a:pt x="390" y="575"/>
                      <a:pt x="384" y="581"/>
                    </a:cubicBezTo>
                    <a:close/>
                    <a:moveTo>
                      <a:pt x="372" y="358"/>
                    </a:moveTo>
                    <a:cubicBezTo>
                      <a:pt x="372" y="358"/>
                      <a:pt x="371" y="358"/>
                      <a:pt x="371" y="360"/>
                    </a:cubicBezTo>
                    <a:cubicBezTo>
                      <a:pt x="372" y="360"/>
                      <a:pt x="373" y="360"/>
                      <a:pt x="374" y="359"/>
                    </a:cubicBezTo>
                    <a:cubicBezTo>
                      <a:pt x="372" y="358"/>
                      <a:pt x="372" y="358"/>
                      <a:pt x="372" y="358"/>
                    </a:cubicBezTo>
                    <a:close/>
                    <a:moveTo>
                      <a:pt x="60" y="327"/>
                    </a:moveTo>
                    <a:cubicBezTo>
                      <a:pt x="55" y="331"/>
                      <a:pt x="49" y="334"/>
                      <a:pt x="49" y="341"/>
                    </a:cubicBezTo>
                    <a:cubicBezTo>
                      <a:pt x="50" y="347"/>
                      <a:pt x="56" y="346"/>
                      <a:pt x="60" y="346"/>
                    </a:cubicBezTo>
                    <a:cubicBezTo>
                      <a:pt x="67" y="347"/>
                      <a:pt x="73" y="356"/>
                      <a:pt x="76" y="362"/>
                    </a:cubicBezTo>
                    <a:cubicBezTo>
                      <a:pt x="88" y="374"/>
                      <a:pt x="105" y="378"/>
                      <a:pt x="122" y="373"/>
                    </a:cubicBezTo>
                    <a:cubicBezTo>
                      <a:pt x="129" y="378"/>
                      <a:pt x="139" y="382"/>
                      <a:pt x="148" y="378"/>
                    </a:cubicBezTo>
                    <a:cubicBezTo>
                      <a:pt x="153" y="378"/>
                      <a:pt x="157" y="372"/>
                      <a:pt x="162" y="373"/>
                    </a:cubicBezTo>
                    <a:cubicBezTo>
                      <a:pt x="166" y="378"/>
                      <a:pt x="173" y="381"/>
                      <a:pt x="174" y="387"/>
                    </a:cubicBezTo>
                    <a:cubicBezTo>
                      <a:pt x="172" y="393"/>
                      <a:pt x="168" y="397"/>
                      <a:pt x="162" y="398"/>
                    </a:cubicBezTo>
                    <a:cubicBezTo>
                      <a:pt x="149" y="385"/>
                      <a:pt x="130" y="388"/>
                      <a:pt x="114" y="394"/>
                    </a:cubicBezTo>
                    <a:cubicBezTo>
                      <a:pt x="110" y="392"/>
                      <a:pt x="104" y="393"/>
                      <a:pt x="99" y="394"/>
                    </a:cubicBezTo>
                    <a:cubicBezTo>
                      <a:pt x="83" y="397"/>
                      <a:pt x="78" y="414"/>
                      <a:pt x="71" y="425"/>
                    </a:cubicBezTo>
                    <a:cubicBezTo>
                      <a:pt x="66" y="431"/>
                      <a:pt x="59" y="429"/>
                      <a:pt x="52" y="428"/>
                    </a:cubicBezTo>
                    <a:cubicBezTo>
                      <a:pt x="50" y="431"/>
                      <a:pt x="52" y="436"/>
                      <a:pt x="53" y="440"/>
                    </a:cubicBezTo>
                    <a:cubicBezTo>
                      <a:pt x="55" y="450"/>
                      <a:pt x="64" y="455"/>
                      <a:pt x="70" y="461"/>
                    </a:cubicBezTo>
                    <a:cubicBezTo>
                      <a:pt x="78" y="465"/>
                      <a:pt x="88" y="468"/>
                      <a:pt x="97" y="464"/>
                    </a:cubicBezTo>
                    <a:cubicBezTo>
                      <a:pt x="102" y="466"/>
                      <a:pt x="108" y="462"/>
                      <a:pt x="112" y="463"/>
                    </a:cubicBezTo>
                    <a:cubicBezTo>
                      <a:pt x="117" y="468"/>
                      <a:pt x="123" y="470"/>
                      <a:pt x="130" y="472"/>
                    </a:cubicBezTo>
                    <a:cubicBezTo>
                      <a:pt x="137" y="471"/>
                      <a:pt x="146" y="472"/>
                      <a:pt x="151" y="466"/>
                    </a:cubicBezTo>
                    <a:cubicBezTo>
                      <a:pt x="157" y="463"/>
                      <a:pt x="157" y="458"/>
                      <a:pt x="163" y="455"/>
                    </a:cubicBezTo>
                    <a:cubicBezTo>
                      <a:pt x="167" y="460"/>
                      <a:pt x="173" y="460"/>
                      <a:pt x="176" y="465"/>
                    </a:cubicBezTo>
                    <a:cubicBezTo>
                      <a:pt x="173" y="473"/>
                      <a:pt x="173" y="473"/>
                      <a:pt x="173" y="473"/>
                    </a:cubicBezTo>
                    <a:cubicBezTo>
                      <a:pt x="167" y="490"/>
                      <a:pt x="178" y="507"/>
                      <a:pt x="167" y="522"/>
                    </a:cubicBezTo>
                    <a:cubicBezTo>
                      <a:pt x="164" y="524"/>
                      <a:pt x="161" y="526"/>
                      <a:pt x="157" y="524"/>
                    </a:cubicBezTo>
                    <a:cubicBezTo>
                      <a:pt x="148" y="520"/>
                      <a:pt x="160" y="512"/>
                      <a:pt x="154" y="505"/>
                    </a:cubicBezTo>
                    <a:cubicBezTo>
                      <a:pt x="146" y="496"/>
                      <a:pt x="133" y="495"/>
                      <a:pt x="122" y="499"/>
                    </a:cubicBezTo>
                    <a:cubicBezTo>
                      <a:pt x="110" y="501"/>
                      <a:pt x="110" y="514"/>
                      <a:pt x="105" y="522"/>
                    </a:cubicBezTo>
                    <a:cubicBezTo>
                      <a:pt x="103" y="540"/>
                      <a:pt x="109" y="559"/>
                      <a:pt x="124" y="569"/>
                    </a:cubicBezTo>
                    <a:cubicBezTo>
                      <a:pt x="122" y="580"/>
                      <a:pt x="127" y="588"/>
                      <a:pt x="134" y="594"/>
                    </a:cubicBezTo>
                    <a:cubicBezTo>
                      <a:pt x="147" y="606"/>
                      <a:pt x="164" y="603"/>
                      <a:pt x="178" y="596"/>
                    </a:cubicBezTo>
                    <a:cubicBezTo>
                      <a:pt x="183" y="602"/>
                      <a:pt x="187" y="609"/>
                      <a:pt x="191" y="615"/>
                    </a:cubicBezTo>
                    <a:cubicBezTo>
                      <a:pt x="182" y="620"/>
                      <a:pt x="184" y="630"/>
                      <a:pt x="181" y="637"/>
                    </a:cubicBezTo>
                    <a:cubicBezTo>
                      <a:pt x="182" y="646"/>
                      <a:pt x="185" y="653"/>
                      <a:pt x="191" y="659"/>
                    </a:cubicBezTo>
                    <a:cubicBezTo>
                      <a:pt x="200" y="667"/>
                      <a:pt x="213" y="673"/>
                      <a:pt x="224" y="672"/>
                    </a:cubicBezTo>
                    <a:cubicBezTo>
                      <a:pt x="234" y="667"/>
                      <a:pt x="236" y="680"/>
                      <a:pt x="244" y="681"/>
                    </a:cubicBezTo>
                    <a:cubicBezTo>
                      <a:pt x="255" y="686"/>
                      <a:pt x="268" y="681"/>
                      <a:pt x="279" y="678"/>
                    </a:cubicBezTo>
                    <a:cubicBezTo>
                      <a:pt x="289" y="672"/>
                      <a:pt x="299" y="661"/>
                      <a:pt x="297" y="648"/>
                    </a:cubicBezTo>
                    <a:cubicBezTo>
                      <a:pt x="296" y="641"/>
                      <a:pt x="291" y="633"/>
                      <a:pt x="284" y="631"/>
                    </a:cubicBezTo>
                    <a:cubicBezTo>
                      <a:pt x="279" y="634"/>
                      <a:pt x="271" y="637"/>
                      <a:pt x="264" y="634"/>
                    </a:cubicBezTo>
                    <a:cubicBezTo>
                      <a:pt x="259" y="631"/>
                      <a:pt x="257" y="625"/>
                      <a:pt x="258" y="619"/>
                    </a:cubicBezTo>
                    <a:cubicBezTo>
                      <a:pt x="259" y="616"/>
                      <a:pt x="260" y="612"/>
                      <a:pt x="264" y="611"/>
                    </a:cubicBezTo>
                    <a:cubicBezTo>
                      <a:pt x="280" y="610"/>
                      <a:pt x="295" y="602"/>
                      <a:pt x="304" y="589"/>
                    </a:cubicBezTo>
                    <a:cubicBezTo>
                      <a:pt x="307" y="589"/>
                      <a:pt x="310" y="588"/>
                      <a:pt x="311" y="586"/>
                    </a:cubicBezTo>
                    <a:cubicBezTo>
                      <a:pt x="309" y="581"/>
                      <a:pt x="312" y="577"/>
                      <a:pt x="312" y="572"/>
                    </a:cubicBezTo>
                    <a:cubicBezTo>
                      <a:pt x="320" y="567"/>
                      <a:pt x="330" y="563"/>
                      <a:pt x="334" y="554"/>
                    </a:cubicBezTo>
                    <a:cubicBezTo>
                      <a:pt x="337" y="546"/>
                      <a:pt x="336" y="539"/>
                      <a:pt x="334" y="533"/>
                    </a:cubicBezTo>
                    <a:cubicBezTo>
                      <a:pt x="331" y="522"/>
                      <a:pt x="321" y="514"/>
                      <a:pt x="311" y="512"/>
                    </a:cubicBezTo>
                    <a:cubicBezTo>
                      <a:pt x="306" y="510"/>
                      <a:pt x="301" y="515"/>
                      <a:pt x="297" y="512"/>
                    </a:cubicBezTo>
                    <a:cubicBezTo>
                      <a:pt x="293" y="505"/>
                      <a:pt x="287" y="497"/>
                      <a:pt x="279" y="495"/>
                    </a:cubicBezTo>
                    <a:cubicBezTo>
                      <a:pt x="266" y="494"/>
                      <a:pt x="252" y="498"/>
                      <a:pt x="245" y="508"/>
                    </a:cubicBezTo>
                    <a:cubicBezTo>
                      <a:pt x="243" y="516"/>
                      <a:pt x="239" y="525"/>
                      <a:pt x="245" y="533"/>
                    </a:cubicBezTo>
                    <a:cubicBezTo>
                      <a:pt x="255" y="532"/>
                      <a:pt x="255" y="532"/>
                      <a:pt x="255" y="532"/>
                    </a:cubicBezTo>
                    <a:cubicBezTo>
                      <a:pt x="259" y="535"/>
                      <a:pt x="264" y="539"/>
                      <a:pt x="266" y="544"/>
                    </a:cubicBezTo>
                    <a:cubicBezTo>
                      <a:pt x="268" y="548"/>
                      <a:pt x="267" y="555"/>
                      <a:pt x="264" y="559"/>
                    </a:cubicBezTo>
                    <a:cubicBezTo>
                      <a:pt x="256" y="565"/>
                      <a:pt x="247" y="566"/>
                      <a:pt x="237" y="564"/>
                    </a:cubicBezTo>
                    <a:cubicBezTo>
                      <a:pt x="225" y="559"/>
                      <a:pt x="219" y="547"/>
                      <a:pt x="217" y="535"/>
                    </a:cubicBezTo>
                    <a:cubicBezTo>
                      <a:pt x="214" y="518"/>
                      <a:pt x="219" y="500"/>
                      <a:pt x="231" y="488"/>
                    </a:cubicBezTo>
                    <a:cubicBezTo>
                      <a:pt x="244" y="475"/>
                      <a:pt x="263" y="472"/>
                      <a:pt x="281" y="471"/>
                    </a:cubicBezTo>
                    <a:cubicBezTo>
                      <a:pt x="289" y="472"/>
                      <a:pt x="297" y="470"/>
                      <a:pt x="304" y="475"/>
                    </a:cubicBezTo>
                    <a:cubicBezTo>
                      <a:pt x="308" y="482"/>
                      <a:pt x="314" y="487"/>
                      <a:pt x="319" y="492"/>
                    </a:cubicBezTo>
                    <a:cubicBezTo>
                      <a:pt x="331" y="500"/>
                      <a:pt x="344" y="504"/>
                      <a:pt x="359" y="504"/>
                    </a:cubicBezTo>
                    <a:cubicBezTo>
                      <a:pt x="375" y="504"/>
                      <a:pt x="392" y="502"/>
                      <a:pt x="407" y="497"/>
                    </a:cubicBezTo>
                    <a:cubicBezTo>
                      <a:pt x="423" y="495"/>
                      <a:pt x="441" y="498"/>
                      <a:pt x="456" y="506"/>
                    </a:cubicBezTo>
                    <a:cubicBezTo>
                      <a:pt x="472" y="517"/>
                      <a:pt x="481" y="535"/>
                      <a:pt x="481" y="555"/>
                    </a:cubicBezTo>
                    <a:cubicBezTo>
                      <a:pt x="486" y="562"/>
                      <a:pt x="495" y="566"/>
                      <a:pt x="497" y="575"/>
                    </a:cubicBezTo>
                    <a:cubicBezTo>
                      <a:pt x="503" y="591"/>
                      <a:pt x="502" y="613"/>
                      <a:pt x="489" y="626"/>
                    </a:cubicBezTo>
                    <a:cubicBezTo>
                      <a:pt x="469" y="646"/>
                      <a:pt x="446" y="661"/>
                      <a:pt x="432" y="686"/>
                    </a:cubicBezTo>
                    <a:cubicBezTo>
                      <a:pt x="429" y="692"/>
                      <a:pt x="432" y="701"/>
                      <a:pt x="427" y="707"/>
                    </a:cubicBezTo>
                    <a:cubicBezTo>
                      <a:pt x="410" y="708"/>
                      <a:pt x="391" y="700"/>
                      <a:pt x="380" y="686"/>
                    </a:cubicBezTo>
                    <a:cubicBezTo>
                      <a:pt x="371" y="675"/>
                      <a:pt x="367" y="656"/>
                      <a:pt x="375" y="644"/>
                    </a:cubicBezTo>
                    <a:cubicBezTo>
                      <a:pt x="380" y="635"/>
                      <a:pt x="367" y="632"/>
                      <a:pt x="367" y="626"/>
                    </a:cubicBezTo>
                    <a:cubicBezTo>
                      <a:pt x="360" y="615"/>
                      <a:pt x="364" y="600"/>
                      <a:pt x="367" y="589"/>
                    </a:cubicBezTo>
                    <a:cubicBezTo>
                      <a:pt x="375" y="581"/>
                      <a:pt x="383" y="571"/>
                      <a:pt x="393" y="566"/>
                    </a:cubicBezTo>
                    <a:cubicBezTo>
                      <a:pt x="403" y="563"/>
                      <a:pt x="415" y="561"/>
                      <a:pt x="422" y="570"/>
                    </a:cubicBezTo>
                    <a:cubicBezTo>
                      <a:pt x="423" y="573"/>
                      <a:pt x="425" y="576"/>
                      <a:pt x="423" y="580"/>
                    </a:cubicBezTo>
                    <a:cubicBezTo>
                      <a:pt x="421" y="583"/>
                      <a:pt x="416" y="583"/>
                      <a:pt x="412" y="584"/>
                    </a:cubicBezTo>
                    <a:cubicBezTo>
                      <a:pt x="403" y="589"/>
                      <a:pt x="396" y="597"/>
                      <a:pt x="393" y="607"/>
                    </a:cubicBezTo>
                    <a:cubicBezTo>
                      <a:pt x="393" y="616"/>
                      <a:pt x="396" y="622"/>
                      <a:pt x="401" y="629"/>
                    </a:cubicBezTo>
                    <a:cubicBezTo>
                      <a:pt x="406" y="634"/>
                      <a:pt x="411" y="641"/>
                      <a:pt x="418" y="641"/>
                    </a:cubicBezTo>
                    <a:cubicBezTo>
                      <a:pt x="431" y="643"/>
                      <a:pt x="443" y="642"/>
                      <a:pt x="454" y="636"/>
                    </a:cubicBezTo>
                    <a:cubicBezTo>
                      <a:pt x="472" y="625"/>
                      <a:pt x="470" y="601"/>
                      <a:pt x="468" y="583"/>
                    </a:cubicBezTo>
                    <a:cubicBezTo>
                      <a:pt x="475" y="564"/>
                      <a:pt x="468" y="543"/>
                      <a:pt x="457" y="529"/>
                    </a:cubicBezTo>
                    <a:cubicBezTo>
                      <a:pt x="445" y="514"/>
                      <a:pt x="429" y="509"/>
                      <a:pt x="410" y="510"/>
                    </a:cubicBezTo>
                    <a:cubicBezTo>
                      <a:pt x="382" y="513"/>
                      <a:pt x="354" y="529"/>
                      <a:pt x="344" y="556"/>
                    </a:cubicBezTo>
                    <a:cubicBezTo>
                      <a:pt x="340" y="563"/>
                      <a:pt x="331" y="566"/>
                      <a:pt x="327" y="574"/>
                    </a:cubicBezTo>
                    <a:cubicBezTo>
                      <a:pt x="312" y="591"/>
                      <a:pt x="317" y="617"/>
                      <a:pt x="327" y="636"/>
                    </a:cubicBezTo>
                    <a:cubicBezTo>
                      <a:pt x="329" y="648"/>
                      <a:pt x="324" y="660"/>
                      <a:pt x="327" y="673"/>
                    </a:cubicBezTo>
                    <a:cubicBezTo>
                      <a:pt x="329" y="691"/>
                      <a:pt x="336" y="707"/>
                      <a:pt x="346" y="721"/>
                    </a:cubicBezTo>
                    <a:cubicBezTo>
                      <a:pt x="356" y="728"/>
                      <a:pt x="365" y="737"/>
                      <a:pt x="377" y="740"/>
                    </a:cubicBezTo>
                    <a:cubicBezTo>
                      <a:pt x="401" y="748"/>
                      <a:pt x="426" y="757"/>
                      <a:pt x="451" y="751"/>
                    </a:cubicBezTo>
                    <a:cubicBezTo>
                      <a:pt x="465" y="748"/>
                      <a:pt x="480" y="742"/>
                      <a:pt x="490" y="731"/>
                    </a:cubicBezTo>
                    <a:cubicBezTo>
                      <a:pt x="494" y="729"/>
                      <a:pt x="493" y="725"/>
                      <a:pt x="492" y="722"/>
                    </a:cubicBezTo>
                    <a:cubicBezTo>
                      <a:pt x="485" y="718"/>
                      <a:pt x="481" y="712"/>
                      <a:pt x="479" y="705"/>
                    </a:cubicBezTo>
                    <a:cubicBezTo>
                      <a:pt x="479" y="690"/>
                      <a:pt x="490" y="679"/>
                      <a:pt x="500" y="671"/>
                    </a:cubicBezTo>
                    <a:cubicBezTo>
                      <a:pt x="505" y="667"/>
                      <a:pt x="510" y="662"/>
                      <a:pt x="516" y="662"/>
                    </a:cubicBezTo>
                    <a:cubicBezTo>
                      <a:pt x="511" y="674"/>
                      <a:pt x="513" y="687"/>
                      <a:pt x="520" y="696"/>
                    </a:cubicBezTo>
                    <a:cubicBezTo>
                      <a:pt x="529" y="702"/>
                      <a:pt x="529" y="702"/>
                      <a:pt x="529" y="702"/>
                    </a:cubicBezTo>
                    <a:cubicBezTo>
                      <a:pt x="541" y="706"/>
                      <a:pt x="551" y="696"/>
                      <a:pt x="562" y="697"/>
                    </a:cubicBezTo>
                    <a:cubicBezTo>
                      <a:pt x="576" y="706"/>
                      <a:pt x="584" y="723"/>
                      <a:pt x="587" y="739"/>
                    </a:cubicBezTo>
                    <a:cubicBezTo>
                      <a:pt x="589" y="743"/>
                      <a:pt x="586" y="748"/>
                      <a:pt x="588" y="752"/>
                    </a:cubicBezTo>
                    <a:cubicBezTo>
                      <a:pt x="610" y="755"/>
                      <a:pt x="610" y="755"/>
                      <a:pt x="610" y="755"/>
                    </a:cubicBezTo>
                    <a:cubicBezTo>
                      <a:pt x="704" y="754"/>
                      <a:pt x="805" y="756"/>
                      <a:pt x="901" y="756"/>
                    </a:cubicBezTo>
                    <a:cubicBezTo>
                      <a:pt x="903" y="755"/>
                      <a:pt x="903" y="755"/>
                      <a:pt x="903" y="755"/>
                    </a:cubicBezTo>
                    <a:cubicBezTo>
                      <a:pt x="903" y="753"/>
                      <a:pt x="904" y="750"/>
                      <a:pt x="902" y="748"/>
                    </a:cubicBezTo>
                    <a:cubicBezTo>
                      <a:pt x="898" y="749"/>
                      <a:pt x="895" y="745"/>
                      <a:pt x="891" y="747"/>
                    </a:cubicBezTo>
                    <a:cubicBezTo>
                      <a:pt x="711" y="746"/>
                      <a:pt x="711" y="746"/>
                      <a:pt x="711" y="746"/>
                    </a:cubicBezTo>
                    <a:cubicBezTo>
                      <a:pt x="598" y="746"/>
                      <a:pt x="598" y="746"/>
                      <a:pt x="598" y="746"/>
                    </a:cubicBezTo>
                    <a:cubicBezTo>
                      <a:pt x="596" y="745"/>
                      <a:pt x="596" y="745"/>
                      <a:pt x="596" y="745"/>
                    </a:cubicBezTo>
                    <a:cubicBezTo>
                      <a:pt x="591" y="724"/>
                      <a:pt x="584" y="705"/>
                      <a:pt x="568" y="689"/>
                    </a:cubicBezTo>
                    <a:cubicBezTo>
                      <a:pt x="556" y="679"/>
                      <a:pt x="548" y="697"/>
                      <a:pt x="535" y="695"/>
                    </a:cubicBezTo>
                    <a:cubicBezTo>
                      <a:pt x="529" y="693"/>
                      <a:pt x="523" y="691"/>
                      <a:pt x="522" y="685"/>
                    </a:cubicBezTo>
                    <a:cubicBezTo>
                      <a:pt x="517" y="671"/>
                      <a:pt x="525" y="659"/>
                      <a:pt x="535" y="650"/>
                    </a:cubicBezTo>
                    <a:cubicBezTo>
                      <a:pt x="538" y="650"/>
                      <a:pt x="540" y="650"/>
                      <a:pt x="543" y="649"/>
                    </a:cubicBezTo>
                    <a:cubicBezTo>
                      <a:pt x="567" y="644"/>
                      <a:pt x="589" y="656"/>
                      <a:pt x="605" y="674"/>
                    </a:cubicBezTo>
                    <a:cubicBezTo>
                      <a:pt x="612" y="686"/>
                      <a:pt x="619" y="697"/>
                      <a:pt x="621" y="710"/>
                    </a:cubicBezTo>
                    <a:cubicBezTo>
                      <a:pt x="654" y="710"/>
                      <a:pt x="684" y="711"/>
                      <a:pt x="715" y="712"/>
                    </a:cubicBezTo>
                    <a:cubicBezTo>
                      <a:pt x="897" y="714"/>
                      <a:pt x="897" y="714"/>
                      <a:pt x="897" y="714"/>
                    </a:cubicBezTo>
                    <a:cubicBezTo>
                      <a:pt x="902" y="713"/>
                      <a:pt x="902" y="713"/>
                      <a:pt x="902" y="713"/>
                    </a:cubicBezTo>
                    <a:cubicBezTo>
                      <a:pt x="903" y="711"/>
                      <a:pt x="903" y="708"/>
                      <a:pt x="902" y="706"/>
                    </a:cubicBezTo>
                    <a:cubicBezTo>
                      <a:pt x="863" y="705"/>
                      <a:pt x="829" y="704"/>
                      <a:pt x="792" y="704"/>
                    </a:cubicBezTo>
                    <a:cubicBezTo>
                      <a:pt x="627" y="701"/>
                      <a:pt x="627" y="701"/>
                      <a:pt x="627" y="701"/>
                    </a:cubicBezTo>
                    <a:cubicBezTo>
                      <a:pt x="624" y="700"/>
                      <a:pt x="624" y="700"/>
                      <a:pt x="624" y="700"/>
                    </a:cubicBezTo>
                    <a:cubicBezTo>
                      <a:pt x="619" y="678"/>
                      <a:pt x="603" y="656"/>
                      <a:pt x="581" y="646"/>
                    </a:cubicBezTo>
                    <a:cubicBezTo>
                      <a:pt x="569" y="641"/>
                      <a:pt x="557" y="637"/>
                      <a:pt x="543" y="640"/>
                    </a:cubicBezTo>
                    <a:cubicBezTo>
                      <a:pt x="542" y="639"/>
                      <a:pt x="542" y="639"/>
                      <a:pt x="542" y="639"/>
                    </a:cubicBezTo>
                    <a:cubicBezTo>
                      <a:pt x="549" y="628"/>
                      <a:pt x="552" y="614"/>
                      <a:pt x="552" y="602"/>
                    </a:cubicBezTo>
                    <a:cubicBezTo>
                      <a:pt x="548" y="576"/>
                      <a:pt x="540" y="552"/>
                      <a:pt x="522" y="532"/>
                    </a:cubicBezTo>
                    <a:cubicBezTo>
                      <a:pt x="520" y="511"/>
                      <a:pt x="520" y="511"/>
                      <a:pt x="520" y="511"/>
                    </a:cubicBezTo>
                    <a:cubicBezTo>
                      <a:pt x="517" y="497"/>
                      <a:pt x="512" y="485"/>
                      <a:pt x="502" y="475"/>
                    </a:cubicBezTo>
                    <a:cubicBezTo>
                      <a:pt x="499" y="467"/>
                      <a:pt x="478" y="463"/>
                      <a:pt x="491" y="452"/>
                    </a:cubicBezTo>
                    <a:cubicBezTo>
                      <a:pt x="510" y="436"/>
                      <a:pt x="514" y="410"/>
                      <a:pt x="518" y="386"/>
                    </a:cubicBezTo>
                    <a:cubicBezTo>
                      <a:pt x="521" y="357"/>
                      <a:pt x="506" y="330"/>
                      <a:pt x="481" y="316"/>
                    </a:cubicBezTo>
                    <a:cubicBezTo>
                      <a:pt x="497" y="304"/>
                      <a:pt x="515" y="292"/>
                      <a:pt x="521" y="273"/>
                    </a:cubicBezTo>
                    <a:cubicBezTo>
                      <a:pt x="523" y="261"/>
                      <a:pt x="528" y="250"/>
                      <a:pt x="524" y="238"/>
                    </a:cubicBezTo>
                    <a:cubicBezTo>
                      <a:pt x="518" y="228"/>
                      <a:pt x="530" y="222"/>
                      <a:pt x="535" y="215"/>
                    </a:cubicBezTo>
                    <a:cubicBezTo>
                      <a:pt x="538" y="212"/>
                      <a:pt x="537" y="208"/>
                      <a:pt x="541" y="205"/>
                    </a:cubicBezTo>
                    <a:cubicBezTo>
                      <a:pt x="548" y="183"/>
                      <a:pt x="548" y="183"/>
                      <a:pt x="548" y="183"/>
                    </a:cubicBezTo>
                    <a:cubicBezTo>
                      <a:pt x="553" y="172"/>
                      <a:pt x="547" y="161"/>
                      <a:pt x="546" y="150"/>
                    </a:cubicBezTo>
                    <a:cubicBezTo>
                      <a:pt x="535" y="129"/>
                      <a:pt x="535" y="129"/>
                      <a:pt x="535" y="129"/>
                    </a:cubicBezTo>
                    <a:cubicBezTo>
                      <a:pt x="536" y="128"/>
                      <a:pt x="536" y="128"/>
                      <a:pt x="536" y="128"/>
                    </a:cubicBezTo>
                    <a:cubicBezTo>
                      <a:pt x="547" y="131"/>
                      <a:pt x="558" y="138"/>
                      <a:pt x="571" y="133"/>
                    </a:cubicBezTo>
                    <a:cubicBezTo>
                      <a:pt x="593" y="128"/>
                      <a:pt x="615" y="111"/>
                      <a:pt x="621" y="86"/>
                    </a:cubicBezTo>
                    <a:cubicBezTo>
                      <a:pt x="622" y="82"/>
                      <a:pt x="626" y="77"/>
                      <a:pt x="622" y="73"/>
                    </a:cubicBezTo>
                    <a:cubicBezTo>
                      <a:pt x="621" y="73"/>
                      <a:pt x="618" y="73"/>
                      <a:pt x="617" y="75"/>
                    </a:cubicBezTo>
                    <a:cubicBezTo>
                      <a:pt x="612" y="83"/>
                      <a:pt x="611" y="95"/>
                      <a:pt x="604" y="103"/>
                    </a:cubicBezTo>
                    <a:cubicBezTo>
                      <a:pt x="592" y="121"/>
                      <a:pt x="570" y="131"/>
                      <a:pt x="548" y="127"/>
                    </a:cubicBezTo>
                    <a:cubicBezTo>
                      <a:pt x="536" y="121"/>
                      <a:pt x="520" y="113"/>
                      <a:pt x="520" y="96"/>
                    </a:cubicBezTo>
                    <a:cubicBezTo>
                      <a:pt x="518" y="89"/>
                      <a:pt x="522" y="82"/>
                      <a:pt x="526" y="77"/>
                    </a:cubicBezTo>
                    <a:cubicBezTo>
                      <a:pt x="530" y="74"/>
                      <a:pt x="535" y="73"/>
                      <a:pt x="540" y="73"/>
                    </a:cubicBezTo>
                    <a:cubicBezTo>
                      <a:pt x="548" y="73"/>
                      <a:pt x="548" y="83"/>
                      <a:pt x="553" y="87"/>
                    </a:cubicBezTo>
                    <a:cubicBezTo>
                      <a:pt x="565" y="89"/>
                      <a:pt x="577" y="82"/>
                      <a:pt x="583" y="73"/>
                    </a:cubicBezTo>
                    <a:cubicBezTo>
                      <a:pt x="586" y="71"/>
                      <a:pt x="582" y="65"/>
                      <a:pt x="588" y="65"/>
                    </a:cubicBezTo>
                    <a:cubicBezTo>
                      <a:pt x="592" y="54"/>
                      <a:pt x="594" y="42"/>
                      <a:pt x="597" y="30"/>
                    </a:cubicBezTo>
                    <a:cubicBezTo>
                      <a:pt x="612" y="29"/>
                      <a:pt x="628" y="31"/>
                      <a:pt x="642" y="30"/>
                    </a:cubicBezTo>
                    <a:cubicBezTo>
                      <a:pt x="846" y="32"/>
                      <a:pt x="846" y="32"/>
                      <a:pt x="846" y="32"/>
                    </a:cubicBezTo>
                    <a:cubicBezTo>
                      <a:pt x="864" y="32"/>
                      <a:pt x="882" y="34"/>
                      <a:pt x="900" y="31"/>
                    </a:cubicBezTo>
                    <a:cubicBezTo>
                      <a:pt x="900" y="30"/>
                      <a:pt x="901" y="28"/>
                      <a:pt x="899" y="26"/>
                    </a:cubicBezTo>
                    <a:cubicBezTo>
                      <a:pt x="852" y="25"/>
                      <a:pt x="801" y="26"/>
                      <a:pt x="754" y="25"/>
                    </a:cubicBezTo>
                    <a:cubicBezTo>
                      <a:pt x="741" y="24"/>
                      <a:pt x="726" y="25"/>
                      <a:pt x="713" y="23"/>
                    </a:cubicBezTo>
                    <a:cubicBezTo>
                      <a:pt x="679" y="25"/>
                      <a:pt x="644" y="22"/>
                      <a:pt x="611" y="22"/>
                    </a:cubicBezTo>
                    <a:cubicBezTo>
                      <a:pt x="604" y="22"/>
                      <a:pt x="594" y="18"/>
                      <a:pt x="591" y="26"/>
                    </a:cubicBezTo>
                    <a:cubicBezTo>
                      <a:pt x="584" y="32"/>
                      <a:pt x="588" y="42"/>
                      <a:pt x="585" y="50"/>
                    </a:cubicBezTo>
                    <a:cubicBezTo>
                      <a:pt x="580" y="60"/>
                      <a:pt x="578" y="73"/>
                      <a:pt x="565" y="77"/>
                    </a:cubicBezTo>
                    <a:cubicBezTo>
                      <a:pt x="558" y="80"/>
                      <a:pt x="554" y="73"/>
                      <a:pt x="549" y="69"/>
                    </a:cubicBezTo>
                    <a:cubicBezTo>
                      <a:pt x="542" y="63"/>
                      <a:pt x="532" y="68"/>
                      <a:pt x="524" y="70"/>
                    </a:cubicBezTo>
                    <a:cubicBezTo>
                      <a:pt x="517" y="74"/>
                      <a:pt x="512" y="82"/>
                      <a:pt x="512" y="90"/>
                    </a:cubicBezTo>
                    <a:cubicBezTo>
                      <a:pt x="511" y="95"/>
                      <a:pt x="515" y="101"/>
                      <a:pt x="512" y="105"/>
                    </a:cubicBezTo>
                    <a:cubicBezTo>
                      <a:pt x="498" y="99"/>
                      <a:pt x="481" y="89"/>
                      <a:pt x="479" y="73"/>
                    </a:cubicBezTo>
                    <a:cubicBezTo>
                      <a:pt x="479" y="65"/>
                      <a:pt x="481" y="58"/>
                      <a:pt x="487" y="53"/>
                    </a:cubicBezTo>
                    <a:cubicBezTo>
                      <a:pt x="489" y="51"/>
                      <a:pt x="492" y="53"/>
                      <a:pt x="494" y="51"/>
                    </a:cubicBezTo>
                    <a:cubicBezTo>
                      <a:pt x="496" y="48"/>
                      <a:pt x="496" y="43"/>
                      <a:pt x="497" y="40"/>
                    </a:cubicBezTo>
                    <a:cubicBezTo>
                      <a:pt x="489" y="31"/>
                      <a:pt x="479" y="27"/>
                      <a:pt x="469" y="22"/>
                    </a:cubicBezTo>
                    <a:cubicBezTo>
                      <a:pt x="453" y="20"/>
                      <a:pt x="439" y="11"/>
                      <a:pt x="421" y="13"/>
                    </a:cubicBezTo>
                    <a:cubicBezTo>
                      <a:pt x="390" y="16"/>
                      <a:pt x="360" y="28"/>
                      <a:pt x="342" y="54"/>
                    </a:cubicBezTo>
                    <a:cubicBezTo>
                      <a:pt x="335" y="63"/>
                      <a:pt x="333" y="74"/>
                      <a:pt x="329" y="83"/>
                    </a:cubicBezTo>
                    <a:cubicBezTo>
                      <a:pt x="329" y="93"/>
                      <a:pt x="325" y="102"/>
                      <a:pt x="328" y="111"/>
                    </a:cubicBezTo>
                    <a:cubicBezTo>
                      <a:pt x="323" y="123"/>
                      <a:pt x="317" y="134"/>
                      <a:pt x="316" y="148"/>
                    </a:cubicBezTo>
                    <a:cubicBezTo>
                      <a:pt x="316" y="160"/>
                      <a:pt x="320" y="170"/>
                      <a:pt x="327" y="180"/>
                    </a:cubicBezTo>
                    <a:cubicBezTo>
                      <a:pt x="328" y="186"/>
                      <a:pt x="343" y="189"/>
                      <a:pt x="334" y="196"/>
                    </a:cubicBezTo>
                    <a:cubicBezTo>
                      <a:pt x="328" y="194"/>
                      <a:pt x="323" y="186"/>
                      <a:pt x="316" y="186"/>
                    </a:cubicBezTo>
                    <a:cubicBezTo>
                      <a:pt x="312" y="183"/>
                      <a:pt x="304" y="189"/>
                      <a:pt x="300" y="183"/>
                    </a:cubicBezTo>
                    <a:cubicBezTo>
                      <a:pt x="296" y="171"/>
                      <a:pt x="284" y="164"/>
                      <a:pt x="273" y="160"/>
                    </a:cubicBezTo>
                    <a:cubicBezTo>
                      <a:pt x="270" y="162"/>
                      <a:pt x="266" y="160"/>
                      <a:pt x="263" y="159"/>
                    </a:cubicBezTo>
                    <a:cubicBezTo>
                      <a:pt x="259" y="158"/>
                      <a:pt x="252" y="154"/>
                      <a:pt x="252" y="148"/>
                    </a:cubicBezTo>
                    <a:cubicBezTo>
                      <a:pt x="252" y="142"/>
                      <a:pt x="254" y="137"/>
                      <a:pt x="258" y="133"/>
                    </a:cubicBezTo>
                    <a:cubicBezTo>
                      <a:pt x="263" y="131"/>
                      <a:pt x="269" y="129"/>
                      <a:pt x="274" y="134"/>
                    </a:cubicBezTo>
                    <a:cubicBezTo>
                      <a:pt x="280" y="138"/>
                      <a:pt x="284" y="132"/>
                      <a:pt x="289" y="128"/>
                    </a:cubicBezTo>
                    <a:cubicBezTo>
                      <a:pt x="292" y="121"/>
                      <a:pt x="293" y="113"/>
                      <a:pt x="290" y="105"/>
                    </a:cubicBezTo>
                    <a:cubicBezTo>
                      <a:pt x="286" y="98"/>
                      <a:pt x="278" y="93"/>
                      <a:pt x="269" y="90"/>
                    </a:cubicBezTo>
                    <a:cubicBezTo>
                      <a:pt x="253" y="84"/>
                      <a:pt x="235" y="88"/>
                      <a:pt x="224" y="102"/>
                    </a:cubicBezTo>
                    <a:cubicBezTo>
                      <a:pt x="213" y="103"/>
                      <a:pt x="203" y="104"/>
                      <a:pt x="195" y="112"/>
                    </a:cubicBezTo>
                    <a:cubicBezTo>
                      <a:pt x="182" y="120"/>
                      <a:pt x="176" y="136"/>
                      <a:pt x="181" y="151"/>
                    </a:cubicBezTo>
                    <a:cubicBezTo>
                      <a:pt x="183" y="154"/>
                      <a:pt x="183" y="154"/>
                      <a:pt x="183" y="154"/>
                    </a:cubicBezTo>
                    <a:cubicBezTo>
                      <a:pt x="190" y="165"/>
                      <a:pt x="173" y="167"/>
                      <a:pt x="169" y="173"/>
                    </a:cubicBezTo>
                    <a:cubicBezTo>
                      <a:pt x="165" y="173"/>
                      <a:pt x="161" y="171"/>
                      <a:pt x="156" y="171"/>
                    </a:cubicBezTo>
                    <a:cubicBezTo>
                      <a:pt x="142" y="174"/>
                      <a:pt x="128" y="179"/>
                      <a:pt x="122" y="192"/>
                    </a:cubicBezTo>
                    <a:cubicBezTo>
                      <a:pt x="117" y="204"/>
                      <a:pt x="119" y="215"/>
                      <a:pt x="124" y="226"/>
                    </a:cubicBezTo>
                    <a:cubicBezTo>
                      <a:pt x="119" y="230"/>
                      <a:pt x="118" y="236"/>
                      <a:pt x="117" y="242"/>
                    </a:cubicBezTo>
                    <a:cubicBezTo>
                      <a:pt x="116" y="256"/>
                      <a:pt x="121" y="267"/>
                      <a:pt x="131" y="276"/>
                    </a:cubicBezTo>
                    <a:cubicBezTo>
                      <a:pt x="131" y="278"/>
                      <a:pt x="131" y="278"/>
                      <a:pt x="131" y="278"/>
                    </a:cubicBezTo>
                    <a:cubicBezTo>
                      <a:pt x="128" y="278"/>
                      <a:pt x="126" y="282"/>
                      <a:pt x="122" y="280"/>
                    </a:cubicBezTo>
                    <a:cubicBezTo>
                      <a:pt x="113" y="281"/>
                      <a:pt x="119" y="290"/>
                      <a:pt x="117" y="295"/>
                    </a:cubicBezTo>
                    <a:cubicBezTo>
                      <a:pt x="119" y="297"/>
                      <a:pt x="118" y="301"/>
                      <a:pt x="121" y="302"/>
                    </a:cubicBezTo>
                    <a:cubicBezTo>
                      <a:pt x="112" y="304"/>
                      <a:pt x="107" y="311"/>
                      <a:pt x="103" y="318"/>
                    </a:cubicBezTo>
                    <a:cubicBezTo>
                      <a:pt x="94" y="317"/>
                      <a:pt x="85" y="313"/>
                      <a:pt x="77" y="319"/>
                    </a:cubicBezTo>
                    <a:cubicBezTo>
                      <a:pt x="70" y="319"/>
                      <a:pt x="65" y="323"/>
                      <a:pt x="60" y="327"/>
                    </a:cubicBezTo>
                    <a:close/>
                    <a:moveTo>
                      <a:pt x="130" y="165"/>
                    </a:moveTo>
                    <a:cubicBezTo>
                      <a:pt x="136" y="167"/>
                      <a:pt x="140" y="161"/>
                      <a:pt x="146" y="161"/>
                    </a:cubicBezTo>
                    <a:cubicBezTo>
                      <a:pt x="153" y="160"/>
                      <a:pt x="160" y="160"/>
                      <a:pt x="167" y="160"/>
                    </a:cubicBezTo>
                    <a:cubicBezTo>
                      <a:pt x="169" y="158"/>
                      <a:pt x="169" y="158"/>
                      <a:pt x="169" y="158"/>
                    </a:cubicBezTo>
                    <a:cubicBezTo>
                      <a:pt x="166" y="136"/>
                      <a:pt x="166" y="136"/>
                      <a:pt x="166" y="136"/>
                    </a:cubicBezTo>
                    <a:cubicBezTo>
                      <a:pt x="167" y="120"/>
                      <a:pt x="177" y="107"/>
                      <a:pt x="191" y="97"/>
                    </a:cubicBezTo>
                    <a:cubicBezTo>
                      <a:pt x="199" y="93"/>
                      <a:pt x="208" y="93"/>
                      <a:pt x="217" y="91"/>
                    </a:cubicBezTo>
                    <a:cubicBezTo>
                      <a:pt x="227" y="80"/>
                      <a:pt x="242" y="78"/>
                      <a:pt x="256" y="75"/>
                    </a:cubicBezTo>
                    <a:cubicBezTo>
                      <a:pt x="276" y="74"/>
                      <a:pt x="296" y="80"/>
                      <a:pt x="306" y="97"/>
                    </a:cubicBezTo>
                    <a:cubicBezTo>
                      <a:pt x="308" y="97"/>
                      <a:pt x="309" y="97"/>
                      <a:pt x="312" y="97"/>
                    </a:cubicBezTo>
                    <a:cubicBezTo>
                      <a:pt x="315" y="92"/>
                      <a:pt x="314" y="84"/>
                      <a:pt x="316" y="78"/>
                    </a:cubicBezTo>
                    <a:cubicBezTo>
                      <a:pt x="323" y="60"/>
                      <a:pt x="330" y="40"/>
                      <a:pt x="348" y="30"/>
                    </a:cubicBezTo>
                    <a:cubicBezTo>
                      <a:pt x="371" y="10"/>
                      <a:pt x="402" y="4"/>
                      <a:pt x="432" y="0"/>
                    </a:cubicBezTo>
                    <a:cubicBezTo>
                      <a:pt x="448" y="1"/>
                      <a:pt x="461" y="7"/>
                      <a:pt x="476" y="11"/>
                    </a:cubicBezTo>
                    <a:cubicBezTo>
                      <a:pt x="491" y="17"/>
                      <a:pt x="506" y="28"/>
                      <a:pt x="516" y="41"/>
                    </a:cubicBezTo>
                    <a:cubicBezTo>
                      <a:pt x="516" y="45"/>
                      <a:pt x="516" y="45"/>
                      <a:pt x="516" y="45"/>
                    </a:cubicBezTo>
                    <a:cubicBezTo>
                      <a:pt x="505" y="51"/>
                      <a:pt x="497" y="61"/>
                      <a:pt x="496" y="72"/>
                    </a:cubicBezTo>
                    <a:cubicBezTo>
                      <a:pt x="496" y="76"/>
                      <a:pt x="499" y="79"/>
                      <a:pt x="501" y="82"/>
                    </a:cubicBezTo>
                    <a:cubicBezTo>
                      <a:pt x="505" y="78"/>
                      <a:pt x="506" y="72"/>
                      <a:pt x="510" y="68"/>
                    </a:cubicBezTo>
                    <a:cubicBezTo>
                      <a:pt x="517" y="59"/>
                      <a:pt x="527" y="55"/>
                      <a:pt x="538" y="56"/>
                    </a:cubicBezTo>
                    <a:cubicBezTo>
                      <a:pt x="547" y="56"/>
                      <a:pt x="555" y="63"/>
                      <a:pt x="563" y="60"/>
                    </a:cubicBezTo>
                    <a:cubicBezTo>
                      <a:pt x="573" y="53"/>
                      <a:pt x="570" y="40"/>
                      <a:pt x="575" y="30"/>
                    </a:cubicBezTo>
                    <a:cubicBezTo>
                      <a:pt x="572" y="22"/>
                      <a:pt x="576" y="16"/>
                      <a:pt x="581" y="10"/>
                    </a:cubicBezTo>
                    <a:cubicBezTo>
                      <a:pt x="604" y="10"/>
                      <a:pt x="624" y="10"/>
                      <a:pt x="648" y="10"/>
                    </a:cubicBezTo>
                    <a:cubicBezTo>
                      <a:pt x="710" y="9"/>
                      <a:pt x="768" y="11"/>
                      <a:pt x="831" y="10"/>
                    </a:cubicBezTo>
                    <a:cubicBezTo>
                      <a:pt x="853" y="11"/>
                      <a:pt x="876" y="10"/>
                      <a:pt x="898" y="11"/>
                    </a:cubicBezTo>
                    <a:cubicBezTo>
                      <a:pt x="900" y="11"/>
                      <a:pt x="900" y="13"/>
                      <a:pt x="899" y="14"/>
                    </a:cubicBezTo>
                    <a:cubicBezTo>
                      <a:pt x="877" y="16"/>
                      <a:pt x="856" y="13"/>
                      <a:pt x="834" y="15"/>
                    </a:cubicBezTo>
                    <a:cubicBezTo>
                      <a:pt x="779" y="14"/>
                      <a:pt x="728" y="14"/>
                      <a:pt x="674" y="14"/>
                    </a:cubicBezTo>
                    <a:cubicBezTo>
                      <a:pt x="644" y="15"/>
                      <a:pt x="612" y="12"/>
                      <a:pt x="584" y="16"/>
                    </a:cubicBezTo>
                    <a:cubicBezTo>
                      <a:pt x="578" y="20"/>
                      <a:pt x="581" y="27"/>
                      <a:pt x="580" y="33"/>
                    </a:cubicBezTo>
                    <a:cubicBezTo>
                      <a:pt x="577" y="43"/>
                      <a:pt x="577" y="56"/>
                      <a:pt x="567" y="62"/>
                    </a:cubicBezTo>
                    <a:cubicBezTo>
                      <a:pt x="557" y="74"/>
                      <a:pt x="545" y="58"/>
                      <a:pt x="532" y="60"/>
                    </a:cubicBezTo>
                    <a:cubicBezTo>
                      <a:pt x="519" y="62"/>
                      <a:pt x="509" y="75"/>
                      <a:pt x="506" y="87"/>
                    </a:cubicBezTo>
                    <a:cubicBezTo>
                      <a:pt x="504" y="89"/>
                      <a:pt x="501" y="87"/>
                      <a:pt x="499" y="87"/>
                    </a:cubicBezTo>
                    <a:cubicBezTo>
                      <a:pt x="494" y="83"/>
                      <a:pt x="491" y="79"/>
                      <a:pt x="491" y="73"/>
                    </a:cubicBezTo>
                    <a:cubicBezTo>
                      <a:pt x="489" y="60"/>
                      <a:pt x="501" y="51"/>
                      <a:pt x="509" y="42"/>
                    </a:cubicBezTo>
                    <a:cubicBezTo>
                      <a:pt x="506" y="33"/>
                      <a:pt x="496" y="30"/>
                      <a:pt x="489" y="23"/>
                    </a:cubicBezTo>
                    <a:cubicBezTo>
                      <a:pt x="476" y="13"/>
                      <a:pt x="460" y="12"/>
                      <a:pt x="444" y="7"/>
                    </a:cubicBezTo>
                    <a:cubicBezTo>
                      <a:pt x="420" y="3"/>
                      <a:pt x="395" y="11"/>
                      <a:pt x="375" y="17"/>
                    </a:cubicBezTo>
                    <a:cubicBezTo>
                      <a:pt x="368" y="21"/>
                      <a:pt x="357" y="24"/>
                      <a:pt x="355" y="33"/>
                    </a:cubicBezTo>
                    <a:cubicBezTo>
                      <a:pt x="345" y="33"/>
                      <a:pt x="340" y="44"/>
                      <a:pt x="333" y="51"/>
                    </a:cubicBezTo>
                    <a:cubicBezTo>
                      <a:pt x="325" y="66"/>
                      <a:pt x="318" y="82"/>
                      <a:pt x="319" y="100"/>
                    </a:cubicBezTo>
                    <a:cubicBezTo>
                      <a:pt x="315" y="107"/>
                      <a:pt x="307" y="102"/>
                      <a:pt x="301" y="102"/>
                    </a:cubicBezTo>
                    <a:cubicBezTo>
                      <a:pt x="294" y="85"/>
                      <a:pt x="276" y="82"/>
                      <a:pt x="261" y="79"/>
                    </a:cubicBezTo>
                    <a:cubicBezTo>
                      <a:pt x="244" y="82"/>
                      <a:pt x="227" y="85"/>
                      <a:pt x="215" y="98"/>
                    </a:cubicBezTo>
                    <a:cubicBezTo>
                      <a:pt x="201" y="95"/>
                      <a:pt x="189" y="102"/>
                      <a:pt x="181" y="111"/>
                    </a:cubicBezTo>
                    <a:cubicBezTo>
                      <a:pt x="171" y="124"/>
                      <a:pt x="169" y="143"/>
                      <a:pt x="176" y="158"/>
                    </a:cubicBezTo>
                    <a:cubicBezTo>
                      <a:pt x="173" y="164"/>
                      <a:pt x="168" y="163"/>
                      <a:pt x="165" y="165"/>
                    </a:cubicBezTo>
                    <a:cubicBezTo>
                      <a:pt x="152" y="165"/>
                      <a:pt x="140" y="165"/>
                      <a:pt x="131" y="174"/>
                    </a:cubicBezTo>
                    <a:cubicBezTo>
                      <a:pt x="129" y="173"/>
                      <a:pt x="126" y="172"/>
                      <a:pt x="126" y="170"/>
                    </a:cubicBezTo>
                    <a:cubicBezTo>
                      <a:pt x="128" y="169"/>
                      <a:pt x="129" y="167"/>
                      <a:pt x="130"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4">
                <a:extLst>
                  <a:ext uri="{FF2B5EF4-FFF2-40B4-BE49-F238E27FC236}">
                    <a16:creationId xmlns:a16="http://schemas.microsoft.com/office/drawing/2014/main" xmlns="" id="{2C495C58-C74C-4847-BFAE-BF011BBAFC21}"/>
                  </a:ext>
                </a:extLst>
              </p:cNvPr>
              <p:cNvSpPr>
                <a:spLocks/>
              </p:cNvSpPr>
              <p:nvPr/>
            </p:nvSpPr>
            <p:spPr bwMode="auto">
              <a:xfrm>
                <a:off x="3570288" y="1341438"/>
                <a:ext cx="925513" cy="11112"/>
              </a:xfrm>
              <a:custGeom>
                <a:avLst/>
                <a:gdLst>
                  <a:gd name="T0" fmla="*/ 20 w 1153"/>
                  <a:gd name="T1" fmla="*/ 0 h 13"/>
                  <a:gd name="T2" fmla="*/ 143 w 1153"/>
                  <a:gd name="T3" fmla="*/ 2 h 13"/>
                  <a:gd name="T4" fmla="*/ 809 w 1153"/>
                  <a:gd name="T5" fmla="*/ 4 h 13"/>
                  <a:gd name="T6" fmla="*/ 1144 w 1153"/>
                  <a:gd name="T7" fmla="*/ 5 h 13"/>
                  <a:gd name="T8" fmla="*/ 1149 w 1153"/>
                  <a:gd name="T9" fmla="*/ 11 h 13"/>
                  <a:gd name="T10" fmla="*/ 1024 w 1153"/>
                  <a:gd name="T11" fmla="*/ 13 h 13"/>
                  <a:gd name="T12" fmla="*/ 1004 w 1153"/>
                  <a:gd name="T13" fmla="*/ 11 h 13"/>
                  <a:gd name="T14" fmla="*/ 773 w 1153"/>
                  <a:gd name="T15" fmla="*/ 12 h 13"/>
                  <a:gd name="T16" fmla="*/ 344 w 1153"/>
                  <a:gd name="T17" fmla="*/ 10 h 13"/>
                  <a:gd name="T18" fmla="*/ 34 w 1153"/>
                  <a:gd name="T19" fmla="*/ 9 h 13"/>
                  <a:gd name="T20" fmla="*/ 0 w 1153"/>
                  <a:gd name="T21" fmla="*/ 5 h 13"/>
                  <a:gd name="T22" fmla="*/ 20 w 1153"/>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3">
                    <a:moveTo>
                      <a:pt x="20" y="0"/>
                    </a:moveTo>
                    <a:cubicBezTo>
                      <a:pt x="143" y="2"/>
                      <a:pt x="143" y="2"/>
                      <a:pt x="143" y="2"/>
                    </a:cubicBezTo>
                    <a:cubicBezTo>
                      <a:pt x="809" y="4"/>
                      <a:pt x="809" y="4"/>
                      <a:pt x="809" y="4"/>
                    </a:cubicBezTo>
                    <a:cubicBezTo>
                      <a:pt x="922" y="3"/>
                      <a:pt x="1031" y="5"/>
                      <a:pt x="1144" y="5"/>
                    </a:cubicBezTo>
                    <a:cubicBezTo>
                      <a:pt x="1153" y="6"/>
                      <a:pt x="1149" y="9"/>
                      <a:pt x="1149" y="11"/>
                    </a:cubicBezTo>
                    <a:cubicBezTo>
                      <a:pt x="1106" y="12"/>
                      <a:pt x="1065" y="12"/>
                      <a:pt x="1024" y="13"/>
                    </a:cubicBezTo>
                    <a:cubicBezTo>
                      <a:pt x="1004" y="11"/>
                      <a:pt x="1004" y="11"/>
                      <a:pt x="1004" y="11"/>
                    </a:cubicBezTo>
                    <a:cubicBezTo>
                      <a:pt x="927" y="13"/>
                      <a:pt x="847" y="11"/>
                      <a:pt x="773" y="12"/>
                    </a:cubicBezTo>
                    <a:cubicBezTo>
                      <a:pt x="634" y="11"/>
                      <a:pt x="489" y="12"/>
                      <a:pt x="344" y="10"/>
                    </a:cubicBezTo>
                    <a:cubicBezTo>
                      <a:pt x="245" y="10"/>
                      <a:pt x="138" y="9"/>
                      <a:pt x="34" y="9"/>
                    </a:cubicBezTo>
                    <a:cubicBezTo>
                      <a:pt x="23" y="9"/>
                      <a:pt x="0" y="10"/>
                      <a:pt x="0" y="5"/>
                    </a:cubicBezTo>
                    <a:cubicBezTo>
                      <a:pt x="0" y="2"/>
                      <a:pt x="11" y="1"/>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Rectangle 15">
                <a:extLst>
                  <a:ext uri="{FF2B5EF4-FFF2-40B4-BE49-F238E27FC236}">
                    <a16:creationId xmlns:a16="http://schemas.microsoft.com/office/drawing/2014/main" xmlns="" id="{1EC1C8B1-E03F-4A69-A593-D6F677ABAA9B}"/>
                  </a:ext>
                </a:extLst>
              </p:cNvPr>
              <p:cNvSpPr>
                <a:spLocks noChangeArrowheads="1"/>
              </p:cNvSpPr>
              <p:nvPr/>
            </p:nvSpPr>
            <p:spPr bwMode="auto">
              <a:xfrm>
                <a:off x="3744913"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Rectangle 16">
                <a:extLst>
                  <a:ext uri="{FF2B5EF4-FFF2-40B4-BE49-F238E27FC236}">
                    <a16:creationId xmlns:a16="http://schemas.microsoft.com/office/drawing/2014/main" xmlns="" id="{757ED566-108D-406F-8FAA-3AFBD039E90D}"/>
                  </a:ext>
                </a:extLst>
              </p:cNvPr>
              <p:cNvSpPr>
                <a:spLocks noChangeArrowheads="1"/>
              </p:cNvSpPr>
              <p:nvPr/>
            </p:nvSpPr>
            <p:spPr bwMode="auto">
              <a:xfrm>
                <a:off x="3775076" y="1301750"/>
                <a:ext cx="717550" cy="15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7">
                <a:extLst>
                  <a:ext uri="{FF2B5EF4-FFF2-40B4-BE49-F238E27FC236}">
                    <a16:creationId xmlns:a16="http://schemas.microsoft.com/office/drawing/2014/main" xmlns="" id="{0EC73D87-0197-4879-9B72-E437D4DF54A7}"/>
                  </a:ext>
                </a:extLst>
              </p:cNvPr>
              <p:cNvSpPr>
                <a:spLocks/>
              </p:cNvSpPr>
              <p:nvPr/>
            </p:nvSpPr>
            <p:spPr bwMode="auto">
              <a:xfrm>
                <a:off x="4462463" y="1341438"/>
                <a:ext cx="925513" cy="9525"/>
              </a:xfrm>
              <a:custGeom>
                <a:avLst/>
                <a:gdLst>
                  <a:gd name="T0" fmla="*/ 1153 w 1153"/>
                  <a:gd name="T1" fmla="*/ 5 h 12"/>
                  <a:gd name="T2" fmla="*/ 1119 w 1153"/>
                  <a:gd name="T3" fmla="*/ 9 h 12"/>
                  <a:gd name="T4" fmla="*/ 809 w 1153"/>
                  <a:gd name="T5" fmla="*/ 10 h 12"/>
                  <a:gd name="T6" fmla="*/ 380 w 1153"/>
                  <a:gd name="T7" fmla="*/ 12 h 12"/>
                  <a:gd name="T8" fmla="*/ 149 w 1153"/>
                  <a:gd name="T9" fmla="*/ 11 h 12"/>
                  <a:gd name="T10" fmla="*/ 129 w 1153"/>
                  <a:gd name="T11" fmla="*/ 12 h 12"/>
                  <a:gd name="T12" fmla="*/ 4 w 1153"/>
                  <a:gd name="T13" fmla="*/ 11 h 12"/>
                  <a:gd name="T14" fmla="*/ 9 w 1153"/>
                  <a:gd name="T15" fmla="*/ 4 h 12"/>
                  <a:gd name="T16" fmla="*/ 344 w 1153"/>
                  <a:gd name="T17" fmla="*/ 3 h 12"/>
                  <a:gd name="T18" fmla="*/ 1010 w 1153"/>
                  <a:gd name="T19" fmla="*/ 2 h 12"/>
                  <a:gd name="T20" fmla="*/ 1133 w 1153"/>
                  <a:gd name="T21" fmla="*/ 0 h 12"/>
                  <a:gd name="T22" fmla="*/ 1153 w 1153"/>
                  <a:gd name="T2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2">
                    <a:moveTo>
                      <a:pt x="1153" y="5"/>
                    </a:moveTo>
                    <a:cubicBezTo>
                      <a:pt x="1153" y="10"/>
                      <a:pt x="1130" y="9"/>
                      <a:pt x="1119" y="9"/>
                    </a:cubicBezTo>
                    <a:cubicBezTo>
                      <a:pt x="1015" y="9"/>
                      <a:pt x="908" y="9"/>
                      <a:pt x="809" y="10"/>
                    </a:cubicBezTo>
                    <a:cubicBezTo>
                      <a:pt x="664" y="12"/>
                      <a:pt x="519" y="11"/>
                      <a:pt x="380" y="12"/>
                    </a:cubicBezTo>
                    <a:cubicBezTo>
                      <a:pt x="306" y="11"/>
                      <a:pt x="226" y="12"/>
                      <a:pt x="149" y="11"/>
                    </a:cubicBezTo>
                    <a:cubicBezTo>
                      <a:pt x="129" y="12"/>
                      <a:pt x="129" y="12"/>
                      <a:pt x="129" y="12"/>
                    </a:cubicBezTo>
                    <a:cubicBezTo>
                      <a:pt x="88" y="11"/>
                      <a:pt x="47" y="11"/>
                      <a:pt x="4" y="11"/>
                    </a:cubicBezTo>
                    <a:cubicBezTo>
                      <a:pt x="4" y="9"/>
                      <a:pt x="0" y="6"/>
                      <a:pt x="9" y="4"/>
                    </a:cubicBezTo>
                    <a:cubicBezTo>
                      <a:pt x="122" y="4"/>
                      <a:pt x="231" y="3"/>
                      <a:pt x="344" y="3"/>
                    </a:cubicBezTo>
                    <a:cubicBezTo>
                      <a:pt x="1010" y="2"/>
                      <a:pt x="1010" y="2"/>
                      <a:pt x="1010" y="2"/>
                    </a:cubicBezTo>
                    <a:cubicBezTo>
                      <a:pt x="1133" y="0"/>
                      <a:pt x="1133" y="0"/>
                      <a:pt x="1133" y="0"/>
                    </a:cubicBezTo>
                    <a:cubicBezTo>
                      <a:pt x="1142" y="1"/>
                      <a:pt x="1153" y="2"/>
                      <a:pt x="115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Rectangle 18">
                <a:extLst>
                  <a:ext uri="{FF2B5EF4-FFF2-40B4-BE49-F238E27FC236}">
                    <a16:creationId xmlns:a16="http://schemas.microsoft.com/office/drawing/2014/main" xmlns="" id="{2B74B5E4-B410-4E6A-92A0-7249ACB062C4}"/>
                  </a:ext>
                </a:extLst>
              </p:cNvPr>
              <p:cNvSpPr>
                <a:spLocks noChangeArrowheads="1"/>
              </p:cNvSpPr>
              <p:nvPr/>
            </p:nvSpPr>
            <p:spPr bwMode="auto">
              <a:xfrm>
                <a:off x="4465638"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Rectangle 19">
                <a:extLst>
                  <a:ext uri="{FF2B5EF4-FFF2-40B4-BE49-F238E27FC236}">
                    <a16:creationId xmlns:a16="http://schemas.microsoft.com/office/drawing/2014/main" xmlns="" id="{BCEDCC5F-CB8E-46C1-8050-01F007008EDF}"/>
                  </a:ext>
                </a:extLst>
              </p:cNvPr>
              <p:cNvSpPr>
                <a:spLocks noChangeArrowheads="1"/>
              </p:cNvSpPr>
              <p:nvPr/>
            </p:nvSpPr>
            <p:spPr bwMode="auto">
              <a:xfrm>
                <a:off x="4465638" y="1300163"/>
                <a:ext cx="7175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Rectangle 20">
                <a:extLst>
                  <a:ext uri="{FF2B5EF4-FFF2-40B4-BE49-F238E27FC236}">
                    <a16:creationId xmlns:a16="http://schemas.microsoft.com/office/drawing/2014/main" xmlns="" id="{40AB85AD-9012-46E0-9B6C-EC65B2AA4DBF}"/>
                  </a:ext>
                </a:extLst>
              </p:cNvPr>
              <p:cNvSpPr>
                <a:spLocks noChangeArrowheads="1"/>
              </p:cNvSpPr>
              <p:nvPr/>
            </p:nvSpPr>
            <p:spPr bwMode="auto">
              <a:xfrm>
                <a:off x="3759201" y="1860550"/>
                <a:ext cx="1447800"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Rectangle 21">
                <a:extLst>
                  <a:ext uri="{FF2B5EF4-FFF2-40B4-BE49-F238E27FC236}">
                    <a16:creationId xmlns:a16="http://schemas.microsoft.com/office/drawing/2014/main" xmlns="" id="{7A4647B0-0B06-41BF-8EFB-B19C4F7720B8}"/>
                  </a:ext>
                </a:extLst>
              </p:cNvPr>
              <p:cNvSpPr>
                <a:spLocks noChangeArrowheads="1"/>
              </p:cNvSpPr>
              <p:nvPr/>
            </p:nvSpPr>
            <p:spPr bwMode="auto">
              <a:xfrm>
                <a:off x="3775076" y="1890713"/>
                <a:ext cx="1466850"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Rectangle 22">
                <a:extLst>
                  <a:ext uri="{FF2B5EF4-FFF2-40B4-BE49-F238E27FC236}">
                    <a16:creationId xmlns:a16="http://schemas.microsoft.com/office/drawing/2014/main" xmlns="" id="{DF1E99EA-D20C-4F7E-B2C8-0F5370936AF7}"/>
                  </a:ext>
                </a:extLst>
              </p:cNvPr>
              <p:cNvSpPr>
                <a:spLocks noChangeArrowheads="1"/>
              </p:cNvSpPr>
              <p:nvPr/>
            </p:nvSpPr>
            <p:spPr bwMode="auto">
              <a:xfrm>
                <a:off x="3759201" y="1906588"/>
                <a:ext cx="1495425"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23">
                <a:extLst>
                  <a:ext uri="{FF2B5EF4-FFF2-40B4-BE49-F238E27FC236}">
                    <a16:creationId xmlns:a16="http://schemas.microsoft.com/office/drawing/2014/main" xmlns="" id="{42777A90-36EF-494E-9DC0-0037366F14E9}"/>
                  </a:ext>
                </a:extLst>
              </p:cNvPr>
              <p:cNvSpPr>
                <a:spLocks/>
              </p:cNvSpPr>
              <p:nvPr/>
            </p:nvSpPr>
            <p:spPr bwMode="auto">
              <a:xfrm>
                <a:off x="5570538" y="1441450"/>
                <a:ext cx="17463" cy="14287"/>
              </a:xfrm>
              <a:custGeom>
                <a:avLst/>
                <a:gdLst>
                  <a:gd name="T0" fmla="*/ 18 w 22"/>
                  <a:gd name="T1" fmla="*/ 2 h 18"/>
                  <a:gd name="T2" fmla="*/ 0 w 22"/>
                  <a:gd name="T3" fmla="*/ 10 h 18"/>
                  <a:gd name="T4" fmla="*/ 8 w 22"/>
                  <a:gd name="T5" fmla="*/ 18 h 18"/>
                  <a:gd name="T6" fmla="*/ 22 w 22"/>
                  <a:gd name="T7" fmla="*/ 8 h 18"/>
                  <a:gd name="T8" fmla="*/ 18 w 22"/>
                  <a:gd name="T9" fmla="*/ 2 h 18"/>
                </a:gdLst>
                <a:ahLst/>
                <a:cxnLst>
                  <a:cxn ang="0">
                    <a:pos x="T0" y="T1"/>
                  </a:cxn>
                  <a:cxn ang="0">
                    <a:pos x="T2" y="T3"/>
                  </a:cxn>
                  <a:cxn ang="0">
                    <a:pos x="T4" y="T5"/>
                  </a:cxn>
                  <a:cxn ang="0">
                    <a:pos x="T6" y="T7"/>
                  </a:cxn>
                  <a:cxn ang="0">
                    <a:pos x="T8" y="T9"/>
                  </a:cxn>
                </a:cxnLst>
                <a:rect l="0" t="0" r="r" b="b"/>
                <a:pathLst>
                  <a:path w="22" h="18">
                    <a:moveTo>
                      <a:pt x="18" y="2"/>
                    </a:moveTo>
                    <a:cubicBezTo>
                      <a:pt x="12" y="6"/>
                      <a:pt x="2" y="0"/>
                      <a:pt x="0" y="10"/>
                    </a:cubicBezTo>
                    <a:cubicBezTo>
                      <a:pt x="1" y="14"/>
                      <a:pt x="6" y="15"/>
                      <a:pt x="8" y="18"/>
                    </a:cubicBezTo>
                    <a:cubicBezTo>
                      <a:pt x="15" y="18"/>
                      <a:pt x="20" y="13"/>
                      <a:pt x="22" y="8"/>
                    </a:cubicBezTo>
                    <a:cubicBezTo>
                      <a:pt x="22" y="5"/>
                      <a:pt x="21" y="3"/>
                      <a:pt x="1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24">
                <a:extLst>
                  <a:ext uri="{FF2B5EF4-FFF2-40B4-BE49-F238E27FC236}">
                    <a16:creationId xmlns:a16="http://schemas.microsoft.com/office/drawing/2014/main" xmlns="" id="{8A8D00ED-5280-444B-99B8-621CFA6C557C}"/>
                  </a:ext>
                </a:extLst>
              </p:cNvPr>
              <p:cNvSpPr>
                <a:spLocks/>
              </p:cNvSpPr>
              <p:nvPr/>
            </p:nvSpPr>
            <p:spPr bwMode="auto">
              <a:xfrm>
                <a:off x="5553076" y="1592263"/>
                <a:ext cx="30163" cy="25400"/>
              </a:xfrm>
              <a:custGeom>
                <a:avLst/>
                <a:gdLst>
                  <a:gd name="T0" fmla="*/ 27 w 39"/>
                  <a:gd name="T1" fmla="*/ 2 h 30"/>
                  <a:gd name="T2" fmla="*/ 7 w 39"/>
                  <a:gd name="T3" fmla="*/ 13 h 30"/>
                  <a:gd name="T4" fmla="*/ 4 w 39"/>
                  <a:gd name="T5" fmla="*/ 23 h 30"/>
                  <a:gd name="T6" fmla="*/ 24 w 39"/>
                  <a:gd name="T7" fmla="*/ 30 h 30"/>
                  <a:gd name="T8" fmla="*/ 39 w 39"/>
                  <a:gd name="T9" fmla="*/ 14 h 30"/>
                  <a:gd name="T10" fmla="*/ 27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27" y="2"/>
                    </a:moveTo>
                    <a:cubicBezTo>
                      <a:pt x="19" y="0"/>
                      <a:pt x="13" y="7"/>
                      <a:pt x="7" y="13"/>
                    </a:cubicBezTo>
                    <a:cubicBezTo>
                      <a:pt x="7" y="16"/>
                      <a:pt x="0" y="19"/>
                      <a:pt x="4" y="23"/>
                    </a:cubicBezTo>
                    <a:cubicBezTo>
                      <a:pt x="10" y="28"/>
                      <a:pt x="17" y="29"/>
                      <a:pt x="24" y="30"/>
                    </a:cubicBezTo>
                    <a:cubicBezTo>
                      <a:pt x="30" y="26"/>
                      <a:pt x="34" y="18"/>
                      <a:pt x="39" y="14"/>
                    </a:cubicBezTo>
                    <a:cubicBezTo>
                      <a:pt x="38" y="8"/>
                      <a:pt x="31" y="6"/>
                      <a:pt x="2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5">
                <a:extLst>
                  <a:ext uri="{FF2B5EF4-FFF2-40B4-BE49-F238E27FC236}">
                    <a16:creationId xmlns:a16="http://schemas.microsoft.com/office/drawing/2014/main" xmlns="" id="{D6E466AB-A372-48ED-AE6C-B5609A6D1D7E}"/>
                  </a:ext>
                </a:extLst>
              </p:cNvPr>
              <p:cNvSpPr>
                <a:spLocks/>
              </p:cNvSpPr>
              <p:nvPr/>
            </p:nvSpPr>
            <p:spPr bwMode="auto">
              <a:xfrm>
                <a:off x="5518151" y="1468438"/>
                <a:ext cx="47625" cy="42862"/>
              </a:xfrm>
              <a:custGeom>
                <a:avLst/>
                <a:gdLst>
                  <a:gd name="T0" fmla="*/ 44 w 60"/>
                  <a:gd name="T1" fmla="*/ 42 h 54"/>
                  <a:gd name="T2" fmla="*/ 6 w 60"/>
                  <a:gd name="T3" fmla="*/ 1 h 54"/>
                  <a:gd name="T4" fmla="*/ 0 w 60"/>
                  <a:gd name="T5" fmla="*/ 5 h 54"/>
                  <a:gd name="T6" fmla="*/ 15 w 60"/>
                  <a:gd name="T7" fmla="*/ 43 h 54"/>
                  <a:gd name="T8" fmla="*/ 27 w 60"/>
                  <a:gd name="T9" fmla="*/ 51 h 54"/>
                  <a:gd name="T10" fmla="*/ 57 w 60"/>
                  <a:gd name="T11" fmla="*/ 51 h 54"/>
                  <a:gd name="T12" fmla="*/ 59 w 60"/>
                  <a:gd name="T13" fmla="*/ 46 h 54"/>
                  <a:gd name="T14" fmla="*/ 44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44" y="42"/>
                    </a:moveTo>
                    <a:cubicBezTo>
                      <a:pt x="26" y="36"/>
                      <a:pt x="11" y="19"/>
                      <a:pt x="6" y="1"/>
                    </a:cubicBezTo>
                    <a:cubicBezTo>
                      <a:pt x="3" y="0"/>
                      <a:pt x="1" y="3"/>
                      <a:pt x="0" y="5"/>
                    </a:cubicBezTo>
                    <a:cubicBezTo>
                      <a:pt x="0" y="20"/>
                      <a:pt x="5" y="33"/>
                      <a:pt x="15" y="43"/>
                    </a:cubicBezTo>
                    <a:cubicBezTo>
                      <a:pt x="27" y="51"/>
                      <a:pt x="27" y="51"/>
                      <a:pt x="27" y="51"/>
                    </a:cubicBezTo>
                    <a:cubicBezTo>
                      <a:pt x="37" y="51"/>
                      <a:pt x="48" y="54"/>
                      <a:pt x="57" y="51"/>
                    </a:cubicBezTo>
                    <a:cubicBezTo>
                      <a:pt x="58" y="49"/>
                      <a:pt x="60" y="47"/>
                      <a:pt x="59" y="46"/>
                    </a:cubicBezTo>
                    <a:cubicBezTo>
                      <a:pt x="55" y="43"/>
                      <a:pt x="48" y="44"/>
                      <a:pt x="4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6">
                <a:extLst>
                  <a:ext uri="{FF2B5EF4-FFF2-40B4-BE49-F238E27FC236}">
                    <a16:creationId xmlns:a16="http://schemas.microsoft.com/office/drawing/2014/main" xmlns="" id="{2126637C-0686-4512-AD80-E471B4C7BAA4}"/>
                  </a:ext>
                </a:extLst>
              </p:cNvPr>
              <p:cNvSpPr>
                <a:spLocks/>
              </p:cNvSpPr>
              <p:nvPr/>
            </p:nvSpPr>
            <p:spPr bwMode="auto">
              <a:xfrm>
                <a:off x="5503863" y="1403350"/>
                <a:ext cx="26988" cy="49212"/>
              </a:xfrm>
              <a:custGeom>
                <a:avLst/>
                <a:gdLst>
                  <a:gd name="T0" fmla="*/ 25 w 34"/>
                  <a:gd name="T1" fmla="*/ 0 h 62"/>
                  <a:gd name="T2" fmla="*/ 18 w 34"/>
                  <a:gd name="T3" fmla="*/ 5 h 62"/>
                  <a:gd name="T4" fmla="*/ 0 w 34"/>
                  <a:gd name="T5" fmla="*/ 26 h 62"/>
                  <a:gd name="T6" fmla="*/ 0 w 34"/>
                  <a:gd name="T7" fmla="*/ 36 h 62"/>
                  <a:gd name="T8" fmla="*/ 15 w 34"/>
                  <a:gd name="T9" fmla="*/ 62 h 62"/>
                  <a:gd name="T10" fmla="*/ 20 w 34"/>
                  <a:gd name="T11" fmla="*/ 16 h 62"/>
                  <a:gd name="T12" fmla="*/ 25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25" y="0"/>
                    </a:moveTo>
                    <a:cubicBezTo>
                      <a:pt x="21" y="0"/>
                      <a:pt x="21" y="4"/>
                      <a:pt x="18" y="5"/>
                    </a:cubicBezTo>
                    <a:cubicBezTo>
                      <a:pt x="10" y="10"/>
                      <a:pt x="6" y="20"/>
                      <a:pt x="0" y="26"/>
                    </a:cubicBezTo>
                    <a:cubicBezTo>
                      <a:pt x="2" y="29"/>
                      <a:pt x="0" y="32"/>
                      <a:pt x="0" y="36"/>
                    </a:cubicBezTo>
                    <a:cubicBezTo>
                      <a:pt x="2" y="46"/>
                      <a:pt x="4" y="59"/>
                      <a:pt x="15" y="62"/>
                    </a:cubicBezTo>
                    <a:cubicBezTo>
                      <a:pt x="20" y="47"/>
                      <a:pt x="12" y="29"/>
                      <a:pt x="20" y="16"/>
                    </a:cubicBezTo>
                    <a:cubicBezTo>
                      <a:pt x="22" y="10"/>
                      <a:pt x="34" y="3"/>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7">
                <a:extLst>
                  <a:ext uri="{FF2B5EF4-FFF2-40B4-BE49-F238E27FC236}">
                    <a16:creationId xmlns:a16="http://schemas.microsoft.com/office/drawing/2014/main" xmlns="" id="{FBA0ED39-F017-4282-887F-6DC60B0DB549}"/>
                  </a:ext>
                </a:extLst>
              </p:cNvPr>
              <p:cNvSpPr>
                <a:spLocks/>
              </p:cNvSpPr>
              <p:nvPr/>
            </p:nvSpPr>
            <p:spPr bwMode="auto">
              <a:xfrm>
                <a:off x="5497513" y="1751013"/>
                <a:ext cx="20638" cy="47625"/>
              </a:xfrm>
              <a:custGeom>
                <a:avLst/>
                <a:gdLst>
                  <a:gd name="T0" fmla="*/ 23 w 27"/>
                  <a:gd name="T1" fmla="*/ 45 h 59"/>
                  <a:gd name="T2" fmla="*/ 24 w 27"/>
                  <a:gd name="T3" fmla="*/ 20 h 59"/>
                  <a:gd name="T4" fmla="*/ 19 w 27"/>
                  <a:gd name="T5" fmla="*/ 2 h 59"/>
                  <a:gd name="T6" fmla="*/ 12 w 27"/>
                  <a:gd name="T7" fmla="*/ 1 h 59"/>
                  <a:gd name="T8" fmla="*/ 3 w 27"/>
                  <a:gd name="T9" fmla="*/ 30 h 59"/>
                  <a:gd name="T10" fmla="*/ 23 w 27"/>
                  <a:gd name="T11" fmla="*/ 58 h 59"/>
                  <a:gd name="T12" fmla="*/ 26 w 27"/>
                  <a:gd name="T13" fmla="*/ 56 h 59"/>
                  <a:gd name="T14" fmla="*/ 23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23" y="45"/>
                    </a:moveTo>
                    <a:cubicBezTo>
                      <a:pt x="23" y="36"/>
                      <a:pt x="23" y="28"/>
                      <a:pt x="24" y="20"/>
                    </a:cubicBezTo>
                    <a:cubicBezTo>
                      <a:pt x="23" y="14"/>
                      <a:pt x="18" y="9"/>
                      <a:pt x="19" y="2"/>
                    </a:cubicBezTo>
                    <a:cubicBezTo>
                      <a:pt x="17" y="0"/>
                      <a:pt x="14" y="0"/>
                      <a:pt x="12" y="1"/>
                    </a:cubicBezTo>
                    <a:cubicBezTo>
                      <a:pt x="4" y="9"/>
                      <a:pt x="0" y="20"/>
                      <a:pt x="3" y="30"/>
                    </a:cubicBezTo>
                    <a:cubicBezTo>
                      <a:pt x="4" y="42"/>
                      <a:pt x="14" y="52"/>
                      <a:pt x="23" y="58"/>
                    </a:cubicBezTo>
                    <a:cubicBezTo>
                      <a:pt x="25" y="59"/>
                      <a:pt x="26" y="57"/>
                      <a:pt x="26" y="56"/>
                    </a:cubicBezTo>
                    <a:cubicBezTo>
                      <a:pt x="27" y="51"/>
                      <a:pt x="24" y="49"/>
                      <a:pt x="2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28">
                <a:extLst>
                  <a:ext uri="{FF2B5EF4-FFF2-40B4-BE49-F238E27FC236}">
                    <a16:creationId xmlns:a16="http://schemas.microsoft.com/office/drawing/2014/main" xmlns="" id="{B20BB727-87BD-47CA-8483-C9A43C4AFE99}"/>
                  </a:ext>
                </a:extLst>
              </p:cNvPr>
              <p:cNvSpPr>
                <a:spLocks noEditPoints="1"/>
              </p:cNvSpPr>
              <p:nvPr/>
            </p:nvSpPr>
            <p:spPr bwMode="auto">
              <a:xfrm>
                <a:off x="5170488" y="1292226"/>
                <a:ext cx="725488" cy="619124"/>
              </a:xfrm>
              <a:custGeom>
                <a:avLst/>
                <a:gdLst>
                  <a:gd name="T0" fmla="*/ 736 w 904"/>
                  <a:gd name="T1" fmla="*/ 644 h 769"/>
                  <a:gd name="T2" fmla="*/ 400 w 904"/>
                  <a:gd name="T3" fmla="*/ 703 h 769"/>
                  <a:gd name="T4" fmla="*/ 351 w 904"/>
                  <a:gd name="T5" fmla="*/ 709 h 769"/>
                  <a:gd name="T6" fmla="*/ 724 w 904"/>
                  <a:gd name="T7" fmla="*/ 660 h 769"/>
                  <a:gd name="T8" fmla="*/ 861 w 904"/>
                  <a:gd name="T9" fmla="*/ 342 h 769"/>
                  <a:gd name="T10" fmla="*/ 863 w 904"/>
                  <a:gd name="T11" fmla="*/ 328 h 769"/>
                  <a:gd name="T12" fmla="*/ 863 w 904"/>
                  <a:gd name="T13" fmla="*/ 406 h 769"/>
                  <a:gd name="T14" fmla="*/ 824 w 904"/>
                  <a:gd name="T15" fmla="*/ 354 h 769"/>
                  <a:gd name="T16" fmla="*/ 717 w 904"/>
                  <a:gd name="T17" fmla="*/ 310 h 769"/>
                  <a:gd name="T18" fmla="*/ 772 w 904"/>
                  <a:gd name="T19" fmla="*/ 267 h 769"/>
                  <a:gd name="T20" fmla="*/ 695 w 904"/>
                  <a:gd name="T21" fmla="*/ 166 h 769"/>
                  <a:gd name="T22" fmla="*/ 660 w 904"/>
                  <a:gd name="T23" fmla="*/ 146 h 769"/>
                  <a:gd name="T24" fmla="*/ 643 w 904"/>
                  <a:gd name="T25" fmla="*/ 232 h 769"/>
                  <a:gd name="T26" fmla="*/ 425 w 904"/>
                  <a:gd name="T27" fmla="*/ 127 h 769"/>
                  <a:gd name="T28" fmla="*/ 509 w 904"/>
                  <a:gd name="T29" fmla="*/ 139 h 769"/>
                  <a:gd name="T30" fmla="*/ 416 w 904"/>
                  <a:gd name="T31" fmla="*/ 42 h 769"/>
                  <a:gd name="T32" fmla="*/ 422 w 904"/>
                  <a:gd name="T33" fmla="*/ 466 h 769"/>
                  <a:gd name="T34" fmla="*/ 554 w 904"/>
                  <a:gd name="T35" fmla="*/ 559 h 769"/>
                  <a:gd name="T36" fmla="*/ 548 w 904"/>
                  <a:gd name="T37" fmla="*/ 621 h 769"/>
                  <a:gd name="T38" fmla="*/ 613 w 904"/>
                  <a:gd name="T39" fmla="*/ 463 h 769"/>
                  <a:gd name="T40" fmla="*/ 600 w 904"/>
                  <a:gd name="T41" fmla="*/ 554 h 769"/>
                  <a:gd name="T42" fmla="*/ 707 w 904"/>
                  <a:gd name="T43" fmla="*/ 620 h 769"/>
                  <a:gd name="T44" fmla="*/ 741 w 904"/>
                  <a:gd name="T45" fmla="*/ 569 h 769"/>
                  <a:gd name="T46" fmla="*/ 682 w 904"/>
                  <a:gd name="T47" fmla="*/ 446 h 769"/>
                  <a:gd name="T48" fmla="*/ 788 w 904"/>
                  <a:gd name="T49" fmla="*/ 438 h 769"/>
                  <a:gd name="T50" fmla="*/ 750 w 904"/>
                  <a:gd name="T51" fmla="*/ 470 h 769"/>
                  <a:gd name="T52" fmla="*/ 734 w 904"/>
                  <a:gd name="T53" fmla="*/ 260 h 769"/>
                  <a:gd name="T54" fmla="*/ 768 w 904"/>
                  <a:gd name="T55" fmla="*/ 295 h 769"/>
                  <a:gd name="T56" fmla="*/ 461 w 904"/>
                  <a:gd name="T57" fmla="*/ 133 h 769"/>
                  <a:gd name="T58" fmla="*/ 470 w 904"/>
                  <a:gd name="T59" fmla="*/ 59 h 769"/>
                  <a:gd name="T60" fmla="*/ 668 w 904"/>
                  <a:gd name="T61" fmla="*/ 207 h 769"/>
                  <a:gd name="T62" fmla="*/ 648 w 904"/>
                  <a:gd name="T63" fmla="*/ 488 h 769"/>
                  <a:gd name="T64" fmla="*/ 636 w 904"/>
                  <a:gd name="T65" fmla="*/ 273 h 769"/>
                  <a:gd name="T66" fmla="*/ 633 w 904"/>
                  <a:gd name="T67" fmla="*/ 338 h 769"/>
                  <a:gd name="T68" fmla="*/ 452 w 904"/>
                  <a:gd name="T69" fmla="*/ 340 h 769"/>
                  <a:gd name="T70" fmla="*/ 596 w 904"/>
                  <a:gd name="T71" fmla="*/ 434 h 769"/>
                  <a:gd name="T72" fmla="*/ 652 w 904"/>
                  <a:gd name="T73" fmla="*/ 387 h 769"/>
                  <a:gd name="T74" fmla="*/ 586 w 904"/>
                  <a:gd name="T75" fmla="*/ 388 h 769"/>
                  <a:gd name="T76" fmla="*/ 639 w 904"/>
                  <a:gd name="T77" fmla="*/ 622 h 769"/>
                  <a:gd name="T78" fmla="*/ 483 w 904"/>
                  <a:gd name="T79" fmla="*/ 424 h 769"/>
                  <a:gd name="T80" fmla="*/ 441 w 904"/>
                  <a:gd name="T81" fmla="*/ 369 h 769"/>
                  <a:gd name="T82" fmla="*/ 459 w 904"/>
                  <a:gd name="T83" fmla="*/ 120 h 769"/>
                  <a:gd name="T84" fmla="*/ 514 w 904"/>
                  <a:gd name="T85" fmla="*/ 687 h 769"/>
                  <a:gd name="T86" fmla="*/ 782 w 904"/>
                  <a:gd name="T87" fmla="*/ 280 h 769"/>
                  <a:gd name="T88" fmla="*/ 615 w 904"/>
                  <a:gd name="T89" fmla="*/ 128 h 769"/>
                  <a:gd name="T90" fmla="*/ 483 w 904"/>
                  <a:gd name="T91" fmla="*/ 13 h 769"/>
                  <a:gd name="T92" fmla="*/ 191 w 904"/>
                  <a:gd name="T93" fmla="*/ 23 h 769"/>
                  <a:gd name="T94" fmla="*/ 300 w 904"/>
                  <a:gd name="T95" fmla="*/ 103 h 769"/>
                  <a:gd name="T96" fmla="*/ 386 w 904"/>
                  <a:gd name="T97" fmla="*/ 386 h 769"/>
                  <a:gd name="T98" fmla="*/ 7 w 904"/>
                  <a:gd name="T99" fmla="*/ 714 h 769"/>
                  <a:gd name="T100" fmla="*/ 1 w 904"/>
                  <a:gd name="T101" fmla="*/ 755 h 769"/>
                  <a:gd name="T102" fmla="*/ 527 w 904"/>
                  <a:gd name="T103" fmla="*/ 740 h 769"/>
                  <a:gd name="T104" fmla="*/ 481 w 904"/>
                  <a:gd name="T105" fmla="*/ 580 h 769"/>
                  <a:gd name="T106" fmla="*/ 545 w 904"/>
                  <a:gd name="T107" fmla="*/ 504 h 769"/>
                  <a:gd name="T108" fmla="*/ 593 w 904"/>
                  <a:gd name="T109" fmla="*/ 512 h 769"/>
                  <a:gd name="T110" fmla="*/ 713 w 904"/>
                  <a:gd name="T111" fmla="*/ 659 h 769"/>
                  <a:gd name="T112" fmla="*/ 753 w 904"/>
                  <a:gd name="T113" fmla="*/ 466 h 769"/>
                  <a:gd name="T114" fmla="*/ 782 w 904"/>
                  <a:gd name="T115" fmla="*/ 373 h 769"/>
                  <a:gd name="T116" fmla="*/ 585 w 904"/>
                  <a:gd name="T117" fmla="*/ 100 h 769"/>
                  <a:gd name="T118" fmla="*/ 230 w 904"/>
                  <a:gd name="T119" fmla="*/ 14 h 769"/>
                  <a:gd name="T120" fmla="*/ 388 w 904"/>
                  <a:gd name="T121" fmla="*/ 41 h 769"/>
                  <a:gd name="T122" fmla="*/ 774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96" y="366"/>
                    </a:moveTo>
                    <a:cubicBezTo>
                      <a:pt x="899" y="373"/>
                      <a:pt x="901" y="382"/>
                      <a:pt x="901" y="390"/>
                    </a:cubicBezTo>
                    <a:cubicBezTo>
                      <a:pt x="898" y="398"/>
                      <a:pt x="904" y="409"/>
                      <a:pt x="897" y="415"/>
                    </a:cubicBezTo>
                    <a:cubicBezTo>
                      <a:pt x="894" y="414"/>
                      <a:pt x="894" y="414"/>
                      <a:pt x="894" y="414"/>
                    </a:cubicBezTo>
                    <a:cubicBezTo>
                      <a:pt x="888" y="420"/>
                      <a:pt x="880" y="426"/>
                      <a:pt x="872" y="425"/>
                    </a:cubicBezTo>
                    <a:cubicBezTo>
                      <a:pt x="864" y="430"/>
                      <a:pt x="863" y="441"/>
                      <a:pt x="859" y="449"/>
                    </a:cubicBezTo>
                    <a:cubicBezTo>
                      <a:pt x="852" y="463"/>
                      <a:pt x="839" y="477"/>
                      <a:pt x="822" y="478"/>
                    </a:cubicBezTo>
                    <a:cubicBezTo>
                      <a:pt x="816" y="478"/>
                      <a:pt x="809" y="474"/>
                      <a:pt x="803" y="479"/>
                    </a:cubicBezTo>
                    <a:cubicBezTo>
                      <a:pt x="803" y="484"/>
                      <a:pt x="799" y="490"/>
                      <a:pt x="803" y="495"/>
                    </a:cubicBezTo>
                    <a:cubicBezTo>
                      <a:pt x="806" y="503"/>
                      <a:pt x="812" y="509"/>
                      <a:pt x="812" y="518"/>
                    </a:cubicBezTo>
                    <a:cubicBezTo>
                      <a:pt x="817" y="540"/>
                      <a:pt x="807" y="560"/>
                      <a:pt x="795" y="576"/>
                    </a:cubicBezTo>
                    <a:cubicBezTo>
                      <a:pt x="788" y="593"/>
                      <a:pt x="776" y="610"/>
                      <a:pt x="758" y="617"/>
                    </a:cubicBezTo>
                    <a:cubicBezTo>
                      <a:pt x="750" y="621"/>
                      <a:pt x="741" y="614"/>
                      <a:pt x="733" y="617"/>
                    </a:cubicBezTo>
                    <a:cubicBezTo>
                      <a:pt x="733" y="626"/>
                      <a:pt x="737" y="634"/>
                      <a:pt x="736" y="644"/>
                    </a:cubicBezTo>
                    <a:cubicBezTo>
                      <a:pt x="734" y="660"/>
                      <a:pt x="722" y="674"/>
                      <a:pt x="707" y="681"/>
                    </a:cubicBezTo>
                    <a:cubicBezTo>
                      <a:pt x="699" y="686"/>
                      <a:pt x="691" y="683"/>
                      <a:pt x="682" y="683"/>
                    </a:cubicBezTo>
                    <a:cubicBezTo>
                      <a:pt x="666" y="690"/>
                      <a:pt x="666" y="690"/>
                      <a:pt x="666" y="690"/>
                    </a:cubicBezTo>
                    <a:cubicBezTo>
                      <a:pt x="648" y="695"/>
                      <a:pt x="623" y="696"/>
                      <a:pt x="608" y="681"/>
                    </a:cubicBezTo>
                    <a:cubicBezTo>
                      <a:pt x="602" y="677"/>
                      <a:pt x="600" y="669"/>
                      <a:pt x="594" y="666"/>
                    </a:cubicBezTo>
                    <a:cubicBezTo>
                      <a:pt x="585" y="669"/>
                      <a:pt x="589" y="680"/>
                      <a:pt x="587" y="687"/>
                    </a:cubicBezTo>
                    <a:cubicBezTo>
                      <a:pt x="584" y="695"/>
                      <a:pt x="586" y="705"/>
                      <a:pt x="579" y="711"/>
                    </a:cubicBezTo>
                    <a:cubicBezTo>
                      <a:pt x="575" y="723"/>
                      <a:pt x="565" y="731"/>
                      <a:pt x="557" y="739"/>
                    </a:cubicBezTo>
                    <a:cubicBezTo>
                      <a:pt x="542" y="748"/>
                      <a:pt x="527" y="756"/>
                      <a:pt x="510" y="759"/>
                    </a:cubicBezTo>
                    <a:cubicBezTo>
                      <a:pt x="482" y="767"/>
                      <a:pt x="456" y="766"/>
                      <a:pt x="427" y="757"/>
                    </a:cubicBezTo>
                    <a:cubicBezTo>
                      <a:pt x="417" y="751"/>
                      <a:pt x="405" y="746"/>
                      <a:pt x="398" y="735"/>
                    </a:cubicBezTo>
                    <a:cubicBezTo>
                      <a:pt x="395" y="719"/>
                      <a:pt x="414" y="710"/>
                      <a:pt x="408" y="694"/>
                    </a:cubicBezTo>
                    <a:cubicBezTo>
                      <a:pt x="407" y="693"/>
                      <a:pt x="406" y="690"/>
                      <a:pt x="404" y="691"/>
                    </a:cubicBezTo>
                    <a:cubicBezTo>
                      <a:pt x="402" y="694"/>
                      <a:pt x="402" y="700"/>
                      <a:pt x="400" y="703"/>
                    </a:cubicBezTo>
                    <a:cubicBezTo>
                      <a:pt x="392" y="716"/>
                      <a:pt x="376" y="718"/>
                      <a:pt x="364" y="717"/>
                    </a:cubicBezTo>
                    <a:cubicBezTo>
                      <a:pt x="356" y="717"/>
                      <a:pt x="351" y="712"/>
                      <a:pt x="344" y="715"/>
                    </a:cubicBezTo>
                    <a:cubicBezTo>
                      <a:pt x="335" y="725"/>
                      <a:pt x="333" y="740"/>
                      <a:pt x="339" y="753"/>
                    </a:cubicBezTo>
                    <a:cubicBezTo>
                      <a:pt x="335" y="757"/>
                      <a:pt x="338" y="765"/>
                      <a:pt x="332" y="767"/>
                    </a:cubicBezTo>
                    <a:cubicBezTo>
                      <a:pt x="284" y="766"/>
                      <a:pt x="242" y="768"/>
                      <a:pt x="194" y="767"/>
                    </a:cubicBezTo>
                    <a:cubicBezTo>
                      <a:pt x="132" y="766"/>
                      <a:pt x="67" y="769"/>
                      <a:pt x="5" y="768"/>
                    </a:cubicBezTo>
                    <a:cubicBezTo>
                      <a:pt x="1" y="767"/>
                      <a:pt x="1" y="767"/>
                      <a:pt x="1" y="767"/>
                    </a:cubicBezTo>
                    <a:cubicBezTo>
                      <a:pt x="1" y="766"/>
                      <a:pt x="1" y="765"/>
                      <a:pt x="1" y="765"/>
                    </a:cubicBezTo>
                    <a:cubicBezTo>
                      <a:pt x="126" y="764"/>
                      <a:pt x="126" y="764"/>
                      <a:pt x="126" y="764"/>
                    </a:cubicBezTo>
                    <a:cubicBezTo>
                      <a:pt x="269" y="763"/>
                      <a:pt x="269" y="763"/>
                      <a:pt x="269" y="763"/>
                    </a:cubicBezTo>
                    <a:cubicBezTo>
                      <a:pt x="326" y="762"/>
                      <a:pt x="326" y="762"/>
                      <a:pt x="326" y="762"/>
                    </a:cubicBezTo>
                    <a:cubicBezTo>
                      <a:pt x="330" y="761"/>
                      <a:pt x="330" y="757"/>
                      <a:pt x="332" y="755"/>
                    </a:cubicBezTo>
                    <a:cubicBezTo>
                      <a:pt x="326" y="741"/>
                      <a:pt x="328" y="725"/>
                      <a:pt x="337" y="713"/>
                    </a:cubicBezTo>
                    <a:cubicBezTo>
                      <a:pt x="340" y="709"/>
                      <a:pt x="346" y="703"/>
                      <a:pt x="351" y="709"/>
                    </a:cubicBezTo>
                    <a:cubicBezTo>
                      <a:pt x="365" y="714"/>
                      <a:pt x="380" y="714"/>
                      <a:pt x="391" y="705"/>
                    </a:cubicBezTo>
                    <a:cubicBezTo>
                      <a:pt x="395" y="699"/>
                      <a:pt x="400" y="693"/>
                      <a:pt x="399" y="685"/>
                    </a:cubicBezTo>
                    <a:cubicBezTo>
                      <a:pt x="399" y="683"/>
                      <a:pt x="395" y="682"/>
                      <a:pt x="397" y="680"/>
                    </a:cubicBezTo>
                    <a:cubicBezTo>
                      <a:pt x="405" y="683"/>
                      <a:pt x="405" y="683"/>
                      <a:pt x="405" y="683"/>
                    </a:cubicBezTo>
                    <a:cubicBezTo>
                      <a:pt x="411" y="687"/>
                      <a:pt x="416" y="696"/>
                      <a:pt x="415" y="703"/>
                    </a:cubicBezTo>
                    <a:cubicBezTo>
                      <a:pt x="416" y="715"/>
                      <a:pt x="400" y="721"/>
                      <a:pt x="405" y="734"/>
                    </a:cubicBezTo>
                    <a:cubicBezTo>
                      <a:pt x="422" y="752"/>
                      <a:pt x="447" y="759"/>
                      <a:pt x="472" y="759"/>
                    </a:cubicBezTo>
                    <a:cubicBezTo>
                      <a:pt x="513" y="758"/>
                      <a:pt x="559" y="745"/>
                      <a:pt x="577" y="705"/>
                    </a:cubicBezTo>
                    <a:cubicBezTo>
                      <a:pt x="583" y="691"/>
                      <a:pt x="582" y="675"/>
                      <a:pt x="584" y="658"/>
                    </a:cubicBezTo>
                    <a:cubicBezTo>
                      <a:pt x="588" y="651"/>
                      <a:pt x="592" y="663"/>
                      <a:pt x="598" y="660"/>
                    </a:cubicBezTo>
                    <a:cubicBezTo>
                      <a:pt x="603" y="661"/>
                      <a:pt x="603" y="665"/>
                      <a:pt x="605" y="668"/>
                    </a:cubicBezTo>
                    <a:cubicBezTo>
                      <a:pt x="615" y="685"/>
                      <a:pt x="633" y="688"/>
                      <a:pt x="651" y="687"/>
                    </a:cubicBezTo>
                    <a:cubicBezTo>
                      <a:pt x="665" y="689"/>
                      <a:pt x="674" y="675"/>
                      <a:pt x="689" y="678"/>
                    </a:cubicBezTo>
                    <a:cubicBezTo>
                      <a:pt x="703" y="680"/>
                      <a:pt x="714" y="669"/>
                      <a:pt x="724" y="660"/>
                    </a:cubicBezTo>
                    <a:cubicBezTo>
                      <a:pt x="732" y="649"/>
                      <a:pt x="732" y="633"/>
                      <a:pt x="726" y="620"/>
                    </a:cubicBezTo>
                    <a:cubicBezTo>
                      <a:pt x="725" y="617"/>
                      <a:pt x="727" y="613"/>
                      <a:pt x="729" y="610"/>
                    </a:cubicBezTo>
                    <a:cubicBezTo>
                      <a:pt x="738" y="609"/>
                      <a:pt x="751" y="616"/>
                      <a:pt x="761" y="609"/>
                    </a:cubicBezTo>
                    <a:cubicBezTo>
                      <a:pt x="774" y="602"/>
                      <a:pt x="782" y="590"/>
                      <a:pt x="787" y="576"/>
                    </a:cubicBezTo>
                    <a:cubicBezTo>
                      <a:pt x="794" y="569"/>
                      <a:pt x="800" y="560"/>
                      <a:pt x="803" y="551"/>
                    </a:cubicBezTo>
                    <a:cubicBezTo>
                      <a:pt x="811" y="533"/>
                      <a:pt x="807" y="510"/>
                      <a:pt x="797" y="495"/>
                    </a:cubicBezTo>
                    <a:cubicBezTo>
                      <a:pt x="799" y="487"/>
                      <a:pt x="796" y="476"/>
                      <a:pt x="802" y="470"/>
                    </a:cubicBezTo>
                    <a:cubicBezTo>
                      <a:pt x="812" y="471"/>
                      <a:pt x="823" y="473"/>
                      <a:pt x="833" y="468"/>
                    </a:cubicBezTo>
                    <a:cubicBezTo>
                      <a:pt x="851" y="459"/>
                      <a:pt x="858" y="441"/>
                      <a:pt x="862" y="423"/>
                    </a:cubicBezTo>
                    <a:cubicBezTo>
                      <a:pt x="866" y="421"/>
                      <a:pt x="869" y="420"/>
                      <a:pt x="873" y="420"/>
                    </a:cubicBezTo>
                    <a:cubicBezTo>
                      <a:pt x="883" y="419"/>
                      <a:pt x="890" y="410"/>
                      <a:pt x="893" y="402"/>
                    </a:cubicBezTo>
                    <a:cubicBezTo>
                      <a:pt x="895" y="390"/>
                      <a:pt x="898" y="375"/>
                      <a:pt x="888" y="367"/>
                    </a:cubicBezTo>
                    <a:cubicBezTo>
                      <a:pt x="880" y="360"/>
                      <a:pt x="870" y="353"/>
                      <a:pt x="860" y="356"/>
                    </a:cubicBezTo>
                    <a:cubicBezTo>
                      <a:pt x="853" y="353"/>
                      <a:pt x="862" y="347"/>
                      <a:pt x="861" y="342"/>
                    </a:cubicBezTo>
                    <a:cubicBezTo>
                      <a:pt x="860" y="335"/>
                      <a:pt x="858" y="328"/>
                      <a:pt x="853" y="323"/>
                    </a:cubicBezTo>
                    <a:cubicBezTo>
                      <a:pt x="841" y="310"/>
                      <a:pt x="822" y="303"/>
                      <a:pt x="806" y="307"/>
                    </a:cubicBezTo>
                    <a:cubicBezTo>
                      <a:pt x="801" y="305"/>
                      <a:pt x="797" y="300"/>
                      <a:pt x="794" y="296"/>
                    </a:cubicBezTo>
                    <a:cubicBezTo>
                      <a:pt x="797" y="288"/>
                      <a:pt x="793" y="280"/>
                      <a:pt x="789" y="274"/>
                    </a:cubicBezTo>
                    <a:cubicBezTo>
                      <a:pt x="795" y="253"/>
                      <a:pt x="795" y="253"/>
                      <a:pt x="795" y="253"/>
                    </a:cubicBezTo>
                    <a:cubicBezTo>
                      <a:pt x="794" y="244"/>
                      <a:pt x="793" y="233"/>
                      <a:pt x="788" y="225"/>
                    </a:cubicBezTo>
                    <a:cubicBezTo>
                      <a:pt x="798" y="212"/>
                      <a:pt x="792" y="195"/>
                      <a:pt x="786" y="182"/>
                    </a:cubicBezTo>
                    <a:cubicBezTo>
                      <a:pt x="787" y="181"/>
                      <a:pt x="788" y="181"/>
                      <a:pt x="789" y="181"/>
                    </a:cubicBezTo>
                    <a:cubicBezTo>
                      <a:pt x="791" y="181"/>
                      <a:pt x="792" y="182"/>
                      <a:pt x="791" y="184"/>
                    </a:cubicBezTo>
                    <a:cubicBezTo>
                      <a:pt x="800" y="194"/>
                      <a:pt x="800" y="209"/>
                      <a:pt x="798" y="221"/>
                    </a:cubicBezTo>
                    <a:cubicBezTo>
                      <a:pt x="793" y="228"/>
                      <a:pt x="800" y="234"/>
                      <a:pt x="800" y="241"/>
                    </a:cubicBezTo>
                    <a:cubicBezTo>
                      <a:pt x="807" y="256"/>
                      <a:pt x="791" y="269"/>
                      <a:pt x="800" y="282"/>
                    </a:cubicBezTo>
                    <a:cubicBezTo>
                      <a:pt x="803" y="288"/>
                      <a:pt x="796" y="299"/>
                      <a:pt x="805" y="301"/>
                    </a:cubicBezTo>
                    <a:cubicBezTo>
                      <a:pt x="827" y="299"/>
                      <a:pt x="850" y="308"/>
                      <a:pt x="863" y="328"/>
                    </a:cubicBezTo>
                    <a:cubicBezTo>
                      <a:pt x="870" y="334"/>
                      <a:pt x="865" y="343"/>
                      <a:pt x="868" y="349"/>
                    </a:cubicBezTo>
                    <a:cubicBezTo>
                      <a:pt x="876" y="349"/>
                      <a:pt x="881" y="355"/>
                      <a:pt x="887" y="358"/>
                    </a:cubicBezTo>
                    <a:cubicBezTo>
                      <a:pt x="891" y="360"/>
                      <a:pt x="891" y="366"/>
                      <a:pt x="896" y="366"/>
                    </a:cubicBezTo>
                    <a:close/>
                    <a:moveTo>
                      <a:pt x="878" y="367"/>
                    </a:moveTo>
                    <a:cubicBezTo>
                      <a:pt x="871" y="364"/>
                      <a:pt x="864" y="359"/>
                      <a:pt x="858" y="364"/>
                    </a:cubicBezTo>
                    <a:cubicBezTo>
                      <a:pt x="849" y="365"/>
                      <a:pt x="844" y="373"/>
                      <a:pt x="841" y="380"/>
                    </a:cubicBezTo>
                    <a:cubicBezTo>
                      <a:pt x="840" y="388"/>
                      <a:pt x="839" y="395"/>
                      <a:pt x="843" y="401"/>
                    </a:cubicBezTo>
                    <a:cubicBezTo>
                      <a:pt x="850" y="408"/>
                      <a:pt x="859" y="418"/>
                      <a:pt x="871" y="414"/>
                    </a:cubicBezTo>
                    <a:cubicBezTo>
                      <a:pt x="880" y="410"/>
                      <a:pt x="887" y="400"/>
                      <a:pt x="888" y="390"/>
                    </a:cubicBezTo>
                    <a:cubicBezTo>
                      <a:pt x="886" y="382"/>
                      <a:pt x="885" y="372"/>
                      <a:pt x="878" y="367"/>
                    </a:cubicBezTo>
                    <a:close/>
                    <a:moveTo>
                      <a:pt x="875" y="374"/>
                    </a:moveTo>
                    <a:cubicBezTo>
                      <a:pt x="869" y="368"/>
                      <a:pt x="861" y="371"/>
                      <a:pt x="854" y="374"/>
                    </a:cubicBezTo>
                    <a:cubicBezTo>
                      <a:pt x="849" y="380"/>
                      <a:pt x="847" y="389"/>
                      <a:pt x="850" y="397"/>
                    </a:cubicBezTo>
                    <a:cubicBezTo>
                      <a:pt x="852" y="402"/>
                      <a:pt x="858" y="405"/>
                      <a:pt x="863" y="406"/>
                    </a:cubicBezTo>
                    <a:cubicBezTo>
                      <a:pt x="868" y="406"/>
                      <a:pt x="872" y="404"/>
                      <a:pt x="874" y="402"/>
                    </a:cubicBezTo>
                    <a:cubicBezTo>
                      <a:pt x="882" y="394"/>
                      <a:pt x="878" y="383"/>
                      <a:pt x="875" y="374"/>
                    </a:cubicBezTo>
                    <a:close/>
                    <a:moveTo>
                      <a:pt x="837" y="437"/>
                    </a:moveTo>
                    <a:cubicBezTo>
                      <a:pt x="822" y="430"/>
                      <a:pt x="822" y="413"/>
                      <a:pt x="810" y="404"/>
                    </a:cubicBezTo>
                    <a:cubicBezTo>
                      <a:pt x="803" y="400"/>
                      <a:pt x="796" y="399"/>
                      <a:pt x="789" y="403"/>
                    </a:cubicBezTo>
                    <a:cubicBezTo>
                      <a:pt x="781" y="400"/>
                      <a:pt x="771" y="397"/>
                      <a:pt x="762" y="397"/>
                    </a:cubicBezTo>
                    <a:cubicBezTo>
                      <a:pt x="755" y="399"/>
                      <a:pt x="748" y="402"/>
                      <a:pt x="743" y="408"/>
                    </a:cubicBezTo>
                    <a:cubicBezTo>
                      <a:pt x="740" y="410"/>
                      <a:pt x="736" y="405"/>
                      <a:pt x="735" y="403"/>
                    </a:cubicBezTo>
                    <a:cubicBezTo>
                      <a:pt x="728" y="399"/>
                      <a:pt x="717" y="393"/>
                      <a:pt x="719" y="384"/>
                    </a:cubicBezTo>
                    <a:cubicBezTo>
                      <a:pt x="726" y="375"/>
                      <a:pt x="734" y="370"/>
                      <a:pt x="742" y="362"/>
                    </a:cubicBezTo>
                    <a:cubicBezTo>
                      <a:pt x="752" y="369"/>
                      <a:pt x="761" y="374"/>
                      <a:pt x="773" y="371"/>
                    </a:cubicBezTo>
                    <a:cubicBezTo>
                      <a:pt x="780" y="364"/>
                      <a:pt x="780" y="364"/>
                      <a:pt x="780" y="364"/>
                    </a:cubicBezTo>
                    <a:cubicBezTo>
                      <a:pt x="786" y="363"/>
                      <a:pt x="789" y="368"/>
                      <a:pt x="794" y="368"/>
                    </a:cubicBezTo>
                    <a:cubicBezTo>
                      <a:pt x="806" y="368"/>
                      <a:pt x="820" y="366"/>
                      <a:pt x="824" y="354"/>
                    </a:cubicBezTo>
                    <a:cubicBezTo>
                      <a:pt x="827" y="347"/>
                      <a:pt x="834" y="340"/>
                      <a:pt x="842" y="337"/>
                    </a:cubicBezTo>
                    <a:cubicBezTo>
                      <a:pt x="838" y="328"/>
                      <a:pt x="828" y="328"/>
                      <a:pt x="821" y="324"/>
                    </a:cubicBezTo>
                    <a:cubicBezTo>
                      <a:pt x="813" y="323"/>
                      <a:pt x="804" y="323"/>
                      <a:pt x="797" y="328"/>
                    </a:cubicBezTo>
                    <a:cubicBezTo>
                      <a:pt x="793" y="327"/>
                      <a:pt x="795" y="322"/>
                      <a:pt x="793" y="319"/>
                    </a:cubicBezTo>
                    <a:cubicBezTo>
                      <a:pt x="788" y="310"/>
                      <a:pt x="777" y="311"/>
                      <a:pt x="769" y="311"/>
                    </a:cubicBezTo>
                    <a:cubicBezTo>
                      <a:pt x="763" y="311"/>
                      <a:pt x="758" y="315"/>
                      <a:pt x="754" y="319"/>
                    </a:cubicBezTo>
                    <a:cubicBezTo>
                      <a:pt x="751" y="326"/>
                      <a:pt x="752" y="333"/>
                      <a:pt x="756" y="339"/>
                    </a:cubicBezTo>
                    <a:cubicBezTo>
                      <a:pt x="758" y="341"/>
                      <a:pt x="761" y="342"/>
                      <a:pt x="763" y="341"/>
                    </a:cubicBezTo>
                    <a:cubicBezTo>
                      <a:pt x="766" y="337"/>
                      <a:pt x="767" y="332"/>
                      <a:pt x="771" y="332"/>
                    </a:cubicBezTo>
                    <a:cubicBezTo>
                      <a:pt x="774" y="331"/>
                      <a:pt x="778" y="334"/>
                      <a:pt x="778" y="337"/>
                    </a:cubicBezTo>
                    <a:cubicBezTo>
                      <a:pt x="779" y="342"/>
                      <a:pt x="776" y="344"/>
                      <a:pt x="773" y="347"/>
                    </a:cubicBezTo>
                    <a:cubicBezTo>
                      <a:pt x="768" y="350"/>
                      <a:pt x="762" y="349"/>
                      <a:pt x="757" y="348"/>
                    </a:cubicBezTo>
                    <a:cubicBezTo>
                      <a:pt x="746" y="346"/>
                      <a:pt x="745" y="334"/>
                      <a:pt x="743" y="326"/>
                    </a:cubicBezTo>
                    <a:cubicBezTo>
                      <a:pt x="735" y="321"/>
                      <a:pt x="727" y="312"/>
                      <a:pt x="717" y="310"/>
                    </a:cubicBezTo>
                    <a:cubicBezTo>
                      <a:pt x="706" y="309"/>
                      <a:pt x="697" y="313"/>
                      <a:pt x="693" y="322"/>
                    </a:cubicBezTo>
                    <a:cubicBezTo>
                      <a:pt x="691" y="328"/>
                      <a:pt x="690" y="337"/>
                      <a:pt x="695" y="342"/>
                    </a:cubicBezTo>
                    <a:cubicBezTo>
                      <a:pt x="697" y="344"/>
                      <a:pt x="701" y="344"/>
                      <a:pt x="704" y="342"/>
                    </a:cubicBezTo>
                    <a:cubicBezTo>
                      <a:pt x="706" y="339"/>
                      <a:pt x="707" y="336"/>
                      <a:pt x="711" y="337"/>
                    </a:cubicBezTo>
                    <a:cubicBezTo>
                      <a:pt x="713" y="337"/>
                      <a:pt x="715" y="339"/>
                      <a:pt x="716" y="341"/>
                    </a:cubicBezTo>
                    <a:cubicBezTo>
                      <a:pt x="716" y="346"/>
                      <a:pt x="712" y="350"/>
                      <a:pt x="708" y="352"/>
                    </a:cubicBezTo>
                    <a:cubicBezTo>
                      <a:pt x="703" y="356"/>
                      <a:pt x="697" y="353"/>
                      <a:pt x="691" y="353"/>
                    </a:cubicBezTo>
                    <a:cubicBezTo>
                      <a:pt x="681" y="348"/>
                      <a:pt x="682" y="336"/>
                      <a:pt x="680" y="326"/>
                    </a:cubicBezTo>
                    <a:cubicBezTo>
                      <a:pt x="683" y="315"/>
                      <a:pt x="693" y="303"/>
                      <a:pt x="706" y="302"/>
                    </a:cubicBezTo>
                    <a:cubicBezTo>
                      <a:pt x="715" y="289"/>
                      <a:pt x="707" y="273"/>
                      <a:pt x="709" y="258"/>
                    </a:cubicBezTo>
                    <a:cubicBezTo>
                      <a:pt x="712" y="250"/>
                      <a:pt x="713" y="239"/>
                      <a:pt x="723" y="236"/>
                    </a:cubicBezTo>
                    <a:cubicBezTo>
                      <a:pt x="729" y="234"/>
                      <a:pt x="734" y="235"/>
                      <a:pt x="740" y="238"/>
                    </a:cubicBezTo>
                    <a:cubicBezTo>
                      <a:pt x="751" y="244"/>
                      <a:pt x="750" y="258"/>
                      <a:pt x="750" y="268"/>
                    </a:cubicBezTo>
                    <a:cubicBezTo>
                      <a:pt x="757" y="272"/>
                      <a:pt x="766" y="271"/>
                      <a:pt x="772" y="267"/>
                    </a:cubicBezTo>
                    <a:cubicBezTo>
                      <a:pt x="779" y="258"/>
                      <a:pt x="781" y="246"/>
                      <a:pt x="777" y="235"/>
                    </a:cubicBezTo>
                    <a:cubicBezTo>
                      <a:pt x="772" y="233"/>
                      <a:pt x="773" y="228"/>
                      <a:pt x="771" y="225"/>
                    </a:cubicBezTo>
                    <a:cubicBezTo>
                      <a:pt x="776" y="218"/>
                      <a:pt x="779" y="208"/>
                      <a:pt x="776" y="199"/>
                    </a:cubicBezTo>
                    <a:cubicBezTo>
                      <a:pt x="774" y="189"/>
                      <a:pt x="766" y="184"/>
                      <a:pt x="757" y="180"/>
                    </a:cubicBezTo>
                    <a:cubicBezTo>
                      <a:pt x="751" y="179"/>
                      <a:pt x="744" y="176"/>
                      <a:pt x="738" y="180"/>
                    </a:cubicBezTo>
                    <a:cubicBezTo>
                      <a:pt x="733" y="185"/>
                      <a:pt x="732" y="191"/>
                      <a:pt x="734" y="197"/>
                    </a:cubicBezTo>
                    <a:cubicBezTo>
                      <a:pt x="736" y="200"/>
                      <a:pt x="738" y="204"/>
                      <a:pt x="740" y="204"/>
                    </a:cubicBezTo>
                    <a:cubicBezTo>
                      <a:pt x="744" y="202"/>
                      <a:pt x="748" y="200"/>
                      <a:pt x="752" y="203"/>
                    </a:cubicBezTo>
                    <a:cubicBezTo>
                      <a:pt x="756" y="206"/>
                      <a:pt x="753" y="210"/>
                      <a:pt x="752" y="213"/>
                    </a:cubicBezTo>
                    <a:cubicBezTo>
                      <a:pt x="748" y="217"/>
                      <a:pt x="742" y="218"/>
                      <a:pt x="737" y="216"/>
                    </a:cubicBezTo>
                    <a:cubicBezTo>
                      <a:pt x="728" y="211"/>
                      <a:pt x="723" y="201"/>
                      <a:pt x="723" y="191"/>
                    </a:cubicBezTo>
                    <a:cubicBezTo>
                      <a:pt x="722" y="185"/>
                      <a:pt x="732" y="179"/>
                      <a:pt x="723" y="173"/>
                    </a:cubicBezTo>
                    <a:cubicBezTo>
                      <a:pt x="718" y="170"/>
                      <a:pt x="715" y="166"/>
                      <a:pt x="709" y="164"/>
                    </a:cubicBezTo>
                    <a:cubicBezTo>
                      <a:pt x="704" y="167"/>
                      <a:pt x="699" y="166"/>
                      <a:pt x="695" y="166"/>
                    </a:cubicBezTo>
                    <a:cubicBezTo>
                      <a:pt x="688" y="163"/>
                      <a:pt x="680" y="160"/>
                      <a:pt x="680" y="151"/>
                    </a:cubicBezTo>
                    <a:cubicBezTo>
                      <a:pt x="678" y="147"/>
                      <a:pt x="679" y="143"/>
                      <a:pt x="681" y="139"/>
                    </a:cubicBezTo>
                    <a:cubicBezTo>
                      <a:pt x="682" y="136"/>
                      <a:pt x="686" y="134"/>
                      <a:pt x="688" y="136"/>
                    </a:cubicBezTo>
                    <a:cubicBezTo>
                      <a:pt x="693" y="141"/>
                      <a:pt x="684" y="147"/>
                      <a:pt x="690" y="152"/>
                    </a:cubicBezTo>
                    <a:cubicBezTo>
                      <a:pt x="693" y="156"/>
                      <a:pt x="699" y="157"/>
                      <a:pt x="703" y="156"/>
                    </a:cubicBezTo>
                    <a:cubicBezTo>
                      <a:pt x="709" y="155"/>
                      <a:pt x="714" y="151"/>
                      <a:pt x="716" y="145"/>
                    </a:cubicBezTo>
                    <a:cubicBezTo>
                      <a:pt x="718" y="133"/>
                      <a:pt x="711" y="121"/>
                      <a:pt x="701" y="113"/>
                    </a:cubicBezTo>
                    <a:cubicBezTo>
                      <a:pt x="694" y="110"/>
                      <a:pt x="688" y="107"/>
                      <a:pt x="682" y="112"/>
                    </a:cubicBezTo>
                    <a:cubicBezTo>
                      <a:pt x="679" y="113"/>
                      <a:pt x="676" y="113"/>
                      <a:pt x="674" y="112"/>
                    </a:cubicBezTo>
                    <a:cubicBezTo>
                      <a:pt x="670" y="106"/>
                      <a:pt x="668" y="99"/>
                      <a:pt x="661" y="96"/>
                    </a:cubicBezTo>
                    <a:cubicBezTo>
                      <a:pt x="648" y="91"/>
                      <a:pt x="632" y="94"/>
                      <a:pt x="623" y="105"/>
                    </a:cubicBezTo>
                    <a:cubicBezTo>
                      <a:pt x="620" y="109"/>
                      <a:pt x="620" y="115"/>
                      <a:pt x="621" y="120"/>
                    </a:cubicBezTo>
                    <a:cubicBezTo>
                      <a:pt x="627" y="132"/>
                      <a:pt x="638" y="120"/>
                      <a:pt x="646" y="127"/>
                    </a:cubicBezTo>
                    <a:cubicBezTo>
                      <a:pt x="653" y="130"/>
                      <a:pt x="660" y="137"/>
                      <a:pt x="660" y="146"/>
                    </a:cubicBezTo>
                    <a:cubicBezTo>
                      <a:pt x="658" y="153"/>
                      <a:pt x="656" y="160"/>
                      <a:pt x="650" y="163"/>
                    </a:cubicBezTo>
                    <a:cubicBezTo>
                      <a:pt x="636" y="166"/>
                      <a:pt x="618" y="170"/>
                      <a:pt x="612" y="186"/>
                    </a:cubicBezTo>
                    <a:cubicBezTo>
                      <a:pt x="613" y="195"/>
                      <a:pt x="620" y="201"/>
                      <a:pt x="617" y="210"/>
                    </a:cubicBezTo>
                    <a:cubicBezTo>
                      <a:pt x="616" y="214"/>
                      <a:pt x="614" y="218"/>
                      <a:pt x="609" y="220"/>
                    </a:cubicBezTo>
                    <a:cubicBezTo>
                      <a:pt x="606" y="220"/>
                      <a:pt x="601" y="220"/>
                      <a:pt x="600" y="216"/>
                    </a:cubicBezTo>
                    <a:cubicBezTo>
                      <a:pt x="600" y="208"/>
                      <a:pt x="611" y="204"/>
                      <a:pt x="605" y="196"/>
                    </a:cubicBezTo>
                    <a:cubicBezTo>
                      <a:pt x="602" y="191"/>
                      <a:pt x="596" y="191"/>
                      <a:pt x="592" y="193"/>
                    </a:cubicBezTo>
                    <a:cubicBezTo>
                      <a:pt x="584" y="193"/>
                      <a:pt x="576" y="200"/>
                      <a:pt x="574" y="208"/>
                    </a:cubicBezTo>
                    <a:cubicBezTo>
                      <a:pt x="571" y="215"/>
                      <a:pt x="571" y="225"/>
                      <a:pt x="575" y="232"/>
                    </a:cubicBezTo>
                    <a:cubicBezTo>
                      <a:pt x="581" y="240"/>
                      <a:pt x="589" y="247"/>
                      <a:pt x="598" y="249"/>
                    </a:cubicBezTo>
                    <a:cubicBezTo>
                      <a:pt x="605" y="249"/>
                      <a:pt x="612" y="244"/>
                      <a:pt x="619" y="246"/>
                    </a:cubicBezTo>
                    <a:cubicBezTo>
                      <a:pt x="624" y="254"/>
                      <a:pt x="632" y="257"/>
                      <a:pt x="641" y="256"/>
                    </a:cubicBezTo>
                    <a:cubicBezTo>
                      <a:pt x="646" y="255"/>
                      <a:pt x="650" y="250"/>
                      <a:pt x="651" y="245"/>
                    </a:cubicBezTo>
                    <a:cubicBezTo>
                      <a:pt x="656" y="237"/>
                      <a:pt x="646" y="236"/>
                      <a:pt x="643" y="232"/>
                    </a:cubicBezTo>
                    <a:cubicBezTo>
                      <a:pt x="637" y="226"/>
                      <a:pt x="635" y="217"/>
                      <a:pt x="638" y="209"/>
                    </a:cubicBezTo>
                    <a:cubicBezTo>
                      <a:pt x="640" y="201"/>
                      <a:pt x="648" y="197"/>
                      <a:pt x="657" y="196"/>
                    </a:cubicBezTo>
                    <a:cubicBezTo>
                      <a:pt x="665" y="196"/>
                      <a:pt x="673" y="201"/>
                      <a:pt x="680" y="206"/>
                    </a:cubicBezTo>
                    <a:cubicBezTo>
                      <a:pt x="692" y="229"/>
                      <a:pt x="690" y="260"/>
                      <a:pt x="678" y="282"/>
                    </a:cubicBezTo>
                    <a:cubicBezTo>
                      <a:pt x="670" y="293"/>
                      <a:pt x="660" y="303"/>
                      <a:pt x="646" y="307"/>
                    </a:cubicBezTo>
                    <a:cubicBezTo>
                      <a:pt x="634" y="310"/>
                      <a:pt x="620" y="311"/>
                      <a:pt x="607" y="309"/>
                    </a:cubicBezTo>
                    <a:cubicBezTo>
                      <a:pt x="600" y="311"/>
                      <a:pt x="594" y="311"/>
                      <a:pt x="586" y="308"/>
                    </a:cubicBezTo>
                    <a:cubicBezTo>
                      <a:pt x="578" y="291"/>
                      <a:pt x="560" y="273"/>
                      <a:pt x="540" y="272"/>
                    </a:cubicBezTo>
                    <a:cubicBezTo>
                      <a:pt x="522" y="272"/>
                      <a:pt x="505" y="277"/>
                      <a:pt x="489" y="283"/>
                    </a:cubicBezTo>
                    <a:cubicBezTo>
                      <a:pt x="475" y="289"/>
                      <a:pt x="459" y="289"/>
                      <a:pt x="446" y="281"/>
                    </a:cubicBezTo>
                    <a:cubicBezTo>
                      <a:pt x="434" y="274"/>
                      <a:pt x="424" y="261"/>
                      <a:pt x="421" y="249"/>
                    </a:cubicBezTo>
                    <a:cubicBezTo>
                      <a:pt x="417" y="238"/>
                      <a:pt x="419" y="226"/>
                      <a:pt x="419" y="215"/>
                    </a:cubicBezTo>
                    <a:cubicBezTo>
                      <a:pt x="407" y="200"/>
                      <a:pt x="393" y="182"/>
                      <a:pt x="401" y="161"/>
                    </a:cubicBezTo>
                    <a:cubicBezTo>
                      <a:pt x="404" y="147"/>
                      <a:pt x="415" y="138"/>
                      <a:pt x="425" y="127"/>
                    </a:cubicBezTo>
                    <a:cubicBezTo>
                      <a:pt x="444" y="115"/>
                      <a:pt x="468" y="97"/>
                      <a:pt x="464" y="72"/>
                    </a:cubicBezTo>
                    <a:cubicBezTo>
                      <a:pt x="463" y="66"/>
                      <a:pt x="457" y="60"/>
                      <a:pt x="461" y="53"/>
                    </a:cubicBezTo>
                    <a:cubicBezTo>
                      <a:pt x="472" y="47"/>
                      <a:pt x="489" y="49"/>
                      <a:pt x="500" y="53"/>
                    </a:cubicBezTo>
                    <a:cubicBezTo>
                      <a:pt x="519" y="62"/>
                      <a:pt x="540" y="77"/>
                      <a:pt x="541" y="100"/>
                    </a:cubicBezTo>
                    <a:cubicBezTo>
                      <a:pt x="543" y="107"/>
                      <a:pt x="535" y="113"/>
                      <a:pt x="541" y="119"/>
                    </a:cubicBezTo>
                    <a:cubicBezTo>
                      <a:pt x="552" y="130"/>
                      <a:pt x="555" y="145"/>
                      <a:pt x="550" y="159"/>
                    </a:cubicBezTo>
                    <a:cubicBezTo>
                      <a:pt x="550" y="168"/>
                      <a:pt x="540" y="173"/>
                      <a:pt x="538" y="180"/>
                    </a:cubicBezTo>
                    <a:cubicBezTo>
                      <a:pt x="537" y="192"/>
                      <a:pt x="534" y="204"/>
                      <a:pt x="524" y="211"/>
                    </a:cubicBezTo>
                    <a:cubicBezTo>
                      <a:pt x="516" y="215"/>
                      <a:pt x="508" y="220"/>
                      <a:pt x="499" y="217"/>
                    </a:cubicBezTo>
                    <a:cubicBezTo>
                      <a:pt x="489" y="213"/>
                      <a:pt x="479" y="203"/>
                      <a:pt x="478" y="193"/>
                    </a:cubicBezTo>
                    <a:cubicBezTo>
                      <a:pt x="477" y="184"/>
                      <a:pt x="482" y="179"/>
                      <a:pt x="484" y="173"/>
                    </a:cubicBezTo>
                    <a:cubicBezTo>
                      <a:pt x="493" y="166"/>
                      <a:pt x="501" y="180"/>
                      <a:pt x="511" y="171"/>
                    </a:cubicBezTo>
                    <a:cubicBezTo>
                      <a:pt x="516" y="167"/>
                      <a:pt x="515" y="159"/>
                      <a:pt x="515" y="154"/>
                    </a:cubicBezTo>
                    <a:cubicBezTo>
                      <a:pt x="509" y="139"/>
                      <a:pt x="509" y="139"/>
                      <a:pt x="509" y="139"/>
                    </a:cubicBezTo>
                    <a:cubicBezTo>
                      <a:pt x="500" y="132"/>
                      <a:pt x="487" y="129"/>
                      <a:pt x="475" y="133"/>
                    </a:cubicBezTo>
                    <a:cubicBezTo>
                      <a:pt x="454" y="139"/>
                      <a:pt x="451" y="163"/>
                      <a:pt x="445" y="180"/>
                    </a:cubicBezTo>
                    <a:cubicBezTo>
                      <a:pt x="444" y="199"/>
                      <a:pt x="451" y="216"/>
                      <a:pt x="462" y="231"/>
                    </a:cubicBezTo>
                    <a:cubicBezTo>
                      <a:pt x="477" y="247"/>
                      <a:pt x="499" y="258"/>
                      <a:pt x="521" y="252"/>
                    </a:cubicBezTo>
                    <a:cubicBezTo>
                      <a:pt x="540" y="245"/>
                      <a:pt x="557" y="227"/>
                      <a:pt x="560" y="208"/>
                    </a:cubicBezTo>
                    <a:cubicBezTo>
                      <a:pt x="561" y="201"/>
                      <a:pt x="561" y="193"/>
                      <a:pt x="559" y="186"/>
                    </a:cubicBezTo>
                    <a:cubicBezTo>
                      <a:pt x="560" y="183"/>
                      <a:pt x="565" y="183"/>
                      <a:pt x="567" y="180"/>
                    </a:cubicBezTo>
                    <a:cubicBezTo>
                      <a:pt x="576" y="169"/>
                      <a:pt x="585" y="154"/>
                      <a:pt x="580" y="139"/>
                    </a:cubicBezTo>
                    <a:cubicBezTo>
                      <a:pt x="577" y="130"/>
                      <a:pt x="574" y="121"/>
                      <a:pt x="568" y="114"/>
                    </a:cubicBezTo>
                    <a:cubicBezTo>
                      <a:pt x="567" y="92"/>
                      <a:pt x="567" y="92"/>
                      <a:pt x="567" y="92"/>
                    </a:cubicBezTo>
                    <a:cubicBezTo>
                      <a:pt x="565" y="63"/>
                      <a:pt x="543" y="36"/>
                      <a:pt x="516" y="26"/>
                    </a:cubicBezTo>
                    <a:cubicBezTo>
                      <a:pt x="506" y="23"/>
                      <a:pt x="495" y="20"/>
                      <a:pt x="485" y="19"/>
                    </a:cubicBezTo>
                    <a:cubicBezTo>
                      <a:pt x="468" y="19"/>
                      <a:pt x="452" y="23"/>
                      <a:pt x="436" y="28"/>
                    </a:cubicBezTo>
                    <a:cubicBezTo>
                      <a:pt x="429" y="32"/>
                      <a:pt x="422" y="36"/>
                      <a:pt x="416" y="42"/>
                    </a:cubicBezTo>
                    <a:cubicBezTo>
                      <a:pt x="415" y="46"/>
                      <a:pt x="420" y="45"/>
                      <a:pt x="422" y="47"/>
                    </a:cubicBezTo>
                    <a:cubicBezTo>
                      <a:pt x="431" y="55"/>
                      <a:pt x="434" y="68"/>
                      <a:pt x="430" y="79"/>
                    </a:cubicBezTo>
                    <a:cubicBezTo>
                      <a:pt x="423" y="106"/>
                      <a:pt x="392" y="105"/>
                      <a:pt x="380" y="127"/>
                    </a:cubicBezTo>
                    <a:cubicBezTo>
                      <a:pt x="373" y="133"/>
                      <a:pt x="369" y="141"/>
                      <a:pt x="365" y="149"/>
                    </a:cubicBezTo>
                    <a:cubicBezTo>
                      <a:pt x="365" y="158"/>
                      <a:pt x="359" y="165"/>
                      <a:pt x="362" y="173"/>
                    </a:cubicBezTo>
                    <a:cubicBezTo>
                      <a:pt x="362" y="188"/>
                      <a:pt x="369" y="203"/>
                      <a:pt x="378" y="214"/>
                    </a:cubicBezTo>
                    <a:cubicBezTo>
                      <a:pt x="383" y="219"/>
                      <a:pt x="392" y="222"/>
                      <a:pt x="390" y="231"/>
                    </a:cubicBezTo>
                    <a:cubicBezTo>
                      <a:pt x="383" y="249"/>
                      <a:pt x="386" y="269"/>
                      <a:pt x="398" y="284"/>
                    </a:cubicBezTo>
                    <a:cubicBezTo>
                      <a:pt x="408" y="296"/>
                      <a:pt x="420" y="306"/>
                      <a:pt x="434" y="312"/>
                    </a:cubicBezTo>
                    <a:cubicBezTo>
                      <a:pt x="436" y="324"/>
                      <a:pt x="420" y="324"/>
                      <a:pt x="415" y="331"/>
                    </a:cubicBezTo>
                    <a:cubicBezTo>
                      <a:pt x="400" y="345"/>
                      <a:pt x="393" y="362"/>
                      <a:pt x="393" y="383"/>
                    </a:cubicBezTo>
                    <a:cubicBezTo>
                      <a:pt x="397" y="408"/>
                      <a:pt x="400" y="436"/>
                      <a:pt x="423" y="452"/>
                    </a:cubicBezTo>
                    <a:cubicBezTo>
                      <a:pt x="426" y="454"/>
                      <a:pt x="433" y="456"/>
                      <a:pt x="432" y="462"/>
                    </a:cubicBezTo>
                    <a:cubicBezTo>
                      <a:pt x="429" y="465"/>
                      <a:pt x="424" y="463"/>
                      <a:pt x="422" y="466"/>
                    </a:cubicBezTo>
                    <a:cubicBezTo>
                      <a:pt x="407" y="480"/>
                      <a:pt x="390" y="497"/>
                      <a:pt x="392" y="519"/>
                    </a:cubicBezTo>
                    <a:cubicBezTo>
                      <a:pt x="389" y="535"/>
                      <a:pt x="389" y="535"/>
                      <a:pt x="389" y="535"/>
                    </a:cubicBezTo>
                    <a:cubicBezTo>
                      <a:pt x="380" y="544"/>
                      <a:pt x="374" y="555"/>
                      <a:pt x="369" y="566"/>
                    </a:cubicBezTo>
                    <a:cubicBezTo>
                      <a:pt x="370" y="570"/>
                      <a:pt x="366" y="573"/>
                      <a:pt x="365" y="576"/>
                    </a:cubicBezTo>
                    <a:cubicBezTo>
                      <a:pt x="361" y="594"/>
                      <a:pt x="356" y="618"/>
                      <a:pt x="368" y="634"/>
                    </a:cubicBezTo>
                    <a:cubicBezTo>
                      <a:pt x="386" y="656"/>
                      <a:pt x="416" y="661"/>
                      <a:pt x="430" y="687"/>
                    </a:cubicBezTo>
                    <a:cubicBezTo>
                      <a:pt x="435" y="698"/>
                      <a:pt x="435" y="712"/>
                      <a:pt x="426" y="721"/>
                    </a:cubicBezTo>
                    <a:cubicBezTo>
                      <a:pt x="425" y="723"/>
                      <a:pt x="421" y="725"/>
                      <a:pt x="422" y="728"/>
                    </a:cubicBezTo>
                    <a:cubicBezTo>
                      <a:pt x="456" y="755"/>
                      <a:pt x="509" y="744"/>
                      <a:pt x="543" y="723"/>
                    </a:cubicBezTo>
                    <a:cubicBezTo>
                      <a:pt x="554" y="711"/>
                      <a:pt x="564" y="699"/>
                      <a:pt x="568" y="682"/>
                    </a:cubicBezTo>
                    <a:cubicBezTo>
                      <a:pt x="572" y="668"/>
                      <a:pt x="571" y="651"/>
                      <a:pt x="566" y="637"/>
                    </a:cubicBezTo>
                    <a:cubicBezTo>
                      <a:pt x="565" y="632"/>
                      <a:pt x="572" y="630"/>
                      <a:pt x="573" y="625"/>
                    </a:cubicBezTo>
                    <a:cubicBezTo>
                      <a:pt x="577" y="614"/>
                      <a:pt x="578" y="602"/>
                      <a:pt x="577" y="590"/>
                    </a:cubicBezTo>
                    <a:cubicBezTo>
                      <a:pt x="572" y="579"/>
                      <a:pt x="564" y="567"/>
                      <a:pt x="554" y="559"/>
                    </a:cubicBezTo>
                    <a:cubicBezTo>
                      <a:pt x="544" y="534"/>
                      <a:pt x="518" y="518"/>
                      <a:pt x="490" y="517"/>
                    </a:cubicBezTo>
                    <a:cubicBezTo>
                      <a:pt x="481" y="518"/>
                      <a:pt x="473" y="517"/>
                      <a:pt x="465" y="522"/>
                    </a:cubicBezTo>
                    <a:cubicBezTo>
                      <a:pt x="461" y="528"/>
                      <a:pt x="452" y="531"/>
                      <a:pt x="448" y="539"/>
                    </a:cubicBezTo>
                    <a:cubicBezTo>
                      <a:pt x="443" y="550"/>
                      <a:pt x="441" y="563"/>
                      <a:pt x="443" y="576"/>
                    </a:cubicBezTo>
                    <a:cubicBezTo>
                      <a:pt x="452" y="589"/>
                      <a:pt x="438" y="603"/>
                      <a:pt x="445" y="617"/>
                    </a:cubicBezTo>
                    <a:cubicBezTo>
                      <a:pt x="446" y="623"/>
                      <a:pt x="451" y="629"/>
                      <a:pt x="457" y="632"/>
                    </a:cubicBezTo>
                    <a:cubicBezTo>
                      <a:pt x="467" y="634"/>
                      <a:pt x="481" y="639"/>
                      <a:pt x="491" y="631"/>
                    </a:cubicBezTo>
                    <a:cubicBezTo>
                      <a:pt x="497" y="626"/>
                      <a:pt x="502" y="619"/>
                      <a:pt x="502" y="611"/>
                    </a:cubicBezTo>
                    <a:cubicBezTo>
                      <a:pt x="503" y="602"/>
                      <a:pt x="498" y="594"/>
                      <a:pt x="490" y="590"/>
                    </a:cubicBezTo>
                    <a:cubicBezTo>
                      <a:pt x="486" y="584"/>
                      <a:pt x="475" y="594"/>
                      <a:pt x="476" y="583"/>
                    </a:cubicBezTo>
                    <a:cubicBezTo>
                      <a:pt x="472" y="581"/>
                      <a:pt x="473" y="574"/>
                      <a:pt x="473" y="570"/>
                    </a:cubicBezTo>
                    <a:cubicBezTo>
                      <a:pt x="477" y="558"/>
                      <a:pt x="489" y="556"/>
                      <a:pt x="499" y="555"/>
                    </a:cubicBezTo>
                    <a:cubicBezTo>
                      <a:pt x="516" y="555"/>
                      <a:pt x="529" y="568"/>
                      <a:pt x="539" y="580"/>
                    </a:cubicBezTo>
                    <a:cubicBezTo>
                      <a:pt x="549" y="591"/>
                      <a:pt x="552" y="607"/>
                      <a:pt x="548" y="621"/>
                    </a:cubicBezTo>
                    <a:cubicBezTo>
                      <a:pt x="548" y="630"/>
                      <a:pt x="536" y="636"/>
                      <a:pt x="539" y="645"/>
                    </a:cubicBezTo>
                    <a:cubicBezTo>
                      <a:pt x="545" y="668"/>
                      <a:pt x="534" y="688"/>
                      <a:pt x="517" y="703"/>
                    </a:cubicBezTo>
                    <a:cubicBezTo>
                      <a:pt x="514" y="702"/>
                      <a:pt x="515" y="705"/>
                      <a:pt x="513" y="707"/>
                    </a:cubicBezTo>
                    <a:cubicBezTo>
                      <a:pt x="499" y="717"/>
                      <a:pt x="482" y="715"/>
                      <a:pt x="466" y="720"/>
                    </a:cubicBezTo>
                    <a:cubicBezTo>
                      <a:pt x="464" y="720"/>
                      <a:pt x="462" y="718"/>
                      <a:pt x="462" y="717"/>
                    </a:cubicBezTo>
                    <a:cubicBezTo>
                      <a:pt x="463" y="710"/>
                      <a:pt x="466" y="701"/>
                      <a:pt x="464" y="693"/>
                    </a:cubicBezTo>
                    <a:cubicBezTo>
                      <a:pt x="456" y="672"/>
                      <a:pt x="440" y="657"/>
                      <a:pt x="421" y="644"/>
                    </a:cubicBezTo>
                    <a:cubicBezTo>
                      <a:pt x="403" y="628"/>
                      <a:pt x="391" y="608"/>
                      <a:pt x="396" y="585"/>
                    </a:cubicBezTo>
                    <a:cubicBezTo>
                      <a:pt x="399" y="573"/>
                      <a:pt x="403" y="561"/>
                      <a:pt x="413" y="554"/>
                    </a:cubicBezTo>
                    <a:cubicBezTo>
                      <a:pt x="416" y="532"/>
                      <a:pt x="425" y="510"/>
                      <a:pt x="445" y="498"/>
                    </a:cubicBezTo>
                    <a:cubicBezTo>
                      <a:pt x="464" y="489"/>
                      <a:pt x="488" y="486"/>
                      <a:pt x="509" y="492"/>
                    </a:cubicBezTo>
                    <a:cubicBezTo>
                      <a:pt x="527" y="498"/>
                      <a:pt x="546" y="497"/>
                      <a:pt x="565" y="493"/>
                    </a:cubicBezTo>
                    <a:cubicBezTo>
                      <a:pt x="578" y="489"/>
                      <a:pt x="588" y="478"/>
                      <a:pt x="595" y="467"/>
                    </a:cubicBezTo>
                    <a:cubicBezTo>
                      <a:pt x="601" y="467"/>
                      <a:pt x="607" y="463"/>
                      <a:pt x="613" y="463"/>
                    </a:cubicBezTo>
                    <a:cubicBezTo>
                      <a:pt x="629" y="461"/>
                      <a:pt x="644" y="466"/>
                      <a:pt x="659" y="469"/>
                    </a:cubicBezTo>
                    <a:cubicBezTo>
                      <a:pt x="674" y="475"/>
                      <a:pt x="689" y="489"/>
                      <a:pt x="692" y="506"/>
                    </a:cubicBezTo>
                    <a:cubicBezTo>
                      <a:pt x="698" y="524"/>
                      <a:pt x="695" y="546"/>
                      <a:pt x="682" y="561"/>
                    </a:cubicBezTo>
                    <a:cubicBezTo>
                      <a:pt x="674" y="572"/>
                      <a:pt x="659" y="575"/>
                      <a:pt x="645" y="571"/>
                    </a:cubicBezTo>
                    <a:cubicBezTo>
                      <a:pt x="639" y="567"/>
                      <a:pt x="631" y="562"/>
                      <a:pt x="629" y="555"/>
                    </a:cubicBezTo>
                    <a:cubicBezTo>
                      <a:pt x="627" y="544"/>
                      <a:pt x="633" y="531"/>
                      <a:pt x="644" y="525"/>
                    </a:cubicBezTo>
                    <a:cubicBezTo>
                      <a:pt x="648" y="524"/>
                      <a:pt x="658" y="529"/>
                      <a:pt x="655" y="520"/>
                    </a:cubicBezTo>
                    <a:cubicBezTo>
                      <a:pt x="654" y="515"/>
                      <a:pt x="651" y="509"/>
                      <a:pt x="646" y="506"/>
                    </a:cubicBezTo>
                    <a:cubicBezTo>
                      <a:pt x="640" y="503"/>
                      <a:pt x="630" y="501"/>
                      <a:pt x="623" y="504"/>
                    </a:cubicBezTo>
                    <a:cubicBezTo>
                      <a:pt x="615" y="508"/>
                      <a:pt x="618" y="518"/>
                      <a:pt x="609" y="521"/>
                    </a:cubicBezTo>
                    <a:cubicBezTo>
                      <a:pt x="599" y="521"/>
                      <a:pt x="589" y="521"/>
                      <a:pt x="583" y="531"/>
                    </a:cubicBezTo>
                    <a:cubicBezTo>
                      <a:pt x="580" y="537"/>
                      <a:pt x="579" y="543"/>
                      <a:pt x="579" y="550"/>
                    </a:cubicBezTo>
                    <a:cubicBezTo>
                      <a:pt x="581" y="555"/>
                      <a:pt x="585" y="560"/>
                      <a:pt x="590" y="562"/>
                    </a:cubicBezTo>
                    <a:cubicBezTo>
                      <a:pt x="595" y="564"/>
                      <a:pt x="599" y="557"/>
                      <a:pt x="600" y="554"/>
                    </a:cubicBezTo>
                    <a:cubicBezTo>
                      <a:pt x="600" y="550"/>
                      <a:pt x="602" y="547"/>
                      <a:pt x="605" y="546"/>
                    </a:cubicBezTo>
                    <a:cubicBezTo>
                      <a:pt x="609" y="545"/>
                      <a:pt x="613" y="549"/>
                      <a:pt x="615" y="553"/>
                    </a:cubicBezTo>
                    <a:cubicBezTo>
                      <a:pt x="617" y="561"/>
                      <a:pt x="607" y="566"/>
                      <a:pt x="604" y="574"/>
                    </a:cubicBezTo>
                    <a:cubicBezTo>
                      <a:pt x="603" y="584"/>
                      <a:pt x="609" y="590"/>
                      <a:pt x="617" y="596"/>
                    </a:cubicBezTo>
                    <a:cubicBezTo>
                      <a:pt x="629" y="605"/>
                      <a:pt x="654" y="598"/>
                      <a:pt x="655" y="620"/>
                    </a:cubicBezTo>
                    <a:cubicBezTo>
                      <a:pt x="653" y="630"/>
                      <a:pt x="648" y="640"/>
                      <a:pt x="638" y="642"/>
                    </a:cubicBezTo>
                    <a:cubicBezTo>
                      <a:pt x="631" y="646"/>
                      <a:pt x="624" y="641"/>
                      <a:pt x="618" y="641"/>
                    </a:cubicBezTo>
                    <a:cubicBezTo>
                      <a:pt x="615" y="646"/>
                      <a:pt x="614" y="653"/>
                      <a:pt x="616" y="658"/>
                    </a:cubicBezTo>
                    <a:cubicBezTo>
                      <a:pt x="622" y="666"/>
                      <a:pt x="629" y="673"/>
                      <a:pt x="639" y="674"/>
                    </a:cubicBezTo>
                    <a:cubicBezTo>
                      <a:pt x="649" y="676"/>
                      <a:pt x="660" y="675"/>
                      <a:pt x="667" y="667"/>
                    </a:cubicBezTo>
                    <a:cubicBezTo>
                      <a:pt x="669" y="665"/>
                      <a:pt x="669" y="660"/>
                      <a:pt x="672" y="660"/>
                    </a:cubicBezTo>
                    <a:cubicBezTo>
                      <a:pt x="683" y="666"/>
                      <a:pt x="697" y="663"/>
                      <a:pt x="706" y="656"/>
                    </a:cubicBezTo>
                    <a:cubicBezTo>
                      <a:pt x="711" y="651"/>
                      <a:pt x="717" y="646"/>
                      <a:pt x="716" y="638"/>
                    </a:cubicBezTo>
                    <a:cubicBezTo>
                      <a:pt x="714" y="631"/>
                      <a:pt x="712" y="624"/>
                      <a:pt x="707" y="620"/>
                    </a:cubicBezTo>
                    <a:cubicBezTo>
                      <a:pt x="703" y="617"/>
                      <a:pt x="696" y="616"/>
                      <a:pt x="692" y="616"/>
                    </a:cubicBezTo>
                    <a:cubicBezTo>
                      <a:pt x="687" y="619"/>
                      <a:pt x="680" y="620"/>
                      <a:pt x="680" y="627"/>
                    </a:cubicBezTo>
                    <a:cubicBezTo>
                      <a:pt x="684" y="627"/>
                      <a:pt x="688" y="630"/>
                      <a:pt x="689" y="634"/>
                    </a:cubicBezTo>
                    <a:cubicBezTo>
                      <a:pt x="690" y="638"/>
                      <a:pt x="686" y="641"/>
                      <a:pt x="684" y="642"/>
                    </a:cubicBezTo>
                    <a:cubicBezTo>
                      <a:pt x="679" y="646"/>
                      <a:pt x="675" y="640"/>
                      <a:pt x="672" y="637"/>
                    </a:cubicBezTo>
                    <a:cubicBezTo>
                      <a:pt x="668" y="633"/>
                      <a:pt x="670" y="626"/>
                      <a:pt x="671" y="622"/>
                    </a:cubicBezTo>
                    <a:cubicBezTo>
                      <a:pt x="675" y="612"/>
                      <a:pt x="685" y="608"/>
                      <a:pt x="695" y="607"/>
                    </a:cubicBezTo>
                    <a:cubicBezTo>
                      <a:pt x="699" y="607"/>
                      <a:pt x="704" y="611"/>
                      <a:pt x="707" y="608"/>
                    </a:cubicBezTo>
                    <a:cubicBezTo>
                      <a:pt x="714" y="605"/>
                      <a:pt x="717" y="599"/>
                      <a:pt x="718" y="592"/>
                    </a:cubicBezTo>
                    <a:cubicBezTo>
                      <a:pt x="717" y="582"/>
                      <a:pt x="709" y="570"/>
                      <a:pt x="719" y="560"/>
                    </a:cubicBezTo>
                    <a:cubicBezTo>
                      <a:pt x="724" y="555"/>
                      <a:pt x="730" y="551"/>
                      <a:pt x="737" y="551"/>
                    </a:cubicBezTo>
                    <a:cubicBezTo>
                      <a:pt x="742" y="552"/>
                      <a:pt x="747" y="554"/>
                      <a:pt x="750" y="558"/>
                    </a:cubicBezTo>
                    <a:cubicBezTo>
                      <a:pt x="751" y="561"/>
                      <a:pt x="749" y="565"/>
                      <a:pt x="747" y="567"/>
                    </a:cubicBezTo>
                    <a:cubicBezTo>
                      <a:pt x="745" y="568"/>
                      <a:pt x="743" y="569"/>
                      <a:pt x="741" y="569"/>
                    </a:cubicBezTo>
                    <a:cubicBezTo>
                      <a:pt x="737" y="566"/>
                      <a:pt x="740" y="561"/>
                      <a:pt x="735" y="560"/>
                    </a:cubicBezTo>
                    <a:cubicBezTo>
                      <a:pt x="729" y="561"/>
                      <a:pt x="725" y="566"/>
                      <a:pt x="723" y="572"/>
                    </a:cubicBezTo>
                    <a:cubicBezTo>
                      <a:pt x="724" y="579"/>
                      <a:pt x="723" y="588"/>
                      <a:pt x="731" y="590"/>
                    </a:cubicBezTo>
                    <a:cubicBezTo>
                      <a:pt x="740" y="596"/>
                      <a:pt x="752" y="596"/>
                      <a:pt x="761" y="592"/>
                    </a:cubicBezTo>
                    <a:cubicBezTo>
                      <a:pt x="766" y="591"/>
                      <a:pt x="771" y="585"/>
                      <a:pt x="772" y="580"/>
                    </a:cubicBezTo>
                    <a:cubicBezTo>
                      <a:pt x="776" y="573"/>
                      <a:pt x="766" y="564"/>
                      <a:pt x="776" y="560"/>
                    </a:cubicBezTo>
                    <a:cubicBezTo>
                      <a:pt x="786" y="557"/>
                      <a:pt x="790" y="547"/>
                      <a:pt x="792" y="537"/>
                    </a:cubicBezTo>
                    <a:cubicBezTo>
                      <a:pt x="796" y="526"/>
                      <a:pt x="789" y="518"/>
                      <a:pt x="785" y="509"/>
                    </a:cubicBezTo>
                    <a:cubicBezTo>
                      <a:pt x="778" y="504"/>
                      <a:pt x="771" y="504"/>
                      <a:pt x="762" y="505"/>
                    </a:cubicBezTo>
                    <a:cubicBezTo>
                      <a:pt x="752" y="511"/>
                      <a:pt x="763" y="524"/>
                      <a:pt x="752" y="530"/>
                    </a:cubicBezTo>
                    <a:cubicBezTo>
                      <a:pt x="746" y="537"/>
                      <a:pt x="738" y="530"/>
                      <a:pt x="732" y="527"/>
                    </a:cubicBezTo>
                    <a:cubicBezTo>
                      <a:pt x="716" y="511"/>
                      <a:pt x="734" y="489"/>
                      <a:pt x="721" y="472"/>
                    </a:cubicBezTo>
                    <a:cubicBezTo>
                      <a:pt x="717" y="466"/>
                      <a:pt x="707" y="465"/>
                      <a:pt x="700" y="464"/>
                    </a:cubicBezTo>
                    <a:cubicBezTo>
                      <a:pt x="692" y="460"/>
                      <a:pt x="685" y="455"/>
                      <a:pt x="682" y="446"/>
                    </a:cubicBezTo>
                    <a:cubicBezTo>
                      <a:pt x="676" y="438"/>
                      <a:pt x="680" y="425"/>
                      <a:pt x="685" y="418"/>
                    </a:cubicBezTo>
                    <a:cubicBezTo>
                      <a:pt x="692" y="413"/>
                      <a:pt x="700" y="407"/>
                      <a:pt x="708" y="410"/>
                    </a:cubicBezTo>
                    <a:cubicBezTo>
                      <a:pt x="712" y="412"/>
                      <a:pt x="716" y="415"/>
                      <a:pt x="717" y="418"/>
                    </a:cubicBezTo>
                    <a:cubicBezTo>
                      <a:pt x="718" y="423"/>
                      <a:pt x="716" y="426"/>
                      <a:pt x="713" y="429"/>
                    </a:cubicBezTo>
                    <a:cubicBezTo>
                      <a:pt x="712" y="430"/>
                      <a:pt x="710" y="430"/>
                      <a:pt x="710" y="429"/>
                    </a:cubicBezTo>
                    <a:cubicBezTo>
                      <a:pt x="707" y="425"/>
                      <a:pt x="710" y="417"/>
                      <a:pt x="703" y="419"/>
                    </a:cubicBezTo>
                    <a:cubicBezTo>
                      <a:pt x="697" y="420"/>
                      <a:pt x="692" y="422"/>
                      <a:pt x="690" y="428"/>
                    </a:cubicBezTo>
                    <a:cubicBezTo>
                      <a:pt x="687" y="432"/>
                      <a:pt x="687" y="438"/>
                      <a:pt x="689" y="442"/>
                    </a:cubicBezTo>
                    <a:cubicBezTo>
                      <a:pt x="691" y="450"/>
                      <a:pt x="699" y="455"/>
                      <a:pt x="706" y="457"/>
                    </a:cubicBezTo>
                    <a:cubicBezTo>
                      <a:pt x="717" y="460"/>
                      <a:pt x="726" y="455"/>
                      <a:pt x="736" y="453"/>
                    </a:cubicBezTo>
                    <a:cubicBezTo>
                      <a:pt x="736" y="449"/>
                      <a:pt x="738" y="445"/>
                      <a:pt x="742" y="444"/>
                    </a:cubicBezTo>
                    <a:cubicBezTo>
                      <a:pt x="743" y="438"/>
                      <a:pt x="746" y="432"/>
                      <a:pt x="750" y="428"/>
                    </a:cubicBezTo>
                    <a:cubicBezTo>
                      <a:pt x="758" y="422"/>
                      <a:pt x="769" y="421"/>
                      <a:pt x="778" y="424"/>
                    </a:cubicBezTo>
                    <a:cubicBezTo>
                      <a:pt x="783" y="428"/>
                      <a:pt x="789" y="430"/>
                      <a:pt x="788" y="438"/>
                    </a:cubicBezTo>
                    <a:cubicBezTo>
                      <a:pt x="787" y="440"/>
                      <a:pt x="786" y="442"/>
                      <a:pt x="783" y="442"/>
                    </a:cubicBezTo>
                    <a:cubicBezTo>
                      <a:pt x="780" y="443"/>
                      <a:pt x="775" y="444"/>
                      <a:pt x="775" y="439"/>
                    </a:cubicBezTo>
                    <a:cubicBezTo>
                      <a:pt x="774" y="437"/>
                      <a:pt x="777" y="434"/>
                      <a:pt x="775" y="433"/>
                    </a:cubicBezTo>
                    <a:cubicBezTo>
                      <a:pt x="769" y="429"/>
                      <a:pt x="761" y="432"/>
                      <a:pt x="756" y="435"/>
                    </a:cubicBezTo>
                    <a:cubicBezTo>
                      <a:pt x="751" y="440"/>
                      <a:pt x="751" y="445"/>
                      <a:pt x="752" y="452"/>
                    </a:cubicBezTo>
                    <a:cubicBezTo>
                      <a:pt x="753" y="457"/>
                      <a:pt x="758" y="460"/>
                      <a:pt x="762" y="463"/>
                    </a:cubicBezTo>
                    <a:cubicBezTo>
                      <a:pt x="767" y="463"/>
                      <a:pt x="775" y="464"/>
                      <a:pt x="780" y="462"/>
                    </a:cubicBezTo>
                    <a:cubicBezTo>
                      <a:pt x="785" y="459"/>
                      <a:pt x="784" y="454"/>
                      <a:pt x="789" y="452"/>
                    </a:cubicBezTo>
                    <a:cubicBezTo>
                      <a:pt x="800" y="451"/>
                      <a:pt x="808" y="460"/>
                      <a:pt x="819" y="458"/>
                    </a:cubicBezTo>
                    <a:cubicBezTo>
                      <a:pt x="829" y="456"/>
                      <a:pt x="840" y="451"/>
                      <a:pt x="844" y="440"/>
                    </a:cubicBezTo>
                    <a:cubicBezTo>
                      <a:pt x="843" y="438"/>
                      <a:pt x="839" y="439"/>
                      <a:pt x="837" y="437"/>
                    </a:cubicBezTo>
                    <a:close/>
                    <a:moveTo>
                      <a:pt x="790" y="480"/>
                    </a:moveTo>
                    <a:cubicBezTo>
                      <a:pt x="788" y="478"/>
                      <a:pt x="788" y="474"/>
                      <a:pt x="785" y="474"/>
                    </a:cubicBezTo>
                    <a:cubicBezTo>
                      <a:pt x="773" y="475"/>
                      <a:pt x="759" y="480"/>
                      <a:pt x="750" y="470"/>
                    </a:cubicBezTo>
                    <a:cubicBezTo>
                      <a:pt x="748" y="468"/>
                      <a:pt x="747" y="464"/>
                      <a:pt x="743" y="465"/>
                    </a:cubicBezTo>
                    <a:cubicBezTo>
                      <a:pt x="733" y="466"/>
                      <a:pt x="741" y="474"/>
                      <a:pt x="740" y="479"/>
                    </a:cubicBezTo>
                    <a:cubicBezTo>
                      <a:pt x="742" y="493"/>
                      <a:pt x="730" y="507"/>
                      <a:pt x="740" y="518"/>
                    </a:cubicBezTo>
                    <a:cubicBezTo>
                      <a:pt x="747" y="516"/>
                      <a:pt x="741" y="509"/>
                      <a:pt x="743" y="504"/>
                    </a:cubicBezTo>
                    <a:cubicBezTo>
                      <a:pt x="748" y="494"/>
                      <a:pt x="760" y="489"/>
                      <a:pt x="771" y="489"/>
                    </a:cubicBezTo>
                    <a:cubicBezTo>
                      <a:pt x="776" y="492"/>
                      <a:pt x="782" y="493"/>
                      <a:pt x="788" y="494"/>
                    </a:cubicBezTo>
                    <a:cubicBezTo>
                      <a:pt x="792" y="494"/>
                      <a:pt x="791" y="489"/>
                      <a:pt x="790" y="488"/>
                    </a:cubicBezTo>
                    <a:cubicBezTo>
                      <a:pt x="787" y="486"/>
                      <a:pt x="790" y="483"/>
                      <a:pt x="790" y="480"/>
                    </a:cubicBezTo>
                    <a:close/>
                    <a:moveTo>
                      <a:pt x="768" y="295"/>
                    </a:moveTo>
                    <a:cubicBezTo>
                      <a:pt x="761" y="297"/>
                      <a:pt x="751" y="298"/>
                      <a:pt x="747" y="306"/>
                    </a:cubicBezTo>
                    <a:cubicBezTo>
                      <a:pt x="739" y="305"/>
                      <a:pt x="734" y="298"/>
                      <a:pt x="728" y="297"/>
                    </a:cubicBezTo>
                    <a:cubicBezTo>
                      <a:pt x="722" y="293"/>
                      <a:pt x="727" y="286"/>
                      <a:pt x="725" y="281"/>
                    </a:cubicBezTo>
                    <a:cubicBezTo>
                      <a:pt x="722" y="270"/>
                      <a:pt x="722" y="258"/>
                      <a:pt x="728" y="250"/>
                    </a:cubicBezTo>
                    <a:cubicBezTo>
                      <a:pt x="735" y="249"/>
                      <a:pt x="733" y="256"/>
                      <a:pt x="734" y="260"/>
                    </a:cubicBezTo>
                    <a:cubicBezTo>
                      <a:pt x="734" y="266"/>
                      <a:pt x="736" y="273"/>
                      <a:pt x="738" y="278"/>
                    </a:cubicBezTo>
                    <a:cubicBezTo>
                      <a:pt x="740" y="282"/>
                      <a:pt x="743" y="285"/>
                      <a:pt x="747" y="285"/>
                    </a:cubicBezTo>
                    <a:cubicBezTo>
                      <a:pt x="754" y="286"/>
                      <a:pt x="761" y="282"/>
                      <a:pt x="767" y="280"/>
                    </a:cubicBezTo>
                    <a:cubicBezTo>
                      <a:pt x="767" y="279"/>
                      <a:pt x="767" y="279"/>
                      <a:pt x="767" y="279"/>
                    </a:cubicBezTo>
                    <a:cubicBezTo>
                      <a:pt x="757" y="280"/>
                      <a:pt x="748" y="280"/>
                      <a:pt x="742" y="273"/>
                    </a:cubicBezTo>
                    <a:cubicBezTo>
                      <a:pt x="740" y="269"/>
                      <a:pt x="740" y="269"/>
                      <a:pt x="740" y="269"/>
                    </a:cubicBezTo>
                    <a:cubicBezTo>
                      <a:pt x="741" y="260"/>
                      <a:pt x="742" y="248"/>
                      <a:pt x="733" y="243"/>
                    </a:cubicBezTo>
                    <a:cubicBezTo>
                      <a:pt x="729" y="242"/>
                      <a:pt x="727" y="242"/>
                      <a:pt x="723" y="244"/>
                    </a:cubicBezTo>
                    <a:cubicBezTo>
                      <a:pt x="711" y="257"/>
                      <a:pt x="719" y="275"/>
                      <a:pt x="718" y="290"/>
                    </a:cubicBezTo>
                    <a:cubicBezTo>
                      <a:pt x="717" y="293"/>
                      <a:pt x="714" y="297"/>
                      <a:pt x="716" y="301"/>
                    </a:cubicBezTo>
                    <a:cubicBezTo>
                      <a:pt x="727" y="302"/>
                      <a:pt x="735" y="310"/>
                      <a:pt x="744" y="316"/>
                    </a:cubicBezTo>
                    <a:cubicBezTo>
                      <a:pt x="748" y="312"/>
                      <a:pt x="752" y="307"/>
                      <a:pt x="757" y="304"/>
                    </a:cubicBezTo>
                    <a:cubicBezTo>
                      <a:pt x="771" y="299"/>
                      <a:pt x="771" y="299"/>
                      <a:pt x="771" y="299"/>
                    </a:cubicBezTo>
                    <a:cubicBezTo>
                      <a:pt x="770" y="297"/>
                      <a:pt x="770" y="295"/>
                      <a:pt x="768" y="295"/>
                    </a:cubicBezTo>
                    <a:close/>
                    <a:moveTo>
                      <a:pt x="668" y="207"/>
                    </a:moveTo>
                    <a:cubicBezTo>
                      <a:pt x="662" y="205"/>
                      <a:pt x="656" y="204"/>
                      <a:pt x="651" y="207"/>
                    </a:cubicBezTo>
                    <a:cubicBezTo>
                      <a:pt x="647" y="211"/>
                      <a:pt x="646" y="216"/>
                      <a:pt x="648" y="220"/>
                    </a:cubicBezTo>
                    <a:cubicBezTo>
                      <a:pt x="651" y="226"/>
                      <a:pt x="660" y="224"/>
                      <a:pt x="660" y="231"/>
                    </a:cubicBezTo>
                    <a:cubicBezTo>
                      <a:pt x="663" y="242"/>
                      <a:pt x="660" y="254"/>
                      <a:pt x="653" y="261"/>
                    </a:cubicBezTo>
                    <a:cubicBezTo>
                      <a:pt x="648" y="266"/>
                      <a:pt x="642" y="269"/>
                      <a:pt x="634" y="267"/>
                    </a:cubicBezTo>
                    <a:cubicBezTo>
                      <a:pt x="628" y="264"/>
                      <a:pt x="619" y="264"/>
                      <a:pt x="614" y="257"/>
                    </a:cubicBezTo>
                    <a:cubicBezTo>
                      <a:pt x="611" y="255"/>
                      <a:pt x="609" y="257"/>
                      <a:pt x="606" y="258"/>
                    </a:cubicBezTo>
                    <a:cubicBezTo>
                      <a:pt x="595" y="262"/>
                      <a:pt x="585" y="255"/>
                      <a:pt x="577" y="247"/>
                    </a:cubicBezTo>
                    <a:cubicBezTo>
                      <a:pt x="570" y="242"/>
                      <a:pt x="568" y="234"/>
                      <a:pt x="563" y="227"/>
                    </a:cubicBezTo>
                    <a:cubicBezTo>
                      <a:pt x="553" y="242"/>
                      <a:pt x="538" y="257"/>
                      <a:pt x="519" y="261"/>
                    </a:cubicBezTo>
                    <a:cubicBezTo>
                      <a:pt x="501" y="259"/>
                      <a:pt x="487" y="261"/>
                      <a:pt x="472" y="251"/>
                    </a:cubicBezTo>
                    <a:cubicBezTo>
                      <a:pt x="448" y="235"/>
                      <a:pt x="437" y="208"/>
                      <a:pt x="437" y="182"/>
                    </a:cubicBezTo>
                    <a:cubicBezTo>
                      <a:pt x="440" y="164"/>
                      <a:pt x="446" y="145"/>
                      <a:pt x="461" y="133"/>
                    </a:cubicBezTo>
                    <a:cubicBezTo>
                      <a:pt x="475" y="123"/>
                      <a:pt x="496" y="123"/>
                      <a:pt x="511" y="133"/>
                    </a:cubicBezTo>
                    <a:cubicBezTo>
                      <a:pt x="521" y="142"/>
                      <a:pt x="529" y="157"/>
                      <a:pt x="523" y="171"/>
                    </a:cubicBezTo>
                    <a:cubicBezTo>
                      <a:pt x="519" y="179"/>
                      <a:pt x="510" y="185"/>
                      <a:pt x="501" y="187"/>
                    </a:cubicBezTo>
                    <a:cubicBezTo>
                      <a:pt x="498" y="186"/>
                      <a:pt x="493" y="184"/>
                      <a:pt x="490" y="186"/>
                    </a:cubicBezTo>
                    <a:cubicBezTo>
                      <a:pt x="489" y="192"/>
                      <a:pt x="492" y="198"/>
                      <a:pt x="495" y="202"/>
                    </a:cubicBezTo>
                    <a:cubicBezTo>
                      <a:pt x="500" y="208"/>
                      <a:pt x="507" y="208"/>
                      <a:pt x="514" y="208"/>
                    </a:cubicBezTo>
                    <a:cubicBezTo>
                      <a:pt x="525" y="203"/>
                      <a:pt x="529" y="192"/>
                      <a:pt x="529" y="181"/>
                    </a:cubicBezTo>
                    <a:cubicBezTo>
                      <a:pt x="529" y="178"/>
                      <a:pt x="526" y="173"/>
                      <a:pt x="530" y="170"/>
                    </a:cubicBezTo>
                    <a:cubicBezTo>
                      <a:pt x="534" y="168"/>
                      <a:pt x="540" y="168"/>
                      <a:pt x="541" y="163"/>
                    </a:cubicBezTo>
                    <a:cubicBezTo>
                      <a:pt x="544" y="156"/>
                      <a:pt x="544" y="149"/>
                      <a:pt x="545" y="143"/>
                    </a:cubicBezTo>
                    <a:cubicBezTo>
                      <a:pt x="541" y="133"/>
                      <a:pt x="538" y="123"/>
                      <a:pt x="529" y="117"/>
                    </a:cubicBezTo>
                    <a:cubicBezTo>
                      <a:pt x="530" y="109"/>
                      <a:pt x="534" y="100"/>
                      <a:pt x="530" y="93"/>
                    </a:cubicBezTo>
                    <a:cubicBezTo>
                      <a:pt x="526" y="76"/>
                      <a:pt x="508" y="64"/>
                      <a:pt x="493" y="59"/>
                    </a:cubicBezTo>
                    <a:cubicBezTo>
                      <a:pt x="485" y="59"/>
                      <a:pt x="477" y="53"/>
                      <a:pt x="470" y="59"/>
                    </a:cubicBezTo>
                    <a:cubicBezTo>
                      <a:pt x="473" y="76"/>
                      <a:pt x="472" y="93"/>
                      <a:pt x="462" y="106"/>
                    </a:cubicBezTo>
                    <a:cubicBezTo>
                      <a:pt x="446" y="126"/>
                      <a:pt x="420" y="134"/>
                      <a:pt x="411" y="157"/>
                    </a:cubicBezTo>
                    <a:cubicBezTo>
                      <a:pt x="408" y="163"/>
                      <a:pt x="406" y="169"/>
                      <a:pt x="407" y="177"/>
                    </a:cubicBezTo>
                    <a:cubicBezTo>
                      <a:pt x="411" y="190"/>
                      <a:pt x="416" y="205"/>
                      <a:pt x="429" y="213"/>
                    </a:cubicBezTo>
                    <a:cubicBezTo>
                      <a:pt x="431" y="214"/>
                      <a:pt x="429" y="215"/>
                      <a:pt x="429" y="216"/>
                    </a:cubicBezTo>
                    <a:cubicBezTo>
                      <a:pt x="421" y="228"/>
                      <a:pt x="429" y="241"/>
                      <a:pt x="430" y="254"/>
                    </a:cubicBezTo>
                    <a:cubicBezTo>
                      <a:pt x="439" y="265"/>
                      <a:pt x="451" y="280"/>
                      <a:pt x="467" y="279"/>
                    </a:cubicBezTo>
                    <a:cubicBezTo>
                      <a:pt x="480" y="280"/>
                      <a:pt x="493" y="273"/>
                      <a:pt x="505" y="270"/>
                    </a:cubicBezTo>
                    <a:cubicBezTo>
                      <a:pt x="521" y="267"/>
                      <a:pt x="541" y="261"/>
                      <a:pt x="556" y="268"/>
                    </a:cubicBezTo>
                    <a:cubicBezTo>
                      <a:pt x="571" y="275"/>
                      <a:pt x="584" y="287"/>
                      <a:pt x="591" y="301"/>
                    </a:cubicBezTo>
                    <a:cubicBezTo>
                      <a:pt x="595" y="303"/>
                      <a:pt x="601" y="302"/>
                      <a:pt x="605" y="300"/>
                    </a:cubicBezTo>
                    <a:cubicBezTo>
                      <a:pt x="628" y="306"/>
                      <a:pt x="655" y="301"/>
                      <a:pt x="670" y="281"/>
                    </a:cubicBezTo>
                    <a:cubicBezTo>
                      <a:pt x="677" y="265"/>
                      <a:pt x="682" y="247"/>
                      <a:pt x="678" y="230"/>
                    </a:cubicBezTo>
                    <a:cubicBezTo>
                      <a:pt x="678" y="221"/>
                      <a:pt x="673" y="214"/>
                      <a:pt x="668" y="207"/>
                    </a:cubicBezTo>
                    <a:close/>
                    <a:moveTo>
                      <a:pt x="678" y="510"/>
                    </a:moveTo>
                    <a:cubicBezTo>
                      <a:pt x="673" y="500"/>
                      <a:pt x="667" y="489"/>
                      <a:pt x="657" y="484"/>
                    </a:cubicBezTo>
                    <a:cubicBezTo>
                      <a:pt x="640" y="480"/>
                      <a:pt x="624" y="473"/>
                      <a:pt x="606" y="479"/>
                    </a:cubicBezTo>
                    <a:cubicBezTo>
                      <a:pt x="596" y="488"/>
                      <a:pt x="588" y="500"/>
                      <a:pt x="575" y="505"/>
                    </a:cubicBezTo>
                    <a:cubicBezTo>
                      <a:pt x="543" y="514"/>
                      <a:pt x="543" y="514"/>
                      <a:pt x="543" y="514"/>
                    </a:cubicBezTo>
                    <a:cubicBezTo>
                      <a:pt x="539" y="514"/>
                      <a:pt x="536" y="508"/>
                      <a:pt x="532" y="511"/>
                    </a:cubicBezTo>
                    <a:cubicBezTo>
                      <a:pt x="530" y="519"/>
                      <a:pt x="539" y="517"/>
                      <a:pt x="543" y="521"/>
                    </a:cubicBezTo>
                    <a:cubicBezTo>
                      <a:pt x="550" y="525"/>
                      <a:pt x="554" y="532"/>
                      <a:pt x="559" y="538"/>
                    </a:cubicBezTo>
                    <a:cubicBezTo>
                      <a:pt x="562" y="537"/>
                      <a:pt x="562" y="537"/>
                      <a:pt x="562" y="537"/>
                    </a:cubicBezTo>
                    <a:cubicBezTo>
                      <a:pt x="564" y="529"/>
                      <a:pt x="568" y="520"/>
                      <a:pt x="575" y="514"/>
                    </a:cubicBezTo>
                    <a:cubicBezTo>
                      <a:pt x="584" y="511"/>
                      <a:pt x="592" y="504"/>
                      <a:pt x="601" y="508"/>
                    </a:cubicBezTo>
                    <a:cubicBezTo>
                      <a:pt x="605" y="507"/>
                      <a:pt x="603" y="503"/>
                      <a:pt x="605" y="501"/>
                    </a:cubicBezTo>
                    <a:cubicBezTo>
                      <a:pt x="612" y="497"/>
                      <a:pt x="618" y="491"/>
                      <a:pt x="625" y="489"/>
                    </a:cubicBezTo>
                    <a:cubicBezTo>
                      <a:pt x="633" y="485"/>
                      <a:pt x="639" y="488"/>
                      <a:pt x="648" y="488"/>
                    </a:cubicBezTo>
                    <a:cubicBezTo>
                      <a:pt x="650" y="490"/>
                      <a:pt x="653" y="489"/>
                      <a:pt x="655" y="490"/>
                    </a:cubicBezTo>
                    <a:cubicBezTo>
                      <a:pt x="664" y="495"/>
                      <a:pt x="670" y="505"/>
                      <a:pt x="673" y="514"/>
                    </a:cubicBezTo>
                    <a:cubicBezTo>
                      <a:pt x="674" y="524"/>
                      <a:pt x="671" y="533"/>
                      <a:pt x="665" y="538"/>
                    </a:cubicBezTo>
                    <a:cubicBezTo>
                      <a:pt x="657" y="538"/>
                      <a:pt x="652" y="540"/>
                      <a:pt x="646" y="544"/>
                    </a:cubicBezTo>
                    <a:cubicBezTo>
                      <a:pt x="644" y="546"/>
                      <a:pt x="646" y="550"/>
                      <a:pt x="647" y="552"/>
                    </a:cubicBezTo>
                    <a:cubicBezTo>
                      <a:pt x="650" y="556"/>
                      <a:pt x="654" y="561"/>
                      <a:pt x="659" y="558"/>
                    </a:cubicBezTo>
                    <a:cubicBezTo>
                      <a:pt x="677" y="553"/>
                      <a:pt x="677" y="534"/>
                      <a:pt x="679" y="518"/>
                    </a:cubicBezTo>
                    <a:cubicBezTo>
                      <a:pt x="678" y="510"/>
                      <a:pt x="678" y="510"/>
                      <a:pt x="678" y="510"/>
                    </a:cubicBezTo>
                    <a:close/>
                    <a:moveTo>
                      <a:pt x="660" y="208"/>
                    </a:moveTo>
                    <a:cubicBezTo>
                      <a:pt x="658" y="208"/>
                      <a:pt x="657" y="207"/>
                      <a:pt x="655" y="209"/>
                    </a:cubicBezTo>
                    <a:cubicBezTo>
                      <a:pt x="651" y="213"/>
                      <a:pt x="655" y="216"/>
                      <a:pt x="658" y="220"/>
                    </a:cubicBezTo>
                    <a:cubicBezTo>
                      <a:pt x="660" y="224"/>
                      <a:pt x="666" y="223"/>
                      <a:pt x="666" y="228"/>
                    </a:cubicBezTo>
                    <a:cubicBezTo>
                      <a:pt x="666" y="252"/>
                      <a:pt x="666" y="252"/>
                      <a:pt x="666" y="252"/>
                    </a:cubicBezTo>
                    <a:cubicBezTo>
                      <a:pt x="661" y="264"/>
                      <a:pt x="649" y="273"/>
                      <a:pt x="636" y="273"/>
                    </a:cubicBezTo>
                    <a:cubicBezTo>
                      <a:pt x="626" y="272"/>
                      <a:pt x="614" y="271"/>
                      <a:pt x="610" y="261"/>
                    </a:cubicBezTo>
                    <a:cubicBezTo>
                      <a:pt x="607" y="259"/>
                      <a:pt x="603" y="261"/>
                      <a:pt x="599" y="260"/>
                    </a:cubicBezTo>
                    <a:cubicBezTo>
                      <a:pt x="583" y="260"/>
                      <a:pt x="571" y="250"/>
                      <a:pt x="562" y="240"/>
                    </a:cubicBezTo>
                    <a:cubicBezTo>
                      <a:pt x="559" y="240"/>
                      <a:pt x="559" y="240"/>
                      <a:pt x="559" y="240"/>
                    </a:cubicBezTo>
                    <a:cubicBezTo>
                      <a:pt x="555" y="246"/>
                      <a:pt x="552" y="252"/>
                      <a:pt x="546" y="256"/>
                    </a:cubicBezTo>
                    <a:cubicBezTo>
                      <a:pt x="547" y="261"/>
                      <a:pt x="554" y="257"/>
                      <a:pt x="556" y="260"/>
                    </a:cubicBezTo>
                    <a:cubicBezTo>
                      <a:pt x="570" y="266"/>
                      <a:pt x="582" y="277"/>
                      <a:pt x="591" y="289"/>
                    </a:cubicBezTo>
                    <a:cubicBezTo>
                      <a:pt x="592" y="292"/>
                      <a:pt x="594" y="292"/>
                      <a:pt x="596" y="295"/>
                    </a:cubicBezTo>
                    <a:cubicBezTo>
                      <a:pt x="609" y="296"/>
                      <a:pt x="622" y="295"/>
                      <a:pt x="634" y="293"/>
                    </a:cubicBezTo>
                    <a:cubicBezTo>
                      <a:pt x="651" y="288"/>
                      <a:pt x="667" y="275"/>
                      <a:pt x="672" y="256"/>
                    </a:cubicBezTo>
                    <a:cubicBezTo>
                      <a:pt x="672" y="239"/>
                      <a:pt x="675" y="221"/>
                      <a:pt x="660" y="208"/>
                    </a:cubicBezTo>
                    <a:close/>
                    <a:moveTo>
                      <a:pt x="650" y="375"/>
                    </a:moveTo>
                    <a:cubicBezTo>
                      <a:pt x="640" y="367"/>
                      <a:pt x="639" y="352"/>
                      <a:pt x="635" y="340"/>
                    </a:cubicBezTo>
                    <a:cubicBezTo>
                      <a:pt x="633" y="338"/>
                      <a:pt x="633" y="338"/>
                      <a:pt x="633" y="338"/>
                    </a:cubicBezTo>
                    <a:cubicBezTo>
                      <a:pt x="620" y="343"/>
                      <a:pt x="608" y="344"/>
                      <a:pt x="594" y="344"/>
                    </a:cubicBezTo>
                    <a:cubicBezTo>
                      <a:pt x="589" y="350"/>
                      <a:pt x="588" y="357"/>
                      <a:pt x="584" y="363"/>
                    </a:cubicBezTo>
                    <a:cubicBezTo>
                      <a:pt x="574" y="378"/>
                      <a:pt x="558" y="387"/>
                      <a:pt x="540" y="382"/>
                    </a:cubicBezTo>
                    <a:cubicBezTo>
                      <a:pt x="533" y="384"/>
                      <a:pt x="525" y="380"/>
                      <a:pt x="518" y="377"/>
                    </a:cubicBezTo>
                    <a:cubicBezTo>
                      <a:pt x="512" y="373"/>
                      <a:pt x="507" y="367"/>
                      <a:pt x="507" y="360"/>
                    </a:cubicBezTo>
                    <a:cubicBezTo>
                      <a:pt x="509" y="353"/>
                      <a:pt x="510" y="346"/>
                      <a:pt x="517" y="343"/>
                    </a:cubicBezTo>
                    <a:cubicBezTo>
                      <a:pt x="522" y="340"/>
                      <a:pt x="528" y="338"/>
                      <a:pt x="534" y="341"/>
                    </a:cubicBezTo>
                    <a:cubicBezTo>
                      <a:pt x="538" y="341"/>
                      <a:pt x="540" y="346"/>
                      <a:pt x="542" y="349"/>
                    </a:cubicBezTo>
                    <a:cubicBezTo>
                      <a:pt x="547" y="346"/>
                      <a:pt x="555" y="348"/>
                      <a:pt x="557" y="342"/>
                    </a:cubicBezTo>
                    <a:cubicBezTo>
                      <a:pt x="559" y="336"/>
                      <a:pt x="561" y="330"/>
                      <a:pt x="560" y="324"/>
                    </a:cubicBezTo>
                    <a:cubicBezTo>
                      <a:pt x="556" y="315"/>
                      <a:pt x="547" y="310"/>
                      <a:pt x="539" y="306"/>
                    </a:cubicBezTo>
                    <a:cubicBezTo>
                      <a:pt x="523" y="301"/>
                      <a:pt x="503" y="302"/>
                      <a:pt x="492" y="316"/>
                    </a:cubicBezTo>
                    <a:cubicBezTo>
                      <a:pt x="484" y="327"/>
                      <a:pt x="484" y="327"/>
                      <a:pt x="484" y="327"/>
                    </a:cubicBezTo>
                    <a:cubicBezTo>
                      <a:pt x="474" y="332"/>
                      <a:pt x="461" y="333"/>
                      <a:pt x="452" y="340"/>
                    </a:cubicBezTo>
                    <a:cubicBezTo>
                      <a:pt x="444" y="351"/>
                      <a:pt x="432" y="361"/>
                      <a:pt x="432" y="376"/>
                    </a:cubicBezTo>
                    <a:cubicBezTo>
                      <a:pt x="429" y="396"/>
                      <a:pt x="431" y="418"/>
                      <a:pt x="449" y="431"/>
                    </a:cubicBezTo>
                    <a:cubicBezTo>
                      <a:pt x="456" y="434"/>
                      <a:pt x="463" y="441"/>
                      <a:pt x="472" y="441"/>
                    </a:cubicBezTo>
                    <a:cubicBezTo>
                      <a:pt x="477" y="449"/>
                      <a:pt x="482" y="459"/>
                      <a:pt x="492" y="464"/>
                    </a:cubicBezTo>
                    <a:cubicBezTo>
                      <a:pt x="504" y="475"/>
                      <a:pt x="519" y="475"/>
                      <a:pt x="535" y="475"/>
                    </a:cubicBezTo>
                    <a:cubicBezTo>
                      <a:pt x="547" y="472"/>
                      <a:pt x="559" y="465"/>
                      <a:pt x="566" y="454"/>
                    </a:cubicBezTo>
                    <a:cubicBezTo>
                      <a:pt x="569" y="448"/>
                      <a:pt x="573" y="440"/>
                      <a:pt x="568" y="434"/>
                    </a:cubicBezTo>
                    <a:cubicBezTo>
                      <a:pt x="565" y="428"/>
                      <a:pt x="560" y="426"/>
                      <a:pt x="555" y="423"/>
                    </a:cubicBezTo>
                    <a:cubicBezTo>
                      <a:pt x="541" y="419"/>
                      <a:pt x="540" y="436"/>
                      <a:pt x="530" y="440"/>
                    </a:cubicBezTo>
                    <a:cubicBezTo>
                      <a:pt x="522" y="441"/>
                      <a:pt x="515" y="441"/>
                      <a:pt x="509" y="438"/>
                    </a:cubicBezTo>
                    <a:cubicBezTo>
                      <a:pt x="502" y="432"/>
                      <a:pt x="502" y="422"/>
                      <a:pt x="504" y="414"/>
                    </a:cubicBezTo>
                    <a:cubicBezTo>
                      <a:pt x="509" y="403"/>
                      <a:pt x="517" y="389"/>
                      <a:pt x="532" y="389"/>
                    </a:cubicBezTo>
                    <a:cubicBezTo>
                      <a:pt x="540" y="392"/>
                      <a:pt x="551" y="391"/>
                      <a:pt x="561" y="393"/>
                    </a:cubicBezTo>
                    <a:cubicBezTo>
                      <a:pt x="581" y="397"/>
                      <a:pt x="591" y="418"/>
                      <a:pt x="596" y="434"/>
                    </a:cubicBezTo>
                    <a:cubicBezTo>
                      <a:pt x="608" y="431"/>
                      <a:pt x="620" y="436"/>
                      <a:pt x="631" y="437"/>
                    </a:cubicBezTo>
                    <a:cubicBezTo>
                      <a:pt x="641" y="432"/>
                      <a:pt x="635" y="422"/>
                      <a:pt x="637" y="414"/>
                    </a:cubicBezTo>
                    <a:cubicBezTo>
                      <a:pt x="642" y="401"/>
                      <a:pt x="655" y="393"/>
                      <a:pt x="668" y="389"/>
                    </a:cubicBezTo>
                    <a:cubicBezTo>
                      <a:pt x="670" y="387"/>
                      <a:pt x="669" y="386"/>
                      <a:pt x="668" y="384"/>
                    </a:cubicBezTo>
                    <a:cubicBezTo>
                      <a:pt x="650" y="375"/>
                      <a:pt x="650" y="375"/>
                      <a:pt x="650" y="375"/>
                    </a:cubicBezTo>
                    <a:close/>
                    <a:moveTo>
                      <a:pt x="637" y="374"/>
                    </a:moveTo>
                    <a:cubicBezTo>
                      <a:pt x="633" y="366"/>
                      <a:pt x="632" y="357"/>
                      <a:pt x="630" y="349"/>
                    </a:cubicBezTo>
                    <a:cubicBezTo>
                      <a:pt x="620" y="350"/>
                      <a:pt x="610" y="353"/>
                      <a:pt x="600" y="353"/>
                    </a:cubicBezTo>
                    <a:cubicBezTo>
                      <a:pt x="595" y="357"/>
                      <a:pt x="593" y="364"/>
                      <a:pt x="589" y="371"/>
                    </a:cubicBezTo>
                    <a:cubicBezTo>
                      <a:pt x="585" y="377"/>
                      <a:pt x="577" y="381"/>
                      <a:pt x="573" y="387"/>
                    </a:cubicBezTo>
                    <a:cubicBezTo>
                      <a:pt x="583" y="396"/>
                      <a:pt x="592" y="405"/>
                      <a:pt x="598" y="417"/>
                    </a:cubicBezTo>
                    <a:cubicBezTo>
                      <a:pt x="601" y="419"/>
                      <a:pt x="601" y="423"/>
                      <a:pt x="604" y="425"/>
                    </a:cubicBezTo>
                    <a:cubicBezTo>
                      <a:pt x="611" y="425"/>
                      <a:pt x="620" y="428"/>
                      <a:pt x="627" y="427"/>
                    </a:cubicBezTo>
                    <a:cubicBezTo>
                      <a:pt x="629" y="411"/>
                      <a:pt x="637" y="396"/>
                      <a:pt x="652" y="387"/>
                    </a:cubicBezTo>
                    <a:cubicBezTo>
                      <a:pt x="648" y="382"/>
                      <a:pt x="642" y="379"/>
                      <a:pt x="637" y="374"/>
                    </a:cubicBezTo>
                    <a:close/>
                    <a:moveTo>
                      <a:pt x="637" y="140"/>
                    </a:moveTo>
                    <a:cubicBezTo>
                      <a:pt x="643" y="140"/>
                      <a:pt x="646" y="149"/>
                      <a:pt x="641" y="152"/>
                    </a:cubicBezTo>
                    <a:cubicBezTo>
                      <a:pt x="625" y="155"/>
                      <a:pt x="607" y="157"/>
                      <a:pt x="600" y="175"/>
                    </a:cubicBezTo>
                    <a:cubicBezTo>
                      <a:pt x="598" y="178"/>
                      <a:pt x="595" y="177"/>
                      <a:pt x="592" y="176"/>
                    </a:cubicBezTo>
                    <a:cubicBezTo>
                      <a:pt x="590" y="169"/>
                      <a:pt x="595" y="163"/>
                      <a:pt x="596" y="156"/>
                    </a:cubicBezTo>
                    <a:cubicBezTo>
                      <a:pt x="599" y="143"/>
                      <a:pt x="594" y="129"/>
                      <a:pt x="592" y="115"/>
                    </a:cubicBezTo>
                    <a:cubicBezTo>
                      <a:pt x="592" y="114"/>
                      <a:pt x="594" y="111"/>
                      <a:pt x="596" y="112"/>
                    </a:cubicBezTo>
                    <a:cubicBezTo>
                      <a:pt x="602" y="118"/>
                      <a:pt x="601" y="128"/>
                      <a:pt x="608" y="134"/>
                    </a:cubicBezTo>
                    <a:cubicBezTo>
                      <a:pt x="615" y="145"/>
                      <a:pt x="627" y="143"/>
                      <a:pt x="637" y="140"/>
                    </a:cubicBezTo>
                    <a:close/>
                    <a:moveTo>
                      <a:pt x="640" y="384"/>
                    </a:moveTo>
                    <a:cubicBezTo>
                      <a:pt x="631" y="378"/>
                      <a:pt x="627" y="367"/>
                      <a:pt x="625" y="358"/>
                    </a:cubicBezTo>
                    <a:cubicBezTo>
                      <a:pt x="619" y="354"/>
                      <a:pt x="610" y="357"/>
                      <a:pt x="604" y="358"/>
                    </a:cubicBezTo>
                    <a:cubicBezTo>
                      <a:pt x="600" y="368"/>
                      <a:pt x="595" y="379"/>
                      <a:pt x="586" y="388"/>
                    </a:cubicBezTo>
                    <a:cubicBezTo>
                      <a:pt x="587" y="394"/>
                      <a:pt x="594" y="397"/>
                      <a:pt x="598" y="401"/>
                    </a:cubicBezTo>
                    <a:cubicBezTo>
                      <a:pt x="603" y="406"/>
                      <a:pt x="608" y="412"/>
                      <a:pt x="609" y="418"/>
                    </a:cubicBezTo>
                    <a:cubicBezTo>
                      <a:pt x="613" y="419"/>
                      <a:pt x="619" y="420"/>
                      <a:pt x="622" y="419"/>
                    </a:cubicBezTo>
                    <a:cubicBezTo>
                      <a:pt x="624" y="409"/>
                      <a:pt x="627" y="399"/>
                      <a:pt x="635" y="392"/>
                    </a:cubicBezTo>
                    <a:cubicBezTo>
                      <a:pt x="637" y="391"/>
                      <a:pt x="642" y="388"/>
                      <a:pt x="640" y="384"/>
                    </a:cubicBezTo>
                    <a:close/>
                    <a:moveTo>
                      <a:pt x="624" y="616"/>
                    </a:moveTo>
                    <a:cubicBezTo>
                      <a:pt x="615" y="610"/>
                      <a:pt x="603" y="609"/>
                      <a:pt x="597" y="597"/>
                    </a:cubicBezTo>
                    <a:cubicBezTo>
                      <a:pt x="595" y="597"/>
                      <a:pt x="592" y="599"/>
                      <a:pt x="593" y="601"/>
                    </a:cubicBezTo>
                    <a:cubicBezTo>
                      <a:pt x="596" y="613"/>
                      <a:pt x="592" y="627"/>
                      <a:pt x="585" y="637"/>
                    </a:cubicBezTo>
                    <a:cubicBezTo>
                      <a:pt x="585" y="641"/>
                      <a:pt x="587" y="645"/>
                      <a:pt x="590" y="647"/>
                    </a:cubicBezTo>
                    <a:cubicBezTo>
                      <a:pt x="593" y="647"/>
                      <a:pt x="594" y="650"/>
                      <a:pt x="597" y="648"/>
                    </a:cubicBezTo>
                    <a:cubicBezTo>
                      <a:pt x="599" y="638"/>
                      <a:pt x="604" y="625"/>
                      <a:pt x="617" y="624"/>
                    </a:cubicBezTo>
                    <a:cubicBezTo>
                      <a:pt x="624" y="625"/>
                      <a:pt x="630" y="629"/>
                      <a:pt x="638" y="627"/>
                    </a:cubicBezTo>
                    <a:cubicBezTo>
                      <a:pt x="639" y="626"/>
                      <a:pt x="639" y="624"/>
                      <a:pt x="639" y="622"/>
                    </a:cubicBezTo>
                    <a:cubicBezTo>
                      <a:pt x="635" y="617"/>
                      <a:pt x="629" y="618"/>
                      <a:pt x="624" y="616"/>
                    </a:cubicBezTo>
                    <a:close/>
                    <a:moveTo>
                      <a:pt x="552" y="430"/>
                    </a:moveTo>
                    <a:cubicBezTo>
                      <a:pt x="545" y="431"/>
                      <a:pt x="546" y="438"/>
                      <a:pt x="540" y="441"/>
                    </a:cubicBezTo>
                    <a:cubicBezTo>
                      <a:pt x="536" y="446"/>
                      <a:pt x="529" y="448"/>
                      <a:pt x="523" y="449"/>
                    </a:cubicBezTo>
                    <a:cubicBezTo>
                      <a:pt x="515" y="447"/>
                      <a:pt x="504" y="448"/>
                      <a:pt x="499" y="439"/>
                    </a:cubicBezTo>
                    <a:cubicBezTo>
                      <a:pt x="493" y="432"/>
                      <a:pt x="494" y="421"/>
                      <a:pt x="495" y="412"/>
                    </a:cubicBezTo>
                    <a:cubicBezTo>
                      <a:pt x="492" y="409"/>
                      <a:pt x="488" y="408"/>
                      <a:pt x="484" y="409"/>
                    </a:cubicBezTo>
                    <a:cubicBezTo>
                      <a:pt x="479" y="402"/>
                      <a:pt x="463" y="399"/>
                      <a:pt x="467" y="388"/>
                    </a:cubicBezTo>
                    <a:cubicBezTo>
                      <a:pt x="474" y="381"/>
                      <a:pt x="482" y="373"/>
                      <a:pt x="489" y="367"/>
                    </a:cubicBezTo>
                    <a:cubicBezTo>
                      <a:pt x="488" y="365"/>
                      <a:pt x="484" y="366"/>
                      <a:pt x="482" y="366"/>
                    </a:cubicBezTo>
                    <a:cubicBezTo>
                      <a:pt x="471" y="373"/>
                      <a:pt x="462" y="382"/>
                      <a:pt x="457" y="393"/>
                    </a:cubicBezTo>
                    <a:cubicBezTo>
                      <a:pt x="458" y="400"/>
                      <a:pt x="464" y="404"/>
                      <a:pt x="469" y="409"/>
                    </a:cubicBezTo>
                    <a:cubicBezTo>
                      <a:pt x="474" y="412"/>
                      <a:pt x="480" y="415"/>
                      <a:pt x="487" y="416"/>
                    </a:cubicBezTo>
                    <a:cubicBezTo>
                      <a:pt x="490" y="419"/>
                      <a:pt x="484" y="422"/>
                      <a:pt x="483" y="424"/>
                    </a:cubicBezTo>
                    <a:cubicBezTo>
                      <a:pt x="473" y="427"/>
                      <a:pt x="461" y="423"/>
                      <a:pt x="454" y="416"/>
                    </a:cubicBezTo>
                    <a:cubicBezTo>
                      <a:pt x="444" y="403"/>
                      <a:pt x="443" y="387"/>
                      <a:pt x="448" y="372"/>
                    </a:cubicBezTo>
                    <a:cubicBezTo>
                      <a:pt x="455" y="357"/>
                      <a:pt x="470" y="348"/>
                      <a:pt x="485" y="346"/>
                    </a:cubicBezTo>
                    <a:cubicBezTo>
                      <a:pt x="488" y="347"/>
                      <a:pt x="490" y="343"/>
                      <a:pt x="492" y="346"/>
                    </a:cubicBezTo>
                    <a:cubicBezTo>
                      <a:pt x="490" y="352"/>
                      <a:pt x="493" y="358"/>
                      <a:pt x="493" y="365"/>
                    </a:cubicBezTo>
                    <a:cubicBezTo>
                      <a:pt x="503" y="362"/>
                      <a:pt x="494" y="348"/>
                      <a:pt x="502" y="343"/>
                    </a:cubicBezTo>
                    <a:cubicBezTo>
                      <a:pt x="509" y="333"/>
                      <a:pt x="522" y="328"/>
                      <a:pt x="534" y="331"/>
                    </a:cubicBezTo>
                    <a:cubicBezTo>
                      <a:pt x="538" y="333"/>
                      <a:pt x="543" y="335"/>
                      <a:pt x="546" y="338"/>
                    </a:cubicBezTo>
                    <a:cubicBezTo>
                      <a:pt x="548" y="339"/>
                      <a:pt x="549" y="339"/>
                      <a:pt x="550" y="338"/>
                    </a:cubicBezTo>
                    <a:cubicBezTo>
                      <a:pt x="553" y="335"/>
                      <a:pt x="553" y="328"/>
                      <a:pt x="550" y="323"/>
                    </a:cubicBezTo>
                    <a:cubicBezTo>
                      <a:pt x="540" y="314"/>
                      <a:pt x="525" y="308"/>
                      <a:pt x="510" y="313"/>
                    </a:cubicBezTo>
                    <a:cubicBezTo>
                      <a:pt x="500" y="317"/>
                      <a:pt x="494" y="326"/>
                      <a:pt x="489" y="336"/>
                    </a:cubicBezTo>
                    <a:cubicBezTo>
                      <a:pt x="482" y="340"/>
                      <a:pt x="473" y="336"/>
                      <a:pt x="465" y="342"/>
                    </a:cubicBezTo>
                    <a:cubicBezTo>
                      <a:pt x="454" y="347"/>
                      <a:pt x="447" y="359"/>
                      <a:pt x="441" y="369"/>
                    </a:cubicBezTo>
                    <a:cubicBezTo>
                      <a:pt x="438" y="388"/>
                      <a:pt x="438" y="414"/>
                      <a:pt x="457" y="426"/>
                    </a:cubicBezTo>
                    <a:cubicBezTo>
                      <a:pt x="463" y="432"/>
                      <a:pt x="472" y="432"/>
                      <a:pt x="479" y="434"/>
                    </a:cubicBezTo>
                    <a:cubicBezTo>
                      <a:pt x="483" y="437"/>
                      <a:pt x="481" y="443"/>
                      <a:pt x="484" y="447"/>
                    </a:cubicBezTo>
                    <a:cubicBezTo>
                      <a:pt x="497" y="464"/>
                      <a:pt x="520" y="472"/>
                      <a:pt x="541" y="466"/>
                    </a:cubicBezTo>
                    <a:cubicBezTo>
                      <a:pt x="550" y="464"/>
                      <a:pt x="555" y="454"/>
                      <a:pt x="561" y="448"/>
                    </a:cubicBezTo>
                    <a:cubicBezTo>
                      <a:pt x="565" y="440"/>
                      <a:pt x="558" y="432"/>
                      <a:pt x="552" y="430"/>
                    </a:cubicBezTo>
                    <a:close/>
                    <a:moveTo>
                      <a:pt x="520" y="118"/>
                    </a:moveTo>
                    <a:cubicBezTo>
                      <a:pt x="530" y="126"/>
                      <a:pt x="533" y="138"/>
                      <a:pt x="536" y="150"/>
                    </a:cubicBezTo>
                    <a:cubicBezTo>
                      <a:pt x="535" y="153"/>
                      <a:pt x="535" y="153"/>
                      <a:pt x="535" y="153"/>
                    </a:cubicBezTo>
                    <a:cubicBezTo>
                      <a:pt x="535" y="154"/>
                      <a:pt x="533" y="158"/>
                      <a:pt x="531" y="155"/>
                    </a:cubicBezTo>
                    <a:cubicBezTo>
                      <a:pt x="530" y="148"/>
                      <a:pt x="526" y="142"/>
                      <a:pt x="525" y="134"/>
                    </a:cubicBezTo>
                    <a:cubicBezTo>
                      <a:pt x="512" y="117"/>
                      <a:pt x="491" y="116"/>
                      <a:pt x="472" y="118"/>
                    </a:cubicBezTo>
                    <a:cubicBezTo>
                      <a:pt x="469" y="119"/>
                      <a:pt x="465" y="122"/>
                      <a:pt x="462" y="122"/>
                    </a:cubicBezTo>
                    <a:cubicBezTo>
                      <a:pt x="460" y="122"/>
                      <a:pt x="458" y="123"/>
                      <a:pt x="459" y="120"/>
                    </a:cubicBezTo>
                    <a:cubicBezTo>
                      <a:pt x="473" y="110"/>
                      <a:pt x="484" y="94"/>
                      <a:pt x="480" y="76"/>
                    </a:cubicBezTo>
                    <a:cubicBezTo>
                      <a:pt x="481" y="72"/>
                      <a:pt x="474" y="67"/>
                      <a:pt x="480" y="64"/>
                    </a:cubicBezTo>
                    <a:cubicBezTo>
                      <a:pt x="499" y="65"/>
                      <a:pt x="516" y="76"/>
                      <a:pt x="523" y="93"/>
                    </a:cubicBezTo>
                    <a:cubicBezTo>
                      <a:pt x="526" y="102"/>
                      <a:pt x="520" y="109"/>
                      <a:pt x="520" y="118"/>
                    </a:cubicBezTo>
                    <a:close/>
                    <a:moveTo>
                      <a:pt x="520" y="581"/>
                    </a:moveTo>
                    <a:cubicBezTo>
                      <a:pt x="514" y="575"/>
                      <a:pt x="506" y="574"/>
                      <a:pt x="499" y="573"/>
                    </a:cubicBezTo>
                    <a:cubicBezTo>
                      <a:pt x="498" y="573"/>
                      <a:pt x="496" y="574"/>
                      <a:pt x="497" y="575"/>
                    </a:cubicBezTo>
                    <a:cubicBezTo>
                      <a:pt x="509" y="581"/>
                      <a:pt x="517" y="592"/>
                      <a:pt x="517" y="606"/>
                    </a:cubicBezTo>
                    <a:cubicBezTo>
                      <a:pt x="516" y="620"/>
                      <a:pt x="514" y="637"/>
                      <a:pt x="498" y="644"/>
                    </a:cubicBezTo>
                    <a:cubicBezTo>
                      <a:pt x="483" y="647"/>
                      <a:pt x="468" y="649"/>
                      <a:pt x="453" y="644"/>
                    </a:cubicBezTo>
                    <a:cubicBezTo>
                      <a:pt x="452" y="644"/>
                      <a:pt x="451" y="644"/>
                      <a:pt x="451" y="645"/>
                    </a:cubicBezTo>
                    <a:cubicBezTo>
                      <a:pt x="462" y="652"/>
                      <a:pt x="472" y="663"/>
                      <a:pt x="477" y="675"/>
                    </a:cubicBezTo>
                    <a:cubicBezTo>
                      <a:pt x="484" y="682"/>
                      <a:pt x="476" y="695"/>
                      <a:pt x="486" y="700"/>
                    </a:cubicBezTo>
                    <a:cubicBezTo>
                      <a:pt x="497" y="700"/>
                      <a:pt x="506" y="694"/>
                      <a:pt x="514" y="687"/>
                    </a:cubicBezTo>
                    <a:cubicBezTo>
                      <a:pt x="521" y="676"/>
                      <a:pt x="526" y="663"/>
                      <a:pt x="524" y="650"/>
                    </a:cubicBezTo>
                    <a:cubicBezTo>
                      <a:pt x="523" y="645"/>
                      <a:pt x="519" y="641"/>
                      <a:pt x="522" y="636"/>
                    </a:cubicBezTo>
                    <a:cubicBezTo>
                      <a:pt x="529" y="629"/>
                      <a:pt x="533" y="620"/>
                      <a:pt x="535" y="611"/>
                    </a:cubicBezTo>
                    <a:cubicBezTo>
                      <a:pt x="535" y="599"/>
                      <a:pt x="530" y="587"/>
                      <a:pt x="520" y="581"/>
                    </a:cubicBezTo>
                    <a:close/>
                    <a:moveTo>
                      <a:pt x="532" y="358"/>
                    </a:moveTo>
                    <a:cubicBezTo>
                      <a:pt x="530" y="359"/>
                      <a:pt x="530" y="359"/>
                      <a:pt x="530" y="359"/>
                    </a:cubicBezTo>
                    <a:cubicBezTo>
                      <a:pt x="531" y="360"/>
                      <a:pt x="532" y="360"/>
                      <a:pt x="533" y="360"/>
                    </a:cubicBezTo>
                    <a:cubicBezTo>
                      <a:pt x="533" y="358"/>
                      <a:pt x="532" y="358"/>
                      <a:pt x="532" y="358"/>
                    </a:cubicBezTo>
                    <a:close/>
                    <a:moveTo>
                      <a:pt x="844" y="327"/>
                    </a:moveTo>
                    <a:cubicBezTo>
                      <a:pt x="839" y="323"/>
                      <a:pt x="834" y="319"/>
                      <a:pt x="827" y="319"/>
                    </a:cubicBezTo>
                    <a:cubicBezTo>
                      <a:pt x="819" y="313"/>
                      <a:pt x="810" y="317"/>
                      <a:pt x="801" y="318"/>
                    </a:cubicBezTo>
                    <a:cubicBezTo>
                      <a:pt x="797" y="311"/>
                      <a:pt x="792" y="304"/>
                      <a:pt x="783" y="302"/>
                    </a:cubicBezTo>
                    <a:cubicBezTo>
                      <a:pt x="786" y="301"/>
                      <a:pt x="785" y="297"/>
                      <a:pt x="787" y="295"/>
                    </a:cubicBezTo>
                    <a:cubicBezTo>
                      <a:pt x="785" y="290"/>
                      <a:pt x="791" y="281"/>
                      <a:pt x="782" y="280"/>
                    </a:cubicBezTo>
                    <a:cubicBezTo>
                      <a:pt x="778" y="282"/>
                      <a:pt x="776" y="278"/>
                      <a:pt x="773" y="278"/>
                    </a:cubicBezTo>
                    <a:cubicBezTo>
                      <a:pt x="773" y="276"/>
                      <a:pt x="773" y="276"/>
                      <a:pt x="773" y="276"/>
                    </a:cubicBezTo>
                    <a:cubicBezTo>
                      <a:pt x="783" y="267"/>
                      <a:pt x="788" y="256"/>
                      <a:pt x="787" y="242"/>
                    </a:cubicBezTo>
                    <a:cubicBezTo>
                      <a:pt x="786" y="236"/>
                      <a:pt x="785" y="230"/>
                      <a:pt x="780" y="226"/>
                    </a:cubicBezTo>
                    <a:cubicBezTo>
                      <a:pt x="785" y="215"/>
                      <a:pt x="787" y="204"/>
                      <a:pt x="782" y="192"/>
                    </a:cubicBezTo>
                    <a:cubicBezTo>
                      <a:pt x="776" y="179"/>
                      <a:pt x="762" y="174"/>
                      <a:pt x="748" y="171"/>
                    </a:cubicBezTo>
                    <a:cubicBezTo>
                      <a:pt x="743" y="171"/>
                      <a:pt x="739" y="173"/>
                      <a:pt x="735" y="173"/>
                    </a:cubicBezTo>
                    <a:cubicBezTo>
                      <a:pt x="731" y="167"/>
                      <a:pt x="714" y="165"/>
                      <a:pt x="721" y="154"/>
                    </a:cubicBezTo>
                    <a:cubicBezTo>
                      <a:pt x="723" y="151"/>
                      <a:pt x="723" y="151"/>
                      <a:pt x="723" y="151"/>
                    </a:cubicBezTo>
                    <a:cubicBezTo>
                      <a:pt x="728" y="136"/>
                      <a:pt x="722" y="120"/>
                      <a:pt x="709" y="112"/>
                    </a:cubicBezTo>
                    <a:cubicBezTo>
                      <a:pt x="701" y="104"/>
                      <a:pt x="691" y="103"/>
                      <a:pt x="680" y="102"/>
                    </a:cubicBezTo>
                    <a:cubicBezTo>
                      <a:pt x="669" y="88"/>
                      <a:pt x="651" y="84"/>
                      <a:pt x="635" y="90"/>
                    </a:cubicBezTo>
                    <a:cubicBezTo>
                      <a:pt x="626" y="93"/>
                      <a:pt x="618" y="98"/>
                      <a:pt x="614" y="105"/>
                    </a:cubicBezTo>
                    <a:cubicBezTo>
                      <a:pt x="611" y="113"/>
                      <a:pt x="612" y="121"/>
                      <a:pt x="615" y="128"/>
                    </a:cubicBezTo>
                    <a:cubicBezTo>
                      <a:pt x="620" y="132"/>
                      <a:pt x="624" y="138"/>
                      <a:pt x="630" y="134"/>
                    </a:cubicBezTo>
                    <a:cubicBezTo>
                      <a:pt x="635" y="129"/>
                      <a:pt x="641" y="131"/>
                      <a:pt x="646" y="133"/>
                    </a:cubicBezTo>
                    <a:cubicBezTo>
                      <a:pt x="650" y="137"/>
                      <a:pt x="652" y="142"/>
                      <a:pt x="652" y="148"/>
                    </a:cubicBezTo>
                    <a:cubicBezTo>
                      <a:pt x="652" y="154"/>
                      <a:pt x="645" y="158"/>
                      <a:pt x="641" y="159"/>
                    </a:cubicBezTo>
                    <a:cubicBezTo>
                      <a:pt x="638" y="160"/>
                      <a:pt x="634" y="162"/>
                      <a:pt x="631" y="160"/>
                    </a:cubicBezTo>
                    <a:cubicBezTo>
                      <a:pt x="620" y="164"/>
                      <a:pt x="608" y="171"/>
                      <a:pt x="604" y="183"/>
                    </a:cubicBezTo>
                    <a:cubicBezTo>
                      <a:pt x="600" y="189"/>
                      <a:pt x="592" y="183"/>
                      <a:pt x="588" y="186"/>
                    </a:cubicBezTo>
                    <a:cubicBezTo>
                      <a:pt x="581" y="186"/>
                      <a:pt x="576" y="194"/>
                      <a:pt x="570" y="196"/>
                    </a:cubicBezTo>
                    <a:cubicBezTo>
                      <a:pt x="561" y="189"/>
                      <a:pt x="576" y="186"/>
                      <a:pt x="577" y="180"/>
                    </a:cubicBezTo>
                    <a:cubicBezTo>
                      <a:pt x="584" y="170"/>
                      <a:pt x="588" y="160"/>
                      <a:pt x="588" y="148"/>
                    </a:cubicBezTo>
                    <a:cubicBezTo>
                      <a:pt x="587" y="134"/>
                      <a:pt x="581" y="123"/>
                      <a:pt x="576" y="111"/>
                    </a:cubicBezTo>
                    <a:cubicBezTo>
                      <a:pt x="579" y="102"/>
                      <a:pt x="575" y="93"/>
                      <a:pt x="575" y="83"/>
                    </a:cubicBezTo>
                    <a:cubicBezTo>
                      <a:pt x="571" y="74"/>
                      <a:pt x="569" y="63"/>
                      <a:pt x="562" y="54"/>
                    </a:cubicBezTo>
                    <a:cubicBezTo>
                      <a:pt x="544" y="28"/>
                      <a:pt x="514" y="16"/>
                      <a:pt x="483" y="13"/>
                    </a:cubicBezTo>
                    <a:cubicBezTo>
                      <a:pt x="465" y="11"/>
                      <a:pt x="451" y="20"/>
                      <a:pt x="435" y="22"/>
                    </a:cubicBezTo>
                    <a:cubicBezTo>
                      <a:pt x="425" y="27"/>
                      <a:pt x="415" y="31"/>
                      <a:pt x="407" y="40"/>
                    </a:cubicBezTo>
                    <a:cubicBezTo>
                      <a:pt x="408" y="43"/>
                      <a:pt x="408" y="48"/>
                      <a:pt x="410" y="51"/>
                    </a:cubicBezTo>
                    <a:cubicBezTo>
                      <a:pt x="412" y="53"/>
                      <a:pt x="415" y="51"/>
                      <a:pt x="417" y="53"/>
                    </a:cubicBezTo>
                    <a:cubicBezTo>
                      <a:pt x="423" y="58"/>
                      <a:pt x="425" y="65"/>
                      <a:pt x="425" y="73"/>
                    </a:cubicBezTo>
                    <a:cubicBezTo>
                      <a:pt x="423" y="89"/>
                      <a:pt x="406" y="99"/>
                      <a:pt x="392" y="105"/>
                    </a:cubicBezTo>
                    <a:cubicBezTo>
                      <a:pt x="389" y="101"/>
                      <a:pt x="393" y="95"/>
                      <a:pt x="392" y="90"/>
                    </a:cubicBezTo>
                    <a:cubicBezTo>
                      <a:pt x="392" y="82"/>
                      <a:pt x="387" y="74"/>
                      <a:pt x="380" y="70"/>
                    </a:cubicBezTo>
                    <a:cubicBezTo>
                      <a:pt x="372" y="68"/>
                      <a:pt x="362" y="63"/>
                      <a:pt x="355" y="69"/>
                    </a:cubicBezTo>
                    <a:cubicBezTo>
                      <a:pt x="350" y="73"/>
                      <a:pt x="346" y="80"/>
                      <a:pt x="339" y="77"/>
                    </a:cubicBezTo>
                    <a:cubicBezTo>
                      <a:pt x="326" y="73"/>
                      <a:pt x="324" y="60"/>
                      <a:pt x="319" y="50"/>
                    </a:cubicBezTo>
                    <a:cubicBezTo>
                      <a:pt x="316" y="42"/>
                      <a:pt x="320" y="32"/>
                      <a:pt x="313" y="26"/>
                    </a:cubicBezTo>
                    <a:cubicBezTo>
                      <a:pt x="310" y="18"/>
                      <a:pt x="300" y="22"/>
                      <a:pt x="293" y="22"/>
                    </a:cubicBezTo>
                    <a:cubicBezTo>
                      <a:pt x="260" y="22"/>
                      <a:pt x="225" y="25"/>
                      <a:pt x="191" y="23"/>
                    </a:cubicBezTo>
                    <a:cubicBezTo>
                      <a:pt x="178" y="25"/>
                      <a:pt x="163" y="24"/>
                      <a:pt x="150" y="25"/>
                    </a:cubicBezTo>
                    <a:cubicBezTo>
                      <a:pt x="103" y="26"/>
                      <a:pt x="52" y="25"/>
                      <a:pt x="5" y="26"/>
                    </a:cubicBezTo>
                    <a:cubicBezTo>
                      <a:pt x="3" y="28"/>
                      <a:pt x="4" y="30"/>
                      <a:pt x="4" y="31"/>
                    </a:cubicBezTo>
                    <a:cubicBezTo>
                      <a:pt x="22" y="34"/>
                      <a:pt x="40" y="32"/>
                      <a:pt x="58" y="32"/>
                    </a:cubicBezTo>
                    <a:cubicBezTo>
                      <a:pt x="262" y="30"/>
                      <a:pt x="262" y="30"/>
                      <a:pt x="262" y="30"/>
                    </a:cubicBezTo>
                    <a:cubicBezTo>
                      <a:pt x="276" y="31"/>
                      <a:pt x="292" y="29"/>
                      <a:pt x="307" y="30"/>
                    </a:cubicBezTo>
                    <a:cubicBezTo>
                      <a:pt x="310" y="42"/>
                      <a:pt x="312" y="54"/>
                      <a:pt x="316" y="65"/>
                    </a:cubicBezTo>
                    <a:cubicBezTo>
                      <a:pt x="322" y="65"/>
                      <a:pt x="318" y="71"/>
                      <a:pt x="321" y="73"/>
                    </a:cubicBezTo>
                    <a:cubicBezTo>
                      <a:pt x="327" y="82"/>
                      <a:pt x="339" y="89"/>
                      <a:pt x="351" y="87"/>
                    </a:cubicBezTo>
                    <a:cubicBezTo>
                      <a:pt x="356" y="83"/>
                      <a:pt x="356" y="73"/>
                      <a:pt x="364" y="73"/>
                    </a:cubicBezTo>
                    <a:cubicBezTo>
                      <a:pt x="369" y="73"/>
                      <a:pt x="374" y="74"/>
                      <a:pt x="378" y="77"/>
                    </a:cubicBezTo>
                    <a:cubicBezTo>
                      <a:pt x="382" y="82"/>
                      <a:pt x="386" y="89"/>
                      <a:pt x="384" y="96"/>
                    </a:cubicBezTo>
                    <a:cubicBezTo>
                      <a:pt x="384" y="113"/>
                      <a:pt x="368" y="121"/>
                      <a:pt x="356" y="127"/>
                    </a:cubicBezTo>
                    <a:cubicBezTo>
                      <a:pt x="334" y="131"/>
                      <a:pt x="312" y="121"/>
                      <a:pt x="300" y="103"/>
                    </a:cubicBezTo>
                    <a:cubicBezTo>
                      <a:pt x="293" y="95"/>
                      <a:pt x="292" y="83"/>
                      <a:pt x="287" y="75"/>
                    </a:cubicBezTo>
                    <a:cubicBezTo>
                      <a:pt x="286" y="73"/>
                      <a:pt x="283" y="73"/>
                      <a:pt x="282" y="73"/>
                    </a:cubicBezTo>
                    <a:cubicBezTo>
                      <a:pt x="278" y="77"/>
                      <a:pt x="282" y="82"/>
                      <a:pt x="283" y="86"/>
                    </a:cubicBezTo>
                    <a:cubicBezTo>
                      <a:pt x="289" y="111"/>
                      <a:pt x="311" y="128"/>
                      <a:pt x="333" y="133"/>
                    </a:cubicBezTo>
                    <a:cubicBezTo>
                      <a:pt x="346" y="138"/>
                      <a:pt x="357" y="131"/>
                      <a:pt x="368" y="128"/>
                    </a:cubicBezTo>
                    <a:cubicBezTo>
                      <a:pt x="369" y="129"/>
                      <a:pt x="369" y="129"/>
                      <a:pt x="369" y="129"/>
                    </a:cubicBezTo>
                    <a:cubicBezTo>
                      <a:pt x="358" y="150"/>
                      <a:pt x="358" y="150"/>
                      <a:pt x="358" y="150"/>
                    </a:cubicBezTo>
                    <a:cubicBezTo>
                      <a:pt x="357" y="161"/>
                      <a:pt x="351" y="172"/>
                      <a:pt x="356" y="183"/>
                    </a:cubicBezTo>
                    <a:cubicBezTo>
                      <a:pt x="363" y="205"/>
                      <a:pt x="363" y="205"/>
                      <a:pt x="363" y="205"/>
                    </a:cubicBezTo>
                    <a:cubicBezTo>
                      <a:pt x="367" y="208"/>
                      <a:pt x="366" y="212"/>
                      <a:pt x="369" y="215"/>
                    </a:cubicBezTo>
                    <a:cubicBezTo>
                      <a:pt x="374" y="222"/>
                      <a:pt x="386" y="228"/>
                      <a:pt x="380" y="238"/>
                    </a:cubicBezTo>
                    <a:cubicBezTo>
                      <a:pt x="376" y="250"/>
                      <a:pt x="381" y="261"/>
                      <a:pt x="383" y="273"/>
                    </a:cubicBezTo>
                    <a:cubicBezTo>
                      <a:pt x="389" y="292"/>
                      <a:pt x="407" y="304"/>
                      <a:pt x="423" y="316"/>
                    </a:cubicBezTo>
                    <a:cubicBezTo>
                      <a:pt x="398" y="330"/>
                      <a:pt x="383" y="357"/>
                      <a:pt x="386" y="386"/>
                    </a:cubicBezTo>
                    <a:cubicBezTo>
                      <a:pt x="390" y="410"/>
                      <a:pt x="394" y="436"/>
                      <a:pt x="413" y="452"/>
                    </a:cubicBezTo>
                    <a:cubicBezTo>
                      <a:pt x="426" y="463"/>
                      <a:pt x="405" y="467"/>
                      <a:pt x="402" y="475"/>
                    </a:cubicBezTo>
                    <a:cubicBezTo>
                      <a:pt x="392" y="485"/>
                      <a:pt x="387" y="497"/>
                      <a:pt x="384" y="511"/>
                    </a:cubicBezTo>
                    <a:cubicBezTo>
                      <a:pt x="382" y="532"/>
                      <a:pt x="382" y="532"/>
                      <a:pt x="382" y="532"/>
                    </a:cubicBezTo>
                    <a:cubicBezTo>
                      <a:pt x="364" y="552"/>
                      <a:pt x="356" y="576"/>
                      <a:pt x="352" y="602"/>
                    </a:cubicBezTo>
                    <a:cubicBezTo>
                      <a:pt x="352" y="614"/>
                      <a:pt x="355" y="628"/>
                      <a:pt x="362" y="639"/>
                    </a:cubicBezTo>
                    <a:cubicBezTo>
                      <a:pt x="361" y="640"/>
                      <a:pt x="361" y="640"/>
                      <a:pt x="361" y="640"/>
                    </a:cubicBezTo>
                    <a:cubicBezTo>
                      <a:pt x="347" y="637"/>
                      <a:pt x="335" y="641"/>
                      <a:pt x="323" y="646"/>
                    </a:cubicBezTo>
                    <a:cubicBezTo>
                      <a:pt x="301" y="656"/>
                      <a:pt x="285" y="678"/>
                      <a:pt x="280" y="700"/>
                    </a:cubicBezTo>
                    <a:cubicBezTo>
                      <a:pt x="277" y="701"/>
                      <a:pt x="277" y="701"/>
                      <a:pt x="277" y="701"/>
                    </a:cubicBezTo>
                    <a:cubicBezTo>
                      <a:pt x="112" y="704"/>
                      <a:pt x="112" y="704"/>
                      <a:pt x="112" y="704"/>
                    </a:cubicBezTo>
                    <a:cubicBezTo>
                      <a:pt x="75" y="704"/>
                      <a:pt x="41" y="705"/>
                      <a:pt x="2" y="706"/>
                    </a:cubicBezTo>
                    <a:cubicBezTo>
                      <a:pt x="1" y="708"/>
                      <a:pt x="1" y="711"/>
                      <a:pt x="2" y="713"/>
                    </a:cubicBezTo>
                    <a:cubicBezTo>
                      <a:pt x="7" y="714"/>
                      <a:pt x="7" y="714"/>
                      <a:pt x="7" y="714"/>
                    </a:cubicBezTo>
                    <a:cubicBezTo>
                      <a:pt x="189" y="712"/>
                      <a:pt x="189" y="712"/>
                      <a:pt x="189" y="712"/>
                    </a:cubicBezTo>
                    <a:cubicBezTo>
                      <a:pt x="220" y="711"/>
                      <a:pt x="250" y="710"/>
                      <a:pt x="283" y="710"/>
                    </a:cubicBezTo>
                    <a:cubicBezTo>
                      <a:pt x="285" y="697"/>
                      <a:pt x="292" y="686"/>
                      <a:pt x="299" y="674"/>
                    </a:cubicBezTo>
                    <a:cubicBezTo>
                      <a:pt x="315" y="656"/>
                      <a:pt x="337" y="644"/>
                      <a:pt x="361" y="649"/>
                    </a:cubicBezTo>
                    <a:cubicBezTo>
                      <a:pt x="364" y="650"/>
                      <a:pt x="366" y="650"/>
                      <a:pt x="369" y="650"/>
                    </a:cubicBezTo>
                    <a:cubicBezTo>
                      <a:pt x="379" y="659"/>
                      <a:pt x="387" y="671"/>
                      <a:pt x="382" y="685"/>
                    </a:cubicBezTo>
                    <a:cubicBezTo>
                      <a:pt x="381" y="691"/>
                      <a:pt x="375" y="693"/>
                      <a:pt x="369" y="695"/>
                    </a:cubicBezTo>
                    <a:cubicBezTo>
                      <a:pt x="356" y="697"/>
                      <a:pt x="348" y="679"/>
                      <a:pt x="336" y="689"/>
                    </a:cubicBezTo>
                    <a:cubicBezTo>
                      <a:pt x="320" y="705"/>
                      <a:pt x="313" y="724"/>
                      <a:pt x="308" y="745"/>
                    </a:cubicBezTo>
                    <a:cubicBezTo>
                      <a:pt x="306" y="746"/>
                      <a:pt x="306" y="746"/>
                      <a:pt x="306" y="746"/>
                    </a:cubicBezTo>
                    <a:cubicBezTo>
                      <a:pt x="193" y="746"/>
                      <a:pt x="193" y="746"/>
                      <a:pt x="193" y="746"/>
                    </a:cubicBezTo>
                    <a:cubicBezTo>
                      <a:pt x="13" y="747"/>
                      <a:pt x="13" y="747"/>
                      <a:pt x="13" y="747"/>
                    </a:cubicBezTo>
                    <a:cubicBezTo>
                      <a:pt x="9" y="745"/>
                      <a:pt x="6" y="749"/>
                      <a:pt x="2" y="748"/>
                    </a:cubicBezTo>
                    <a:cubicBezTo>
                      <a:pt x="0" y="750"/>
                      <a:pt x="1" y="753"/>
                      <a:pt x="1" y="755"/>
                    </a:cubicBezTo>
                    <a:cubicBezTo>
                      <a:pt x="3" y="756"/>
                      <a:pt x="3" y="756"/>
                      <a:pt x="3" y="756"/>
                    </a:cubicBezTo>
                    <a:cubicBezTo>
                      <a:pt x="99" y="756"/>
                      <a:pt x="200" y="754"/>
                      <a:pt x="294" y="755"/>
                    </a:cubicBezTo>
                    <a:cubicBezTo>
                      <a:pt x="316" y="752"/>
                      <a:pt x="316" y="752"/>
                      <a:pt x="316" y="752"/>
                    </a:cubicBezTo>
                    <a:cubicBezTo>
                      <a:pt x="318" y="748"/>
                      <a:pt x="315" y="743"/>
                      <a:pt x="317" y="739"/>
                    </a:cubicBezTo>
                    <a:cubicBezTo>
                      <a:pt x="320" y="723"/>
                      <a:pt x="328" y="706"/>
                      <a:pt x="342" y="697"/>
                    </a:cubicBezTo>
                    <a:cubicBezTo>
                      <a:pt x="353" y="696"/>
                      <a:pt x="363" y="706"/>
                      <a:pt x="375" y="702"/>
                    </a:cubicBezTo>
                    <a:cubicBezTo>
                      <a:pt x="384" y="696"/>
                      <a:pt x="384" y="696"/>
                      <a:pt x="384" y="696"/>
                    </a:cubicBezTo>
                    <a:cubicBezTo>
                      <a:pt x="391" y="687"/>
                      <a:pt x="393" y="674"/>
                      <a:pt x="388" y="662"/>
                    </a:cubicBezTo>
                    <a:cubicBezTo>
                      <a:pt x="394" y="662"/>
                      <a:pt x="399" y="667"/>
                      <a:pt x="404" y="671"/>
                    </a:cubicBezTo>
                    <a:cubicBezTo>
                      <a:pt x="414" y="679"/>
                      <a:pt x="425" y="690"/>
                      <a:pt x="425" y="705"/>
                    </a:cubicBezTo>
                    <a:cubicBezTo>
                      <a:pt x="423" y="712"/>
                      <a:pt x="419" y="718"/>
                      <a:pt x="412" y="722"/>
                    </a:cubicBezTo>
                    <a:cubicBezTo>
                      <a:pt x="411" y="725"/>
                      <a:pt x="410" y="729"/>
                      <a:pt x="414" y="731"/>
                    </a:cubicBezTo>
                    <a:cubicBezTo>
                      <a:pt x="424" y="742"/>
                      <a:pt x="439" y="748"/>
                      <a:pt x="453" y="751"/>
                    </a:cubicBezTo>
                    <a:cubicBezTo>
                      <a:pt x="478" y="757"/>
                      <a:pt x="503" y="748"/>
                      <a:pt x="527" y="740"/>
                    </a:cubicBezTo>
                    <a:cubicBezTo>
                      <a:pt x="539" y="737"/>
                      <a:pt x="548" y="728"/>
                      <a:pt x="558" y="721"/>
                    </a:cubicBezTo>
                    <a:cubicBezTo>
                      <a:pt x="568" y="707"/>
                      <a:pt x="575" y="691"/>
                      <a:pt x="577" y="673"/>
                    </a:cubicBezTo>
                    <a:cubicBezTo>
                      <a:pt x="580" y="660"/>
                      <a:pt x="575" y="648"/>
                      <a:pt x="577" y="636"/>
                    </a:cubicBezTo>
                    <a:cubicBezTo>
                      <a:pt x="587" y="617"/>
                      <a:pt x="592" y="591"/>
                      <a:pt x="577" y="574"/>
                    </a:cubicBezTo>
                    <a:cubicBezTo>
                      <a:pt x="573" y="566"/>
                      <a:pt x="564" y="563"/>
                      <a:pt x="560" y="556"/>
                    </a:cubicBezTo>
                    <a:cubicBezTo>
                      <a:pt x="550" y="529"/>
                      <a:pt x="522" y="513"/>
                      <a:pt x="494" y="510"/>
                    </a:cubicBezTo>
                    <a:cubicBezTo>
                      <a:pt x="475" y="509"/>
                      <a:pt x="459" y="514"/>
                      <a:pt x="447" y="529"/>
                    </a:cubicBezTo>
                    <a:cubicBezTo>
                      <a:pt x="436" y="543"/>
                      <a:pt x="429" y="564"/>
                      <a:pt x="436" y="583"/>
                    </a:cubicBezTo>
                    <a:cubicBezTo>
                      <a:pt x="434" y="601"/>
                      <a:pt x="432" y="625"/>
                      <a:pt x="450" y="636"/>
                    </a:cubicBezTo>
                    <a:cubicBezTo>
                      <a:pt x="461" y="642"/>
                      <a:pt x="473" y="643"/>
                      <a:pt x="486" y="641"/>
                    </a:cubicBezTo>
                    <a:cubicBezTo>
                      <a:pt x="493" y="641"/>
                      <a:pt x="498" y="634"/>
                      <a:pt x="503" y="629"/>
                    </a:cubicBezTo>
                    <a:cubicBezTo>
                      <a:pt x="508" y="622"/>
                      <a:pt x="511" y="616"/>
                      <a:pt x="511" y="607"/>
                    </a:cubicBezTo>
                    <a:cubicBezTo>
                      <a:pt x="508" y="597"/>
                      <a:pt x="501" y="589"/>
                      <a:pt x="492" y="584"/>
                    </a:cubicBezTo>
                    <a:cubicBezTo>
                      <a:pt x="488" y="583"/>
                      <a:pt x="483" y="583"/>
                      <a:pt x="481" y="580"/>
                    </a:cubicBezTo>
                    <a:cubicBezTo>
                      <a:pt x="479" y="576"/>
                      <a:pt x="481" y="573"/>
                      <a:pt x="482" y="570"/>
                    </a:cubicBezTo>
                    <a:cubicBezTo>
                      <a:pt x="489" y="561"/>
                      <a:pt x="501" y="563"/>
                      <a:pt x="511" y="566"/>
                    </a:cubicBezTo>
                    <a:cubicBezTo>
                      <a:pt x="521" y="571"/>
                      <a:pt x="529" y="581"/>
                      <a:pt x="537" y="589"/>
                    </a:cubicBezTo>
                    <a:cubicBezTo>
                      <a:pt x="540" y="600"/>
                      <a:pt x="544" y="615"/>
                      <a:pt x="537" y="626"/>
                    </a:cubicBezTo>
                    <a:cubicBezTo>
                      <a:pt x="537" y="632"/>
                      <a:pt x="524" y="635"/>
                      <a:pt x="529" y="644"/>
                    </a:cubicBezTo>
                    <a:cubicBezTo>
                      <a:pt x="537" y="656"/>
                      <a:pt x="533" y="675"/>
                      <a:pt x="524" y="686"/>
                    </a:cubicBezTo>
                    <a:cubicBezTo>
                      <a:pt x="513" y="700"/>
                      <a:pt x="494" y="708"/>
                      <a:pt x="477" y="707"/>
                    </a:cubicBezTo>
                    <a:cubicBezTo>
                      <a:pt x="472" y="701"/>
                      <a:pt x="475" y="692"/>
                      <a:pt x="472" y="686"/>
                    </a:cubicBezTo>
                    <a:cubicBezTo>
                      <a:pt x="458" y="661"/>
                      <a:pt x="435" y="646"/>
                      <a:pt x="415" y="626"/>
                    </a:cubicBezTo>
                    <a:cubicBezTo>
                      <a:pt x="402" y="613"/>
                      <a:pt x="401" y="591"/>
                      <a:pt x="407" y="575"/>
                    </a:cubicBezTo>
                    <a:cubicBezTo>
                      <a:pt x="409" y="566"/>
                      <a:pt x="418" y="562"/>
                      <a:pt x="423" y="555"/>
                    </a:cubicBezTo>
                    <a:cubicBezTo>
                      <a:pt x="423" y="535"/>
                      <a:pt x="432" y="517"/>
                      <a:pt x="448" y="506"/>
                    </a:cubicBezTo>
                    <a:cubicBezTo>
                      <a:pt x="463" y="498"/>
                      <a:pt x="481" y="495"/>
                      <a:pt x="497" y="497"/>
                    </a:cubicBezTo>
                    <a:cubicBezTo>
                      <a:pt x="512" y="502"/>
                      <a:pt x="529" y="504"/>
                      <a:pt x="545" y="504"/>
                    </a:cubicBezTo>
                    <a:cubicBezTo>
                      <a:pt x="560" y="504"/>
                      <a:pt x="573" y="500"/>
                      <a:pt x="585" y="492"/>
                    </a:cubicBezTo>
                    <a:cubicBezTo>
                      <a:pt x="590" y="487"/>
                      <a:pt x="596" y="482"/>
                      <a:pt x="600" y="475"/>
                    </a:cubicBezTo>
                    <a:cubicBezTo>
                      <a:pt x="607" y="470"/>
                      <a:pt x="615" y="472"/>
                      <a:pt x="623" y="471"/>
                    </a:cubicBezTo>
                    <a:cubicBezTo>
                      <a:pt x="641" y="472"/>
                      <a:pt x="660" y="475"/>
                      <a:pt x="673" y="488"/>
                    </a:cubicBezTo>
                    <a:cubicBezTo>
                      <a:pt x="685" y="500"/>
                      <a:pt x="690" y="518"/>
                      <a:pt x="687" y="535"/>
                    </a:cubicBezTo>
                    <a:cubicBezTo>
                      <a:pt x="685" y="547"/>
                      <a:pt x="679" y="559"/>
                      <a:pt x="667" y="564"/>
                    </a:cubicBezTo>
                    <a:cubicBezTo>
                      <a:pt x="657" y="566"/>
                      <a:pt x="648" y="565"/>
                      <a:pt x="640" y="559"/>
                    </a:cubicBezTo>
                    <a:cubicBezTo>
                      <a:pt x="637" y="555"/>
                      <a:pt x="636" y="548"/>
                      <a:pt x="638" y="544"/>
                    </a:cubicBezTo>
                    <a:cubicBezTo>
                      <a:pt x="640" y="539"/>
                      <a:pt x="645" y="535"/>
                      <a:pt x="649" y="532"/>
                    </a:cubicBezTo>
                    <a:cubicBezTo>
                      <a:pt x="659" y="533"/>
                      <a:pt x="659" y="533"/>
                      <a:pt x="659" y="533"/>
                    </a:cubicBezTo>
                    <a:cubicBezTo>
                      <a:pt x="665" y="525"/>
                      <a:pt x="661" y="516"/>
                      <a:pt x="659" y="508"/>
                    </a:cubicBezTo>
                    <a:cubicBezTo>
                      <a:pt x="652" y="498"/>
                      <a:pt x="638" y="494"/>
                      <a:pt x="625" y="495"/>
                    </a:cubicBezTo>
                    <a:cubicBezTo>
                      <a:pt x="617" y="497"/>
                      <a:pt x="611" y="505"/>
                      <a:pt x="607" y="512"/>
                    </a:cubicBezTo>
                    <a:cubicBezTo>
                      <a:pt x="603" y="515"/>
                      <a:pt x="598" y="510"/>
                      <a:pt x="593" y="512"/>
                    </a:cubicBezTo>
                    <a:cubicBezTo>
                      <a:pt x="583" y="514"/>
                      <a:pt x="573" y="522"/>
                      <a:pt x="570" y="533"/>
                    </a:cubicBezTo>
                    <a:cubicBezTo>
                      <a:pt x="568" y="539"/>
                      <a:pt x="567" y="546"/>
                      <a:pt x="570" y="554"/>
                    </a:cubicBezTo>
                    <a:cubicBezTo>
                      <a:pt x="574" y="563"/>
                      <a:pt x="584" y="567"/>
                      <a:pt x="592" y="572"/>
                    </a:cubicBezTo>
                    <a:cubicBezTo>
                      <a:pt x="592" y="577"/>
                      <a:pt x="595" y="581"/>
                      <a:pt x="593" y="586"/>
                    </a:cubicBezTo>
                    <a:cubicBezTo>
                      <a:pt x="594" y="588"/>
                      <a:pt x="597" y="589"/>
                      <a:pt x="600" y="589"/>
                    </a:cubicBezTo>
                    <a:cubicBezTo>
                      <a:pt x="609" y="602"/>
                      <a:pt x="624" y="610"/>
                      <a:pt x="640" y="611"/>
                    </a:cubicBezTo>
                    <a:cubicBezTo>
                      <a:pt x="644" y="612"/>
                      <a:pt x="645" y="616"/>
                      <a:pt x="646" y="619"/>
                    </a:cubicBezTo>
                    <a:cubicBezTo>
                      <a:pt x="647" y="625"/>
                      <a:pt x="645" y="631"/>
                      <a:pt x="640" y="634"/>
                    </a:cubicBezTo>
                    <a:cubicBezTo>
                      <a:pt x="633" y="637"/>
                      <a:pt x="625" y="634"/>
                      <a:pt x="620" y="631"/>
                    </a:cubicBezTo>
                    <a:cubicBezTo>
                      <a:pt x="613" y="633"/>
                      <a:pt x="608" y="641"/>
                      <a:pt x="607" y="648"/>
                    </a:cubicBezTo>
                    <a:cubicBezTo>
                      <a:pt x="605" y="661"/>
                      <a:pt x="615" y="672"/>
                      <a:pt x="625" y="678"/>
                    </a:cubicBezTo>
                    <a:cubicBezTo>
                      <a:pt x="636" y="681"/>
                      <a:pt x="649" y="686"/>
                      <a:pt x="660" y="681"/>
                    </a:cubicBezTo>
                    <a:cubicBezTo>
                      <a:pt x="668" y="680"/>
                      <a:pt x="670" y="667"/>
                      <a:pt x="680" y="672"/>
                    </a:cubicBezTo>
                    <a:cubicBezTo>
                      <a:pt x="691" y="673"/>
                      <a:pt x="704" y="667"/>
                      <a:pt x="713" y="659"/>
                    </a:cubicBezTo>
                    <a:cubicBezTo>
                      <a:pt x="719" y="653"/>
                      <a:pt x="722" y="646"/>
                      <a:pt x="723" y="637"/>
                    </a:cubicBezTo>
                    <a:cubicBezTo>
                      <a:pt x="720" y="630"/>
                      <a:pt x="722" y="620"/>
                      <a:pt x="713" y="615"/>
                    </a:cubicBezTo>
                    <a:cubicBezTo>
                      <a:pt x="717" y="609"/>
                      <a:pt x="721" y="602"/>
                      <a:pt x="726" y="596"/>
                    </a:cubicBezTo>
                    <a:cubicBezTo>
                      <a:pt x="740" y="603"/>
                      <a:pt x="757" y="606"/>
                      <a:pt x="770" y="594"/>
                    </a:cubicBezTo>
                    <a:cubicBezTo>
                      <a:pt x="777" y="588"/>
                      <a:pt x="782" y="580"/>
                      <a:pt x="780" y="569"/>
                    </a:cubicBezTo>
                    <a:cubicBezTo>
                      <a:pt x="795" y="559"/>
                      <a:pt x="801" y="540"/>
                      <a:pt x="799" y="522"/>
                    </a:cubicBezTo>
                    <a:cubicBezTo>
                      <a:pt x="794" y="514"/>
                      <a:pt x="794" y="501"/>
                      <a:pt x="782" y="499"/>
                    </a:cubicBezTo>
                    <a:cubicBezTo>
                      <a:pt x="771" y="495"/>
                      <a:pt x="758" y="496"/>
                      <a:pt x="750" y="505"/>
                    </a:cubicBezTo>
                    <a:cubicBezTo>
                      <a:pt x="744" y="512"/>
                      <a:pt x="756" y="520"/>
                      <a:pt x="747" y="524"/>
                    </a:cubicBezTo>
                    <a:cubicBezTo>
                      <a:pt x="743" y="526"/>
                      <a:pt x="740" y="524"/>
                      <a:pt x="737" y="522"/>
                    </a:cubicBezTo>
                    <a:cubicBezTo>
                      <a:pt x="726" y="507"/>
                      <a:pt x="737" y="490"/>
                      <a:pt x="731" y="473"/>
                    </a:cubicBezTo>
                    <a:cubicBezTo>
                      <a:pt x="728" y="465"/>
                      <a:pt x="728" y="465"/>
                      <a:pt x="728" y="465"/>
                    </a:cubicBezTo>
                    <a:cubicBezTo>
                      <a:pt x="731" y="460"/>
                      <a:pt x="737" y="460"/>
                      <a:pt x="741" y="455"/>
                    </a:cubicBezTo>
                    <a:cubicBezTo>
                      <a:pt x="747" y="458"/>
                      <a:pt x="747" y="463"/>
                      <a:pt x="753" y="466"/>
                    </a:cubicBezTo>
                    <a:cubicBezTo>
                      <a:pt x="758" y="472"/>
                      <a:pt x="767" y="471"/>
                      <a:pt x="774" y="472"/>
                    </a:cubicBezTo>
                    <a:cubicBezTo>
                      <a:pt x="781" y="470"/>
                      <a:pt x="787" y="468"/>
                      <a:pt x="792" y="463"/>
                    </a:cubicBezTo>
                    <a:cubicBezTo>
                      <a:pt x="796" y="462"/>
                      <a:pt x="802" y="466"/>
                      <a:pt x="807" y="464"/>
                    </a:cubicBezTo>
                    <a:cubicBezTo>
                      <a:pt x="816" y="468"/>
                      <a:pt x="826" y="465"/>
                      <a:pt x="834" y="461"/>
                    </a:cubicBezTo>
                    <a:cubicBezTo>
                      <a:pt x="840" y="455"/>
                      <a:pt x="849" y="450"/>
                      <a:pt x="851" y="440"/>
                    </a:cubicBezTo>
                    <a:cubicBezTo>
                      <a:pt x="852" y="436"/>
                      <a:pt x="854" y="431"/>
                      <a:pt x="852" y="428"/>
                    </a:cubicBezTo>
                    <a:cubicBezTo>
                      <a:pt x="845" y="429"/>
                      <a:pt x="838" y="431"/>
                      <a:pt x="833" y="425"/>
                    </a:cubicBezTo>
                    <a:cubicBezTo>
                      <a:pt x="826" y="414"/>
                      <a:pt x="821" y="397"/>
                      <a:pt x="805" y="394"/>
                    </a:cubicBezTo>
                    <a:cubicBezTo>
                      <a:pt x="800" y="393"/>
                      <a:pt x="794" y="392"/>
                      <a:pt x="790" y="394"/>
                    </a:cubicBezTo>
                    <a:cubicBezTo>
                      <a:pt x="774" y="388"/>
                      <a:pt x="755" y="385"/>
                      <a:pt x="742" y="398"/>
                    </a:cubicBezTo>
                    <a:cubicBezTo>
                      <a:pt x="736" y="397"/>
                      <a:pt x="732" y="393"/>
                      <a:pt x="730" y="387"/>
                    </a:cubicBezTo>
                    <a:cubicBezTo>
                      <a:pt x="731" y="381"/>
                      <a:pt x="738" y="378"/>
                      <a:pt x="742" y="373"/>
                    </a:cubicBezTo>
                    <a:cubicBezTo>
                      <a:pt x="747" y="372"/>
                      <a:pt x="751" y="378"/>
                      <a:pt x="756" y="378"/>
                    </a:cubicBezTo>
                    <a:cubicBezTo>
                      <a:pt x="765" y="382"/>
                      <a:pt x="775" y="378"/>
                      <a:pt x="782" y="373"/>
                    </a:cubicBezTo>
                    <a:cubicBezTo>
                      <a:pt x="799" y="378"/>
                      <a:pt x="816" y="374"/>
                      <a:pt x="828" y="362"/>
                    </a:cubicBezTo>
                    <a:cubicBezTo>
                      <a:pt x="831" y="356"/>
                      <a:pt x="837" y="347"/>
                      <a:pt x="844" y="346"/>
                    </a:cubicBezTo>
                    <a:cubicBezTo>
                      <a:pt x="848" y="346"/>
                      <a:pt x="854" y="347"/>
                      <a:pt x="855" y="341"/>
                    </a:cubicBezTo>
                    <a:cubicBezTo>
                      <a:pt x="855" y="334"/>
                      <a:pt x="849" y="331"/>
                      <a:pt x="844" y="327"/>
                    </a:cubicBezTo>
                    <a:close/>
                    <a:moveTo>
                      <a:pt x="774" y="165"/>
                    </a:moveTo>
                    <a:cubicBezTo>
                      <a:pt x="775" y="167"/>
                      <a:pt x="776" y="169"/>
                      <a:pt x="778" y="170"/>
                    </a:cubicBezTo>
                    <a:cubicBezTo>
                      <a:pt x="778" y="172"/>
                      <a:pt x="775" y="173"/>
                      <a:pt x="773" y="174"/>
                    </a:cubicBezTo>
                    <a:cubicBezTo>
                      <a:pt x="764" y="165"/>
                      <a:pt x="752" y="165"/>
                      <a:pt x="739" y="165"/>
                    </a:cubicBezTo>
                    <a:cubicBezTo>
                      <a:pt x="736" y="163"/>
                      <a:pt x="731" y="164"/>
                      <a:pt x="728" y="158"/>
                    </a:cubicBezTo>
                    <a:cubicBezTo>
                      <a:pt x="735" y="143"/>
                      <a:pt x="733" y="124"/>
                      <a:pt x="723" y="111"/>
                    </a:cubicBezTo>
                    <a:cubicBezTo>
                      <a:pt x="715" y="102"/>
                      <a:pt x="703" y="95"/>
                      <a:pt x="689" y="98"/>
                    </a:cubicBezTo>
                    <a:cubicBezTo>
                      <a:pt x="677" y="85"/>
                      <a:pt x="660" y="82"/>
                      <a:pt x="643" y="79"/>
                    </a:cubicBezTo>
                    <a:cubicBezTo>
                      <a:pt x="628" y="82"/>
                      <a:pt x="610" y="85"/>
                      <a:pt x="603" y="102"/>
                    </a:cubicBezTo>
                    <a:cubicBezTo>
                      <a:pt x="597" y="102"/>
                      <a:pt x="589" y="107"/>
                      <a:pt x="585" y="100"/>
                    </a:cubicBezTo>
                    <a:cubicBezTo>
                      <a:pt x="586" y="82"/>
                      <a:pt x="579" y="66"/>
                      <a:pt x="571" y="51"/>
                    </a:cubicBezTo>
                    <a:cubicBezTo>
                      <a:pt x="564" y="44"/>
                      <a:pt x="559" y="33"/>
                      <a:pt x="549" y="33"/>
                    </a:cubicBezTo>
                    <a:cubicBezTo>
                      <a:pt x="547" y="24"/>
                      <a:pt x="536" y="21"/>
                      <a:pt x="529" y="17"/>
                    </a:cubicBezTo>
                    <a:cubicBezTo>
                      <a:pt x="509" y="11"/>
                      <a:pt x="484" y="3"/>
                      <a:pt x="460" y="7"/>
                    </a:cubicBezTo>
                    <a:cubicBezTo>
                      <a:pt x="444" y="12"/>
                      <a:pt x="428" y="13"/>
                      <a:pt x="415" y="23"/>
                    </a:cubicBezTo>
                    <a:cubicBezTo>
                      <a:pt x="408" y="30"/>
                      <a:pt x="398" y="33"/>
                      <a:pt x="395" y="42"/>
                    </a:cubicBezTo>
                    <a:cubicBezTo>
                      <a:pt x="403" y="51"/>
                      <a:pt x="415" y="60"/>
                      <a:pt x="413" y="73"/>
                    </a:cubicBezTo>
                    <a:cubicBezTo>
                      <a:pt x="413" y="79"/>
                      <a:pt x="410" y="83"/>
                      <a:pt x="405" y="87"/>
                    </a:cubicBezTo>
                    <a:cubicBezTo>
                      <a:pt x="403" y="87"/>
                      <a:pt x="400" y="89"/>
                      <a:pt x="398" y="87"/>
                    </a:cubicBezTo>
                    <a:cubicBezTo>
                      <a:pt x="395" y="75"/>
                      <a:pt x="385" y="62"/>
                      <a:pt x="372" y="60"/>
                    </a:cubicBezTo>
                    <a:cubicBezTo>
                      <a:pt x="359" y="58"/>
                      <a:pt x="347" y="74"/>
                      <a:pt x="337" y="62"/>
                    </a:cubicBezTo>
                    <a:cubicBezTo>
                      <a:pt x="327" y="56"/>
                      <a:pt x="327" y="43"/>
                      <a:pt x="324" y="33"/>
                    </a:cubicBezTo>
                    <a:cubicBezTo>
                      <a:pt x="323" y="27"/>
                      <a:pt x="326" y="20"/>
                      <a:pt x="320" y="16"/>
                    </a:cubicBezTo>
                    <a:cubicBezTo>
                      <a:pt x="292" y="12"/>
                      <a:pt x="260" y="15"/>
                      <a:pt x="230" y="14"/>
                    </a:cubicBezTo>
                    <a:cubicBezTo>
                      <a:pt x="176" y="14"/>
                      <a:pt x="125" y="14"/>
                      <a:pt x="70" y="15"/>
                    </a:cubicBezTo>
                    <a:cubicBezTo>
                      <a:pt x="48" y="13"/>
                      <a:pt x="27" y="16"/>
                      <a:pt x="5" y="14"/>
                    </a:cubicBezTo>
                    <a:cubicBezTo>
                      <a:pt x="4" y="13"/>
                      <a:pt x="4" y="11"/>
                      <a:pt x="6" y="11"/>
                    </a:cubicBezTo>
                    <a:cubicBezTo>
                      <a:pt x="28" y="10"/>
                      <a:pt x="51" y="11"/>
                      <a:pt x="73" y="10"/>
                    </a:cubicBezTo>
                    <a:cubicBezTo>
                      <a:pt x="136" y="11"/>
                      <a:pt x="194" y="9"/>
                      <a:pt x="256" y="10"/>
                    </a:cubicBezTo>
                    <a:cubicBezTo>
                      <a:pt x="280" y="10"/>
                      <a:pt x="300" y="10"/>
                      <a:pt x="323" y="10"/>
                    </a:cubicBezTo>
                    <a:cubicBezTo>
                      <a:pt x="328" y="16"/>
                      <a:pt x="332" y="22"/>
                      <a:pt x="329" y="30"/>
                    </a:cubicBezTo>
                    <a:cubicBezTo>
                      <a:pt x="334" y="40"/>
                      <a:pt x="331" y="53"/>
                      <a:pt x="341" y="60"/>
                    </a:cubicBezTo>
                    <a:cubicBezTo>
                      <a:pt x="349" y="63"/>
                      <a:pt x="357" y="56"/>
                      <a:pt x="366" y="56"/>
                    </a:cubicBezTo>
                    <a:cubicBezTo>
                      <a:pt x="377" y="55"/>
                      <a:pt x="387" y="59"/>
                      <a:pt x="394" y="68"/>
                    </a:cubicBezTo>
                    <a:cubicBezTo>
                      <a:pt x="398" y="72"/>
                      <a:pt x="399" y="78"/>
                      <a:pt x="403" y="82"/>
                    </a:cubicBezTo>
                    <a:cubicBezTo>
                      <a:pt x="405" y="79"/>
                      <a:pt x="408" y="76"/>
                      <a:pt x="408" y="72"/>
                    </a:cubicBezTo>
                    <a:cubicBezTo>
                      <a:pt x="407" y="61"/>
                      <a:pt x="399" y="51"/>
                      <a:pt x="388" y="45"/>
                    </a:cubicBezTo>
                    <a:cubicBezTo>
                      <a:pt x="388" y="41"/>
                      <a:pt x="388" y="41"/>
                      <a:pt x="388" y="41"/>
                    </a:cubicBezTo>
                    <a:cubicBezTo>
                      <a:pt x="398" y="28"/>
                      <a:pt x="413" y="17"/>
                      <a:pt x="428" y="11"/>
                    </a:cubicBezTo>
                    <a:cubicBezTo>
                      <a:pt x="443" y="7"/>
                      <a:pt x="456" y="1"/>
                      <a:pt x="472" y="0"/>
                    </a:cubicBezTo>
                    <a:cubicBezTo>
                      <a:pt x="502" y="4"/>
                      <a:pt x="533" y="10"/>
                      <a:pt x="556" y="30"/>
                    </a:cubicBezTo>
                    <a:cubicBezTo>
                      <a:pt x="574" y="40"/>
                      <a:pt x="581" y="60"/>
                      <a:pt x="588" y="78"/>
                    </a:cubicBezTo>
                    <a:cubicBezTo>
                      <a:pt x="590" y="84"/>
                      <a:pt x="589" y="92"/>
                      <a:pt x="592" y="97"/>
                    </a:cubicBezTo>
                    <a:cubicBezTo>
                      <a:pt x="595" y="97"/>
                      <a:pt x="596" y="97"/>
                      <a:pt x="598" y="97"/>
                    </a:cubicBezTo>
                    <a:cubicBezTo>
                      <a:pt x="608" y="80"/>
                      <a:pt x="628" y="74"/>
                      <a:pt x="648" y="75"/>
                    </a:cubicBezTo>
                    <a:cubicBezTo>
                      <a:pt x="662" y="78"/>
                      <a:pt x="677" y="80"/>
                      <a:pt x="687" y="91"/>
                    </a:cubicBezTo>
                    <a:cubicBezTo>
                      <a:pt x="696" y="93"/>
                      <a:pt x="705" y="93"/>
                      <a:pt x="713" y="97"/>
                    </a:cubicBezTo>
                    <a:cubicBezTo>
                      <a:pt x="727" y="107"/>
                      <a:pt x="737" y="120"/>
                      <a:pt x="738" y="136"/>
                    </a:cubicBezTo>
                    <a:cubicBezTo>
                      <a:pt x="735" y="158"/>
                      <a:pt x="735" y="158"/>
                      <a:pt x="735" y="158"/>
                    </a:cubicBezTo>
                    <a:cubicBezTo>
                      <a:pt x="737" y="160"/>
                      <a:pt x="737" y="160"/>
                      <a:pt x="737" y="160"/>
                    </a:cubicBezTo>
                    <a:cubicBezTo>
                      <a:pt x="744" y="160"/>
                      <a:pt x="751" y="160"/>
                      <a:pt x="758" y="161"/>
                    </a:cubicBezTo>
                    <a:cubicBezTo>
                      <a:pt x="764" y="161"/>
                      <a:pt x="768" y="167"/>
                      <a:pt x="774"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文本框 57">
              <a:extLst>
                <a:ext uri="{FF2B5EF4-FFF2-40B4-BE49-F238E27FC236}">
                  <a16:creationId xmlns:a16="http://schemas.microsoft.com/office/drawing/2014/main" xmlns="" id="{DF61A2EB-0FC2-4A09-A852-CDF27B4AA411}"/>
                </a:ext>
              </a:extLst>
            </p:cNvPr>
            <p:cNvSpPr txBox="1"/>
            <p:nvPr/>
          </p:nvSpPr>
          <p:spPr>
            <a:xfrm>
              <a:off x="3900987" y="1048596"/>
              <a:ext cx="960573" cy="190332"/>
            </a:xfrm>
            <a:prstGeom prst="rect">
              <a:avLst/>
            </a:prstGeom>
            <a:noFill/>
          </p:spPr>
          <p:txBody>
            <a:bodyPr wrap="square" rtlCol="0">
              <a:spAutoFit/>
            </a:bodyPr>
            <a:lstStyle>
              <a:defPPr>
                <a:defRPr lang="en-US"/>
              </a:defPPr>
              <a:lvl1pPr>
                <a:defRPr sz="1400" b="1">
                  <a:solidFill>
                    <a:srgbClr val="C29354"/>
                  </a:solidFill>
                  <a:latin typeface="微软雅黑" panose="020B0503020204020204" pitchFamily="34" charset="-122"/>
                  <a:ea typeface="微软雅黑" panose="020B0503020204020204" pitchFamily="34" charset="-122"/>
                </a:defRPr>
              </a:lvl1pPr>
            </a:lstStyle>
            <a:p>
              <a:pPr algn="ctr"/>
              <a:r>
                <a:rPr lang="zh-CN" altLang="en-US" sz="1600" dirty="0">
                  <a:solidFill>
                    <a:schemeClr val="bg1"/>
                  </a:solidFill>
                </a:rPr>
                <a:t>踏   青</a:t>
              </a:r>
            </a:p>
          </p:txBody>
        </p:sp>
      </p:grpSp>
      <p:grpSp>
        <p:nvGrpSpPr>
          <p:cNvPr id="83" name="组合 82">
            <a:extLst>
              <a:ext uri="{FF2B5EF4-FFF2-40B4-BE49-F238E27FC236}">
                <a16:creationId xmlns:a16="http://schemas.microsoft.com/office/drawing/2014/main" xmlns="" id="{F303BA4C-46A9-4B53-B81E-7024A88D5CD6}"/>
              </a:ext>
            </a:extLst>
          </p:cNvPr>
          <p:cNvGrpSpPr/>
          <p:nvPr/>
        </p:nvGrpSpPr>
        <p:grpSpPr>
          <a:xfrm>
            <a:off x="1107364" y="3411482"/>
            <a:ext cx="2410346" cy="530966"/>
            <a:chOff x="3711170" y="994510"/>
            <a:chExt cx="1361641" cy="298504"/>
          </a:xfrm>
          <a:solidFill>
            <a:srgbClr val="96D2CB"/>
          </a:solidFill>
        </p:grpSpPr>
        <p:grpSp>
          <p:nvGrpSpPr>
            <p:cNvPr id="84" name="组合 83">
              <a:extLst>
                <a:ext uri="{FF2B5EF4-FFF2-40B4-BE49-F238E27FC236}">
                  <a16:creationId xmlns:a16="http://schemas.microsoft.com/office/drawing/2014/main" xmlns="" id="{A21E0E76-6204-4CB2-BAFE-CEB6D7FD8647}"/>
                </a:ext>
              </a:extLst>
            </p:cNvPr>
            <p:cNvGrpSpPr/>
            <p:nvPr/>
          </p:nvGrpSpPr>
          <p:grpSpPr>
            <a:xfrm>
              <a:off x="3711170" y="994510"/>
              <a:ext cx="1361641" cy="298504"/>
              <a:chOff x="3071813" y="1292226"/>
              <a:chExt cx="2824163" cy="619124"/>
            </a:xfrm>
            <a:grpFill/>
          </p:grpSpPr>
          <p:sp>
            <p:nvSpPr>
              <p:cNvPr id="86" name="Freeform 5">
                <a:extLst>
                  <a:ext uri="{FF2B5EF4-FFF2-40B4-BE49-F238E27FC236}">
                    <a16:creationId xmlns:a16="http://schemas.microsoft.com/office/drawing/2014/main" xmlns="" id="{693C32D4-F09D-41A4-9946-C0DA06744650}"/>
                  </a:ext>
                </a:extLst>
              </p:cNvPr>
              <p:cNvSpPr>
                <a:spLocks/>
              </p:cNvSpPr>
              <p:nvPr/>
            </p:nvSpPr>
            <p:spPr bwMode="auto">
              <a:xfrm>
                <a:off x="3478213" y="1362075"/>
                <a:ext cx="311150" cy="488950"/>
              </a:xfrm>
              <a:custGeom>
                <a:avLst/>
                <a:gdLst>
                  <a:gd name="T0" fmla="*/ 122 w 388"/>
                  <a:gd name="T1" fmla="*/ 22 h 609"/>
                  <a:gd name="T2" fmla="*/ 59 w 388"/>
                  <a:gd name="T3" fmla="*/ 65 h 609"/>
                  <a:gd name="T4" fmla="*/ 57 w 388"/>
                  <a:gd name="T5" fmla="*/ 66 h 609"/>
                  <a:gd name="T6" fmla="*/ 42 w 388"/>
                  <a:gd name="T7" fmla="*/ 139 h 609"/>
                  <a:gd name="T8" fmla="*/ 33 w 388"/>
                  <a:gd name="T9" fmla="*/ 150 h 609"/>
                  <a:gd name="T10" fmla="*/ 32 w 388"/>
                  <a:gd name="T11" fmla="*/ 191 h 609"/>
                  <a:gd name="T12" fmla="*/ 2 w 388"/>
                  <a:gd name="T13" fmla="*/ 233 h 609"/>
                  <a:gd name="T14" fmla="*/ 12 w 388"/>
                  <a:gd name="T15" fmla="*/ 249 h 609"/>
                  <a:gd name="T16" fmla="*/ 22 w 388"/>
                  <a:gd name="T17" fmla="*/ 275 h 609"/>
                  <a:gd name="T18" fmla="*/ 15 w 388"/>
                  <a:gd name="T19" fmla="*/ 351 h 609"/>
                  <a:gd name="T20" fmla="*/ 0 w 388"/>
                  <a:gd name="T21" fmla="*/ 376 h 609"/>
                  <a:gd name="T22" fmla="*/ 15 w 388"/>
                  <a:gd name="T23" fmla="*/ 398 h 609"/>
                  <a:gd name="T24" fmla="*/ 30 w 388"/>
                  <a:gd name="T25" fmla="*/ 447 h 609"/>
                  <a:gd name="T26" fmla="*/ 58 w 388"/>
                  <a:gd name="T27" fmla="*/ 525 h 609"/>
                  <a:gd name="T28" fmla="*/ 58 w 388"/>
                  <a:gd name="T29" fmla="*/ 545 h 609"/>
                  <a:gd name="T30" fmla="*/ 78 w 388"/>
                  <a:gd name="T31" fmla="*/ 551 h 609"/>
                  <a:gd name="T32" fmla="*/ 131 w 388"/>
                  <a:gd name="T33" fmla="*/ 605 h 609"/>
                  <a:gd name="T34" fmla="*/ 388 w 388"/>
                  <a:gd name="T35" fmla="*/ 609 h 609"/>
                  <a:gd name="T36" fmla="*/ 388 w 388"/>
                  <a:gd name="T37" fmla="*/ 2 h 609"/>
                  <a:gd name="T38" fmla="*/ 135 w 388"/>
                  <a:gd name="T39" fmla="*/ 0 h 609"/>
                  <a:gd name="T40" fmla="*/ 122 w 388"/>
                  <a:gd name="T41" fmla="*/ 22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122" y="22"/>
                    </a:moveTo>
                    <a:cubicBezTo>
                      <a:pt x="109" y="46"/>
                      <a:pt x="84" y="59"/>
                      <a:pt x="59" y="65"/>
                    </a:cubicBezTo>
                    <a:cubicBezTo>
                      <a:pt x="57" y="66"/>
                      <a:pt x="57" y="66"/>
                      <a:pt x="57" y="66"/>
                    </a:cubicBezTo>
                    <a:cubicBezTo>
                      <a:pt x="64" y="92"/>
                      <a:pt x="54" y="117"/>
                      <a:pt x="42" y="139"/>
                    </a:cubicBezTo>
                    <a:cubicBezTo>
                      <a:pt x="38" y="142"/>
                      <a:pt x="36" y="146"/>
                      <a:pt x="33" y="150"/>
                    </a:cubicBezTo>
                    <a:cubicBezTo>
                      <a:pt x="34" y="164"/>
                      <a:pt x="35" y="177"/>
                      <a:pt x="32" y="191"/>
                    </a:cubicBezTo>
                    <a:cubicBezTo>
                      <a:pt x="28" y="208"/>
                      <a:pt x="14" y="221"/>
                      <a:pt x="2" y="233"/>
                    </a:cubicBezTo>
                    <a:cubicBezTo>
                      <a:pt x="4" y="239"/>
                      <a:pt x="8" y="243"/>
                      <a:pt x="12" y="249"/>
                    </a:cubicBezTo>
                    <a:cubicBezTo>
                      <a:pt x="15" y="258"/>
                      <a:pt x="20" y="266"/>
                      <a:pt x="22" y="275"/>
                    </a:cubicBezTo>
                    <a:cubicBezTo>
                      <a:pt x="30" y="299"/>
                      <a:pt x="27" y="330"/>
                      <a:pt x="15" y="351"/>
                    </a:cubicBezTo>
                    <a:cubicBezTo>
                      <a:pt x="12" y="361"/>
                      <a:pt x="2" y="366"/>
                      <a:pt x="0" y="376"/>
                    </a:cubicBezTo>
                    <a:cubicBezTo>
                      <a:pt x="3" y="384"/>
                      <a:pt x="13" y="389"/>
                      <a:pt x="15" y="398"/>
                    </a:cubicBezTo>
                    <a:cubicBezTo>
                      <a:pt x="25" y="413"/>
                      <a:pt x="29" y="430"/>
                      <a:pt x="30" y="447"/>
                    </a:cubicBezTo>
                    <a:cubicBezTo>
                      <a:pt x="48" y="470"/>
                      <a:pt x="61" y="495"/>
                      <a:pt x="58" y="525"/>
                    </a:cubicBezTo>
                    <a:cubicBezTo>
                      <a:pt x="60" y="531"/>
                      <a:pt x="57" y="538"/>
                      <a:pt x="58" y="545"/>
                    </a:cubicBezTo>
                    <a:cubicBezTo>
                      <a:pt x="65" y="547"/>
                      <a:pt x="71" y="548"/>
                      <a:pt x="78" y="551"/>
                    </a:cubicBezTo>
                    <a:cubicBezTo>
                      <a:pt x="101" y="560"/>
                      <a:pt x="122" y="582"/>
                      <a:pt x="131" y="605"/>
                    </a:cubicBezTo>
                    <a:cubicBezTo>
                      <a:pt x="216" y="609"/>
                      <a:pt x="304" y="606"/>
                      <a:pt x="388" y="609"/>
                    </a:cubicBezTo>
                    <a:cubicBezTo>
                      <a:pt x="388" y="2"/>
                      <a:pt x="388" y="2"/>
                      <a:pt x="388" y="2"/>
                    </a:cubicBezTo>
                    <a:cubicBezTo>
                      <a:pt x="305" y="1"/>
                      <a:pt x="217" y="2"/>
                      <a:pt x="135" y="0"/>
                    </a:cubicBezTo>
                    <a:cubicBezTo>
                      <a:pt x="127" y="5"/>
                      <a:pt x="127" y="15"/>
                      <a:pt x="1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6">
                <a:extLst>
                  <a:ext uri="{FF2B5EF4-FFF2-40B4-BE49-F238E27FC236}">
                    <a16:creationId xmlns:a16="http://schemas.microsoft.com/office/drawing/2014/main" xmlns="" id="{253AEC82-BF80-4E2D-AB8E-87510A3DF98D}"/>
                  </a:ext>
                </a:extLst>
              </p:cNvPr>
              <p:cNvSpPr>
                <a:spLocks noChangeArrowheads="1"/>
              </p:cNvSpPr>
              <p:nvPr/>
            </p:nvSpPr>
            <p:spPr bwMode="auto">
              <a:xfrm>
                <a:off x="3759201" y="1363663"/>
                <a:ext cx="1616075" cy="487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7">
                <a:extLst>
                  <a:ext uri="{FF2B5EF4-FFF2-40B4-BE49-F238E27FC236}">
                    <a16:creationId xmlns:a16="http://schemas.microsoft.com/office/drawing/2014/main" xmlns="" id="{2053BBB2-0F02-4E82-9C0E-D99383F163F2}"/>
                  </a:ext>
                </a:extLst>
              </p:cNvPr>
              <p:cNvSpPr>
                <a:spLocks/>
              </p:cNvSpPr>
              <p:nvPr/>
            </p:nvSpPr>
            <p:spPr bwMode="auto">
              <a:xfrm>
                <a:off x="5172076" y="1362075"/>
                <a:ext cx="311150" cy="490537"/>
              </a:xfrm>
              <a:custGeom>
                <a:avLst/>
                <a:gdLst>
                  <a:gd name="T0" fmla="*/ 266 w 388"/>
                  <a:gd name="T1" fmla="*/ 21 h 609"/>
                  <a:gd name="T2" fmla="*/ 329 w 388"/>
                  <a:gd name="T3" fmla="*/ 65 h 609"/>
                  <a:gd name="T4" fmla="*/ 331 w 388"/>
                  <a:gd name="T5" fmla="*/ 66 h 609"/>
                  <a:gd name="T6" fmla="*/ 346 w 388"/>
                  <a:gd name="T7" fmla="*/ 138 h 609"/>
                  <a:gd name="T8" fmla="*/ 355 w 388"/>
                  <a:gd name="T9" fmla="*/ 150 h 609"/>
                  <a:gd name="T10" fmla="*/ 357 w 388"/>
                  <a:gd name="T11" fmla="*/ 190 h 609"/>
                  <a:gd name="T12" fmla="*/ 386 w 388"/>
                  <a:gd name="T13" fmla="*/ 232 h 609"/>
                  <a:gd name="T14" fmla="*/ 377 w 388"/>
                  <a:gd name="T15" fmla="*/ 249 h 609"/>
                  <a:gd name="T16" fmla="*/ 366 w 388"/>
                  <a:gd name="T17" fmla="*/ 275 h 609"/>
                  <a:gd name="T18" fmla="*/ 373 w 388"/>
                  <a:gd name="T19" fmla="*/ 351 h 609"/>
                  <a:gd name="T20" fmla="*/ 388 w 388"/>
                  <a:gd name="T21" fmla="*/ 376 h 609"/>
                  <a:gd name="T22" fmla="*/ 373 w 388"/>
                  <a:gd name="T23" fmla="*/ 398 h 609"/>
                  <a:gd name="T24" fmla="*/ 358 w 388"/>
                  <a:gd name="T25" fmla="*/ 447 h 609"/>
                  <a:gd name="T26" fmla="*/ 330 w 388"/>
                  <a:gd name="T27" fmla="*/ 524 h 609"/>
                  <a:gd name="T28" fmla="*/ 330 w 388"/>
                  <a:gd name="T29" fmla="*/ 544 h 609"/>
                  <a:gd name="T30" fmla="*/ 310 w 388"/>
                  <a:gd name="T31" fmla="*/ 550 h 609"/>
                  <a:gd name="T32" fmla="*/ 257 w 388"/>
                  <a:gd name="T33" fmla="*/ 605 h 609"/>
                  <a:gd name="T34" fmla="*/ 0 w 388"/>
                  <a:gd name="T35" fmla="*/ 608 h 609"/>
                  <a:gd name="T36" fmla="*/ 0 w 388"/>
                  <a:gd name="T37" fmla="*/ 2 h 609"/>
                  <a:gd name="T38" fmla="*/ 253 w 388"/>
                  <a:gd name="T39" fmla="*/ 0 h 609"/>
                  <a:gd name="T40" fmla="*/ 266 w 388"/>
                  <a:gd name="T41" fmla="*/ 21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266" y="21"/>
                    </a:moveTo>
                    <a:cubicBezTo>
                      <a:pt x="279" y="46"/>
                      <a:pt x="304" y="58"/>
                      <a:pt x="329" y="65"/>
                    </a:cubicBezTo>
                    <a:cubicBezTo>
                      <a:pt x="331" y="66"/>
                      <a:pt x="331" y="66"/>
                      <a:pt x="331" y="66"/>
                    </a:cubicBezTo>
                    <a:cubicBezTo>
                      <a:pt x="324" y="92"/>
                      <a:pt x="334" y="117"/>
                      <a:pt x="346" y="138"/>
                    </a:cubicBezTo>
                    <a:cubicBezTo>
                      <a:pt x="350" y="142"/>
                      <a:pt x="352" y="146"/>
                      <a:pt x="355" y="150"/>
                    </a:cubicBezTo>
                    <a:cubicBezTo>
                      <a:pt x="354" y="164"/>
                      <a:pt x="353" y="176"/>
                      <a:pt x="357" y="190"/>
                    </a:cubicBezTo>
                    <a:cubicBezTo>
                      <a:pt x="360" y="208"/>
                      <a:pt x="374" y="220"/>
                      <a:pt x="386" y="232"/>
                    </a:cubicBezTo>
                    <a:cubicBezTo>
                      <a:pt x="384" y="239"/>
                      <a:pt x="380" y="243"/>
                      <a:pt x="377" y="249"/>
                    </a:cubicBezTo>
                    <a:cubicBezTo>
                      <a:pt x="373" y="257"/>
                      <a:pt x="368" y="265"/>
                      <a:pt x="366" y="275"/>
                    </a:cubicBezTo>
                    <a:cubicBezTo>
                      <a:pt x="358" y="299"/>
                      <a:pt x="361" y="330"/>
                      <a:pt x="373" y="351"/>
                    </a:cubicBezTo>
                    <a:cubicBezTo>
                      <a:pt x="377" y="361"/>
                      <a:pt x="386" y="366"/>
                      <a:pt x="388" y="376"/>
                    </a:cubicBezTo>
                    <a:cubicBezTo>
                      <a:pt x="385" y="384"/>
                      <a:pt x="375" y="389"/>
                      <a:pt x="373" y="398"/>
                    </a:cubicBezTo>
                    <a:cubicBezTo>
                      <a:pt x="363" y="412"/>
                      <a:pt x="359" y="430"/>
                      <a:pt x="358" y="447"/>
                    </a:cubicBezTo>
                    <a:cubicBezTo>
                      <a:pt x="341" y="469"/>
                      <a:pt x="327" y="495"/>
                      <a:pt x="330" y="524"/>
                    </a:cubicBezTo>
                    <a:cubicBezTo>
                      <a:pt x="328" y="531"/>
                      <a:pt x="331" y="538"/>
                      <a:pt x="330" y="544"/>
                    </a:cubicBezTo>
                    <a:cubicBezTo>
                      <a:pt x="323" y="546"/>
                      <a:pt x="317" y="548"/>
                      <a:pt x="310" y="550"/>
                    </a:cubicBezTo>
                    <a:cubicBezTo>
                      <a:pt x="287" y="559"/>
                      <a:pt x="266" y="581"/>
                      <a:pt x="257" y="605"/>
                    </a:cubicBezTo>
                    <a:cubicBezTo>
                      <a:pt x="172" y="609"/>
                      <a:pt x="84" y="606"/>
                      <a:pt x="0" y="608"/>
                    </a:cubicBezTo>
                    <a:cubicBezTo>
                      <a:pt x="0" y="2"/>
                      <a:pt x="0" y="2"/>
                      <a:pt x="0" y="2"/>
                    </a:cubicBezTo>
                    <a:cubicBezTo>
                      <a:pt x="83" y="0"/>
                      <a:pt x="171" y="2"/>
                      <a:pt x="253" y="0"/>
                    </a:cubicBezTo>
                    <a:cubicBezTo>
                      <a:pt x="261" y="5"/>
                      <a:pt x="261" y="15"/>
                      <a:pt x="26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8">
                <a:extLst>
                  <a:ext uri="{FF2B5EF4-FFF2-40B4-BE49-F238E27FC236}">
                    <a16:creationId xmlns:a16="http://schemas.microsoft.com/office/drawing/2014/main" xmlns="" id="{AC15D918-2A48-400F-A5AC-69CFEAA9654C}"/>
                  </a:ext>
                </a:extLst>
              </p:cNvPr>
              <p:cNvSpPr>
                <a:spLocks/>
              </p:cNvSpPr>
              <p:nvPr/>
            </p:nvSpPr>
            <p:spPr bwMode="auto">
              <a:xfrm>
                <a:off x="3381376" y="1441450"/>
                <a:ext cx="17463" cy="14287"/>
              </a:xfrm>
              <a:custGeom>
                <a:avLst/>
                <a:gdLst>
                  <a:gd name="T0" fmla="*/ 4 w 22"/>
                  <a:gd name="T1" fmla="*/ 2 h 18"/>
                  <a:gd name="T2" fmla="*/ 0 w 22"/>
                  <a:gd name="T3" fmla="*/ 8 h 18"/>
                  <a:gd name="T4" fmla="*/ 14 w 22"/>
                  <a:gd name="T5" fmla="*/ 18 h 18"/>
                  <a:gd name="T6" fmla="*/ 22 w 22"/>
                  <a:gd name="T7" fmla="*/ 10 h 18"/>
                  <a:gd name="T8" fmla="*/ 4 w 22"/>
                  <a:gd name="T9" fmla="*/ 2 h 18"/>
                </a:gdLst>
                <a:ahLst/>
                <a:cxnLst>
                  <a:cxn ang="0">
                    <a:pos x="T0" y="T1"/>
                  </a:cxn>
                  <a:cxn ang="0">
                    <a:pos x="T2" y="T3"/>
                  </a:cxn>
                  <a:cxn ang="0">
                    <a:pos x="T4" y="T5"/>
                  </a:cxn>
                  <a:cxn ang="0">
                    <a:pos x="T6" y="T7"/>
                  </a:cxn>
                  <a:cxn ang="0">
                    <a:pos x="T8" y="T9"/>
                  </a:cxn>
                </a:cxnLst>
                <a:rect l="0" t="0" r="r" b="b"/>
                <a:pathLst>
                  <a:path w="22" h="18">
                    <a:moveTo>
                      <a:pt x="4" y="2"/>
                    </a:moveTo>
                    <a:cubicBezTo>
                      <a:pt x="1" y="3"/>
                      <a:pt x="0" y="5"/>
                      <a:pt x="0" y="8"/>
                    </a:cubicBezTo>
                    <a:cubicBezTo>
                      <a:pt x="2" y="13"/>
                      <a:pt x="7" y="18"/>
                      <a:pt x="14" y="18"/>
                    </a:cubicBezTo>
                    <a:cubicBezTo>
                      <a:pt x="16" y="15"/>
                      <a:pt x="21" y="14"/>
                      <a:pt x="22" y="10"/>
                    </a:cubicBezTo>
                    <a:cubicBezTo>
                      <a:pt x="20" y="0"/>
                      <a:pt x="10" y="6"/>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9">
                <a:extLst>
                  <a:ext uri="{FF2B5EF4-FFF2-40B4-BE49-F238E27FC236}">
                    <a16:creationId xmlns:a16="http://schemas.microsoft.com/office/drawing/2014/main" xmlns="" id="{40472F0A-F644-487A-829F-35F0D06A2844}"/>
                  </a:ext>
                </a:extLst>
              </p:cNvPr>
              <p:cNvSpPr>
                <a:spLocks/>
              </p:cNvSpPr>
              <p:nvPr/>
            </p:nvSpPr>
            <p:spPr bwMode="auto">
              <a:xfrm>
                <a:off x="3384551" y="1592263"/>
                <a:ext cx="31750" cy="25400"/>
              </a:xfrm>
              <a:custGeom>
                <a:avLst/>
                <a:gdLst>
                  <a:gd name="T0" fmla="*/ 12 w 39"/>
                  <a:gd name="T1" fmla="*/ 2 h 30"/>
                  <a:gd name="T2" fmla="*/ 0 w 39"/>
                  <a:gd name="T3" fmla="*/ 14 h 30"/>
                  <a:gd name="T4" fmla="*/ 15 w 39"/>
                  <a:gd name="T5" fmla="*/ 30 h 30"/>
                  <a:gd name="T6" fmla="*/ 35 w 39"/>
                  <a:gd name="T7" fmla="*/ 23 h 30"/>
                  <a:gd name="T8" fmla="*/ 32 w 39"/>
                  <a:gd name="T9" fmla="*/ 13 h 30"/>
                  <a:gd name="T10" fmla="*/ 12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12" y="2"/>
                    </a:moveTo>
                    <a:cubicBezTo>
                      <a:pt x="8" y="6"/>
                      <a:pt x="1" y="8"/>
                      <a:pt x="0" y="14"/>
                    </a:cubicBezTo>
                    <a:cubicBezTo>
                      <a:pt x="5" y="18"/>
                      <a:pt x="9" y="26"/>
                      <a:pt x="15" y="30"/>
                    </a:cubicBezTo>
                    <a:cubicBezTo>
                      <a:pt x="22" y="29"/>
                      <a:pt x="29" y="28"/>
                      <a:pt x="35" y="23"/>
                    </a:cubicBezTo>
                    <a:cubicBezTo>
                      <a:pt x="39" y="19"/>
                      <a:pt x="32" y="16"/>
                      <a:pt x="32" y="13"/>
                    </a:cubicBezTo>
                    <a:cubicBezTo>
                      <a:pt x="26" y="7"/>
                      <a:pt x="20" y="0"/>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0">
                <a:extLst>
                  <a:ext uri="{FF2B5EF4-FFF2-40B4-BE49-F238E27FC236}">
                    <a16:creationId xmlns:a16="http://schemas.microsoft.com/office/drawing/2014/main" xmlns="" id="{71C6FCF3-AEF0-4B6B-88FA-A1730D3EB985}"/>
                  </a:ext>
                </a:extLst>
              </p:cNvPr>
              <p:cNvSpPr>
                <a:spLocks/>
              </p:cNvSpPr>
              <p:nvPr/>
            </p:nvSpPr>
            <p:spPr bwMode="auto">
              <a:xfrm>
                <a:off x="3402013" y="1468438"/>
                <a:ext cx="49213" cy="42862"/>
              </a:xfrm>
              <a:custGeom>
                <a:avLst/>
                <a:gdLst>
                  <a:gd name="T0" fmla="*/ 16 w 60"/>
                  <a:gd name="T1" fmla="*/ 42 h 54"/>
                  <a:gd name="T2" fmla="*/ 1 w 60"/>
                  <a:gd name="T3" fmla="*/ 46 h 54"/>
                  <a:gd name="T4" fmla="*/ 3 w 60"/>
                  <a:gd name="T5" fmla="*/ 51 h 54"/>
                  <a:gd name="T6" fmla="*/ 33 w 60"/>
                  <a:gd name="T7" fmla="*/ 51 h 54"/>
                  <a:gd name="T8" fmla="*/ 45 w 60"/>
                  <a:gd name="T9" fmla="*/ 43 h 54"/>
                  <a:gd name="T10" fmla="*/ 60 w 60"/>
                  <a:gd name="T11" fmla="*/ 5 h 54"/>
                  <a:gd name="T12" fmla="*/ 54 w 60"/>
                  <a:gd name="T13" fmla="*/ 1 h 54"/>
                  <a:gd name="T14" fmla="*/ 16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16" y="42"/>
                    </a:moveTo>
                    <a:cubicBezTo>
                      <a:pt x="12" y="44"/>
                      <a:pt x="5" y="43"/>
                      <a:pt x="1" y="46"/>
                    </a:cubicBezTo>
                    <a:cubicBezTo>
                      <a:pt x="0" y="47"/>
                      <a:pt x="2" y="49"/>
                      <a:pt x="3" y="51"/>
                    </a:cubicBezTo>
                    <a:cubicBezTo>
                      <a:pt x="12" y="54"/>
                      <a:pt x="23" y="51"/>
                      <a:pt x="33" y="51"/>
                    </a:cubicBezTo>
                    <a:cubicBezTo>
                      <a:pt x="45" y="43"/>
                      <a:pt x="45" y="43"/>
                      <a:pt x="45" y="43"/>
                    </a:cubicBezTo>
                    <a:cubicBezTo>
                      <a:pt x="55" y="33"/>
                      <a:pt x="60" y="20"/>
                      <a:pt x="60" y="5"/>
                    </a:cubicBezTo>
                    <a:cubicBezTo>
                      <a:pt x="59" y="3"/>
                      <a:pt x="57" y="0"/>
                      <a:pt x="54" y="1"/>
                    </a:cubicBezTo>
                    <a:cubicBezTo>
                      <a:pt x="49" y="19"/>
                      <a:pt x="34" y="36"/>
                      <a:pt x="1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1">
                <a:extLst>
                  <a:ext uri="{FF2B5EF4-FFF2-40B4-BE49-F238E27FC236}">
                    <a16:creationId xmlns:a16="http://schemas.microsoft.com/office/drawing/2014/main" xmlns="" id="{0F65F062-3420-4BBA-920E-0CE4A813DFA2}"/>
                  </a:ext>
                </a:extLst>
              </p:cNvPr>
              <p:cNvSpPr>
                <a:spLocks/>
              </p:cNvSpPr>
              <p:nvPr/>
            </p:nvSpPr>
            <p:spPr bwMode="auto">
              <a:xfrm>
                <a:off x="3438526" y="1403350"/>
                <a:ext cx="26988" cy="49212"/>
              </a:xfrm>
              <a:custGeom>
                <a:avLst/>
                <a:gdLst>
                  <a:gd name="T0" fmla="*/ 9 w 34"/>
                  <a:gd name="T1" fmla="*/ 0 h 62"/>
                  <a:gd name="T2" fmla="*/ 14 w 34"/>
                  <a:gd name="T3" fmla="*/ 16 h 62"/>
                  <a:gd name="T4" fmla="*/ 19 w 34"/>
                  <a:gd name="T5" fmla="*/ 62 h 62"/>
                  <a:gd name="T6" fmla="*/ 34 w 34"/>
                  <a:gd name="T7" fmla="*/ 36 h 62"/>
                  <a:gd name="T8" fmla="*/ 34 w 34"/>
                  <a:gd name="T9" fmla="*/ 26 h 62"/>
                  <a:gd name="T10" fmla="*/ 16 w 34"/>
                  <a:gd name="T11" fmla="*/ 5 h 62"/>
                  <a:gd name="T12" fmla="*/ 9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9" y="0"/>
                    </a:moveTo>
                    <a:cubicBezTo>
                      <a:pt x="0" y="3"/>
                      <a:pt x="12" y="10"/>
                      <a:pt x="14" y="16"/>
                    </a:cubicBezTo>
                    <a:cubicBezTo>
                      <a:pt x="22" y="29"/>
                      <a:pt x="14" y="47"/>
                      <a:pt x="19" y="62"/>
                    </a:cubicBezTo>
                    <a:cubicBezTo>
                      <a:pt x="30" y="59"/>
                      <a:pt x="32" y="46"/>
                      <a:pt x="34" y="36"/>
                    </a:cubicBezTo>
                    <a:cubicBezTo>
                      <a:pt x="34" y="32"/>
                      <a:pt x="32" y="29"/>
                      <a:pt x="34" y="26"/>
                    </a:cubicBezTo>
                    <a:cubicBezTo>
                      <a:pt x="28" y="20"/>
                      <a:pt x="24" y="10"/>
                      <a:pt x="16" y="5"/>
                    </a:cubicBezTo>
                    <a:cubicBezTo>
                      <a:pt x="13" y="4"/>
                      <a:pt x="13"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2">
                <a:extLst>
                  <a:ext uri="{FF2B5EF4-FFF2-40B4-BE49-F238E27FC236}">
                    <a16:creationId xmlns:a16="http://schemas.microsoft.com/office/drawing/2014/main" xmlns="" id="{B1EE750C-894D-4B08-B024-03978192CF13}"/>
                  </a:ext>
                </a:extLst>
              </p:cNvPr>
              <p:cNvSpPr>
                <a:spLocks/>
              </p:cNvSpPr>
              <p:nvPr/>
            </p:nvSpPr>
            <p:spPr bwMode="auto">
              <a:xfrm>
                <a:off x="3449638" y="1751013"/>
                <a:ext cx="22225" cy="47625"/>
              </a:xfrm>
              <a:custGeom>
                <a:avLst/>
                <a:gdLst>
                  <a:gd name="T0" fmla="*/ 4 w 27"/>
                  <a:gd name="T1" fmla="*/ 45 h 59"/>
                  <a:gd name="T2" fmla="*/ 1 w 27"/>
                  <a:gd name="T3" fmla="*/ 56 h 59"/>
                  <a:gd name="T4" fmla="*/ 4 w 27"/>
                  <a:gd name="T5" fmla="*/ 58 h 59"/>
                  <a:gd name="T6" fmla="*/ 24 w 27"/>
                  <a:gd name="T7" fmla="*/ 30 h 59"/>
                  <a:gd name="T8" fmla="*/ 15 w 27"/>
                  <a:gd name="T9" fmla="*/ 1 h 59"/>
                  <a:gd name="T10" fmla="*/ 8 w 27"/>
                  <a:gd name="T11" fmla="*/ 2 h 59"/>
                  <a:gd name="T12" fmla="*/ 3 w 27"/>
                  <a:gd name="T13" fmla="*/ 20 h 59"/>
                  <a:gd name="T14" fmla="*/ 4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4" y="45"/>
                    </a:moveTo>
                    <a:cubicBezTo>
                      <a:pt x="3" y="49"/>
                      <a:pt x="0" y="51"/>
                      <a:pt x="1" y="56"/>
                    </a:cubicBezTo>
                    <a:cubicBezTo>
                      <a:pt x="1" y="57"/>
                      <a:pt x="2" y="59"/>
                      <a:pt x="4" y="58"/>
                    </a:cubicBezTo>
                    <a:cubicBezTo>
                      <a:pt x="13" y="52"/>
                      <a:pt x="23" y="42"/>
                      <a:pt x="24" y="30"/>
                    </a:cubicBezTo>
                    <a:cubicBezTo>
                      <a:pt x="27" y="20"/>
                      <a:pt x="23" y="9"/>
                      <a:pt x="15" y="1"/>
                    </a:cubicBezTo>
                    <a:cubicBezTo>
                      <a:pt x="13" y="0"/>
                      <a:pt x="10" y="0"/>
                      <a:pt x="8" y="2"/>
                    </a:cubicBezTo>
                    <a:cubicBezTo>
                      <a:pt x="9" y="9"/>
                      <a:pt x="4" y="14"/>
                      <a:pt x="3" y="20"/>
                    </a:cubicBezTo>
                    <a:cubicBezTo>
                      <a:pt x="4" y="28"/>
                      <a:pt x="4" y="36"/>
                      <a:pt x="4"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3">
                <a:extLst>
                  <a:ext uri="{FF2B5EF4-FFF2-40B4-BE49-F238E27FC236}">
                    <a16:creationId xmlns:a16="http://schemas.microsoft.com/office/drawing/2014/main" xmlns="" id="{45D22CBA-2315-4333-85E5-4D7D03FAC489}"/>
                  </a:ext>
                </a:extLst>
              </p:cNvPr>
              <p:cNvSpPr>
                <a:spLocks noEditPoints="1"/>
              </p:cNvSpPr>
              <p:nvPr/>
            </p:nvSpPr>
            <p:spPr bwMode="auto">
              <a:xfrm>
                <a:off x="3071813" y="1292226"/>
                <a:ext cx="727075" cy="619124"/>
              </a:xfrm>
              <a:custGeom>
                <a:avLst/>
                <a:gdLst>
                  <a:gd name="T0" fmla="*/ 115 w 904"/>
                  <a:gd name="T1" fmla="*/ 274 h 769"/>
                  <a:gd name="T2" fmla="*/ 117 w 904"/>
                  <a:gd name="T3" fmla="*/ 576 h 769"/>
                  <a:gd name="T4" fmla="*/ 499 w 904"/>
                  <a:gd name="T5" fmla="*/ 683 h 769"/>
                  <a:gd name="T6" fmla="*/ 572 w 904"/>
                  <a:gd name="T7" fmla="*/ 767 h 769"/>
                  <a:gd name="T8" fmla="*/ 296 w 904"/>
                  <a:gd name="T9" fmla="*/ 681 h 769"/>
                  <a:gd name="T10" fmla="*/ 10 w 904"/>
                  <a:gd name="T11" fmla="*/ 414 h 769"/>
                  <a:gd name="T12" fmla="*/ 54 w 904"/>
                  <a:gd name="T13" fmla="*/ 397 h 769"/>
                  <a:gd name="T14" fmla="*/ 116 w 904"/>
                  <a:gd name="T15" fmla="*/ 438 h 769"/>
                  <a:gd name="T16" fmla="*/ 222 w 904"/>
                  <a:gd name="T17" fmla="*/ 446 h 769"/>
                  <a:gd name="T18" fmla="*/ 163 w 904"/>
                  <a:gd name="T19" fmla="*/ 569 h 769"/>
                  <a:gd name="T20" fmla="*/ 197 w 904"/>
                  <a:gd name="T21" fmla="*/ 620 h 769"/>
                  <a:gd name="T22" fmla="*/ 304 w 904"/>
                  <a:gd name="T23" fmla="*/ 554 h 769"/>
                  <a:gd name="T24" fmla="*/ 291 w 904"/>
                  <a:gd name="T25" fmla="*/ 463 h 769"/>
                  <a:gd name="T26" fmla="*/ 356 w 904"/>
                  <a:gd name="T27" fmla="*/ 621 h 769"/>
                  <a:gd name="T28" fmla="*/ 350 w 904"/>
                  <a:gd name="T29" fmla="*/ 559 h 769"/>
                  <a:gd name="T30" fmla="*/ 482 w 904"/>
                  <a:gd name="T31" fmla="*/ 466 h 769"/>
                  <a:gd name="T32" fmla="*/ 488 w 904"/>
                  <a:gd name="T33" fmla="*/ 42 h 769"/>
                  <a:gd name="T34" fmla="*/ 395 w 904"/>
                  <a:gd name="T35" fmla="*/ 139 h 769"/>
                  <a:gd name="T36" fmla="*/ 479 w 904"/>
                  <a:gd name="T37" fmla="*/ 127 h 769"/>
                  <a:gd name="T38" fmla="*/ 261 w 904"/>
                  <a:gd name="T39" fmla="*/ 232 h 769"/>
                  <a:gd name="T40" fmla="*/ 244 w 904"/>
                  <a:gd name="T41" fmla="*/ 146 h 769"/>
                  <a:gd name="T42" fmla="*/ 209 w 904"/>
                  <a:gd name="T43" fmla="*/ 166 h 769"/>
                  <a:gd name="T44" fmla="*/ 132 w 904"/>
                  <a:gd name="T45" fmla="*/ 267 h 769"/>
                  <a:gd name="T46" fmla="*/ 187 w 904"/>
                  <a:gd name="T47" fmla="*/ 310 h 769"/>
                  <a:gd name="T48" fmla="*/ 80 w 904"/>
                  <a:gd name="T49" fmla="*/ 354 h 769"/>
                  <a:gd name="T50" fmla="*/ 116 w 904"/>
                  <a:gd name="T51" fmla="*/ 494 h 769"/>
                  <a:gd name="T52" fmla="*/ 186 w 904"/>
                  <a:gd name="T53" fmla="*/ 290 h 769"/>
                  <a:gd name="T54" fmla="*/ 136 w 904"/>
                  <a:gd name="T55" fmla="*/ 295 h 769"/>
                  <a:gd name="T56" fmla="*/ 442 w 904"/>
                  <a:gd name="T57" fmla="*/ 106 h 769"/>
                  <a:gd name="T58" fmla="*/ 393 w 904"/>
                  <a:gd name="T59" fmla="*/ 133 h 769"/>
                  <a:gd name="T60" fmla="*/ 236 w 904"/>
                  <a:gd name="T61" fmla="*/ 207 h 769"/>
                  <a:gd name="T62" fmla="*/ 342 w 904"/>
                  <a:gd name="T63" fmla="*/ 537 h 769"/>
                  <a:gd name="T64" fmla="*/ 348 w 904"/>
                  <a:gd name="T65" fmla="*/ 260 h 769"/>
                  <a:gd name="T66" fmla="*/ 236 w 904"/>
                  <a:gd name="T67" fmla="*/ 389 h 769"/>
                  <a:gd name="T68" fmla="*/ 432 w 904"/>
                  <a:gd name="T69" fmla="*/ 441 h 769"/>
                  <a:gd name="T70" fmla="*/ 364 w 904"/>
                  <a:gd name="T71" fmla="*/ 382 h 769"/>
                  <a:gd name="T72" fmla="*/ 274 w 904"/>
                  <a:gd name="T73" fmla="*/ 349 h 769"/>
                  <a:gd name="T74" fmla="*/ 295 w 904"/>
                  <a:gd name="T75" fmla="*/ 418 h 769"/>
                  <a:gd name="T76" fmla="*/ 307 w 904"/>
                  <a:gd name="T77" fmla="*/ 597 h 769"/>
                  <a:gd name="T78" fmla="*/ 358 w 904"/>
                  <a:gd name="T79" fmla="*/ 338 h 769"/>
                  <a:gd name="T80" fmla="*/ 437 w 904"/>
                  <a:gd name="T81" fmla="*/ 388 h 769"/>
                  <a:gd name="T82" fmla="*/ 379 w 904"/>
                  <a:gd name="T83" fmla="*/ 134 h 769"/>
                  <a:gd name="T84" fmla="*/ 406 w 904"/>
                  <a:gd name="T85" fmla="*/ 644 h 769"/>
                  <a:gd name="T86" fmla="*/ 148 w 904"/>
                  <a:gd name="T87" fmla="*/ 378 h 769"/>
                  <a:gd name="T88" fmla="*/ 163 w 904"/>
                  <a:gd name="T89" fmla="*/ 455 h 769"/>
                  <a:gd name="T90" fmla="*/ 224 w 904"/>
                  <a:gd name="T91" fmla="*/ 672 h 769"/>
                  <a:gd name="T92" fmla="*/ 297 w 904"/>
                  <a:gd name="T93" fmla="*/ 512 h 769"/>
                  <a:gd name="T94" fmla="*/ 407 w 904"/>
                  <a:gd name="T95" fmla="*/ 497 h 769"/>
                  <a:gd name="T96" fmla="*/ 412 w 904"/>
                  <a:gd name="T97" fmla="*/ 584 h 769"/>
                  <a:gd name="T98" fmla="*/ 451 w 904"/>
                  <a:gd name="T99" fmla="*/ 751 h 769"/>
                  <a:gd name="T100" fmla="*/ 902 w 904"/>
                  <a:gd name="T101" fmla="*/ 748 h 769"/>
                  <a:gd name="T102" fmla="*/ 902 w 904"/>
                  <a:gd name="T103" fmla="*/ 713 h 769"/>
                  <a:gd name="T104" fmla="*/ 481 w 904"/>
                  <a:gd name="T105" fmla="*/ 316 h 769"/>
                  <a:gd name="T106" fmla="*/ 548 w 904"/>
                  <a:gd name="T107" fmla="*/ 127 h 769"/>
                  <a:gd name="T108" fmla="*/ 611 w 904"/>
                  <a:gd name="T109" fmla="*/ 22 h 769"/>
                  <a:gd name="T110" fmla="*/ 342 w 904"/>
                  <a:gd name="T111" fmla="*/ 54 h 769"/>
                  <a:gd name="T112" fmla="*/ 290 w 904"/>
                  <a:gd name="T113" fmla="*/ 105 h 769"/>
                  <a:gd name="T114" fmla="*/ 117 w 904"/>
                  <a:gd name="T115" fmla="*/ 295 h 769"/>
                  <a:gd name="T116" fmla="*/ 312 w 904"/>
                  <a:gd name="T117" fmla="*/ 97 h 769"/>
                  <a:gd name="T118" fmla="*/ 648 w 904"/>
                  <a:gd name="T119" fmla="*/ 10 h 769"/>
                  <a:gd name="T120" fmla="*/ 489 w 904"/>
                  <a:gd name="T121" fmla="*/ 23 h 769"/>
                  <a:gd name="T122" fmla="*/ 130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 y="366"/>
                    </a:moveTo>
                    <a:cubicBezTo>
                      <a:pt x="13" y="366"/>
                      <a:pt x="13" y="360"/>
                      <a:pt x="17" y="358"/>
                    </a:cubicBezTo>
                    <a:cubicBezTo>
                      <a:pt x="23" y="355"/>
                      <a:pt x="28" y="349"/>
                      <a:pt x="36" y="349"/>
                    </a:cubicBezTo>
                    <a:cubicBezTo>
                      <a:pt x="39" y="343"/>
                      <a:pt x="34" y="334"/>
                      <a:pt x="41" y="328"/>
                    </a:cubicBezTo>
                    <a:cubicBezTo>
                      <a:pt x="54" y="308"/>
                      <a:pt x="77" y="299"/>
                      <a:pt x="99" y="301"/>
                    </a:cubicBezTo>
                    <a:cubicBezTo>
                      <a:pt x="108" y="299"/>
                      <a:pt x="101" y="288"/>
                      <a:pt x="104" y="282"/>
                    </a:cubicBezTo>
                    <a:cubicBezTo>
                      <a:pt x="113" y="269"/>
                      <a:pt x="97" y="256"/>
                      <a:pt x="104" y="241"/>
                    </a:cubicBezTo>
                    <a:cubicBezTo>
                      <a:pt x="104" y="234"/>
                      <a:pt x="111" y="228"/>
                      <a:pt x="106" y="221"/>
                    </a:cubicBezTo>
                    <a:cubicBezTo>
                      <a:pt x="104" y="209"/>
                      <a:pt x="104" y="194"/>
                      <a:pt x="113" y="184"/>
                    </a:cubicBezTo>
                    <a:cubicBezTo>
                      <a:pt x="112" y="182"/>
                      <a:pt x="113" y="181"/>
                      <a:pt x="115" y="181"/>
                    </a:cubicBezTo>
                    <a:cubicBezTo>
                      <a:pt x="116" y="181"/>
                      <a:pt x="117" y="181"/>
                      <a:pt x="118" y="182"/>
                    </a:cubicBezTo>
                    <a:cubicBezTo>
                      <a:pt x="112" y="195"/>
                      <a:pt x="106" y="212"/>
                      <a:pt x="116" y="225"/>
                    </a:cubicBezTo>
                    <a:cubicBezTo>
                      <a:pt x="111" y="233"/>
                      <a:pt x="110" y="244"/>
                      <a:pt x="109" y="253"/>
                    </a:cubicBezTo>
                    <a:cubicBezTo>
                      <a:pt x="115" y="274"/>
                      <a:pt x="115" y="274"/>
                      <a:pt x="115" y="274"/>
                    </a:cubicBezTo>
                    <a:cubicBezTo>
                      <a:pt x="111" y="280"/>
                      <a:pt x="107" y="288"/>
                      <a:pt x="110" y="296"/>
                    </a:cubicBezTo>
                    <a:cubicBezTo>
                      <a:pt x="107" y="300"/>
                      <a:pt x="103" y="305"/>
                      <a:pt x="98" y="307"/>
                    </a:cubicBezTo>
                    <a:cubicBezTo>
                      <a:pt x="82" y="303"/>
                      <a:pt x="63" y="310"/>
                      <a:pt x="51" y="323"/>
                    </a:cubicBezTo>
                    <a:cubicBezTo>
                      <a:pt x="46" y="328"/>
                      <a:pt x="44" y="335"/>
                      <a:pt x="43" y="342"/>
                    </a:cubicBezTo>
                    <a:cubicBezTo>
                      <a:pt x="42" y="347"/>
                      <a:pt x="51" y="353"/>
                      <a:pt x="44" y="356"/>
                    </a:cubicBezTo>
                    <a:cubicBezTo>
                      <a:pt x="34" y="353"/>
                      <a:pt x="24" y="360"/>
                      <a:pt x="16" y="367"/>
                    </a:cubicBezTo>
                    <a:cubicBezTo>
                      <a:pt x="6" y="375"/>
                      <a:pt x="9" y="390"/>
                      <a:pt x="11" y="402"/>
                    </a:cubicBezTo>
                    <a:cubicBezTo>
                      <a:pt x="14" y="410"/>
                      <a:pt x="21" y="419"/>
                      <a:pt x="31" y="420"/>
                    </a:cubicBezTo>
                    <a:cubicBezTo>
                      <a:pt x="35" y="420"/>
                      <a:pt x="38" y="421"/>
                      <a:pt x="42" y="423"/>
                    </a:cubicBezTo>
                    <a:cubicBezTo>
                      <a:pt x="46" y="441"/>
                      <a:pt x="53" y="459"/>
                      <a:pt x="71" y="468"/>
                    </a:cubicBezTo>
                    <a:cubicBezTo>
                      <a:pt x="81" y="473"/>
                      <a:pt x="92" y="471"/>
                      <a:pt x="102" y="470"/>
                    </a:cubicBezTo>
                    <a:cubicBezTo>
                      <a:pt x="108" y="476"/>
                      <a:pt x="105" y="487"/>
                      <a:pt x="107" y="495"/>
                    </a:cubicBezTo>
                    <a:cubicBezTo>
                      <a:pt x="97" y="510"/>
                      <a:pt x="93" y="533"/>
                      <a:pt x="101" y="551"/>
                    </a:cubicBezTo>
                    <a:cubicBezTo>
                      <a:pt x="104" y="560"/>
                      <a:pt x="110" y="569"/>
                      <a:pt x="117" y="576"/>
                    </a:cubicBezTo>
                    <a:cubicBezTo>
                      <a:pt x="122" y="590"/>
                      <a:pt x="130" y="602"/>
                      <a:pt x="143" y="609"/>
                    </a:cubicBezTo>
                    <a:cubicBezTo>
                      <a:pt x="153" y="616"/>
                      <a:pt x="166" y="609"/>
                      <a:pt x="175" y="610"/>
                    </a:cubicBezTo>
                    <a:cubicBezTo>
                      <a:pt x="177" y="613"/>
                      <a:pt x="179" y="617"/>
                      <a:pt x="178" y="620"/>
                    </a:cubicBezTo>
                    <a:cubicBezTo>
                      <a:pt x="172" y="633"/>
                      <a:pt x="172" y="649"/>
                      <a:pt x="180" y="660"/>
                    </a:cubicBezTo>
                    <a:cubicBezTo>
                      <a:pt x="190" y="669"/>
                      <a:pt x="201" y="680"/>
                      <a:pt x="215" y="678"/>
                    </a:cubicBezTo>
                    <a:cubicBezTo>
                      <a:pt x="230" y="675"/>
                      <a:pt x="239" y="689"/>
                      <a:pt x="253" y="687"/>
                    </a:cubicBezTo>
                    <a:cubicBezTo>
                      <a:pt x="271" y="688"/>
                      <a:pt x="289" y="685"/>
                      <a:pt x="299" y="668"/>
                    </a:cubicBezTo>
                    <a:cubicBezTo>
                      <a:pt x="301" y="665"/>
                      <a:pt x="301" y="661"/>
                      <a:pt x="306" y="660"/>
                    </a:cubicBezTo>
                    <a:cubicBezTo>
                      <a:pt x="312" y="663"/>
                      <a:pt x="316" y="651"/>
                      <a:pt x="320" y="658"/>
                    </a:cubicBezTo>
                    <a:cubicBezTo>
                      <a:pt x="322" y="675"/>
                      <a:pt x="321" y="691"/>
                      <a:pt x="327" y="705"/>
                    </a:cubicBezTo>
                    <a:cubicBezTo>
                      <a:pt x="345" y="745"/>
                      <a:pt x="391" y="758"/>
                      <a:pt x="432" y="759"/>
                    </a:cubicBezTo>
                    <a:cubicBezTo>
                      <a:pt x="457" y="759"/>
                      <a:pt x="482" y="752"/>
                      <a:pt x="499" y="734"/>
                    </a:cubicBezTo>
                    <a:cubicBezTo>
                      <a:pt x="504" y="721"/>
                      <a:pt x="488" y="715"/>
                      <a:pt x="489" y="703"/>
                    </a:cubicBezTo>
                    <a:cubicBezTo>
                      <a:pt x="488" y="696"/>
                      <a:pt x="493" y="687"/>
                      <a:pt x="499" y="683"/>
                    </a:cubicBezTo>
                    <a:cubicBezTo>
                      <a:pt x="507" y="680"/>
                      <a:pt x="507" y="680"/>
                      <a:pt x="507" y="680"/>
                    </a:cubicBezTo>
                    <a:cubicBezTo>
                      <a:pt x="509" y="682"/>
                      <a:pt x="505" y="683"/>
                      <a:pt x="505" y="685"/>
                    </a:cubicBezTo>
                    <a:cubicBezTo>
                      <a:pt x="504" y="693"/>
                      <a:pt x="509" y="699"/>
                      <a:pt x="513" y="705"/>
                    </a:cubicBezTo>
                    <a:cubicBezTo>
                      <a:pt x="524" y="714"/>
                      <a:pt x="539" y="714"/>
                      <a:pt x="553" y="709"/>
                    </a:cubicBezTo>
                    <a:cubicBezTo>
                      <a:pt x="558" y="703"/>
                      <a:pt x="564" y="709"/>
                      <a:pt x="567" y="713"/>
                    </a:cubicBezTo>
                    <a:cubicBezTo>
                      <a:pt x="576" y="725"/>
                      <a:pt x="578" y="741"/>
                      <a:pt x="572" y="755"/>
                    </a:cubicBezTo>
                    <a:cubicBezTo>
                      <a:pt x="574" y="757"/>
                      <a:pt x="574" y="761"/>
                      <a:pt x="578" y="762"/>
                    </a:cubicBezTo>
                    <a:cubicBezTo>
                      <a:pt x="635" y="763"/>
                      <a:pt x="635" y="763"/>
                      <a:pt x="635" y="763"/>
                    </a:cubicBezTo>
                    <a:cubicBezTo>
                      <a:pt x="778" y="764"/>
                      <a:pt x="778" y="764"/>
                      <a:pt x="778" y="764"/>
                    </a:cubicBezTo>
                    <a:cubicBezTo>
                      <a:pt x="903" y="765"/>
                      <a:pt x="903" y="765"/>
                      <a:pt x="903" y="765"/>
                    </a:cubicBezTo>
                    <a:cubicBezTo>
                      <a:pt x="903" y="765"/>
                      <a:pt x="903" y="766"/>
                      <a:pt x="903" y="767"/>
                    </a:cubicBezTo>
                    <a:cubicBezTo>
                      <a:pt x="899" y="768"/>
                      <a:pt x="899" y="768"/>
                      <a:pt x="899" y="768"/>
                    </a:cubicBezTo>
                    <a:cubicBezTo>
                      <a:pt x="837" y="769"/>
                      <a:pt x="772" y="766"/>
                      <a:pt x="710" y="767"/>
                    </a:cubicBezTo>
                    <a:cubicBezTo>
                      <a:pt x="662" y="768"/>
                      <a:pt x="620" y="766"/>
                      <a:pt x="572" y="767"/>
                    </a:cubicBezTo>
                    <a:cubicBezTo>
                      <a:pt x="566" y="765"/>
                      <a:pt x="569" y="757"/>
                      <a:pt x="565" y="753"/>
                    </a:cubicBezTo>
                    <a:cubicBezTo>
                      <a:pt x="571" y="740"/>
                      <a:pt x="569" y="725"/>
                      <a:pt x="560" y="715"/>
                    </a:cubicBezTo>
                    <a:cubicBezTo>
                      <a:pt x="553" y="712"/>
                      <a:pt x="548" y="717"/>
                      <a:pt x="540" y="717"/>
                    </a:cubicBezTo>
                    <a:cubicBezTo>
                      <a:pt x="528" y="718"/>
                      <a:pt x="512" y="716"/>
                      <a:pt x="504" y="703"/>
                    </a:cubicBezTo>
                    <a:cubicBezTo>
                      <a:pt x="502" y="700"/>
                      <a:pt x="502" y="694"/>
                      <a:pt x="500" y="691"/>
                    </a:cubicBezTo>
                    <a:cubicBezTo>
                      <a:pt x="498" y="690"/>
                      <a:pt x="497" y="693"/>
                      <a:pt x="496" y="694"/>
                    </a:cubicBezTo>
                    <a:cubicBezTo>
                      <a:pt x="490" y="710"/>
                      <a:pt x="509" y="719"/>
                      <a:pt x="506" y="735"/>
                    </a:cubicBezTo>
                    <a:cubicBezTo>
                      <a:pt x="499" y="746"/>
                      <a:pt x="487" y="751"/>
                      <a:pt x="477" y="757"/>
                    </a:cubicBezTo>
                    <a:cubicBezTo>
                      <a:pt x="448" y="766"/>
                      <a:pt x="422" y="767"/>
                      <a:pt x="394" y="759"/>
                    </a:cubicBezTo>
                    <a:cubicBezTo>
                      <a:pt x="377" y="756"/>
                      <a:pt x="362" y="748"/>
                      <a:pt x="347" y="739"/>
                    </a:cubicBezTo>
                    <a:cubicBezTo>
                      <a:pt x="339" y="731"/>
                      <a:pt x="329" y="723"/>
                      <a:pt x="325" y="711"/>
                    </a:cubicBezTo>
                    <a:cubicBezTo>
                      <a:pt x="318" y="705"/>
                      <a:pt x="320" y="695"/>
                      <a:pt x="317" y="687"/>
                    </a:cubicBezTo>
                    <a:cubicBezTo>
                      <a:pt x="315" y="680"/>
                      <a:pt x="319" y="669"/>
                      <a:pt x="310" y="666"/>
                    </a:cubicBezTo>
                    <a:cubicBezTo>
                      <a:pt x="304" y="669"/>
                      <a:pt x="302" y="677"/>
                      <a:pt x="296" y="681"/>
                    </a:cubicBezTo>
                    <a:cubicBezTo>
                      <a:pt x="281" y="696"/>
                      <a:pt x="256" y="695"/>
                      <a:pt x="238" y="690"/>
                    </a:cubicBezTo>
                    <a:cubicBezTo>
                      <a:pt x="222" y="683"/>
                      <a:pt x="222" y="683"/>
                      <a:pt x="222" y="683"/>
                    </a:cubicBezTo>
                    <a:cubicBezTo>
                      <a:pt x="213" y="683"/>
                      <a:pt x="205" y="686"/>
                      <a:pt x="197" y="681"/>
                    </a:cubicBezTo>
                    <a:cubicBezTo>
                      <a:pt x="182" y="674"/>
                      <a:pt x="170" y="660"/>
                      <a:pt x="168" y="644"/>
                    </a:cubicBezTo>
                    <a:cubicBezTo>
                      <a:pt x="167" y="634"/>
                      <a:pt x="171" y="626"/>
                      <a:pt x="171" y="617"/>
                    </a:cubicBezTo>
                    <a:cubicBezTo>
                      <a:pt x="163" y="614"/>
                      <a:pt x="154" y="621"/>
                      <a:pt x="146" y="617"/>
                    </a:cubicBezTo>
                    <a:cubicBezTo>
                      <a:pt x="128" y="610"/>
                      <a:pt x="116" y="593"/>
                      <a:pt x="109" y="576"/>
                    </a:cubicBezTo>
                    <a:cubicBezTo>
                      <a:pt x="97" y="560"/>
                      <a:pt x="87" y="540"/>
                      <a:pt x="92" y="518"/>
                    </a:cubicBezTo>
                    <a:cubicBezTo>
                      <a:pt x="92" y="509"/>
                      <a:pt x="98" y="503"/>
                      <a:pt x="101" y="495"/>
                    </a:cubicBezTo>
                    <a:cubicBezTo>
                      <a:pt x="105" y="490"/>
                      <a:pt x="101" y="484"/>
                      <a:pt x="101" y="479"/>
                    </a:cubicBezTo>
                    <a:cubicBezTo>
                      <a:pt x="95" y="474"/>
                      <a:pt x="88" y="478"/>
                      <a:pt x="82" y="478"/>
                    </a:cubicBezTo>
                    <a:cubicBezTo>
                      <a:pt x="65" y="477"/>
                      <a:pt x="52" y="463"/>
                      <a:pt x="45" y="449"/>
                    </a:cubicBezTo>
                    <a:cubicBezTo>
                      <a:pt x="41" y="441"/>
                      <a:pt x="40" y="430"/>
                      <a:pt x="32" y="425"/>
                    </a:cubicBezTo>
                    <a:cubicBezTo>
                      <a:pt x="24" y="426"/>
                      <a:pt x="16" y="420"/>
                      <a:pt x="10" y="414"/>
                    </a:cubicBezTo>
                    <a:cubicBezTo>
                      <a:pt x="7" y="415"/>
                      <a:pt x="7" y="415"/>
                      <a:pt x="7" y="415"/>
                    </a:cubicBezTo>
                    <a:cubicBezTo>
                      <a:pt x="0" y="409"/>
                      <a:pt x="6" y="398"/>
                      <a:pt x="3" y="390"/>
                    </a:cubicBezTo>
                    <a:cubicBezTo>
                      <a:pt x="3" y="382"/>
                      <a:pt x="5" y="373"/>
                      <a:pt x="8" y="366"/>
                    </a:cubicBezTo>
                    <a:close/>
                    <a:moveTo>
                      <a:pt x="26" y="367"/>
                    </a:moveTo>
                    <a:cubicBezTo>
                      <a:pt x="19" y="372"/>
                      <a:pt x="18" y="382"/>
                      <a:pt x="16" y="390"/>
                    </a:cubicBezTo>
                    <a:cubicBezTo>
                      <a:pt x="17" y="400"/>
                      <a:pt x="24" y="410"/>
                      <a:pt x="33" y="414"/>
                    </a:cubicBezTo>
                    <a:cubicBezTo>
                      <a:pt x="45" y="418"/>
                      <a:pt x="54" y="408"/>
                      <a:pt x="61" y="401"/>
                    </a:cubicBezTo>
                    <a:cubicBezTo>
                      <a:pt x="65" y="395"/>
                      <a:pt x="64" y="388"/>
                      <a:pt x="63" y="380"/>
                    </a:cubicBezTo>
                    <a:cubicBezTo>
                      <a:pt x="60" y="373"/>
                      <a:pt x="55" y="365"/>
                      <a:pt x="46" y="364"/>
                    </a:cubicBezTo>
                    <a:cubicBezTo>
                      <a:pt x="40" y="359"/>
                      <a:pt x="33" y="364"/>
                      <a:pt x="26" y="367"/>
                    </a:cubicBezTo>
                    <a:close/>
                    <a:moveTo>
                      <a:pt x="29" y="374"/>
                    </a:moveTo>
                    <a:cubicBezTo>
                      <a:pt x="26" y="383"/>
                      <a:pt x="22" y="394"/>
                      <a:pt x="30" y="402"/>
                    </a:cubicBezTo>
                    <a:cubicBezTo>
                      <a:pt x="32" y="404"/>
                      <a:pt x="36" y="406"/>
                      <a:pt x="41" y="406"/>
                    </a:cubicBezTo>
                    <a:cubicBezTo>
                      <a:pt x="46" y="405"/>
                      <a:pt x="52" y="402"/>
                      <a:pt x="54" y="397"/>
                    </a:cubicBezTo>
                    <a:cubicBezTo>
                      <a:pt x="57" y="389"/>
                      <a:pt x="55" y="380"/>
                      <a:pt x="50" y="374"/>
                    </a:cubicBezTo>
                    <a:cubicBezTo>
                      <a:pt x="43" y="371"/>
                      <a:pt x="35" y="368"/>
                      <a:pt x="29" y="374"/>
                    </a:cubicBezTo>
                    <a:close/>
                    <a:moveTo>
                      <a:pt x="67" y="437"/>
                    </a:moveTo>
                    <a:cubicBezTo>
                      <a:pt x="65" y="439"/>
                      <a:pt x="61" y="438"/>
                      <a:pt x="60" y="440"/>
                    </a:cubicBezTo>
                    <a:cubicBezTo>
                      <a:pt x="64" y="451"/>
                      <a:pt x="75" y="456"/>
                      <a:pt x="85" y="458"/>
                    </a:cubicBezTo>
                    <a:cubicBezTo>
                      <a:pt x="96" y="460"/>
                      <a:pt x="104" y="451"/>
                      <a:pt x="115" y="452"/>
                    </a:cubicBezTo>
                    <a:cubicBezTo>
                      <a:pt x="120" y="454"/>
                      <a:pt x="119" y="459"/>
                      <a:pt x="124" y="462"/>
                    </a:cubicBezTo>
                    <a:cubicBezTo>
                      <a:pt x="129" y="464"/>
                      <a:pt x="137" y="463"/>
                      <a:pt x="142" y="463"/>
                    </a:cubicBezTo>
                    <a:cubicBezTo>
                      <a:pt x="146" y="460"/>
                      <a:pt x="151" y="457"/>
                      <a:pt x="152" y="452"/>
                    </a:cubicBezTo>
                    <a:cubicBezTo>
                      <a:pt x="153" y="445"/>
                      <a:pt x="153" y="440"/>
                      <a:pt x="148" y="435"/>
                    </a:cubicBezTo>
                    <a:cubicBezTo>
                      <a:pt x="143" y="432"/>
                      <a:pt x="135" y="429"/>
                      <a:pt x="129" y="433"/>
                    </a:cubicBezTo>
                    <a:cubicBezTo>
                      <a:pt x="127" y="434"/>
                      <a:pt x="130" y="437"/>
                      <a:pt x="129" y="439"/>
                    </a:cubicBezTo>
                    <a:cubicBezTo>
                      <a:pt x="129" y="444"/>
                      <a:pt x="124" y="443"/>
                      <a:pt x="121" y="442"/>
                    </a:cubicBezTo>
                    <a:cubicBezTo>
                      <a:pt x="118" y="442"/>
                      <a:pt x="117" y="440"/>
                      <a:pt x="116" y="438"/>
                    </a:cubicBezTo>
                    <a:cubicBezTo>
                      <a:pt x="115" y="430"/>
                      <a:pt x="121" y="428"/>
                      <a:pt x="126" y="424"/>
                    </a:cubicBezTo>
                    <a:cubicBezTo>
                      <a:pt x="135" y="421"/>
                      <a:pt x="146" y="422"/>
                      <a:pt x="154" y="428"/>
                    </a:cubicBezTo>
                    <a:cubicBezTo>
                      <a:pt x="158" y="432"/>
                      <a:pt x="161" y="438"/>
                      <a:pt x="162" y="444"/>
                    </a:cubicBezTo>
                    <a:cubicBezTo>
                      <a:pt x="166" y="445"/>
                      <a:pt x="168" y="449"/>
                      <a:pt x="168" y="453"/>
                    </a:cubicBezTo>
                    <a:cubicBezTo>
                      <a:pt x="178" y="455"/>
                      <a:pt x="187" y="460"/>
                      <a:pt x="198" y="457"/>
                    </a:cubicBezTo>
                    <a:cubicBezTo>
                      <a:pt x="205" y="455"/>
                      <a:pt x="213" y="450"/>
                      <a:pt x="215" y="442"/>
                    </a:cubicBezTo>
                    <a:cubicBezTo>
                      <a:pt x="217" y="438"/>
                      <a:pt x="217" y="432"/>
                      <a:pt x="214" y="428"/>
                    </a:cubicBezTo>
                    <a:cubicBezTo>
                      <a:pt x="212" y="422"/>
                      <a:pt x="207" y="420"/>
                      <a:pt x="201" y="419"/>
                    </a:cubicBezTo>
                    <a:cubicBezTo>
                      <a:pt x="194" y="417"/>
                      <a:pt x="197" y="425"/>
                      <a:pt x="194" y="429"/>
                    </a:cubicBezTo>
                    <a:cubicBezTo>
                      <a:pt x="194" y="430"/>
                      <a:pt x="192" y="430"/>
                      <a:pt x="191" y="429"/>
                    </a:cubicBezTo>
                    <a:cubicBezTo>
                      <a:pt x="188" y="426"/>
                      <a:pt x="186" y="423"/>
                      <a:pt x="187" y="418"/>
                    </a:cubicBezTo>
                    <a:cubicBezTo>
                      <a:pt x="188" y="415"/>
                      <a:pt x="192" y="412"/>
                      <a:pt x="196" y="410"/>
                    </a:cubicBezTo>
                    <a:cubicBezTo>
                      <a:pt x="204" y="407"/>
                      <a:pt x="212" y="413"/>
                      <a:pt x="219" y="418"/>
                    </a:cubicBezTo>
                    <a:cubicBezTo>
                      <a:pt x="224" y="425"/>
                      <a:pt x="228" y="438"/>
                      <a:pt x="222" y="446"/>
                    </a:cubicBezTo>
                    <a:cubicBezTo>
                      <a:pt x="219" y="455"/>
                      <a:pt x="212" y="460"/>
                      <a:pt x="204" y="464"/>
                    </a:cubicBezTo>
                    <a:cubicBezTo>
                      <a:pt x="197" y="465"/>
                      <a:pt x="187" y="466"/>
                      <a:pt x="183" y="472"/>
                    </a:cubicBezTo>
                    <a:cubicBezTo>
                      <a:pt x="170" y="489"/>
                      <a:pt x="188" y="511"/>
                      <a:pt x="172" y="527"/>
                    </a:cubicBezTo>
                    <a:cubicBezTo>
                      <a:pt x="166" y="530"/>
                      <a:pt x="158" y="537"/>
                      <a:pt x="152" y="530"/>
                    </a:cubicBezTo>
                    <a:cubicBezTo>
                      <a:pt x="141" y="524"/>
                      <a:pt x="152" y="511"/>
                      <a:pt x="142" y="505"/>
                    </a:cubicBezTo>
                    <a:cubicBezTo>
                      <a:pt x="133" y="504"/>
                      <a:pt x="126" y="504"/>
                      <a:pt x="119" y="509"/>
                    </a:cubicBezTo>
                    <a:cubicBezTo>
                      <a:pt x="115" y="518"/>
                      <a:pt x="108" y="526"/>
                      <a:pt x="112" y="537"/>
                    </a:cubicBezTo>
                    <a:cubicBezTo>
                      <a:pt x="114" y="547"/>
                      <a:pt x="118" y="557"/>
                      <a:pt x="128" y="560"/>
                    </a:cubicBezTo>
                    <a:cubicBezTo>
                      <a:pt x="138" y="564"/>
                      <a:pt x="128" y="573"/>
                      <a:pt x="132" y="580"/>
                    </a:cubicBezTo>
                    <a:cubicBezTo>
                      <a:pt x="133" y="585"/>
                      <a:pt x="138" y="591"/>
                      <a:pt x="143" y="592"/>
                    </a:cubicBezTo>
                    <a:cubicBezTo>
                      <a:pt x="152" y="596"/>
                      <a:pt x="164" y="596"/>
                      <a:pt x="173" y="590"/>
                    </a:cubicBezTo>
                    <a:cubicBezTo>
                      <a:pt x="181" y="588"/>
                      <a:pt x="180" y="579"/>
                      <a:pt x="181" y="572"/>
                    </a:cubicBezTo>
                    <a:cubicBezTo>
                      <a:pt x="179" y="566"/>
                      <a:pt x="175" y="561"/>
                      <a:pt x="169" y="560"/>
                    </a:cubicBezTo>
                    <a:cubicBezTo>
                      <a:pt x="164" y="561"/>
                      <a:pt x="167" y="566"/>
                      <a:pt x="163" y="569"/>
                    </a:cubicBezTo>
                    <a:cubicBezTo>
                      <a:pt x="161" y="569"/>
                      <a:pt x="159" y="568"/>
                      <a:pt x="157" y="567"/>
                    </a:cubicBezTo>
                    <a:cubicBezTo>
                      <a:pt x="155" y="565"/>
                      <a:pt x="153" y="561"/>
                      <a:pt x="154" y="558"/>
                    </a:cubicBezTo>
                    <a:cubicBezTo>
                      <a:pt x="157" y="554"/>
                      <a:pt x="162" y="552"/>
                      <a:pt x="167" y="551"/>
                    </a:cubicBezTo>
                    <a:cubicBezTo>
                      <a:pt x="174" y="551"/>
                      <a:pt x="180" y="555"/>
                      <a:pt x="185" y="560"/>
                    </a:cubicBezTo>
                    <a:cubicBezTo>
                      <a:pt x="195" y="570"/>
                      <a:pt x="187" y="582"/>
                      <a:pt x="186" y="592"/>
                    </a:cubicBezTo>
                    <a:cubicBezTo>
                      <a:pt x="187" y="599"/>
                      <a:pt x="190" y="605"/>
                      <a:pt x="197" y="608"/>
                    </a:cubicBezTo>
                    <a:cubicBezTo>
                      <a:pt x="200" y="611"/>
                      <a:pt x="205" y="607"/>
                      <a:pt x="209" y="607"/>
                    </a:cubicBezTo>
                    <a:cubicBezTo>
                      <a:pt x="219" y="608"/>
                      <a:pt x="229" y="612"/>
                      <a:pt x="233" y="622"/>
                    </a:cubicBezTo>
                    <a:cubicBezTo>
                      <a:pt x="234" y="626"/>
                      <a:pt x="236" y="633"/>
                      <a:pt x="232" y="637"/>
                    </a:cubicBezTo>
                    <a:cubicBezTo>
                      <a:pt x="229" y="640"/>
                      <a:pt x="225" y="646"/>
                      <a:pt x="220" y="642"/>
                    </a:cubicBezTo>
                    <a:cubicBezTo>
                      <a:pt x="218" y="641"/>
                      <a:pt x="214" y="638"/>
                      <a:pt x="215" y="634"/>
                    </a:cubicBezTo>
                    <a:cubicBezTo>
                      <a:pt x="216" y="630"/>
                      <a:pt x="220" y="627"/>
                      <a:pt x="224" y="627"/>
                    </a:cubicBezTo>
                    <a:cubicBezTo>
                      <a:pt x="224" y="620"/>
                      <a:pt x="217" y="619"/>
                      <a:pt x="212" y="616"/>
                    </a:cubicBezTo>
                    <a:cubicBezTo>
                      <a:pt x="208" y="616"/>
                      <a:pt x="201" y="617"/>
                      <a:pt x="197" y="620"/>
                    </a:cubicBezTo>
                    <a:cubicBezTo>
                      <a:pt x="192" y="624"/>
                      <a:pt x="190" y="631"/>
                      <a:pt x="188" y="638"/>
                    </a:cubicBezTo>
                    <a:cubicBezTo>
                      <a:pt x="187" y="646"/>
                      <a:pt x="193" y="651"/>
                      <a:pt x="198" y="656"/>
                    </a:cubicBezTo>
                    <a:cubicBezTo>
                      <a:pt x="207" y="663"/>
                      <a:pt x="221" y="666"/>
                      <a:pt x="232" y="660"/>
                    </a:cubicBezTo>
                    <a:cubicBezTo>
                      <a:pt x="235" y="660"/>
                      <a:pt x="235" y="665"/>
                      <a:pt x="237" y="667"/>
                    </a:cubicBezTo>
                    <a:cubicBezTo>
                      <a:pt x="244" y="675"/>
                      <a:pt x="255" y="676"/>
                      <a:pt x="265" y="674"/>
                    </a:cubicBezTo>
                    <a:cubicBezTo>
                      <a:pt x="275" y="673"/>
                      <a:pt x="282" y="666"/>
                      <a:pt x="288" y="658"/>
                    </a:cubicBezTo>
                    <a:cubicBezTo>
                      <a:pt x="290" y="653"/>
                      <a:pt x="289" y="646"/>
                      <a:pt x="286" y="641"/>
                    </a:cubicBezTo>
                    <a:cubicBezTo>
                      <a:pt x="280" y="641"/>
                      <a:pt x="273" y="646"/>
                      <a:pt x="266" y="642"/>
                    </a:cubicBezTo>
                    <a:cubicBezTo>
                      <a:pt x="256" y="640"/>
                      <a:pt x="251" y="630"/>
                      <a:pt x="249" y="620"/>
                    </a:cubicBezTo>
                    <a:cubicBezTo>
                      <a:pt x="250" y="598"/>
                      <a:pt x="275" y="605"/>
                      <a:pt x="287" y="596"/>
                    </a:cubicBezTo>
                    <a:cubicBezTo>
                      <a:pt x="295" y="590"/>
                      <a:pt x="301" y="584"/>
                      <a:pt x="300" y="574"/>
                    </a:cubicBezTo>
                    <a:cubicBezTo>
                      <a:pt x="297" y="566"/>
                      <a:pt x="287" y="561"/>
                      <a:pt x="289" y="553"/>
                    </a:cubicBezTo>
                    <a:cubicBezTo>
                      <a:pt x="291" y="549"/>
                      <a:pt x="295" y="545"/>
                      <a:pt x="299" y="546"/>
                    </a:cubicBezTo>
                    <a:cubicBezTo>
                      <a:pt x="302" y="547"/>
                      <a:pt x="304" y="550"/>
                      <a:pt x="304" y="554"/>
                    </a:cubicBezTo>
                    <a:cubicBezTo>
                      <a:pt x="305" y="557"/>
                      <a:pt x="309" y="564"/>
                      <a:pt x="314" y="562"/>
                    </a:cubicBezTo>
                    <a:cubicBezTo>
                      <a:pt x="319" y="560"/>
                      <a:pt x="323" y="555"/>
                      <a:pt x="325" y="550"/>
                    </a:cubicBezTo>
                    <a:cubicBezTo>
                      <a:pt x="325" y="543"/>
                      <a:pt x="324" y="537"/>
                      <a:pt x="321" y="531"/>
                    </a:cubicBezTo>
                    <a:cubicBezTo>
                      <a:pt x="315" y="521"/>
                      <a:pt x="305" y="521"/>
                      <a:pt x="295" y="521"/>
                    </a:cubicBezTo>
                    <a:cubicBezTo>
                      <a:pt x="286" y="518"/>
                      <a:pt x="289" y="508"/>
                      <a:pt x="281" y="504"/>
                    </a:cubicBezTo>
                    <a:cubicBezTo>
                      <a:pt x="274" y="501"/>
                      <a:pt x="264" y="503"/>
                      <a:pt x="258" y="506"/>
                    </a:cubicBezTo>
                    <a:cubicBezTo>
                      <a:pt x="253" y="509"/>
                      <a:pt x="250" y="515"/>
                      <a:pt x="249" y="520"/>
                    </a:cubicBezTo>
                    <a:cubicBezTo>
                      <a:pt x="246" y="529"/>
                      <a:pt x="256" y="524"/>
                      <a:pt x="260" y="525"/>
                    </a:cubicBezTo>
                    <a:cubicBezTo>
                      <a:pt x="271" y="531"/>
                      <a:pt x="277" y="544"/>
                      <a:pt x="275" y="555"/>
                    </a:cubicBezTo>
                    <a:cubicBezTo>
                      <a:pt x="273" y="562"/>
                      <a:pt x="265" y="567"/>
                      <a:pt x="259" y="571"/>
                    </a:cubicBezTo>
                    <a:cubicBezTo>
                      <a:pt x="245" y="575"/>
                      <a:pt x="230" y="572"/>
                      <a:pt x="222" y="561"/>
                    </a:cubicBezTo>
                    <a:cubicBezTo>
                      <a:pt x="209" y="546"/>
                      <a:pt x="206" y="524"/>
                      <a:pt x="212" y="506"/>
                    </a:cubicBezTo>
                    <a:cubicBezTo>
                      <a:pt x="215" y="489"/>
                      <a:pt x="230" y="475"/>
                      <a:pt x="245" y="469"/>
                    </a:cubicBezTo>
                    <a:cubicBezTo>
                      <a:pt x="260" y="466"/>
                      <a:pt x="275" y="461"/>
                      <a:pt x="291" y="463"/>
                    </a:cubicBezTo>
                    <a:cubicBezTo>
                      <a:pt x="297" y="463"/>
                      <a:pt x="303" y="467"/>
                      <a:pt x="309" y="467"/>
                    </a:cubicBezTo>
                    <a:cubicBezTo>
                      <a:pt x="316" y="478"/>
                      <a:pt x="326" y="489"/>
                      <a:pt x="339" y="493"/>
                    </a:cubicBezTo>
                    <a:cubicBezTo>
                      <a:pt x="358" y="497"/>
                      <a:pt x="377" y="498"/>
                      <a:pt x="395" y="492"/>
                    </a:cubicBezTo>
                    <a:cubicBezTo>
                      <a:pt x="416" y="486"/>
                      <a:pt x="440" y="489"/>
                      <a:pt x="459" y="498"/>
                    </a:cubicBezTo>
                    <a:cubicBezTo>
                      <a:pt x="479" y="510"/>
                      <a:pt x="488" y="532"/>
                      <a:pt x="491" y="554"/>
                    </a:cubicBezTo>
                    <a:cubicBezTo>
                      <a:pt x="501" y="561"/>
                      <a:pt x="505" y="573"/>
                      <a:pt x="508" y="585"/>
                    </a:cubicBezTo>
                    <a:cubicBezTo>
                      <a:pt x="513" y="608"/>
                      <a:pt x="501" y="628"/>
                      <a:pt x="483" y="644"/>
                    </a:cubicBezTo>
                    <a:cubicBezTo>
                      <a:pt x="464" y="657"/>
                      <a:pt x="448" y="672"/>
                      <a:pt x="440" y="693"/>
                    </a:cubicBezTo>
                    <a:cubicBezTo>
                      <a:pt x="438" y="701"/>
                      <a:pt x="441" y="710"/>
                      <a:pt x="442" y="717"/>
                    </a:cubicBezTo>
                    <a:cubicBezTo>
                      <a:pt x="442" y="718"/>
                      <a:pt x="440" y="720"/>
                      <a:pt x="438" y="720"/>
                    </a:cubicBezTo>
                    <a:cubicBezTo>
                      <a:pt x="422" y="715"/>
                      <a:pt x="405" y="717"/>
                      <a:pt x="391" y="707"/>
                    </a:cubicBezTo>
                    <a:cubicBezTo>
                      <a:pt x="389" y="705"/>
                      <a:pt x="390" y="702"/>
                      <a:pt x="387" y="703"/>
                    </a:cubicBezTo>
                    <a:cubicBezTo>
                      <a:pt x="370" y="688"/>
                      <a:pt x="359" y="668"/>
                      <a:pt x="365" y="645"/>
                    </a:cubicBezTo>
                    <a:cubicBezTo>
                      <a:pt x="368" y="636"/>
                      <a:pt x="356" y="630"/>
                      <a:pt x="356" y="621"/>
                    </a:cubicBezTo>
                    <a:cubicBezTo>
                      <a:pt x="352" y="607"/>
                      <a:pt x="355" y="591"/>
                      <a:pt x="365" y="580"/>
                    </a:cubicBezTo>
                    <a:cubicBezTo>
                      <a:pt x="375" y="568"/>
                      <a:pt x="388" y="555"/>
                      <a:pt x="405" y="555"/>
                    </a:cubicBezTo>
                    <a:cubicBezTo>
                      <a:pt x="415" y="556"/>
                      <a:pt x="427" y="558"/>
                      <a:pt x="431" y="570"/>
                    </a:cubicBezTo>
                    <a:cubicBezTo>
                      <a:pt x="431" y="574"/>
                      <a:pt x="432" y="581"/>
                      <a:pt x="428" y="583"/>
                    </a:cubicBezTo>
                    <a:cubicBezTo>
                      <a:pt x="429" y="594"/>
                      <a:pt x="418" y="584"/>
                      <a:pt x="414" y="590"/>
                    </a:cubicBezTo>
                    <a:cubicBezTo>
                      <a:pt x="406" y="594"/>
                      <a:pt x="401" y="602"/>
                      <a:pt x="402" y="611"/>
                    </a:cubicBezTo>
                    <a:cubicBezTo>
                      <a:pt x="402" y="619"/>
                      <a:pt x="407" y="626"/>
                      <a:pt x="413" y="631"/>
                    </a:cubicBezTo>
                    <a:cubicBezTo>
                      <a:pt x="423" y="639"/>
                      <a:pt x="437" y="634"/>
                      <a:pt x="447" y="632"/>
                    </a:cubicBezTo>
                    <a:cubicBezTo>
                      <a:pt x="453" y="629"/>
                      <a:pt x="458" y="623"/>
                      <a:pt x="459" y="617"/>
                    </a:cubicBezTo>
                    <a:cubicBezTo>
                      <a:pt x="466" y="603"/>
                      <a:pt x="452" y="589"/>
                      <a:pt x="461" y="576"/>
                    </a:cubicBezTo>
                    <a:cubicBezTo>
                      <a:pt x="463" y="563"/>
                      <a:pt x="461" y="550"/>
                      <a:pt x="456" y="539"/>
                    </a:cubicBezTo>
                    <a:cubicBezTo>
                      <a:pt x="452" y="531"/>
                      <a:pt x="443" y="528"/>
                      <a:pt x="439" y="522"/>
                    </a:cubicBezTo>
                    <a:cubicBezTo>
                      <a:pt x="431" y="517"/>
                      <a:pt x="423" y="518"/>
                      <a:pt x="414" y="517"/>
                    </a:cubicBezTo>
                    <a:cubicBezTo>
                      <a:pt x="386" y="518"/>
                      <a:pt x="360" y="534"/>
                      <a:pt x="350" y="559"/>
                    </a:cubicBezTo>
                    <a:cubicBezTo>
                      <a:pt x="340" y="567"/>
                      <a:pt x="332" y="579"/>
                      <a:pt x="327" y="590"/>
                    </a:cubicBezTo>
                    <a:cubicBezTo>
                      <a:pt x="326" y="602"/>
                      <a:pt x="327" y="614"/>
                      <a:pt x="331" y="625"/>
                    </a:cubicBezTo>
                    <a:cubicBezTo>
                      <a:pt x="332" y="630"/>
                      <a:pt x="339" y="632"/>
                      <a:pt x="338" y="637"/>
                    </a:cubicBezTo>
                    <a:cubicBezTo>
                      <a:pt x="333" y="651"/>
                      <a:pt x="332" y="668"/>
                      <a:pt x="336" y="682"/>
                    </a:cubicBezTo>
                    <a:cubicBezTo>
                      <a:pt x="340" y="699"/>
                      <a:pt x="350" y="711"/>
                      <a:pt x="361" y="723"/>
                    </a:cubicBezTo>
                    <a:cubicBezTo>
                      <a:pt x="395" y="744"/>
                      <a:pt x="448" y="755"/>
                      <a:pt x="482" y="728"/>
                    </a:cubicBezTo>
                    <a:cubicBezTo>
                      <a:pt x="483" y="725"/>
                      <a:pt x="479" y="723"/>
                      <a:pt x="478" y="721"/>
                    </a:cubicBezTo>
                    <a:cubicBezTo>
                      <a:pt x="469" y="712"/>
                      <a:pt x="469" y="698"/>
                      <a:pt x="474" y="687"/>
                    </a:cubicBezTo>
                    <a:cubicBezTo>
                      <a:pt x="488" y="661"/>
                      <a:pt x="518" y="656"/>
                      <a:pt x="536" y="634"/>
                    </a:cubicBezTo>
                    <a:cubicBezTo>
                      <a:pt x="548" y="618"/>
                      <a:pt x="543" y="594"/>
                      <a:pt x="539" y="576"/>
                    </a:cubicBezTo>
                    <a:cubicBezTo>
                      <a:pt x="538" y="573"/>
                      <a:pt x="534" y="570"/>
                      <a:pt x="535" y="566"/>
                    </a:cubicBezTo>
                    <a:cubicBezTo>
                      <a:pt x="530" y="555"/>
                      <a:pt x="524" y="544"/>
                      <a:pt x="515" y="535"/>
                    </a:cubicBezTo>
                    <a:cubicBezTo>
                      <a:pt x="512" y="519"/>
                      <a:pt x="512" y="519"/>
                      <a:pt x="512" y="519"/>
                    </a:cubicBezTo>
                    <a:cubicBezTo>
                      <a:pt x="514" y="497"/>
                      <a:pt x="497" y="480"/>
                      <a:pt x="482" y="466"/>
                    </a:cubicBezTo>
                    <a:cubicBezTo>
                      <a:pt x="480" y="463"/>
                      <a:pt x="475" y="465"/>
                      <a:pt x="472" y="462"/>
                    </a:cubicBezTo>
                    <a:cubicBezTo>
                      <a:pt x="471" y="456"/>
                      <a:pt x="478" y="454"/>
                      <a:pt x="481" y="452"/>
                    </a:cubicBezTo>
                    <a:cubicBezTo>
                      <a:pt x="504" y="436"/>
                      <a:pt x="507" y="408"/>
                      <a:pt x="511" y="383"/>
                    </a:cubicBezTo>
                    <a:cubicBezTo>
                      <a:pt x="511" y="362"/>
                      <a:pt x="504" y="345"/>
                      <a:pt x="489" y="331"/>
                    </a:cubicBezTo>
                    <a:cubicBezTo>
                      <a:pt x="484" y="324"/>
                      <a:pt x="468" y="324"/>
                      <a:pt x="470" y="312"/>
                    </a:cubicBezTo>
                    <a:cubicBezTo>
                      <a:pt x="484" y="306"/>
                      <a:pt x="496" y="296"/>
                      <a:pt x="506" y="284"/>
                    </a:cubicBezTo>
                    <a:cubicBezTo>
                      <a:pt x="518" y="269"/>
                      <a:pt x="521" y="249"/>
                      <a:pt x="514" y="231"/>
                    </a:cubicBezTo>
                    <a:cubicBezTo>
                      <a:pt x="512" y="222"/>
                      <a:pt x="521" y="219"/>
                      <a:pt x="526" y="214"/>
                    </a:cubicBezTo>
                    <a:cubicBezTo>
                      <a:pt x="535" y="203"/>
                      <a:pt x="542" y="188"/>
                      <a:pt x="542" y="173"/>
                    </a:cubicBezTo>
                    <a:cubicBezTo>
                      <a:pt x="545" y="165"/>
                      <a:pt x="539" y="158"/>
                      <a:pt x="539" y="149"/>
                    </a:cubicBezTo>
                    <a:cubicBezTo>
                      <a:pt x="535" y="141"/>
                      <a:pt x="531" y="133"/>
                      <a:pt x="524" y="127"/>
                    </a:cubicBezTo>
                    <a:cubicBezTo>
                      <a:pt x="512" y="105"/>
                      <a:pt x="481" y="106"/>
                      <a:pt x="474" y="79"/>
                    </a:cubicBezTo>
                    <a:cubicBezTo>
                      <a:pt x="470" y="68"/>
                      <a:pt x="473" y="55"/>
                      <a:pt x="482" y="47"/>
                    </a:cubicBezTo>
                    <a:cubicBezTo>
                      <a:pt x="484" y="45"/>
                      <a:pt x="489" y="46"/>
                      <a:pt x="488" y="42"/>
                    </a:cubicBezTo>
                    <a:cubicBezTo>
                      <a:pt x="482" y="36"/>
                      <a:pt x="475" y="32"/>
                      <a:pt x="468" y="28"/>
                    </a:cubicBezTo>
                    <a:cubicBezTo>
                      <a:pt x="452" y="23"/>
                      <a:pt x="436" y="19"/>
                      <a:pt x="419" y="19"/>
                    </a:cubicBezTo>
                    <a:cubicBezTo>
                      <a:pt x="409" y="20"/>
                      <a:pt x="398" y="23"/>
                      <a:pt x="388" y="26"/>
                    </a:cubicBezTo>
                    <a:cubicBezTo>
                      <a:pt x="361" y="36"/>
                      <a:pt x="339" y="63"/>
                      <a:pt x="337" y="92"/>
                    </a:cubicBezTo>
                    <a:cubicBezTo>
                      <a:pt x="336" y="114"/>
                      <a:pt x="336" y="114"/>
                      <a:pt x="336" y="114"/>
                    </a:cubicBezTo>
                    <a:cubicBezTo>
                      <a:pt x="330" y="121"/>
                      <a:pt x="327" y="130"/>
                      <a:pt x="324" y="139"/>
                    </a:cubicBezTo>
                    <a:cubicBezTo>
                      <a:pt x="319" y="154"/>
                      <a:pt x="328" y="169"/>
                      <a:pt x="337" y="180"/>
                    </a:cubicBezTo>
                    <a:cubicBezTo>
                      <a:pt x="339" y="183"/>
                      <a:pt x="344" y="183"/>
                      <a:pt x="345" y="186"/>
                    </a:cubicBezTo>
                    <a:cubicBezTo>
                      <a:pt x="343" y="193"/>
                      <a:pt x="343" y="201"/>
                      <a:pt x="344" y="208"/>
                    </a:cubicBezTo>
                    <a:cubicBezTo>
                      <a:pt x="347" y="227"/>
                      <a:pt x="364" y="245"/>
                      <a:pt x="383" y="252"/>
                    </a:cubicBezTo>
                    <a:cubicBezTo>
                      <a:pt x="405" y="258"/>
                      <a:pt x="427" y="247"/>
                      <a:pt x="442" y="231"/>
                    </a:cubicBezTo>
                    <a:cubicBezTo>
                      <a:pt x="453" y="216"/>
                      <a:pt x="460" y="199"/>
                      <a:pt x="459" y="180"/>
                    </a:cubicBezTo>
                    <a:cubicBezTo>
                      <a:pt x="453" y="163"/>
                      <a:pt x="450" y="139"/>
                      <a:pt x="429" y="133"/>
                    </a:cubicBezTo>
                    <a:cubicBezTo>
                      <a:pt x="417" y="129"/>
                      <a:pt x="404" y="132"/>
                      <a:pt x="395" y="139"/>
                    </a:cubicBezTo>
                    <a:cubicBezTo>
                      <a:pt x="389" y="154"/>
                      <a:pt x="389" y="154"/>
                      <a:pt x="389" y="154"/>
                    </a:cubicBezTo>
                    <a:cubicBezTo>
                      <a:pt x="389" y="159"/>
                      <a:pt x="388" y="167"/>
                      <a:pt x="393" y="171"/>
                    </a:cubicBezTo>
                    <a:cubicBezTo>
                      <a:pt x="403" y="180"/>
                      <a:pt x="411" y="166"/>
                      <a:pt x="420" y="173"/>
                    </a:cubicBezTo>
                    <a:cubicBezTo>
                      <a:pt x="422" y="179"/>
                      <a:pt x="427" y="184"/>
                      <a:pt x="426" y="193"/>
                    </a:cubicBezTo>
                    <a:cubicBezTo>
                      <a:pt x="425" y="203"/>
                      <a:pt x="415" y="213"/>
                      <a:pt x="405" y="217"/>
                    </a:cubicBezTo>
                    <a:cubicBezTo>
                      <a:pt x="396" y="220"/>
                      <a:pt x="388" y="215"/>
                      <a:pt x="380" y="211"/>
                    </a:cubicBezTo>
                    <a:cubicBezTo>
                      <a:pt x="370" y="204"/>
                      <a:pt x="367" y="192"/>
                      <a:pt x="366" y="180"/>
                    </a:cubicBezTo>
                    <a:cubicBezTo>
                      <a:pt x="364" y="173"/>
                      <a:pt x="354" y="168"/>
                      <a:pt x="354" y="159"/>
                    </a:cubicBezTo>
                    <a:cubicBezTo>
                      <a:pt x="349" y="145"/>
                      <a:pt x="352" y="130"/>
                      <a:pt x="363" y="119"/>
                    </a:cubicBezTo>
                    <a:cubicBezTo>
                      <a:pt x="369" y="113"/>
                      <a:pt x="361" y="107"/>
                      <a:pt x="363" y="100"/>
                    </a:cubicBezTo>
                    <a:cubicBezTo>
                      <a:pt x="364" y="77"/>
                      <a:pt x="385" y="62"/>
                      <a:pt x="404" y="53"/>
                    </a:cubicBezTo>
                    <a:cubicBezTo>
                      <a:pt x="415" y="49"/>
                      <a:pt x="432" y="47"/>
                      <a:pt x="443" y="53"/>
                    </a:cubicBezTo>
                    <a:cubicBezTo>
                      <a:pt x="447" y="60"/>
                      <a:pt x="441" y="66"/>
                      <a:pt x="440" y="72"/>
                    </a:cubicBezTo>
                    <a:cubicBezTo>
                      <a:pt x="436" y="97"/>
                      <a:pt x="460" y="115"/>
                      <a:pt x="479" y="127"/>
                    </a:cubicBezTo>
                    <a:cubicBezTo>
                      <a:pt x="489" y="138"/>
                      <a:pt x="500" y="147"/>
                      <a:pt x="503" y="161"/>
                    </a:cubicBezTo>
                    <a:cubicBezTo>
                      <a:pt x="511" y="182"/>
                      <a:pt x="497" y="200"/>
                      <a:pt x="485" y="215"/>
                    </a:cubicBezTo>
                    <a:cubicBezTo>
                      <a:pt x="485" y="226"/>
                      <a:pt x="487" y="238"/>
                      <a:pt x="483" y="249"/>
                    </a:cubicBezTo>
                    <a:cubicBezTo>
                      <a:pt x="480" y="261"/>
                      <a:pt x="470" y="274"/>
                      <a:pt x="458" y="281"/>
                    </a:cubicBezTo>
                    <a:cubicBezTo>
                      <a:pt x="445" y="289"/>
                      <a:pt x="429" y="289"/>
                      <a:pt x="415" y="283"/>
                    </a:cubicBezTo>
                    <a:cubicBezTo>
                      <a:pt x="399" y="277"/>
                      <a:pt x="382" y="272"/>
                      <a:pt x="364" y="272"/>
                    </a:cubicBezTo>
                    <a:cubicBezTo>
                      <a:pt x="344" y="273"/>
                      <a:pt x="326" y="291"/>
                      <a:pt x="318" y="308"/>
                    </a:cubicBezTo>
                    <a:cubicBezTo>
                      <a:pt x="310" y="311"/>
                      <a:pt x="304" y="311"/>
                      <a:pt x="297" y="309"/>
                    </a:cubicBezTo>
                    <a:cubicBezTo>
                      <a:pt x="284" y="311"/>
                      <a:pt x="270" y="310"/>
                      <a:pt x="258" y="307"/>
                    </a:cubicBezTo>
                    <a:cubicBezTo>
                      <a:pt x="244" y="303"/>
                      <a:pt x="234" y="293"/>
                      <a:pt x="226" y="282"/>
                    </a:cubicBezTo>
                    <a:cubicBezTo>
                      <a:pt x="214" y="260"/>
                      <a:pt x="212" y="229"/>
                      <a:pt x="224" y="206"/>
                    </a:cubicBezTo>
                    <a:cubicBezTo>
                      <a:pt x="231" y="201"/>
                      <a:pt x="239" y="196"/>
                      <a:pt x="247" y="196"/>
                    </a:cubicBezTo>
                    <a:cubicBezTo>
                      <a:pt x="256" y="197"/>
                      <a:pt x="264" y="201"/>
                      <a:pt x="266" y="209"/>
                    </a:cubicBezTo>
                    <a:cubicBezTo>
                      <a:pt x="269" y="217"/>
                      <a:pt x="267" y="226"/>
                      <a:pt x="261" y="232"/>
                    </a:cubicBezTo>
                    <a:cubicBezTo>
                      <a:pt x="258" y="236"/>
                      <a:pt x="248" y="237"/>
                      <a:pt x="253" y="245"/>
                    </a:cubicBezTo>
                    <a:cubicBezTo>
                      <a:pt x="254" y="250"/>
                      <a:pt x="258" y="255"/>
                      <a:pt x="263" y="256"/>
                    </a:cubicBezTo>
                    <a:cubicBezTo>
                      <a:pt x="272" y="257"/>
                      <a:pt x="280" y="254"/>
                      <a:pt x="285" y="246"/>
                    </a:cubicBezTo>
                    <a:cubicBezTo>
                      <a:pt x="292" y="244"/>
                      <a:pt x="299" y="249"/>
                      <a:pt x="306" y="249"/>
                    </a:cubicBezTo>
                    <a:cubicBezTo>
                      <a:pt x="315" y="247"/>
                      <a:pt x="323" y="240"/>
                      <a:pt x="329" y="232"/>
                    </a:cubicBezTo>
                    <a:cubicBezTo>
                      <a:pt x="333" y="225"/>
                      <a:pt x="333" y="215"/>
                      <a:pt x="330" y="208"/>
                    </a:cubicBezTo>
                    <a:cubicBezTo>
                      <a:pt x="328" y="200"/>
                      <a:pt x="320" y="193"/>
                      <a:pt x="312" y="193"/>
                    </a:cubicBezTo>
                    <a:cubicBezTo>
                      <a:pt x="308" y="191"/>
                      <a:pt x="302" y="191"/>
                      <a:pt x="299" y="196"/>
                    </a:cubicBezTo>
                    <a:cubicBezTo>
                      <a:pt x="293" y="204"/>
                      <a:pt x="304" y="208"/>
                      <a:pt x="304" y="216"/>
                    </a:cubicBezTo>
                    <a:cubicBezTo>
                      <a:pt x="303" y="220"/>
                      <a:pt x="298" y="220"/>
                      <a:pt x="295" y="220"/>
                    </a:cubicBezTo>
                    <a:cubicBezTo>
                      <a:pt x="290" y="218"/>
                      <a:pt x="288" y="214"/>
                      <a:pt x="287" y="210"/>
                    </a:cubicBezTo>
                    <a:cubicBezTo>
                      <a:pt x="284" y="201"/>
                      <a:pt x="291" y="195"/>
                      <a:pt x="292" y="186"/>
                    </a:cubicBezTo>
                    <a:cubicBezTo>
                      <a:pt x="286" y="170"/>
                      <a:pt x="268" y="166"/>
                      <a:pt x="254" y="163"/>
                    </a:cubicBezTo>
                    <a:cubicBezTo>
                      <a:pt x="248" y="160"/>
                      <a:pt x="246" y="153"/>
                      <a:pt x="244" y="146"/>
                    </a:cubicBezTo>
                    <a:cubicBezTo>
                      <a:pt x="244" y="137"/>
                      <a:pt x="251" y="130"/>
                      <a:pt x="258" y="127"/>
                    </a:cubicBezTo>
                    <a:cubicBezTo>
                      <a:pt x="266" y="120"/>
                      <a:pt x="277" y="132"/>
                      <a:pt x="283" y="120"/>
                    </a:cubicBezTo>
                    <a:cubicBezTo>
                      <a:pt x="284" y="115"/>
                      <a:pt x="284" y="109"/>
                      <a:pt x="281" y="105"/>
                    </a:cubicBezTo>
                    <a:cubicBezTo>
                      <a:pt x="272" y="94"/>
                      <a:pt x="256" y="91"/>
                      <a:pt x="243" y="96"/>
                    </a:cubicBezTo>
                    <a:cubicBezTo>
                      <a:pt x="236" y="99"/>
                      <a:pt x="234" y="106"/>
                      <a:pt x="230" y="112"/>
                    </a:cubicBezTo>
                    <a:cubicBezTo>
                      <a:pt x="228" y="113"/>
                      <a:pt x="225" y="113"/>
                      <a:pt x="222" y="112"/>
                    </a:cubicBezTo>
                    <a:cubicBezTo>
                      <a:pt x="216" y="107"/>
                      <a:pt x="210" y="110"/>
                      <a:pt x="203" y="113"/>
                    </a:cubicBezTo>
                    <a:cubicBezTo>
                      <a:pt x="193" y="121"/>
                      <a:pt x="186" y="133"/>
                      <a:pt x="188" y="145"/>
                    </a:cubicBezTo>
                    <a:cubicBezTo>
                      <a:pt x="190" y="151"/>
                      <a:pt x="195" y="155"/>
                      <a:pt x="201" y="156"/>
                    </a:cubicBezTo>
                    <a:cubicBezTo>
                      <a:pt x="205" y="157"/>
                      <a:pt x="211" y="156"/>
                      <a:pt x="214" y="152"/>
                    </a:cubicBezTo>
                    <a:cubicBezTo>
                      <a:pt x="220" y="147"/>
                      <a:pt x="211" y="141"/>
                      <a:pt x="216" y="136"/>
                    </a:cubicBezTo>
                    <a:cubicBezTo>
                      <a:pt x="218" y="134"/>
                      <a:pt x="222" y="136"/>
                      <a:pt x="223" y="139"/>
                    </a:cubicBezTo>
                    <a:cubicBezTo>
                      <a:pt x="225" y="143"/>
                      <a:pt x="226" y="147"/>
                      <a:pt x="224" y="151"/>
                    </a:cubicBezTo>
                    <a:cubicBezTo>
                      <a:pt x="224" y="160"/>
                      <a:pt x="216" y="163"/>
                      <a:pt x="209" y="166"/>
                    </a:cubicBezTo>
                    <a:cubicBezTo>
                      <a:pt x="205" y="166"/>
                      <a:pt x="200" y="167"/>
                      <a:pt x="195" y="164"/>
                    </a:cubicBezTo>
                    <a:cubicBezTo>
                      <a:pt x="189" y="166"/>
                      <a:pt x="186" y="170"/>
                      <a:pt x="181" y="173"/>
                    </a:cubicBezTo>
                    <a:cubicBezTo>
                      <a:pt x="172" y="179"/>
                      <a:pt x="182" y="185"/>
                      <a:pt x="181" y="191"/>
                    </a:cubicBezTo>
                    <a:cubicBezTo>
                      <a:pt x="181" y="201"/>
                      <a:pt x="176" y="211"/>
                      <a:pt x="167" y="216"/>
                    </a:cubicBezTo>
                    <a:cubicBezTo>
                      <a:pt x="162" y="218"/>
                      <a:pt x="156" y="217"/>
                      <a:pt x="152" y="213"/>
                    </a:cubicBezTo>
                    <a:cubicBezTo>
                      <a:pt x="151" y="210"/>
                      <a:pt x="148" y="206"/>
                      <a:pt x="152" y="203"/>
                    </a:cubicBezTo>
                    <a:cubicBezTo>
                      <a:pt x="156" y="200"/>
                      <a:pt x="160" y="202"/>
                      <a:pt x="164" y="204"/>
                    </a:cubicBezTo>
                    <a:cubicBezTo>
                      <a:pt x="166" y="204"/>
                      <a:pt x="168" y="200"/>
                      <a:pt x="170" y="197"/>
                    </a:cubicBezTo>
                    <a:cubicBezTo>
                      <a:pt x="172" y="191"/>
                      <a:pt x="171" y="185"/>
                      <a:pt x="166" y="180"/>
                    </a:cubicBezTo>
                    <a:cubicBezTo>
                      <a:pt x="160" y="176"/>
                      <a:pt x="153" y="179"/>
                      <a:pt x="147" y="180"/>
                    </a:cubicBezTo>
                    <a:cubicBezTo>
                      <a:pt x="138" y="184"/>
                      <a:pt x="130" y="189"/>
                      <a:pt x="128" y="199"/>
                    </a:cubicBezTo>
                    <a:cubicBezTo>
                      <a:pt x="125" y="208"/>
                      <a:pt x="128" y="218"/>
                      <a:pt x="133" y="225"/>
                    </a:cubicBezTo>
                    <a:cubicBezTo>
                      <a:pt x="131" y="228"/>
                      <a:pt x="132" y="233"/>
                      <a:pt x="127" y="235"/>
                    </a:cubicBezTo>
                    <a:cubicBezTo>
                      <a:pt x="123" y="246"/>
                      <a:pt x="125" y="258"/>
                      <a:pt x="132" y="267"/>
                    </a:cubicBezTo>
                    <a:cubicBezTo>
                      <a:pt x="138" y="271"/>
                      <a:pt x="147" y="272"/>
                      <a:pt x="154" y="268"/>
                    </a:cubicBezTo>
                    <a:cubicBezTo>
                      <a:pt x="154" y="258"/>
                      <a:pt x="153" y="244"/>
                      <a:pt x="164" y="238"/>
                    </a:cubicBezTo>
                    <a:cubicBezTo>
                      <a:pt x="170" y="235"/>
                      <a:pt x="175" y="234"/>
                      <a:pt x="181" y="236"/>
                    </a:cubicBezTo>
                    <a:cubicBezTo>
                      <a:pt x="191" y="239"/>
                      <a:pt x="192" y="250"/>
                      <a:pt x="195" y="258"/>
                    </a:cubicBezTo>
                    <a:cubicBezTo>
                      <a:pt x="197" y="273"/>
                      <a:pt x="189" y="289"/>
                      <a:pt x="198" y="302"/>
                    </a:cubicBezTo>
                    <a:cubicBezTo>
                      <a:pt x="211" y="303"/>
                      <a:pt x="221" y="315"/>
                      <a:pt x="224" y="326"/>
                    </a:cubicBezTo>
                    <a:cubicBezTo>
                      <a:pt x="222" y="336"/>
                      <a:pt x="223" y="348"/>
                      <a:pt x="213" y="353"/>
                    </a:cubicBezTo>
                    <a:cubicBezTo>
                      <a:pt x="207" y="353"/>
                      <a:pt x="201" y="356"/>
                      <a:pt x="196" y="352"/>
                    </a:cubicBezTo>
                    <a:cubicBezTo>
                      <a:pt x="192" y="350"/>
                      <a:pt x="188" y="346"/>
                      <a:pt x="188" y="341"/>
                    </a:cubicBezTo>
                    <a:cubicBezTo>
                      <a:pt x="189" y="339"/>
                      <a:pt x="191" y="337"/>
                      <a:pt x="193" y="337"/>
                    </a:cubicBezTo>
                    <a:cubicBezTo>
                      <a:pt x="197" y="336"/>
                      <a:pt x="198" y="339"/>
                      <a:pt x="200" y="342"/>
                    </a:cubicBezTo>
                    <a:cubicBezTo>
                      <a:pt x="203" y="344"/>
                      <a:pt x="207" y="344"/>
                      <a:pt x="209" y="342"/>
                    </a:cubicBezTo>
                    <a:cubicBezTo>
                      <a:pt x="214" y="337"/>
                      <a:pt x="213" y="328"/>
                      <a:pt x="211" y="322"/>
                    </a:cubicBezTo>
                    <a:cubicBezTo>
                      <a:pt x="207" y="313"/>
                      <a:pt x="198" y="309"/>
                      <a:pt x="187" y="310"/>
                    </a:cubicBezTo>
                    <a:cubicBezTo>
                      <a:pt x="177" y="312"/>
                      <a:pt x="169" y="321"/>
                      <a:pt x="161" y="326"/>
                    </a:cubicBezTo>
                    <a:cubicBezTo>
                      <a:pt x="159" y="334"/>
                      <a:pt x="158" y="346"/>
                      <a:pt x="147" y="348"/>
                    </a:cubicBezTo>
                    <a:cubicBezTo>
                      <a:pt x="142" y="349"/>
                      <a:pt x="136" y="350"/>
                      <a:pt x="131" y="347"/>
                    </a:cubicBezTo>
                    <a:cubicBezTo>
                      <a:pt x="128" y="344"/>
                      <a:pt x="125" y="342"/>
                      <a:pt x="126" y="337"/>
                    </a:cubicBezTo>
                    <a:cubicBezTo>
                      <a:pt x="126" y="334"/>
                      <a:pt x="130" y="331"/>
                      <a:pt x="133" y="332"/>
                    </a:cubicBezTo>
                    <a:cubicBezTo>
                      <a:pt x="137" y="332"/>
                      <a:pt x="138" y="337"/>
                      <a:pt x="141" y="341"/>
                    </a:cubicBezTo>
                    <a:cubicBezTo>
                      <a:pt x="143" y="342"/>
                      <a:pt x="146" y="341"/>
                      <a:pt x="148" y="339"/>
                    </a:cubicBezTo>
                    <a:cubicBezTo>
                      <a:pt x="152" y="333"/>
                      <a:pt x="153" y="326"/>
                      <a:pt x="150" y="319"/>
                    </a:cubicBezTo>
                    <a:cubicBezTo>
                      <a:pt x="146" y="315"/>
                      <a:pt x="141" y="311"/>
                      <a:pt x="135" y="311"/>
                    </a:cubicBezTo>
                    <a:cubicBezTo>
                      <a:pt x="127" y="311"/>
                      <a:pt x="116" y="310"/>
                      <a:pt x="111" y="319"/>
                    </a:cubicBezTo>
                    <a:cubicBezTo>
                      <a:pt x="109" y="322"/>
                      <a:pt x="111" y="327"/>
                      <a:pt x="107" y="328"/>
                    </a:cubicBezTo>
                    <a:cubicBezTo>
                      <a:pt x="100" y="323"/>
                      <a:pt x="91" y="323"/>
                      <a:pt x="83" y="324"/>
                    </a:cubicBezTo>
                    <a:cubicBezTo>
                      <a:pt x="76" y="328"/>
                      <a:pt x="66" y="328"/>
                      <a:pt x="62" y="337"/>
                    </a:cubicBezTo>
                    <a:cubicBezTo>
                      <a:pt x="70" y="340"/>
                      <a:pt x="77" y="347"/>
                      <a:pt x="80" y="354"/>
                    </a:cubicBezTo>
                    <a:cubicBezTo>
                      <a:pt x="84" y="366"/>
                      <a:pt x="98" y="368"/>
                      <a:pt x="110" y="368"/>
                    </a:cubicBezTo>
                    <a:cubicBezTo>
                      <a:pt x="115" y="368"/>
                      <a:pt x="118" y="363"/>
                      <a:pt x="124" y="364"/>
                    </a:cubicBezTo>
                    <a:cubicBezTo>
                      <a:pt x="131" y="371"/>
                      <a:pt x="131" y="371"/>
                      <a:pt x="131" y="371"/>
                    </a:cubicBezTo>
                    <a:cubicBezTo>
                      <a:pt x="143" y="374"/>
                      <a:pt x="152" y="369"/>
                      <a:pt x="162" y="362"/>
                    </a:cubicBezTo>
                    <a:cubicBezTo>
                      <a:pt x="170" y="370"/>
                      <a:pt x="178" y="375"/>
                      <a:pt x="185" y="384"/>
                    </a:cubicBezTo>
                    <a:cubicBezTo>
                      <a:pt x="187" y="393"/>
                      <a:pt x="176" y="399"/>
                      <a:pt x="169" y="403"/>
                    </a:cubicBezTo>
                    <a:cubicBezTo>
                      <a:pt x="168" y="405"/>
                      <a:pt x="164" y="410"/>
                      <a:pt x="161" y="408"/>
                    </a:cubicBezTo>
                    <a:cubicBezTo>
                      <a:pt x="156" y="402"/>
                      <a:pt x="149" y="399"/>
                      <a:pt x="142" y="397"/>
                    </a:cubicBezTo>
                    <a:cubicBezTo>
                      <a:pt x="133" y="397"/>
                      <a:pt x="123" y="400"/>
                      <a:pt x="115" y="403"/>
                    </a:cubicBezTo>
                    <a:cubicBezTo>
                      <a:pt x="108" y="399"/>
                      <a:pt x="101" y="400"/>
                      <a:pt x="94" y="404"/>
                    </a:cubicBezTo>
                    <a:cubicBezTo>
                      <a:pt x="82" y="413"/>
                      <a:pt x="82" y="430"/>
                      <a:pt x="67" y="437"/>
                    </a:cubicBezTo>
                    <a:close/>
                    <a:moveTo>
                      <a:pt x="114" y="480"/>
                    </a:moveTo>
                    <a:cubicBezTo>
                      <a:pt x="114" y="483"/>
                      <a:pt x="117" y="486"/>
                      <a:pt x="114" y="488"/>
                    </a:cubicBezTo>
                    <a:cubicBezTo>
                      <a:pt x="113" y="489"/>
                      <a:pt x="112" y="494"/>
                      <a:pt x="116" y="494"/>
                    </a:cubicBezTo>
                    <a:cubicBezTo>
                      <a:pt x="122" y="493"/>
                      <a:pt x="128" y="492"/>
                      <a:pt x="133" y="489"/>
                    </a:cubicBezTo>
                    <a:cubicBezTo>
                      <a:pt x="144" y="489"/>
                      <a:pt x="156" y="494"/>
                      <a:pt x="161" y="504"/>
                    </a:cubicBezTo>
                    <a:cubicBezTo>
                      <a:pt x="163" y="509"/>
                      <a:pt x="157" y="516"/>
                      <a:pt x="164" y="518"/>
                    </a:cubicBezTo>
                    <a:cubicBezTo>
                      <a:pt x="174" y="507"/>
                      <a:pt x="162" y="493"/>
                      <a:pt x="164" y="479"/>
                    </a:cubicBezTo>
                    <a:cubicBezTo>
                      <a:pt x="163" y="474"/>
                      <a:pt x="171" y="466"/>
                      <a:pt x="161" y="465"/>
                    </a:cubicBezTo>
                    <a:cubicBezTo>
                      <a:pt x="157" y="464"/>
                      <a:pt x="156" y="468"/>
                      <a:pt x="154" y="470"/>
                    </a:cubicBezTo>
                    <a:cubicBezTo>
                      <a:pt x="145" y="480"/>
                      <a:pt x="131" y="475"/>
                      <a:pt x="119" y="474"/>
                    </a:cubicBezTo>
                    <a:cubicBezTo>
                      <a:pt x="116" y="474"/>
                      <a:pt x="116" y="478"/>
                      <a:pt x="114" y="480"/>
                    </a:cubicBezTo>
                    <a:close/>
                    <a:moveTo>
                      <a:pt x="136" y="295"/>
                    </a:moveTo>
                    <a:cubicBezTo>
                      <a:pt x="134" y="295"/>
                      <a:pt x="134" y="297"/>
                      <a:pt x="133" y="299"/>
                    </a:cubicBezTo>
                    <a:cubicBezTo>
                      <a:pt x="147" y="304"/>
                      <a:pt x="147" y="304"/>
                      <a:pt x="147" y="304"/>
                    </a:cubicBezTo>
                    <a:cubicBezTo>
                      <a:pt x="152" y="307"/>
                      <a:pt x="156" y="312"/>
                      <a:pt x="160" y="316"/>
                    </a:cubicBezTo>
                    <a:cubicBezTo>
                      <a:pt x="169" y="310"/>
                      <a:pt x="177" y="302"/>
                      <a:pt x="188" y="301"/>
                    </a:cubicBezTo>
                    <a:cubicBezTo>
                      <a:pt x="190" y="297"/>
                      <a:pt x="187" y="293"/>
                      <a:pt x="186" y="290"/>
                    </a:cubicBezTo>
                    <a:cubicBezTo>
                      <a:pt x="185" y="275"/>
                      <a:pt x="193" y="257"/>
                      <a:pt x="181" y="244"/>
                    </a:cubicBezTo>
                    <a:cubicBezTo>
                      <a:pt x="177" y="242"/>
                      <a:pt x="175" y="242"/>
                      <a:pt x="171" y="243"/>
                    </a:cubicBezTo>
                    <a:cubicBezTo>
                      <a:pt x="162" y="248"/>
                      <a:pt x="163" y="260"/>
                      <a:pt x="164" y="269"/>
                    </a:cubicBezTo>
                    <a:cubicBezTo>
                      <a:pt x="162" y="273"/>
                      <a:pt x="162" y="273"/>
                      <a:pt x="162" y="273"/>
                    </a:cubicBezTo>
                    <a:cubicBezTo>
                      <a:pt x="156" y="280"/>
                      <a:pt x="147" y="280"/>
                      <a:pt x="137" y="279"/>
                    </a:cubicBezTo>
                    <a:cubicBezTo>
                      <a:pt x="137" y="280"/>
                      <a:pt x="137" y="280"/>
                      <a:pt x="137" y="280"/>
                    </a:cubicBezTo>
                    <a:cubicBezTo>
                      <a:pt x="143" y="282"/>
                      <a:pt x="150" y="286"/>
                      <a:pt x="157" y="285"/>
                    </a:cubicBezTo>
                    <a:cubicBezTo>
                      <a:pt x="161" y="285"/>
                      <a:pt x="164" y="282"/>
                      <a:pt x="166" y="278"/>
                    </a:cubicBezTo>
                    <a:cubicBezTo>
                      <a:pt x="168" y="273"/>
                      <a:pt x="170" y="266"/>
                      <a:pt x="170" y="260"/>
                    </a:cubicBezTo>
                    <a:cubicBezTo>
                      <a:pt x="171" y="256"/>
                      <a:pt x="169" y="249"/>
                      <a:pt x="176" y="250"/>
                    </a:cubicBezTo>
                    <a:cubicBezTo>
                      <a:pt x="182" y="258"/>
                      <a:pt x="182" y="270"/>
                      <a:pt x="179" y="281"/>
                    </a:cubicBezTo>
                    <a:cubicBezTo>
                      <a:pt x="177" y="286"/>
                      <a:pt x="182" y="293"/>
                      <a:pt x="176" y="297"/>
                    </a:cubicBezTo>
                    <a:cubicBezTo>
                      <a:pt x="170" y="298"/>
                      <a:pt x="165" y="305"/>
                      <a:pt x="157" y="306"/>
                    </a:cubicBezTo>
                    <a:cubicBezTo>
                      <a:pt x="153" y="298"/>
                      <a:pt x="143" y="297"/>
                      <a:pt x="136" y="295"/>
                    </a:cubicBezTo>
                    <a:close/>
                    <a:moveTo>
                      <a:pt x="236" y="207"/>
                    </a:moveTo>
                    <a:cubicBezTo>
                      <a:pt x="231" y="214"/>
                      <a:pt x="226" y="221"/>
                      <a:pt x="226" y="230"/>
                    </a:cubicBezTo>
                    <a:cubicBezTo>
                      <a:pt x="222" y="247"/>
                      <a:pt x="227" y="265"/>
                      <a:pt x="234" y="281"/>
                    </a:cubicBezTo>
                    <a:cubicBezTo>
                      <a:pt x="249" y="301"/>
                      <a:pt x="276" y="306"/>
                      <a:pt x="299" y="300"/>
                    </a:cubicBezTo>
                    <a:cubicBezTo>
                      <a:pt x="303" y="302"/>
                      <a:pt x="309" y="303"/>
                      <a:pt x="313" y="301"/>
                    </a:cubicBezTo>
                    <a:cubicBezTo>
                      <a:pt x="320" y="287"/>
                      <a:pt x="333" y="275"/>
                      <a:pt x="348" y="268"/>
                    </a:cubicBezTo>
                    <a:cubicBezTo>
                      <a:pt x="363" y="261"/>
                      <a:pt x="383" y="267"/>
                      <a:pt x="399" y="270"/>
                    </a:cubicBezTo>
                    <a:cubicBezTo>
                      <a:pt x="411" y="273"/>
                      <a:pt x="424" y="280"/>
                      <a:pt x="437" y="279"/>
                    </a:cubicBezTo>
                    <a:cubicBezTo>
                      <a:pt x="453" y="280"/>
                      <a:pt x="465" y="265"/>
                      <a:pt x="474" y="254"/>
                    </a:cubicBezTo>
                    <a:cubicBezTo>
                      <a:pt x="475" y="241"/>
                      <a:pt x="483" y="228"/>
                      <a:pt x="475" y="216"/>
                    </a:cubicBezTo>
                    <a:cubicBezTo>
                      <a:pt x="475" y="215"/>
                      <a:pt x="473" y="214"/>
                      <a:pt x="475" y="213"/>
                    </a:cubicBezTo>
                    <a:cubicBezTo>
                      <a:pt x="488" y="205"/>
                      <a:pt x="493" y="190"/>
                      <a:pt x="497" y="177"/>
                    </a:cubicBezTo>
                    <a:cubicBezTo>
                      <a:pt x="498" y="169"/>
                      <a:pt x="496" y="163"/>
                      <a:pt x="493" y="157"/>
                    </a:cubicBezTo>
                    <a:cubicBezTo>
                      <a:pt x="484" y="134"/>
                      <a:pt x="458" y="126"/>
                      <a:pt x="442" y="106"/>
                    </a:cubicBezTo>
                    <a:cubicBezTo>
                      <a:pt x="432" y="93"/>
                      <a:pt x="431" y="76"/>
                      <a:pt x="434" y="59"/>
                    </a:cubicBezTo>
                    <a:cubicBezTo>
                      <a:pt x="427" y="53"/>
                      <a:pt x="419" y="59"/>
                      <a:pt x="411" y="59"/>
                    </a:cubicBezTo>
                    <a:cubicBezTo>
                      <a:pt x="396" y="64"/>
                      <a:pt x="378" y="76"/>
                      <a:pt x="374" y="93"/>
                    </a:cubicBezTo>
                    <a:cubicBezTo>
                      <a:pt x="370" y="100"/>
                      <a:pt x="374" y="109"/>
                      <a:pt x="375" y="117"/>
                    </a:cubicBezTo>
                    <a:cubicBezTo>
                      <a:pt x="366" y="123"/>
                      <a:pt x="363" y="133"/>
                      <a:pt x="359" y="143"/>
                    </a:cubicBezTo>
                    <a:cubicBezTo>
                      <a:pt x="360" y="149"/>
                      <a:pt x="360" y="156"/>
                      <a:pt x="363" y="163"/>
                    </a:cubicBezTo>
                    <a:cubicBezTo>
                      <a:pt x="364" y="168"/>
                      <a:pt x="370" y="168"/>
                      <a:pt x="374" y="170"/>
                    </a:cubicBezTo>
                    <a:cubicBezTo>
                      <a:pt x="378" y="173"/>
                      <a:pt x="375" y="178"/>
                      <a:pt x="375" y="181"/>
                    </a:cubicBezTo>
                    <a:cubicBezTo>
                      <a:pt x="375" y="192"/>
                      <a:pt x="379" y="203"/>
                      <a:pt x="390" y="208"/>
                    </a:cubicBezTo>
                    <a:cubicBezTo>
                      <a:pt x="397" y="208"/>
                      <a:pt x="404" y="208"/>
                      <a:pt x="409" y="202"/>
                    </a:cubicBezTo>
                    <a:cubicBezTo>
                      <a:pt x="412" y="198"/>
                      <a:pt x="415" y="192"/>
                      <a:pt x="414" y="186"/>
                    </a:cubicBezTo>
                    <a:cubicBezTo>
                      <a:pt x="411" y="184"/>
                      <a:pt x="406" y="186"/>
                      <a:pt x="403" y="187"/>
                    </a:cubicBezTo>
                    <a:cubicBezTo>
                      <a:pt x="394" y="185"/>
                      <a:pt x="385" y="179"/>
                      <a:pt x="381" y="171"/>
                    </a:cubicBezTo>
                    <a:cubicBezTo>
                      <a:pt x="375" y="157"/>
                      <a:pt x="383" y="142"/>
                      <a:pt x="393" y="133"/>
                    </a:cubicBezTo>
                    <a:cubicBezTo>
                      <a:pt x="408" y="123"/>
                      <a:pt x="429" y="123"/>
                      <a:pt x="443" y="133"/>
                    </a:cubicBezTo>
                    <a:cubicBezTo>
                      <a:pt x="458" y="145"/>
                      <a:pt x="464" y="164"/>
                      <a:pt x="467" y="182"/>
                    </a:cubicBezTo>
                    <a:cubicBezTo>
                      <a:pt x="467" y="208"/>
                      <a:pt x="456" y="235"/>
                      <a:pt x="432" y="251"/>
                    </a:cubicBezTo>
                    <a:cubicBezTo>
                      <a:pt x="417" y="261"/>
                      <a:pt x="403" y="259"/>
                      <a:pt x="385" y="261"/>
                    </a:cubicBezTo>
                    <a:cubicBezTo>
                      <a:pt x="366" y="257"/>
                      <a:pt x="351" y="242"/>
                      <a:pt x="341" y="227"/>
                    </a:cubicBezTo>
                    <a:cubicBezTo>
                      <a:pt x="336" y="234"/>
                      <a:pt x="334" y="242"/>
                      <a:pt x="327" y="247"/>
                    </a:cubicBezTo>
                    <a:cubicBezTo>
                      <a:pt x="319" y="255"/>
                      <a:pt x="309" y="262"/>
                      <a:pt x="298" y="258"/>
                    </a:cubicBezTo>
                    <a:cubicBezTo>
                      <a:pt x="295" y="257"/>
                      <a:pt x="293" y="255"/>
                      <a:pt x="290" y="257"/>
                    </a:cubicBezTo>
                    <a:cubicBezTo>
                      <a:pt x="285" y="264"/>
                      <a:pt x="276" y="264"/>
                      <a:pt x="270" y="267"/>
                    </a:cubicBezTo>
                    <a:cubicBezTo>
                      <a:pt x="262" y="269"/>
                      <a:pt x="256" y="266"/>
                      <a:pt x="251" y="261"/>
                    </a:cubicBezTo>
                    <a:cubicBezTo>
                      <a:pt x="244" y="254"/>
                      <a:pt x="241" y="242"/>
                      <a:pt x="244" y="231"/>
                    </a:cubicBezTo>
                    <a:cubicBezTo>
                      <a:pt x="244" y="224"/>
                      <a:pt x="253" y="226"/>
                      <a:pt x="256" y="220"/>
                    </a:cubicBezTo>
                    <a:cubicBezTo>
                      <a:pt x="258" y="216"/>
                      <a:pt x="257" y="211"/>
                      <a:pt x="253" y="207"/>
                    </a:cubicBezTo>
                    <a:cubicBezTo>
                      <a:pt x="248" y="204"/>
                      <a:pt x="242" y="205"/>
                      <a:pt x="236" y="207"/>
                    </a:cubicBezTo>
                    <a:close/>
                    <a:moveTo>
                      <a:pt x="226" y="510"/>
                    </a:moveTo>
                    <a:cubicBezTo>
                      <a:pt x="225" y="518"/>
                      <a:pt x="225" y="518"/>
                      <a:pt x="225" y="518"/>
                    </a:cubicBezTo>
                    <a:cubicBezTo>
                      <a:pt x="227" y="534"/>
                      <a:pt x="227" y="553"/>
                      <a:pt x="245" y="558"/>
                    </a:cubicBezTo>
                    <a:cubicBezTo>
                      <a:pt x="250" y="561"/>
                      <a:pt x="254" y="556"/>
                      <a:pt x="257" y="552"/>
                    </a:cubicBezTo>
                    <a:cubicBezTo>
                      <a:pt x="258" y="550"/>
                      <a:pt x="260" y="546"/>
                      <a:pt x="258" y="544"/>
                    </a:cubicBezTo>
                    <a:cubicBezTo>
                      <a:pt x="252" y="540"/>
                      <a:pt x="247" y="538"/>
                      <a:pt x="239" y="538"/>
                    </a:cubicBezTo>
                    <a:cubicBezTo>
                      <a:pt x="233" y="533"/>
                      <a:pt x="230" y="524"/>
                      <a:pt x="231" y="514"/>
                    </a:cubicBezTo>
                    <a:cubicBezTo>
                      <a:pt x="234" y="505"/>
                      <a:pt x="240" y="495"/>
                      <a:pt x="249" y="490"/>
                    </a:cubicBezTo>
                    <a:cubicBezTo>
                      <a:pt x="251" y="489"/>
                      <a:pt x="254" y="490"/>
                      <a:pt x="256" y="488"/>
                    </a:cubicBezTo>
                    <a:cubicBezTo>
                      <a:pt x="265" y="488"/>
                      <a:pt x="271" y="485"/>
                      <a:pt x="279" y="489"/>
                    </a:cubicBezTo>
                    <a:cubicBezTo>
                      <a:pt x="286" y="491"/>
                      <a:pt x="292" y="497"/>
                      <a:pt x="299" y="501"/>
                    </a:cubicBezTo>
                    <a:cubicBezTo>
                      <a:pt x="301" y="503"/>
                      <a:pt x="299" y="507"/>
                      <a:pt x="303" y="508"/>
                    </a:cubicBezTo>
                    <a:cubicBezTo>
                      <a:pt x="312" y="504"/>
                      <a:pt x="320" y="511"/>
                      <a:pt x="329" y="514"/>
                    </a:cubicBezTo>
                    <a:cubicBezTo>
                      <a:pt x="336" y="520"/>
                      <a:pt x="340" y="529"/>
                      <a:pt x="342" y="537"/>
                    </a:cubicBezTo>
                    <a:cubicBezTo>
                      <a:pt x="345" y="538"/>
                      <a:pt x="345" y="538"/>
                      <a:pt x="345" y="538"/>
                    </a:cubicBezTo>
                    <a:cubicBezTo>
                      <a:pt x="350" y="532"/>
                      <a:pt x="354" y="525"/>
                      <a:pt x="361" y="521"/>
                    </a:cubicBezTo>
                    <a:cubicBezTo>
                      <a:pt x="365" y="517"/>
                      <a:pt x="374" y="519"/>
                      <a:pt x="372" y="511"/>
                    </a:cubicBezTo>
                    <a:cubicBezTo>
                      <a:pt x="368" y="508"/>
                      <a:pt x="365" y="514"/>
                      <a:pt x="361" y="514"/>
                    </a:cubicBezTo>
                    <a:cubicBezTo>
                      <a:pt x="329" y="505"/>
                      <a:pt x="329" y="505"/>
                      <a:pt x="329" y="505"/>
                    </a:cubicBezTo>
                    <a:cubicBezTo>
                      <a:pt x="316" y="500"/>
                      <a:pt x="308" y="488"/>
                      <a:pt x="298" y="479"/>
                    </a:cubicBezTo>
                    <a:cubicBezTo>
                      <a:pt x="280" y="473"/>
                      <a:pt x="264" y="480"/>
                      <a:pt x="247" y="484"/>
                    </a:cubicBezTo>
                    <a:cubicBezTo>
                      <a:pt x="237" y="489"/>
                      <a:pt x="231" y="500"/>
                      <a:pt x="226" y="510"/>
                    </a:cubicBezTo>
                    <a:close/>
                    <a:moveTo>
                      <a:pt x="244" y="208"/>
                    </a:moveTo>
                    <a:cubicBezTo>
                      <a:pt x="229" y="221"/>
                      <a:pt x="232" y="239"/>
                      <a:pt x="232" y="256"/>
                    </a:cubicBezTo>
                    <a:cubicBezTo>
                      <a:pt x="237" y="275"/>
                      <a:pt x="253" y="288"/>
                      <a:pt x="270" y="293"/>
                    </a:cubicBezTo>
                    <a:cubicBezTo>
                      <a:pt x="282" y="295"/>
                      <a:pt x="295" y="296"/>
                      <a:pt x="308" y="295"/>
                    </a:cubicBezTo>
                    <a:cubicBezTo>
                      <a:pt x="310" y="292"/>
                      <a:pt x="312" y="292"/>
                      <a:pt x="313" y="289"/>
                    </a:cubicBezTo>
                    <a:cubicBezTo>
                      <a:pt x="322" y="277"/>
                      <a:pt x="334" y="266"/>
                      <a:pt x="348" y="260"/>
                    </a:cubicBezTo>
                    <a:cubicBezTo>
                      <a:pt x="350" y="257"/>
                      <a:pt x="357" y="261"/>
                      <a:pt x="358" y="256"/>
                    </a:cubicBezTo>
                    <a:cubicBezTo>
                      <a:pt x="352" y="252"/>
                      <a:pt x="349" y="246"/>
                      <a:pt x="345" y="240"/>
                    </a:cubicBezTo>
                    <a:cubicBezTo>
                      <a:pt x="342" y="240"/>
                      <a:pt x="342" y="240"/>
                      <a:pt x="342" y="240"/>
                    </a:cubicBezTo>
                    <a:cubicBezTo>
                      <a:pt x="333" y="250"/>
                      <a:pt x="321" y="260"/>
                      <a:pt x="305" y="260"/>
                    </a:cubicBezTo>
                    <a:cubicBezTo>
                      <a:pt x="301" y="261"/>
                      <a:pt x="297" y="259"/>
                      <a:pt x="294" y="261"/>
                    </a:cubicBezTo>
                    <a:cubicBezTo>
                      <a:pt x="290" y="271"/>
                      <a:pt x="278" y="272"/>
                      <a:pt x="268" y="273"/>
                    </a:cubicBezTo>
                    <a:cubicBezTo>
                      <a:pt x="255" y="273"/>
                      <a:pt x="243" y="264"/>
                      <a:pt x="238" y="252"/>
                    </a:cubicBezTo>
                    <a:cubicBezTo>
                      <a:pt x="238" y="228"/>
                      <a:pt x="238" y="228"/>
                      <a:pt x="238" y="228"/>
                    </a:cubicBezTo>
                    <a:cubicBezTo>
                      <a:pt x="238" y="223"/>
                      <a:pt x="244" y="224"/>
                      <a:pt x="246" y="220"/>
                    </a:cubicBezTo>
                    <a:cubicBezTo>
                      <a:pt x="249" y="216"/>
                      <a:pt x="253" y="213"/>
                      <a:pt x="249" y="209"/>
                    </a:cubicBezTo>
                    <a:cubicBezTo>
                      <a:pt x="247" y="207"/>
                      <a:pt x="246" y="208"/>
                      <a:pt x="244" y="208"/>
                    </a:cubicBezTo>
                    <a:close/>
                    <a:moveTo>
                      <a:pt x="254" y="375"/>
                    </a:moveTo>
                    <a:cubicBezTo>
                      <a:pt x="236" y="384"/>
                      <a:pt x="236" y="384"/>
                      <a:pt x="236" y="384"/>
                    </a:cubicBezTo>
                    <a:cubicBezTo>
                      <a:pt x="235" y="386"/>
                      <a:pt x="234" y="387"/>
                      <a:pt x="236" y="389"/>
                    </a:cubicBezTo>
                    <a:cubicBezTo>
                      <a:pt x="249" y="393"/>
                      <a:pt x="262" y="401"/>
                      <a:pt x="267" y="414"/>
                    </a:cubicBezTo>
                    <a:cubicBezTo>
                      <a:pt x="269" y="422"/>
                      <a:pt x="263" y="432"/>
                      <a:pt x="273" y="437"/>
                    </a:cubicBezTo>
                    <a:cubicBezTo>
                      <a:pt x="284" y="436"/>
                      <a:pt x="296" y="431"/>
                      <a:pt x="308" y="434"/>
                    </a:cubicBezTo>
                    <a:cubicBezTo>
                      <a:pt x="313" y="418"/>
                      <a:pt x="323" y="397"/>
                      <a:pt x="343" y="393"/>
                    </a:cubicBezTo>
                    <a:cubicBezTo>
                      <a:pt x="353" y="391"/>
                      <a:pt x="364" y="392"/>
                      <a:pt x="372" y="389"/>
                    </a:cubicBezTo>
                    <a:cubicBezTo>
                      <a:pt x="387" y="389"/>
                      <a:pt x="395" y="403"/>
                      <a:pt x="400" y="414"/>
                    </a:cubicBezTo>
                    <a:cubicBezTo>
                      <a:pt x="402" y="422"/>
                      <a:pt x="402" y="432"/>
                      <a:pt x="395" y="438"/>
                    </a:cubicBezTo>
                    <a:cubicBezTo>
                      <a:pt x="389" y="441"/>
                      <a:pt x="382" y="441"/>
                      <a:pt x="374" y="440"/>
                    </a:cubicBezTo>
                    <a:cubicBezTo>
                      <a:pt x="364" y="436"/>
                      <a:pt x="363" y="419"/>
                      <a:pt x="349" y="423"/>
                    </a:cubicBezTo>
                    <a:cubicBezTo>
                      <a:pt x="344" y="426"/>
                      <a:pt x="339" y="428"/>
                      <a:pt x="336" y="434"/>
                    </a:cubicBezTo>
                    <a:cubicBezTo>
                      <a:pt x="331" y="440"/>
                      <a:pt x="335" y="448"/>
                      <a:pt x="338" y="454"/>
                    </a:cubicBezTo>
                    <a:cubicBezTo>
                      <a:pt x="345" y="465"/>
                      <a:pt x="357" y="472"/>
                      <a:pt x="369" y="475"/>
                    </a:cubicBezTo>
                    <a:cubicBezTo>
                      <a:pt x="385" y="475"/>
                      <a:pt x="400" y="475"/>
                      <a:pt x="412" y="464"/>
                    </a:cubicBezTo>
                    <a:cubicBezTo>
                      <a:pt x="422" y="459"/>
                      <a:pt x="427" y="449"/>
                      <a:pt x="432" y="441"/>
                    </a:cubicBezTo>
                    <a:cubicBezTo>
                      <a:pt x="441" y="441"/>
                      <a:pt x="448" y="434"/>
                      <a:pt x="455" y="431"/>
                    </a:cubicBezTo>
                    <a:cubicBezTo>
                      <a:pt x="473" y="418"/>
                      <a:pt x="475" y="396"/>
                      <a:pt x="472" y="376"/>
                    </a:cubicBezTo>
                    <a:cubicBezTo>
                      <a:pt x="472" y="361"/>
                      <a:pt x="460" y="351"/>
                      <a:pt x="452" y="340"/>
                    </a:cubicBezTo>
                    <a:cubicBezTo>
                      <a:pt x="443" y="333"/>
                      <a:pt x="430" y="332"/>
                      <a:pt x="420" y="327"/>
                    </a:cubicBezTo>
                    <a:cubicBezTo>
                      <a:pt x="412" y="316"/>
                      <a:pt x="412" y="316"/>
                      <a:pt x="412" y="316"/>
                    </a:cubicBezTo>
                    <a:cubicBezTo>
                      <a:pt x="401" y="302"/>
                      <a:pt x="381" y="301"/>
                      <a:pt x="365" y="306"/>
                    </a:cubicBezTo>
                    <a:cubicBezTo>
                      <a:pt x="357" y="310"/>
                      <a:pt x="348" y="315"/>
                      <a:pt x="344" y="324"/>
                    </a:cubicBezTo>
                    <a:cubicBezTo>
                      <a:pt x="343" y="330"/>
                      <a:pt x="345" y="336"/>
                      <a:pt x="347" y="342"/>
                    </a:cubicBezTo>
                    <a:cubicBezTo>
                      <a:pt x="349" y="348"/>
                      <a:pt x="357" y="346"/>
                      <a:pt x="362" y="349"/>
                    </a:cubicBezTo>
                    <a:cubicBezTo>
                      <a:pt x="364" y="346"/>
                      <a:pt x="366" y="341"/>
                      <a:pt x="370" y="341"/>
                    </a:cubicBezTo>
                    <a:cubicBezTo>
                      <a:pt x="376" y="338"/>
                      <a:pt x="382" y="340"/>
                      <a:pt x="387" y="343"/>
                    </a:cubicBezTo>
                    <a:cubicBezTo>
                      <a:pt x="394" y="346"/>
                      <a:pt x="395" y="353"/>
                      <a:pt x="397" y="360"/>
                    </a:cubicBezTo>
                    <a:cubicBezTo>
                      <a:pt x="397" y="367"/>
                      <a:pt x="392" y="373"/>
                      <a:pt x="386" y="377"/>
                    </a:cubicBezTo>
                    <a:cubicBezTo>
                      <a:pt x="379" y="380"/>
                      <a:pt x="371" y="384"/>
                      <a:pt x="364" y="382"/>
                    </a:cubicBezTo>
                    <a:cubicBezTo>
                      <a:pt x="346" y="387"/>
                      <a:pt x="330" y="378"/>
                      <a:pt x="320" y="363"/>
                    </a:cubicBezTo>
                    <a:cubicBezTo>
                      <a:pt x="316" y="357"/>
                      <a:pt x="315" y="350"/>
                      <a:pt x="310" y="344"/>
                    </a:cubicBezTo>
                    <a:cubicBezTo>
                      <a:pt x="296" y="344"/>
                      <a:pt x="284" y="343"/>
                      <a:pt x="271" y="338"/>
                    </a:cubicBezTo>
                    <a:cubicBezTo>
                      <a:pt x="269" y="340"/>
                      <a:pt x="269" y="340"/>
                      <a:pt x="269" y="340"/>
                    </a:cubicBezTo>
                    <a:cubicBezTo>
                      <a:pt x="265" y="352"/>
                      <a:pt x="264" y="367"/>
                      <a:pt x="254" y="375"/>
                    </a:cubicBezTo>
                    <a:close/>
                    <a:moveTo>
                      <a:pt x="267" y="374"/>
                    </a:moveTo>
                    <a:cubicBezTo>
                      <a:pt x="262" y="379"/>
                      <a:pt x="256" y="382"/>
                      <a:pt x="252" y="387"/>
                    </a:cubicBezTo>
                    <a:cubicBezTo>
                      <a:pt x="267" y="396"/>
                      <a:pt x="275" y="411"/>
                      <a:pt x="277" y="427"/>
                    </a:cubicBezTo>
                    <a:cubicBezTo>
                      <a:pt x="284" y="428"/>
                      <a:pt x="293" y="425"/>
                      <a:pt x="300" y="425"/>
                    </a:cubicBezTo>
                    <a:cubicBezTo>
                      <a:pt x="303" y="423"/>
                      <a:pt x="303" y="419"/>
                      <a:pt x="306" y="417"/>
                    </a:cubicBezTo>
                    <a:cubicBezTo>
                      <a:pt x="312" y="405"/>
                      <a:pt x="321" y="396"/>
                      <a:pt x="331" y="387"/>
                    </a:cubicBezTo>
                    <a:cubicBezTo>
                      <a:pt x="327" y="381"/>
                      <a:pt x="319" y="377"/>
                      <a:pt x="315" y="371"/>
                    </a:cubicBezTo>
                    <a:cubicBezTo>
                      <a:pt x="311" y="364"/>
                      <a:pt x="309" y="357"/>
                      <a:pt x="304" y="353"/>
                    </a:cubicBezTo>
                    <a:cubicBezTo>
                      <a:pt x="294" y="353"/>
                      <a:pt x="284" y="350"/>
                      <a:pt x="274" y="349"/>
                    </a:cubicBezTo>
                    <a:cubicBezTo>
                      <a:pt x="272" y="357"/>
                      <a:pt x="271" y="366"/>
                      <a:pt x="267" y="374"/>
                    </a:cubicBezTo>
                    <a:close/>
                    <a:moveTo>
                      <a:pt x="267" y="140"/>
                    </a:moveTo>
                    <a:cubicBezTo>
                      <a:pt x="277" y="143"/>
                      <a:pt x="289" y="145"/>
                      <a:pt x="296" y="134"/>
                    </a:cubicBezTo>
                    <a:cubicBezTo>
                      <a:pt x="303" y="128"/>
                      <a:pt x="302" y="118"/>
                      <a:pt x="308" y="112"/>
                    </a:cubicBezTo>
                    <a:cubicBezTo>
                      <a:pt x="310" y="111"/>
                      <a:pt x="312" y="114"/>
                      <a:pt x="312" y="115"/>
                    </a:cubicBezTo>
                    <a:cubicBezTo>
                      <a:pt x="310" y="129"/>
                      <a:pt x="305" y="143"/>
                      <a:pt x="308" y="156"/>
                    </a:cubicBezTo>
                    <a:cubicBezTo>
                      <a:pt x="309" y="163"/>
                      <a:pt x="314" y="169"/>
                      <a:pt x="312" y="176"/>
                    </a:cubicBezTo>
                    <a:cubicBezTo>
                      <a:pt x="309" y="177"/>
                      <a:pt x="306" y="178"/>
                      <a:pt x="304" y="175"/>
                    </a:cubicBezTo>
                    <a:cubicBezTo>
                      <a:pt x="297" y="157"/>
                      <a:pt x="279" y="155"/>
                      <a:pt x="263" y="152"/>
                    </a:cubicBezTo>
                    <a:cubicBezTo>
                      <a:pt x="258" y="149"/>
                      <a:pt x="261" y="140"/>
                      <a:pt x="267" y="140"/>
                    </a:cubicBezTo>
                    <a:close/>
                    <a:moveTo>
                      <a:pt x="264" y="384"/>
                    </a:moveTo>
                    <a:cubicBezTo>
                      <a:pt x="262" y="388"/>
                      <a:pt x="267" y="391"/>
                      <a:pt x="269" y="392"/>
                    </a:cubicBezTo>
                    <a:cubicBezTo>
                      <a:pt x="277" y="399"/>
                      <a:pt x="280" y="409"/>
                      <a:pt x="282" y="419"/>
                    </a:cubicBezTo>
                    <a:cubicBezTo>
                      <a:pt x="285" y="420"/>
                      <a:pt x="291" y="419"/>
                      <a:pt x="295" y="418"/>
                    </a:cubicBezTo>
                    <a:cubicBezTo>
                      <a:pt x="296" y="412"/>
                      <a:pt x="301" y="406"/>
                      <a:pt x="306" y="401"/>
                    </a:cubicBezTo>
                    <a:cubicBezTo>
                      <a:pt x="310" y="397"/>
                      <a:pt x="317" y="394"/>
                      <a:pt x="318" y="388"/>
                    </a:cubicBezTo>
                    <a:cubicBezTo>
                      <a:pt x="309" y="379"/>
                      <a:pt x="304" y="368"/>
                      <a:pt x="300" y="358"/>
                    </a:cubicBezTo>
                    <a:cubicBezTo>
                      <a:pt x="294" y="357"/>
                      <a:pt x="285" y="354"/>
                      <a:pt x="279" y="358"/>
                    </a:cubicBezTo>
                    <a:cubicBezTo>
                      <a:pt x="277" y="367"/>
                      <a:pt x="273" y="378"/>
                      <a:pt x="264" y="384"/>
                    </a:cubicBezTo>
                    <a:close/>
                    <a:moveTo>
                      <a:pt x="280" y="616"/>
                    </a:moveTo>
                    <a:cubicBezTo>
                      <a:pt x="275" y="618"/>
                      <a:pt x="269" y="617"/>
                      <a:pt x="265" y="622"/>
                    </a:cubicBezTo>
                    <a:cubicBezTo>
                      <a:pt x="265" y="624"/>
                      <a:pt x="265" y="626"/>
                      <a:pt x="266" y="627"/>
                    </a:cubicBezTo>
                    <a:cubicBezTo>
                      <a:pt x="274" y="629"/>
                      <a:pt x="280" y="625"/>
                      <a:pt x="287" y="624"/>
                    </a:cubicBezTo>
                    <a:cubicBezTo>
                      <a:pt x="300" y="625"/>
                      <a:pt x="305" y="638"/>
                      <a:pt x="307" y="648"/>
                    </a:cubicBezTo>
                    <a:cubicBezTo>
                      <a:pt x="310" y="650"/>
                      <a:pt x="311" y="647"/>
                      <a:pt x="314" y="647"/>
                    </a:cubicBezTo>
                    <a:cubicBezTo>
                      <a:pt x="317" y="645"/>
                      <a:pt x="319" y="641"/>
                      <a:pt x="319" y="637"/>
                    </a:cubicBezTo>
                    <a:cubicBezTo>
                      <a:pt x="312" y="627"/>
                      <a:pt x="308" y="613"/>
                      <a:pt x="311" y="601"/>
                    </a:cubicBezTo>
                    <a:cubicBezTo>
                      <a:pt x="312" y="599"/>
                      <a:pt x="309" y="597"/>
                      <a:pt x="307" y="597"/>
                    </a:cubicBezTo>
                    <a:cubicBezTo>
                      <a:pt x="301" y="609"/>
                      <a:pt x="289" y="610"/>
                      <a:pt x="280" y="616"/>
                    </a:cubicBezTo>
                    <a:close/>
                    <a:moveTo>
                      <a:pt x="352" y="430"/>
                    </a:moveTo>
                    <a:cubicBezTo>
                      <a:pt x="346" y="432"/>
                      <a:pt x="339" y="440"/>
                      <a:pt x="343" y="448"/>
                    </a:cubicBezTo>
                    <a:cubicBezTo>
                      <a:pt x="349" y="454"/>
                      <a:pt x="354" y="464"/>
                      <a:pt x="363" y="466"/>
                    </a:cubicBezTo>
                    <a:cubicBezTo>
                      <a:pt x="384" y="472"/>
                      <a:pt x="407" y="464"/>
                      <a:pt x="420" y="447"/>
                    </a:cubicBezTo>
                    <a:cubicBezTo>
                      <a:pt x="423" y="443"/>
                      <a:pt x="421" y="437"/>
                      <a:pt x="425" y="434"/>
                    </a:cubicBezTo>
                    <a:cubicBezTo>
                      <a:pt x="432" y="432"/>
                      <a:pt x="441" y="432"/>
                      <a:pt x="447" y="426"/>
                    </a:cubicBezTo>
                    <a:cubicBezTo>
                      <a:pt x="466" y="414"/>
                      <a:pt x="466" y="388"/>
                      <a:pt x="463" y="369"/>
                    </a:cubicBezTo>
                    <a:cubicBezTo>
                      <a:pt x="457" y="359"/>
                      <a:pt x="450" y="347"/>
                      <a:pt x="439" y="342"/>
                    </a:cubicBezTo>
                    <a:cubicBezTo>
                      <a:pt x="431" y="336"/>
                      <a:pt x="422" y="340"/>
                      <a:pt x="415" y="336"/>
                    </a:cubicBezTo>
                    <a:cubicBezTo>
                      <a:pt x="410" y="326"/>
                      <a:pt x="404" y="317"/>
                      <a:pt x="394" y="313"/>
                    </a:cubicBezTo>
                    <a:cubicBezTo>
                      <a:pt x="379" y="308"/>
                      <a:pt x="364" y="314"/>
                      <a:pt x="354" y="323"/>
                    </a:cubicBezTo>
                    <a:cubicBezTo>
                      <a:pt x="351" y="328"/>
                      <a:pt x="351" y="335"/>
                      <a:pt x="354" y="338"/>
                    </a:cubicBezTo>
                    <a:cubicBezTo>
                      <a:pt x="355" y="339"/>
                      <a:pt x="356" y="339"/>
                      <a:pt x="358" y="338"/>
                    </a:cubicBezTo>
                    <a:cubicBezTo>
                      <a:pt x="361" y="335"/>
                      <a:pt x="366" y="333"/>
                      <a:pt x="370" y="331"/>
                    </a:cubicBezTo>
                    <a:cubicBezTo>
                      <a:pt x="382" y="328"/>
                      <a:pt x="395" y="333"/>
                      <a:pt x="402" y="343"/>
                    </a:cubicBezTo>
                    <a:cubicBezTo>
                      <a:pt x="410" y="348"/>
                      <a:pt x="401" y="362"/>
                      <a:pt x="411" y="365"/>
                    </a:cubicBezTo>
                    <a:cubicBezTo>
                      <a:pt x="411" y="358"/>
                      <a:pt x="414" y="352"/>
                      <a:pt x="412" y="346"/>
                    </a:cubicBezTo>
                    <a:cubicBezTo>
                      <a:pt x="414" y="343"/>
                      <a:pt x="416" y="347"/>
                      <a:pt x="419" y="346"/>
                    </a:cubicBezTo>
                    <a:cubicBezTo>
                      <a:pt x="434" y="348"/>
                      <a:pt x="449" y="357"/>
                      <a:pt x="456" y="372"/>
                    </a:cubicBezTo>
                    <a:cubicBezTo>
                      <a:pt x="461" y="387"/>
                      <a:pt x="460" y="403"/>
                      <a:pt x="450" y="416"/>
                    </a:cubicBezTo>
                    <a:cubicBezTo>
                      <a:pt x="443" y="423"/>
                      <a:pt x="431" y="427"/>
                      <a:pt x="421" y="424"/>
                    </a:cubicBezTo>
                    <a:cubicBezTo>
                      <a:pt x="420" y="422"/>
                      <a:pt x="414" y="419"/>
                      <a:pt x="417" y="416"/>
                    </a:cubicBezTo>
                    <a:cubicBezTo>
                      <a:pt x="424" y="415"/>
                      <a:pt x="430" y="412"/>
                      <a:pt x="435" y="409"/>
                    </a:cubicBezTo>
                    <a:cubicBezTo>
                      <a:pt x="440" y="404"/>
                      <a:pt x="446" y="400"/>
                      <a:pt x="447" y="393"/>
                    </a:cubicBezTo>
                    <a:cubicBezTo>
                      <a:pt x="442" y="382"/>
                      <a:pt x="433" y="373"/>
                      <a:pt x="422" y="366"/>
                    </a:cubicBezTo>
                    <a:cubicBezTo>
                      <a:pt x="420" y="366"/>
                      <a:pt x="416" y="365"/>
                      <a:pt x="415" y="367"/>
                    </a:cubicBezTo>
                    <a:cubicBezTo>
                      <a:pt x="422" y="373"/>
                      <a:pt x="430" y="381"/>
                      <a:pt x="437" y="388"/>
                    </a:cubicBezTo>
                    <a:cubicBezTo>
                      <a:pt x="441" y="399"/>
                      <a:pt x="425" y="402"/>
                      <a:pt x="420" y="409"/>
                    </a:cubicBezTo>
                    <a:cubicBezTo>
                      <a:pt x="416" y="408"/>
                      <a:pt x="412" y="409"/>
                      <a:pt x="409" y="412"/>
                    </a:cubicBezTo>
                    <a:cubicBezTo>
                      <a:pt x="410" y="421"/>
                      <a:pt x="411" y="432"/>
                      <a:pt x="405" y="439"/>
                    </a:cubicBezTo>
                    <a:cubicBezTo>
                      <a:pt x="400" y="448"/>
                      <a:pt x="389" y="447"/>
                      <a:pt x="381" y="449"/>
                    </a:cubicBezTo>
                    <a:cubicBezTo>
                      <a:pt x="375" y="448"/>
                      <a:pt x="368" y="446"/>
                      <a:pt x="364" y="441"/>
                    </a:cubicBezTo>
                    <a:cubicBezTo>
                      <a:pt x="358" y="438"/>
                      <a:pt x="359" y="431"/>
                      <a:pt x="352" y="430"/>
                    </a:cubicBezTo>
                    <a:close/>
                    <a:moveTo>
                      <a:pt x="384" y="118"/>
                    </a:moveTo>
                    <a:cubicBezTo>
                      <a:pt x="384" y="109"/>
                      <a:pt x="378" y="102"/>
                      <a:pt x="381" y="93"/>
                    </a:cubicBezTo>
                    <a:cubicBezTo>
                      <a:pt x="388" y="76"/>
                      <a:pt x="405" y="65"/>
                      <a:pt x="424" y="64"/>
                    </a:cubicBezTo>
                    <a:cubicBezTo>
                      <a:pt x="430" y="67"/>
                      <a:pt x="423" y="72"/>
                      <a:pt x="424" y="76"/>
                    </a:cubicBezTo>
                    <a:cubicBezTo>
                      <a:pt x="420" y="94"/>
                      <a:pt x="431" y="110"/>
                      <a:pt x="445" y="120"/>
                    </a:cubicBezTo>
                    <a:cubicBezTo>
                      <a:pt x="446" y="123"/>
                      <a:pt x="444" y="122"/>
                      <a:pt x="442" y="122"/>
                    </a:cubicBezTo>
                    <a:cubicBezTo>
                      <a:pt x="439" y="122"/>
                      <a:pt x="435" y="119"/>
                      <a:pt x="432" y="118"/>
                    </a:cubicBezTo>
                    <a:cubicBezTo>
                      <a:pt x="413" y="116"/>
                      <a:pt x="392" y="117"/>
                      <a:pt x="379" y="134"/>
                    </a:cubicBezTo>
                    <a:cubicBezTo>
                      <a:pt x="378" y="142"/>
                      <a:pt x="374" y="148"/>
                      <a:pt x="373" y="155"/>
                    </a:cubicBezTo>
                    <a:cubicBezTo>
                      <a:pt x="371" y="158"/>
                      <a:pt x="369" y="154"/>
                      <a:pt x="369" y="153"/>
                    </a:cubicBezTo>
                    <a:cubicBezTo>
                      <a:pt x="368" y="150"/>
                      <a:pt x="368" y="150"/>
                      <a:pt x="368" y="150"/>
                    </a:cubicBezTo>
                    <a:cubicBezTo>
                      <a:pt x="371" y="138"/>
                      <a:pt x="374" y="126"/>
                      <a:pt x="384" y="118"/>
                    </a:cubicBezTo>
                    <a:close/>
                    <a:moveTo>
                      <a:pt x="384" y="581"/>
                    </a:moveTo>
                    <a:cubicBezTo>
                      <a:pt x="374" y="587"/>
                      <a:pt x="369" y="599"/>
                      <a:pt x="369" y="611"/>
                    </a:cubicBezTo>
                    <a:cubicBezTo>
                      <a:pt x="371" y="620"/>
                      <a:pt x="375" y="629"/>
                      <a:pt x="382" y="636"/>
                    </a:cubicBezTo>
                    <a:cubicBezTo>
                      <a:pt x="385" y="641"/>
                      <a:pt x="381" y="645"/>
                      <a:pt x="380" y="650"/>
                    </a:cubicBezTo>
                    <a:cubicBezTo>
                      <a:pt x="378" y="663"/>
                      <a:pt x="383" y="676"/>
                      <a:pt x="390" y="687"/>
                    </a:cubicBezTo>
                    <a:cubicBezTo>
                      <a:pt x="398" y="694"/>
                      <a:pt x="407" y="700"/>
                      <a:pt x="418" y="700"/>
                    </a:cubicBezTo>
                    <a:cubicBezTo>
                      <a:pt x="428" y="695"/>
                      <a:pt x="420" y="682"/>
                      <a:pt x="427" y="675"/>
                    </a:cubicBezTo>
                    <a:cubicBezTo>
                      <a:pt x="432" y="663"/>
                      <a:pt x="442" y="652"/>
                      <a:pt x="453" y="645"/>
                    </a:cubicBezTo>
                    <a:cubicBezTo>
                      <a:pt x="453" y="644"/>
                      <a:pt x="452" y="644"/>
                      <a:pt x="451" y="644"/>
                    </a:cubicBezTo>
                    <a:cubicBezTo>
                      <a:pt x="436" y="649"/>
                      <a:pt x="421" y="647"/>
                      <a:pt x="406" y="644"/>
                    </a:cubicBezTo>
                    <a:cubicBezTo>
                      <a:pt x="390" y="637"/>
                      <a:pt x="388" y="620"/>
                      <a:pt x="387" y="606"/>
                    </a:cubicBezTo>
                    <a:cubicBezTo>
                      <a:pt x="387" y="592"/>
                      <a:pt x="395" y="581"/>
                      <a:pt x="407" y="575"/>
                    </a:cubicBezTo>
                    <a:cubicBezTo>
                      <a:pt x="408" y="574"/>
                      <a:pt x="406" y="573"/>
                      <a:pt x="405" y="573"/>
                    </a:cubicBezTo>
                    <a:cubicBezTo>
                      <a:pt x="398" y="574"/>
                      <a:pt x="390" y="575"/>
                      <a:pt x="384" y="581"/>
                    </a:cubicBezTo>
                    <a:close/>
                    <a:moveTo>
                      <a:pt x="372" y="358"/>
                    </a:moveTo>
                    <a:cubicBezTo>
                      <a:pt x="372" y="358"/>
                      <a:pt x="371" y="358"/>
                      <a:pt x="371" y="360"/>
                    </a:cubicBezTo>
                    <a:cubicBezTo>
                      <a:pt x="372" y="360"/>
                      <a:pt x="373" y="360"/>
                      <a:pt x="374" y="359"/>
                    </a:cubicBezTo>
                    <a:cubicBezTo>
                      <a:pt x="372" y="358"/>
                      <a:pt x="372" y="358"/>
                      <a:pt x="372" y="358"/>
                    </a:cubicBezTo>
                    <a:close/>
                    <a:moveTo>
                      <a:pt x="60" y="327"/>
                    </a:moveTo>
                    <a:cubicBezTo>
                      <a:pt x="55" y="331"/>
                      <a:pt x="49" y="334"/>
                      <a:pt x="49" y="341"/>
                    </a:cubicBezTo>
                    <a:cubicBezTo>
                      <a:pt x="50" y="347"/>
                      <a:pt x="56" y="346"/>
                      <a:pt x="60" y="346"/>
                    </a:cubicBezTo>
                    <a:cubicBezTo>
                      <a:pt x="67" y="347"/>
                      <a:pt x="73" y="356"/>
                      <a:pt x="76" y="362"/>
                    </a:cubicBezTo>
                    <a:cubicBezTo>
                      <a:pt x="88" y="374"/>
                      <a:pt x="105" y="378"/>
                      <a:pt x="122" y="373"/>
                    </a:cubicBezTo>
                    <a:cubicBezTo>
                      <a:pt x="129" y="378"/>
                      <a:pt x="139" y="382"/>
                      <a:pt x="148" y="378"/>
                    </a:cubicBezTo>
                    <a:cubicBezTo>
                      <a:pt x="153" y="378"/>
                      <a:pt x="157" y="372"/>
                      <a:pt x="162" y="373"/>
                    </a:cubicBezTo>
                    <a:cubicBezTo>
                      <a:pt x="166" y="378"/>
                      <a:pt x="173" y="381"/>
                      <a:pt x="174" y="387"/>
                    </a:cubicBezTo>
                    <a:cubicBezTo>
                      <a:pt x="172" y="393"/>
                      <a:pt x="168" y="397"/>
                      <a:pt x="162" y="398"/>
                    </a:cubicBezTo>
                    <a:cubicBezTo>
                      <a:pt x="149" y="385"/>
                      <a:pt x="130" y="388"/>
                      <a:pt x="114" y="394"/>
                    </a:cubicBezTo>
                    <a:cubicBezTo>
                      <a:pt x="110" y="392"/>
                      <a:pt x="104" y="393"/>
                      <a:pt x="99" y="394"/>
                    </a:cubicBezTo>
                    <a:cubicBezTo>
                      <a:pt x="83" y="397"/>
                      <a:pt x="78" y="414"/>
                      <a:pt x="71" y="425"/>
                    </a:cubicBezTo>
                    <a:cubicBezTo>
                      <a:pt x="66" y="431"/>
                      <a:pt x="59" y="429"/>
                      <a:pt x="52" y="428"/>
                    </a:cubicBezTo>
                    <a:cubicBezTo>
                      <a:pt x="50" y="431"/>
                      <a:pt x="52" y="436"/>
                      <a:pt x="53" y="440"/>
                    </a:cubicBezTo>
                    <a:cubicBezTo>
                      <a:pt x="55" y="450"/>
                      <a:pt x="64" y="455"/>
                      <a:pt x="70" y="461"/>
                    </a:cubicBezTo>
                    <a:cubicBezTo>
                      <a:pt x="78" y="465"/>
                      <a:pt x="88" y="468"/>
                      <a:pt x="97" y="464"/>
                    </a:cubicBezTo>
                    <a:cubicBezTo>
                      <a:pt x="102" y="466"/>
                      <a:pt x="108" y="462"/>
                      <a:pt x="112" y="463"/>
                    </a:cubicBezTo>
                    <a:cubicBezTo>
                      <a:pt x="117" y="468"/>
                      <a:pt x="123" y="470"/>
                      <a:pt x="130" y="472"/>
                    </a:cubicBezTo>
                    <a:cubicBezTo>
                      <a:pt x="137" y="471"/>
                      <a:pt x="146" y="472"/>
                      <a:pt x="151" y="466"/>
                    </a:cubicBezTo>
                    <a:cubicBezTo>
                      <a:pt x="157" y="463"/>
                      <a:pt x="157" y="458"/>
                      <a:pt x="163" y="455"/>
                    </a:cubicBezTo>
                    <a:cubicBezTo>
                      <a:pt x="167" y="460"/>
                      <a:pt x="173" y="460"/>
                      <a:pt x="176" y="465"/>
                    </a:cubicBezTo>
                    <a:cubicBezTo>
                      <a:pt x="173" y="473"/>
                      <a:pt x="173" y="473"/>
                      <a:pt x="173" y="473"/>
                    </a:cubicBezTo>
                    <a:cubicBezTo>
                      <a:pt x="167" y="490"/>
                      <a:pt x="178" y="507"/>
                      <a:pt x="167" y="522"/>
                    </a:cubicBezTo>
                    <a:cubicBezTo>
                      <a:pt x="164" y="524"/>
                      <a:pt x="161" y="526"/>
                      <a:pt x="157" y="524"/>
                    </a:cubicBezTo>
                    <a:cubicBezTo>
                      <a:pt x="148" y="520"/>
                      <a:pt x="160" y="512"/>
                      <a:pt x="154" y="505"/>
                    </a:cubicBezTo>
                    <a:cubicBezTo>
                      <a:pt x="146" y="496"/>
                      <a:pt x="133" y="495"/>
                      <a:pt x="122" y="499"/>
                    </a:cubicBezTo>
                    <a:cubicBezTo>
                      <a:pt x="110" y="501"/>
                      <a:pt x="110" y="514"/>
                      <a:pt x="105" y="522"/>
                    </a:cubicBezTo>
                    <a:cubicBezTo>
                      <a:pt x="103" y="540"/>
                      <a:pt x="109" y="559"/>
                      <a:pt x="124" y="569"/>
                    </a:cubicBezTo>
                    <a:cubicBezTo>
                      <a:pt x="122" y="580"/>
                      <a:pt x="127" y="588"/>
                      <a:pt x="134" y="594"/>
                    </a:cubicBezTo>
                    <a:cubicBezTo>
                      <a:pt x="147" y="606"/>
                      <a:pt x="164" y="603"/>
                      <a:pt x="178" y="596"/>
                    </a:cubicBezTo>
                    <a:cubicBezTo>
                      <a:pt x="183" y="602"/>
                      <a:pt x="187" y="609"/>
                      <a:pt x="191" y="615"/>
                    </a:cubicBezTo>
                    <a:cubicBezTo>
                      <a:pt x="182" y="620"/>
                      <a:pt x="184" y="630"/>
                      <a:pt x="181" y="637"/>
                    </a:cubicBezTo>
                    <a:cubicBezTo>
                      <a:pt x="182" y="646"/>
                      <a:pt x="185" y="653"/>
                      <a:pt x="191" y="659"/>
                    </a:cubicBezTo>
                    <a:cubicBezTo>
                      <a:pt x="200" y="667"/>
                      <a:pt x="213" y="673"/>
                      <a:pt x="224" y="672"/>
                    </a:cubicBezTo>
                    <a:cubicBezTo>
                      <a:pt x="234" y="667"/>
                      <a:pt x="236" y="680"/>
                      <a:pt x="244" y="681"/>
                    </a:cubicBezTo>
                    <a:cubicBezTo>
                      <a:pt x="255" y="686"/>
                      <a:pt x="268" y="681"/>
                      <a:pt x="279" y="678"/>
                    </a:cubicBezTo>
                    <a:cubicBezTo>
                      <a:pt x="289" y="672"/>
                      <a:pt x="299" y="661"/>
                      <a:pt x="297" y="648"/>
                    </a:cubicBezTo>
                    <a:cubicBezTo>
                      <a:pt x="296" y="641"/>
                      <a:pt x="291" y="633"/>
                      <a:pt x="284" y="631"/>
                    </a:cubicBezTo>
                    <a:cubicBezTo>
                      <a:pt x="279" y="634"/>
                      <a:pt x="271" y="637"/>
                      <a:pt x="264" y="634"/>
                    </a:cubicBezTo>
                    <a:cubicBezTo>
                      <a:pt x="259" y="631"/>
                      <a:pt x="257" y="625"/>
                      <a:pt x="258" y="619"/>
                    </a:cubicBezTo>
                    <a:cubicBezTo>
                      <a:pt x="259" y="616"/>
                      <a:pt x="260" y="612"/>
                      <a:pt x="264" y="611"/>
                    </a:cubicBezTo>
                    <a:cubicBezTo>
                      <a:pt x="280" y="610"/>
                      <a:pt x="295" y="602"/>
                      <a:pt x="304" y="589"/>
                    </a:cubicBezTo>
                    <a:cubicBezTo>
                      <a:pt x="307" y="589"/>
                      <a:pt x="310" y="588"/>
                      <a:pt x="311" y="586"/>
                    </a:cubicBezTo>
                    <a:cubicBezTo>
                      <a:pt x="309" y="581"/>
                      <a:pt x="312" y="577"/>
                      <a:pt x="312" y="572"/>
                    </a:cubicBezTo>
                    <a:cubicBezTo>
                      <a:pt x="320" y="567"/>
                      <a:pt x="330" y="563"/>
                      <a:pt x="334" y="554"/>
                    </a:cubicBezTo>
                    <a:cubicBezTo>
                      <a:pt x="337" y="546"/>
                      <a:pt x="336" y="539"/>
                      <a:pt x="334" y="533"/>
                    </a:cubicBezTo>
                    <a:cubicBezTo>
                      <a:pt x="331" y="522"/>
                      <a:pt x="321" y="514"/>
                      <a:pt x="311" y="512"/>
                    </a:cubicBezTo>
                    <a:cubicBezTo>
                      <a:pt x="306" y="510"/>
                      <a:pt x="301" y="515"/>
                      <a:pt x="297" y="512"/>
                    </a:cubicBezTo>
                    <a:cubicBezTo>
                      <a:pt x="293" y="505"/>
                      <a:pt x="287" y="497"/>
                      <a:pt x="279" y="495"/>
                    </a:cubicBezTo>
                    <a:cubicBezTo>
                      <a:pt x="266" y="494"/>
                      <a:pt x="252" y="498"/>
                      <a:pt x="245" y="508"/>
                    </a:cubicBezTo>
                    <a:cubicBezTo>
                      <a:pt x="243" y="516"/>
                      <a:pt x="239" y="525"/>
                      <a:pt x="245" y="533"/>
                    </a:cubicBezTo>
                    <a:cubicBezTo>
                      <a:pt x="255" y="532"/>
                      <a:pt x="255" y="532"/>
                      <a:pt x="255" y="532"/>
                    </a:cubicBezTo>
                    <a:cubicBezTo>
                      <a:pt x="259" y="535"/>
                      <a:pt x="264" y="539"/>
                      <a:pt x="266" y="544"/>
                    </a:cubicBezTo>
                    <a:cubicBezTo>
                      <a:pt x="268" y="548"/>
                      <a:pt x="267" y="555"/>
                      <a:pt x="264" y="559"/>
                    </a:cubicBezTo>
                    <a:cubicBezTo>
                      <a:pt x="256" y="565"/>
                      <a:pt x="247" y="566"/>
                      <a:pt x="237" y="564"/>
                    </a:cubicBezTo>
                    <a:cubicBezTo>
                      <a:pt x="225" y="559"/>
                      <a:pt x="219" y="547"/>
                      <a:pt x="217" y="535"/>
                    </a:cubicBezTo>
                    <a:cubicBezTo>
                      <a:pt x="214" y="518"/>
                      <a:pt x="219" y="500"/>
                      <a:pt x="231" y="488"/>
                    </a:cubicBezTo>
                    <a:cubicBezTo>
                      <a:pt x="244" y="475"/>
                      <a:pt x="263" y="472"/>
                      <a:pt x="281" y="471"/>
                    </a:cubicBezTo>
                    <a:cubicBezTo>
                      <a:pt x="289" y="472"/>
                      <a:pt x="297" y="470"/>
                      <a:pt x="304" y="475"/>
                    </a:cubicBezTo>
                    <a:cubicBezTo>
                      <a:pt x="308" y="482"/>
                      <a:pt x="314" y="487"/>
                      <a:pt x="319" y="492"/>
                    </a:cubicBezTo>
                    <a:cubicBezTo>
                      <a:pt x="331" y="500"/>
                      <a:pt x="344" y="504"/>
                      <a:pt x="359" y="504"/>
                    </a:cubicBezTo>
                    <a:cubicBezTo>
                      <a:pt x="375" y="504"/>
                      <a:pt x="392" y="502"/>
                      <a:pt x="407" y="497"/>
                    </a:cubicBezTo>
                    <a:cubicBezTo>
                      <a:pt x="423" y="495"/>
                      <a:pt x="441" y="498"/>
                      <a:pt x="456" y="506"/>
                    </a:cubicBezTo>
                    <a:cubicBezTo>
                      <a:pt x="472" y="517"/>
                      <a:pt x="481" y="535"/>
                      <a:pt x="481" y="555"/>
                    </a:cubicBezTo>
                    <a:cubicBezTo>
                      <a:pt x="486" y="562"/>
                      <a:pt x="495" y="566"/>
                      <a:pt x="497" y="575"/>
                    </a:cubicBezTo>
                    <a:cubicBezTo>
                      <a:pt x="503" y="591"/>
                      <a:pt x="502" y="613"/>
                      <a:pt x="489" y="626"/>
                    </a:cubicBezTo>
                    <a:cubicBezTo>
                      <a:pt x="469" y="646"/>
                      <a:pt x="446" y="661"/>
                      <a:pt x="432" y="686"/>
                    </a:cubicBezTo>
                    <a:cubicBezTo>
                      <a:pt x="429" y="692"/>
                      <a:pt x="432" y="701"/>
                      <a:pt x="427" y="707"/>
                    </a:cubicBezTo>
                    <a:cubicBezTo>
                      <a:pt x="410" y="708"/>
                      <a:pt x="391" y="700"/>
                      <a:pt x="380" y="686"/>
                    </a:cubicBezTo>
                    <a:cubicBezTo>
                      <a:pt x="371" y="675"/>
                      <a:pt x="367" y="656"/>
                      <a:pt x="375" y="644"/>
                    </a:cubicBezTo>
                    <a:cubicBezTo>
                      <a:pt x="380" y="635"/>
                      <a:pt x="367" y="632"/>
                      <a:pt x="367" y="626"/>
                    </a:cubicBezTo>
                    <a:cubicBezTo>
                      <a:pt x="360" y="615"/>
                      <a:pt x="364" y="600"/>
                      <a:pt x="367" y="589"/>
                    </a:cubicBezTo>
                    <a:cubicBezTo>
                      <a:pt x="375" y="581"/>
                      <a:pt x="383" y="571"/>
                      <a:pt x="393" y="566"/>
                    </a:cubicBezTo>
                    <a:cubicBezTo>
                      <a:pt x="403" y="563"/>
                      <a:pt x="415" y="561"/>
                      <a:pt x="422" y="570"/>
                    </a:cubicBezTo>
                    <a:cubicBezTo>
                      <a:pt x="423" y="573"/>
                      <a:pt x="425" y="576"/>
                      <a:pt x="423" y="580"/>
                    </a:cubicBezTo>
                    <a:cubicBezTo>
                      <a:pt x="421" y="583"/>
                      <a:pt x="416" y="583"/>
                      <a:pt x="412" y="584"/>
                    </a:cubicBezTo>
                    <a:cubicBezTo>
                      <a:pt x="403" y="589"/>
                      <a:pt x="396" y="597"/>
                      <a:pt x="393" y="607"/>
                    </a:cubicBezTo>
                    <a:cubicBezTo>
                      <a:pt x="393" y="616"/>
                      <a:pt x="396" y="622"/>
                      <a:pt x="401" y="629"/>
                    </a:cubicBezTo>
                    <a:cubicBezTo>
                      <a:pt x="406" y="634"/>
                      <a:pt x="411" y="641"/>
                      <a:pt x="418" y="641"/>
                    </a:cubicBezTo>
                    <a:cubicBezTo>
                      <a:pt x="431" y="643"/>
                      <a:pt x="443" y="642"/>
                      <a:pt x="454" y="636"/>
                    </a:cubicBezTo>
                    <a:cubicBezTo>
                      <a:pt x="472" y="625"/>
                      <a:pt x="470" y="601"/>
                      <a:pt x="468" y="583"/>
                    </a:cubicBezTo>
                    <a:cubicBezTo>
                      <a:pt x="475" y="564"/>
                      <a:pt x="468" y="543"/>
                      <a:pt x="457" y="529"/>
                    </a:cubicBezTo>
                    <a:cubicBezTo>
                      <a:pt x="445" y="514"/>
                      <a:pt x="429" y="509"/>
                      <a:pt x="410" y="510"/>
                    </a:cubicBezTo>
                    <a:cubicBezTo>
                      <a:pt x="382" y="513"/>
                      <a:pt x="354" y="529"/>
                      <a:pt x="344" y="556"/>
                    </a:cubicBezTo>
                    <a:cubicBezTo>
                      <a:pt x="340" y="563"/>
                      <a:pt x="331" y="566"/>
                      <a:pt x="327" y="574"/>
                    </a:cubicBezTo>
                    <a:cubicBezTo>
                      <a:pt x="312" y="591"/>
                      <a:pt x="317" y="617"/>
                      <a:pt x="327" y="636"/>
                    </a:cubicBezTo>
                    <a:cubicBezTo>
                      <a:pt x="329" y="648"/>
                      <a:pt x="324" y="660"/>
                      <a:pt x="327" y="673"/>
                    </a:cubicBezTo>
                    <a:cubicBezTo>
                      <a:pt x="329" y="691"/>
                      <a:pt x="336" y="707"/>
                      <a:pt x="346" y="721"/>
                    </a:cubicBezTo>
                    <a:cubicBezTo>
                      <a:pt x="356" y="728"/>
                      <a:pt x="365" y="737"/>
                      <a:pt x="377" y="740"/>
                    </a:cubicBezTo>
                    <a:cubicBezTo>
                      <a:pt x="401" y="748"/>
                      <a:pt x="426" y="757"/>
                      <a:pt x="451" y="751"/>
                    </a:cubicBezTo>
                    <a:cubicBezTo>
                      <a:pt x="465" y="748"/>
                      <a:pt x="480" y="742"/>
                      <a:pt x="490" y="731"/>
                    </a:cubicBezTo>
                    <a:cubicBezTo>
                      <a:pt x="494" y="729"/>
                      <a:pt x="493" y="725"/>
                      <a:pt x="492" y="722"/>
                    </a:cubicBezTo>
                    <a:cubicBezTo>
                      <a:pt x="485" y="718"/>
                      <a:pt x="481" y="712"/>
                      <a:pt x="479" y="705"/>
                    </a:cubicBezTo>
                    <a:cubicBezTo>
                      <a:pt x="479" y="690"/>
                      <a:pt x="490" y="679"/>
                      <a:pt x="500" y="671"/>
                    </a:cubicBezTo>
                    <a:cubicBezTo>
                      <a:pt x="505" y="667"/>
                      <a:pt x="510" y="662"/>
                      <a:pt x="516" y="662"/>
                    </a:cubicBezTo>
                    <a:cubicBezTo>
                      <a:pt x="511" y="674"/>
                      <a:pt x="513" y="687"/>
                      <a:pt x="520" y="696"/>
                    </a:cubicBezTo>
                    <a:cubicBezTo>
                      <a:pt x="529" y="702"/>
                      <a:pt x="529" y="702"/>
                      <a:pt x="529" y="702"/>
                    </a:cubicBezTo>
                    <a:cubicBezTo>
                      <a:pt x="541" y="706"/>
                      <a:pt x="551" y="696"/>
                      <a:pt x="562" y="697"/>
                    </a:cubicBezTo>
                    <a:cubicBezTo>
                      <a:pt x="576" y="706"/>
                      <a:pt x="584" y="723"/>
                      <a:pt x="587" y="739"/>
                    </a:cubicBezTo>
                    <a:cubicBezTo>
                      <a:pt x="589" y="743"/>
                      <a:pt x="586" y="748"/>
                      <a:pt x="588" y="752"/>
                    </a:cubicBezTo>
                    <a:cubicBezTo>
                      <a:pt x="610" y="755"/>
                      <a:pt x="610" y="755"/>
                      <a:pt x="610" y="755"/>
                    </a:cubicBezTo>
                    <a:cubicBezTo>
                      <a:pt x="704" y="754"/>
                      <a:pt x="805" y="756"/>
                      <a:pt x="901" y="756"/>
                    </a:cubicBezTo>
                    <a:cubicBezTo>
                      <a:pt x="903" y="755"/>
                      <a:pt x="903" y="755"/>
                      <a:pt x="903" y="755"/>
                    </a:cubicBezTo>
                    <a:cubicBezTo>
                      <a:pt x="903" y="753"/>
                      <a:pt x="904" y="750"/>
                      <a:pt x="902" y="748"/>
                    </a:cubicBezTo>
                    <a:cubicBezTo>
                      <a:pt x="898" y="749"/>
                      <a:pt x="895" y="745"/>
                      <a:pt x="891" y="747"/>
                    </a:cubicBezTo>
                    <a:cubicBezTo>
                      <a:pt x="711" y="746"/>
                      <a:pt x="711" y="746"/>
                      <a:pt x="711" y="746"/>
                    </a:cubicBezTo>
                    <a:cubicBezTo>
                      <a:pt x="598" y="746"/>
                      <a:pt x="598" y="746"/>
                      <a:pt x="598" y="746"/>
                    </a:cubicBezTo>
                    <a:cubicBezTo>
                      <a:pt x="596" y="745"/>
                      <a:pt x="596" y="745"/>
                      <a:pt x="596" y="745"/>
                    </a:cubicBezTo>
                    <a:cubicBezTo>
                      <a:pt x="591" y="724"/>
                      <a:pt x="584" y="705"/>
                      <a:pt x="568" y="689"/>
                    </a:cubicBezTo>
                    <a:cubicBezTo>
                      <a:pt x="556" y="679"/>
                      <a:pt x="548" y="697"/>
                      <a:pt x="535" y="695"/>
                    </a:cubicBezTo>
                    <a:cubicBezTo>
                      <a:pt x="529" y="693"/>
                      <a:pt x="523" y="691"/>
                      <a:pt x="522" y="685"/>
                    </a:cubicBezTo>
                    <a:cubicBezTo>
                      <a:pt x="517" y="671"/>
                      <a:pt x="525" y="659"/>
                      <a:pt x="535" y="650"/>
                    </a:cubicBezTo>
                    <a:cubicBezTo>
                      <a:pt x="538" y="650"/>
                      <a:pt x="540" y="650"/>
                      <a:pt x="543" y="649"/>
                    </a:cubicBezTo>
                    <a:cubicBezTo>
                      <a:pt x="567" y="644"/>
                      <a:pt x="589" y="656"/>
                      <a:pt x="605" y="674"/>
                    </a:cubicBezTo>
                    <a:cubicBezTo>
                      <a:pt x="612" y="686"/>
                      <a:pt x="619" y="697"/>
                      <a:pt x="621" y="710"/>
                    </a:cubicBezTo>
                    <a:cubicBezTo>
                      <a:pt x="654" y="710"/>
                      <a:pt x="684" y="711"/>
                      <a:pt x="715" y="712"/>
                    </a:cubicBezTo>
                    <a:cubicBezTo>
                      <a:pt x="897" y="714"/>
                      <a:pt x="897" y="714"/>
                      <a:pt x="897" y="714"/>
                    </a:cubicBezTo>
                    <a:cubicBezTo>
                      <a:pt x="902" y="713"/>
                      <a:pt x="902" y="713"/>
                      <a:pt x="902" y="713"/>
                    </a:cubicBezTo>
                    <a:cubicBezTo>
                      <a:pt x="903" y="711"/>
                      <a:pt x="903" y="708"/>
                      <a:pt x="902" y="706"/>
                    </a:cubicBezTo>
                    <a:cubicBezTo>
                      <a:pt x="863" y="705"/>
                      <a:pt x="829" y="704"/>
                      <a:pt x="792" y="704"/>
                    </a:cubicBezTo>
                    <a:cubicBezTo>
                      <a:pt x="627" y="701"/>
                      <a:pt x="627" y="701"/>
                      <a:pt x="627" y="701"/>
                    </a:cubicBezTo>
                    <a:cubicBezTo>
                      <a:pt x="624" y="700"/>
                      <a:pt x="624" y="700"/>
                      <a:pt x="624" y="700"/>
                    </a:cubicBezTo>
                    <a:cubicBezTo>
                      <a:pt x="619" y="678"/>
                      <a:pt x="603" y="656"/>
                      <a:pt x="581" y="646"/>
                    </a:cubicBezTo>
                    <a:cubicBezTo>
                      <a:pt x="569" y="641"/>
                      <a:pt x="557" y="637"/>
                      <a:pt x="543" y="640"/>
                    </a:cubicBezTo>
                    <a:cubicBezTo>
                      <a:pt x="542" y="639"/>
                      <a:pt x="542" y="639"/>
                      <a:pt x="542" y="639"/>
                    </a:cubicBezTo>
                    <a:cubicBezTo>
                      <a:pt x="549" y="628"/>
                      <a:pt x="552" y="614"/>
                      <a:pt x="552" y="602"/>
                    </a:cubicBezTo>
                    <a:cubicBezTo>
                      <a:pt x="548" y="576"/>
                      <a:pt x="540" y="552"/>
                      <a:pt x="522" y="532"/>
                    </a:cubicBezTo>
                    <a:cubicBezTo>
                      <a:pt x="520" y="511"/>
                      <a:pt x="520" y="511"/>
                      <a:pt x="520" y="511"/>
                    </a:cubicBezTo>
                    <a:cubicBezTo>
                      <a:pt x="517" y="497"/>
                      <a:pt x="512" y="485"/>
                      <a:pt x="502" y="475"/>
                    </a:cubicBezTo>
                    <a:cubicBezTo>
                      <a:pt x="499" y="467"/>
                      <a:pt x="478" y="463"/>
                      <a:pt x="491" y="452"/>
                    </a:cubicBezTo>
                    <a:cubicBezTo>
                      <a:pt x="510" y="436"/>
                      <a:pt x="514" y="410"/>
                      <a:pt x="518" y="386"/>
                    </a:cubicBezTo>
                    <a:cubicBezTo>
                      <a:pt x="521" y="357"/>
                      <a:pt x="506" y="330"/>
                      <a:pt x="481" y="316"/>
                    </a:cubicBezTo>
                    <a:cubicBezTo>
                      <a:pt x="497" y="304"/>
                      <a:pt x="515" y="292"/>
                      <a:pt x="521" y="273"/>
                    </a:cubicBezTo>
                    <a:cubicBezTo>
                      <a:pt x="523" y="261"/>
                      <a:pt x="528" y="250"/>
                      <a:pt x="524" y="238"/>
                    </a:cubicBezTo>
                    <a:cubicBezTo>
                      <a:pt x="518" y="228"/>
                      <a:pt x="530" y="222"/>
                      <a:pt x="535" y="215"/>
                    </a:cubicBezTo>
                    <a:cubicBezTo>
                      <a:pt x="538" y="212"/>
                      <a:pt x="537" y="208"/>
                      <a:pt x="541" y="205"/>
                    </a:cubicBezTo>
                    <a:cubicBezTo>
                      <a:pt x="548" y="183"/>
                      <a:pt x="548" y="183"/>
                      <a:pt x="548" y="183"/>
                    </a:cubicBezTo>
                    <a:cubicBezTo>
                      <a:pt x="553" y="172"/>
                      <a:pt x="547" y="161"/>
                      <a:pt x="546" y="150"/>
                    </a:cubicBezTo>
                    <a:cubicBezTo>
                      <a:pt x="535" y="129"/>
                      <a:pt x="535" y="129"/>
                      <a:pt x="535" y="129"/>
                    </a:cubicBezTo>
                    <a:cubicBezTo>
                      <a:pt x="536" y="128"/>
                      <a:pt x="536" y="128"/>
                      <a:pt x="536" y="128"/>
                    </a:cubicBezTo>
                    <a:cubicBezTo>
                      <a:pt x="547" y="131"/>
                      <a:pt x="558" y="138"/>
                      <a:pt x="571" y="133"/>
                    </a:cubicBezTo>
                    <a:cubicBezTo>
                      <a:pt x="593" y="128"/>
                      <a:pt x="615" y="111"/>
                      <a:pt x="621" y="86"/>
                    </a:cubicBezTo>
                    <a:cubicBezTo>
                      <a:pt x="622" y="82"/>
                      <a:pt x="626" y="77"/>
                      <a:pt x="622" y="73"/>
                    </a:cubicBezTo>
                    <a:cubicBezTo>
                      <a:pt x="621" y="73"/>
                      <a:pt x="618" y="73"/>
                      <a:pt x="617" y="75"/>
                    </a:cubicBezTo>
                    <a:cubicBezTo>
                      <a:pt x="612" y="83"/>
                      <a:pt x="611" y="95"/>
                      <a:pt x="604" y="103"/>
                    </a:cubicBezTo>
                    <a:cubicBezTo>
                      <a:pt x="592" y="121"/>
                      <a:pt x="570" y="131"/>
                      <a:pt x="548" y="127"/>
                    </a:cubicBezTo>
                    <a:cubicBezTo>
                      <a:pt x="536" y="121"/>
                      <a:pt x="520" y="113"/>
                      <a:pt x="520" y="96"/>
                    </a:cubicBezTo>
                    <a:cubicBezTo>
                      <a:pt x="518" y="89"/>
                      <a:pt x="522" y="82"/>
                      <a:pt x="526" y="77"/>
                    </a:cubicBezTo>
                    <a:cubicBezTo>
                      <a:pt x="530" y="74"/>
                      <a:pt x="535" y="73"/>
                      <a:pt x="540" y="73"/>
                    </a:cubicBezTo>
                    <a:cubicBezTo>
                      <a:pt x="548" y="73"/>
                      <a:pt x="548" y="83"/>
                      <a:pt x="553" y="87"/>
                    </a:cubicBezTo>
                    <a:cubicBezTo>
                      <a:pt x="565" y="89"/>
                      <a:pt x="577" y="82"/>
                      <a:pt x="583" y="73"/>
                    </a:cubicBezTo>
                    <a:cubicBezTo>
                      <a:pt x="586" y="71"/>
                      <a:pt x="582" y="65"/>
                      <a:pt x="588" y="65"/>
                    </a:cubicBezTo>
                    <a:cubicBezTo>
                      <a:pt x="592" y="54"/>
                      <a:pt x="594" y="42"/>
                      <a:pt x="597" y="30"/>
                    </a:cubicBezTo>
                    <a:cubicBezTo>
                      <a:pt x="612" y="29"/>
                      <a:pt x="628" y="31"/>
                      <a:pt x="642" y="30"/>
                    </a:cubicBezTo>
                    <a:cubicBezTo>
                      <a:pt x="846" y="32"/>
                      <a:pt x="846" y="32"/>
                      <a:pt x="846" y="32"/>
                    </a:cubicBezTo>
                    <a:cubicBezTo>
                      <a:pt x="864" y="32"/>
                      <a:pt x="882" y="34"/>
                      <a:pt x="900" y="31"/>
                    </a:cubicBezTo>
                    <a:cubicBezTo>
                      <a:pt x="900" y="30"/>
                      <a:pt x="901" y="28"/>
                      <a:pt x="899" y="26"/>
                    </a:cubicBezTo>
                    <a:cubicBezTo>
                      <a:pt x="852" y="25"/>
                      <a:pt x="801" y="26"/>
                      <a:pt x="754" y="25"/>
                    </a:cubicBezTo>
                    <a:cubicBezTo>
                      <a:pt x="741" y="24"/>
                      <a:pt x="726" y="25"/>
                      <a:pt x="713" y="23"/>
                    </a:cubicBezTo>
                    <a:cubicBezTo>
                      <a:pt x="679" y="25"/>
                      <a:pt x="644" y="22"/>
                      <a:pt x="611" y="22"/>
                    </a:cubicBezTo>
                    <a:cubicBezTo>
                      <a:pt x="604" y="22"/>
                      <a:pt x="594" y="18"/>
                      <a:pt x="591" y="26"/>
                    </a:cubicBezTo>
                    <a:cubicBezTo>
                      <a:pt x="584" y="32"/>
                      <a:pt x="588" y="42"/>
                      <a:pt x="585" y="50"/>
                    </a:cubicBezTo>
                    <a:cubicBezTo>
                      <a:pt x="580" y="60"/>
                      <a:pt x="578" y="73"/>
                      <a:pt x="565" y="77"/>
                    </a:cubicBezTo>
                    <a:cubicBezTo>
                      <a:pt x="558" y="80"/>
                      <a:pt x="554" y="73"/>
                      <a:pt x="549" y="69"/>
                    </a:cubicBezTo>
                    <a:cubicBezTo>
                      <a:pt x="542" y="63"/>
                      <a:pt x="532" y="68"/>
                      <a:pt x="524" y="70"/>
                    </a:cubicBezTo>
                    <a:cubicBezTo>
                      <a:pt x="517" y="74"/>
                      <a:pt x="512" y="82"/>
                      <a:pt x="512" y="90"/>
                    </a:cubicBezTo>
                    <a:cubicBezTo>
                      <a:pt x="511" y="95"/>
                      <a:pt x="515" y="101"/>
                      <a:pt x="512" y="105"/>
                    </a:cubicBezTo>
                    <a:cubicBezTo>
                      <a:pt x="498" y="99"/>
                      <a:pt x="481" y="89"/>
                      <a:pt x="479" y="73"/>
                    </a:cubicBezTo>
                    <a:cubicBezTo>
                      <a:pt x="479" y="65"/>
                      <a:pt x="481" y="58"/>
                      <a:pt x="487" y="53"/>
                    </a:cubicBezTo>
                    <a:cubicBezTo>
                      <a:pt x="489" y="51"/>
                      <a:pt x="492" y="53"/>
                      <a:pt x="494" y="51"/>
                    </a:cubicBezTo>
                    <a:cubicBezTo>
                      <a:pt x="496" y="48"/>
                      <a:pt x="496" y="43"/>
                      <a:pt x="497" y="40"/>
                    </a:cubicBezTo>
                    <a:cubicBezTo>
                      <a:pt x="489" y="31"/>
                      <a:pt x="479" y="27"/>
                      <a:pt x="469" y="22"/>
                    </a:cubicBezTo>
                    <a:cubicBezTo>
                      <a:pt x="453" y="20"/>
                      <a:pt x="439" y="11"/>
                      <a:pt x="421" y="13"/>
                    </a:cubicBezTo>
                    <a:cubicBezTo>
                      <a:pt x="390" y="16"/>
                      <a:pt x="360" y="28"/>
                      <a:pt x="342" y="54"/>
                    </a:cubicBezTo>
                    <a:cubicBezTo>
                      <a:pt x="335" y="63"/>
                      <a:pt x="333" y="74"/>
                      <a:pt x="329" y="83"/>
                    </a:cubicBezTo>
                    <a:cubicBezTo>
                      <a:pt x="329" y="93"/>
                      <a:pt x="325" y="102"/>
                      <a:pt x="328" y="111"/>
                    </a:cubicBezTo>
                    <a:cubicBezTo>
                      <a:pt x="323" y="123"/>
                      <a:pt x="317" y="134"/>
                      <a:pt x="316" y="148"/>
                    </a:cubicBezTo>
                    <a:cubicBezTo>
                      <a:pt x="316" y="160"/>
                      <a:pt x="320" y="170"/>
                      <a:pt x="327" y="180"/>
                    </a:cubicBezTo>
                    <a:cubicBezTo>
                      <a:pt x="328" y="186"/>
                      <a:pt x="343" y="189"/>
                      <a:pt x="334" y="196"/>
                    </a:cubicBezTo>
                    <a:cubicBezTo>
                      <a:pt x="328" y="194"/>
                      <a:pt x="323" y="186"/>
                      <a:pt x="316" y="186"/>
                    </a:cubicBezTo>
                    <a:cubicBezTo>
                      <a:pt x="312" y="183"/>
                      <a:pt x="304" y="189"/>
                      <a:pt x="300" y="183"/>
                    </a:cubicBezTo>
                    <a:cubicBezTo>
                      <a:pt x="296" y="171"/>
                      <a:pt x="284" y="164"/>
                      <a:pt x="273" y="160"/>
                    </a:cubicBezTo>
                    <a:cubicBezTo>
                      <a:pt x="270" y="162"/>
                      <a:pt x="266" y="160"/>
                      <a:pt x="263" y="159"/>
                    </a:cubicBezTo>
                    <a:cubicBezTo>
                      <a:pt x="259" y="158"/>
                      <a:pt x="252" y="154"/>
                      <a:pt x="252" y="148"/>
                    </a:cubicBezTo>
                    <a:cubicBezTo>
                      <a:pt x="252" y="142"/>
                      <a:pt x="254" y="137"/>
                      <a:pt x="258" y="133"/>
                    </a:cubicBezTo>
                    <a:cubicBezTo>
                      <a:pt x="263" y="131"/>
                      <a:pt x="269" y="129"/>
                      <a:pt x="274" y="134"/>
                    </a:cubicBezTo>
                    <a:cubicBezTo>
                      <a:pt x="280" y="138"/>
                      <a:pt x="284" y="132"/>
                      <a:pt x="289" y="128"/>
                    </a:cubicBezTo>
                    <a:cubicBezTo>
                      <a:pt x="292" y="121"/>
                      <a:pt x="293" y="113"/>
                      <a:pt x="290" y="105"/>
                    </a:cubicBezTo>
                    <a:cubicBezTo>
                      <a:pt x="286" y="98"/>
                      <a:pt x="278" y="93"/>
                      <a:pt x="269" y="90"/>
                    </a:cubicBezTo>
                    <a:cubicBezTo>
                      <a:pt x="253" y="84"/>
                      <a:pt x="235" y="88"/>
                      <a:pt x="224" y="102"/>
                    </a:cubicBezTo>
                    <a:cubicBezTo>
                      <a:pt x="213" y="103"/>
                      <a:pt x="203" y="104"/>
                      <a:pt x="195" y="112"/>
                    </a:cubicBezTo>
                    <a:cubicBezTo>
                      <a:pt x="182" y="120"/>
                      <a:pt x="176" y="136"/>
                      <a:pt x="181" y="151"/>
                    </a:cubicBezTo>
                    <a:cubicBezTo>
                      <a:pt x="183" y="154"/>
                      <a:pt x="183" y="154"/>
                      <a:pt x="183" y="154"/>
                    </a:cubicBezTo>
                    <a:cubicBezTo>
                      <a:pt x="190" y="165"/>
                      <a:pt x="173" y="167"/>
                      <a:pt x="169" y="173"/>
                    </a:cubicBezTo>
                    <a:cubicBezTo>
                      <a:pt x="165" y="173"/>
                      <a:pt x="161" y="171"/>
                      <a:pt x="156" y="171"/>
                    </a:cubicBezTo>
                    <a:cubicBezTo>
                      <a:pt x="142" y="174"/>
                      <a:pt x="128" y="179"/>
                      <a:pt x="122" y="192"/>
                    </a:cubicBezTo>
                    <a:cubicBezTo>
                      <a:pt x="117" y="204"/>
                      <a:pt x="119" y="215"/>
                      <a:pt x="124" y="226"/>
                    </a:cubicBezTo>
                    <a:cubicBezTo>
                      <a:pt x="119" y="230"/>
                      <a:pt x="118" y="236"/>
                      <a:pt x="117" y="242"/>
                    </a:cubicBezTo>
                    <a:cubicBezTo>
                      <a:pt x="116" y="256"/>
                      <a:pt x="121" y="267"/>
                      <a:pt x="131" y="276"/>
                    </a:cubicBezTo>
                    <a:cubicBezTo>
                      <a:pt x="131" y="278"/>
                      <a:pt x="131" y="278"/>
                      <a:pt x="131" y="278"/>
                    </a:cubicBezTo>
                    <a:cubicBezTo>
                      <a:pt x="128" y="278"/>
                      <a:pt x="126" y="282"/>
                      <a:pt x="122" y="280"/>
                    </a:cubicBezTo>
                    <a:cubicBezTo>
                      <a:pt x="113" y="281"/>
                      <a:pt x="119" y="290"/>
                      <a:pt x="117" y="295"/>
                    </a:cubicBezTo>
                    <a:cubicBezTo>
                      <a:pt x="119" y="297"/>
                      <a:pt x="118" y="301"/>
                      <a:pt x="121" y="302"/>
                    </a:cubicBezTo>
                    <a:cubicBezTo>
                      <a:pt x="112" y="304"/>
                      <a:pt x="107" y="311"/>
                      <a:pt x="103" y="318"/>
                    </a:cubicBezTo>
                    <a:cubicBezTo>
                      <a:pt x="94" y="317"/>
                      <a:pt x="85" y="313"/>
                      <a:pt x="77" y="319"/>
                    </a:cubicBezTo>
                    <a:cubicBezTo>
                      <a:pt x="70" y="319"/>
                      <a:pt x="65" y="323"/>
                      <a:pt x="60" y="327"/>
                    </a:cubicBezTo>
                    <a:close/>
                    <a:moveTo>
                      <a:pt x="130" y="165"/>
                    </a:moveTo>
                    <a:cubicBezTo>
                      <a:pt x="136" y="167"/>
                      <a:pt x="140" y="161"/>
                      <a:pt x="146" y="161"/>
                    </a:cubicBezTo>
                    <a:cubicBezTo>
                      <a:pt x="153" y="160"/>
                      <a:pt x="160" y="160"/>
                      <a:pt x="167" y="160"/>
                    </a:cubicBezTo>
                    <a:cubicBezTo>
                      <a:pt x="169" y="158"/>
                      <a:pt x="169" y="158"/>
                      <a:pt x="169" y="158"/>
                    </a:cubicBezTo>
                    <a:cubicBezTo>
                      <a:pt x="166" y="136"/>
                      <a:pt x="166" y="136"/>
                      <a:pt x="166" y="136"/>
                    </a:cubicBezTo>
                    <a:cubicBezTo>
                      <a:pt x="167" y="120"/>
                      <a:pt x="177" y="107"/>
                      <a:pt x="191" y="97"/>
                    </a:cubicBezTo>
                    <a:cubicBezTo>
                      <a:pt x="199" y="93"/>
                      <a:pt x="208" y="93"/>
                      <a:pt x="217" y="91"/>
                    </a:cubicBezTo>
                    <a:cubicBezTo>
                      <a:pt x="227" y="80"/>
                      <a:pt x="242" y="78"/>
                      <a:pt x="256" y="75"/>
                    </a:cubicBezTo>
                    <a:cubicBezTo>
                      <a:pt x="276" y="74"/>
                      <a:pt x="296" y="80"/>
                      <a:pt x="306" y="97"/>
                    </a:cubicBezTo>
                    <a:cubicBezTo>
                      <a:pt x="308" y="97"/>
                      <a:pt x="309" y="97"/>
                      <a:pt x="312" y="97"/>
                    </a:cubicBezTo>
                    <a:cubicBezTo>
                      <a:pt x="315" y="92"/>
                      <a:pt x="314" y="84"/>
                      <a:pt x="316" y="78"/>
                    </a:cubicBezTo>
                    <a:cubicBezTo>
                      <a:pt x="323" y="60"/>
                      <a:pt x="330" y="40"/>
                      <a:pt x="348" y="30"/>
                    </a:cubicBezTo>
                    <a:cubicBezTo>
                      <a:pt x="371" y="10"/>
                      <a:pt x="402" y="4"/>
                      <a:pt x="432" y="0"/>
                    </a:cubicBezTo>
                    <a:cubicBezTo>
                      <a:pt x="448" y="1"/>
                      <a:pt x="461" y="7"/>
                      <a:pt x="476" y="11"/>
                    </a:cubicBezTo>
                    <a:cubicBezTo>
                      <a:pt x="491" y="17"/>
                      <a:pt x="506" y="28"/>
                      <a:pt x="516" y="41"/>
                    </a:cubicBezTo>
                    <a:cubicBezTo>
                      <a:pt x="516" y="45"/>
                      <a:pt x="516" y="45"/>
                      <a:pt x="516" y="45"/>
                    </a:cubicBezTo>
                    <a:cubicBezTo>
                      <a:pt x="505" y="51"/>
                      <a:pt x="497" y="61"/>
                      <a:pt x="496" y="72"/>
                    </a:cubicBezTo>
                    <a:cubicBezTo>
                      <a:pt x="496" y="76"/>
                      <a:pt x="499" y="79"/>
                      <a:pt x="501" y="82"/>
                    </a:cubicBezTo>
                    <a:cubicBezTo>
                      <a:pt x="505" y="78"/>
                      <a:pt x="506" y="72"/>
                      <a:pt x="510" y="68"/>
                    </a:cubicBezTo>
                    <a:cubicBezTo>
                      <a:pt x="517" y="59"/>
                      <a:pt x="527" y="55"/>
                      <a:pt x="538" y="56"/>
                    </a:cubicBezTo>
                    <a:cubicBezTo>
                      <a:pt x="547" y="56"/>
                      <a:pt x="555" y="63"/>
                      <a:pt x="563" y="60"/>
                    </a:cubicBezTo>
                    <a:cubicBezTo>
                      <a:pt x="573" y="53"/>
                      <a:pt x="570" y="40"/>
                      <a:pt x="575" y="30"/>
                    </a:cubicBezTo>
                    <a:cubicBezTo>
                      <a:pt x="572" y="22"/>
                      <a:pt x="576" y="16"/>
                      <a:pt x="581" y="10"/>
                    </a:cubicBezTo>
                    <a:cubicBezTo>
                      <a:pt x="604" y="10"/>
                      <a:pt x="624" y="10"/>
                      <a:pt x="648" y="10"/>
                    </a:cubicBezTo>
                    <a:cubicBezTo>
                      <a:pt x="710" y="9"/>
                      <a:pt x="768" y="11"/>
                      <a:pt x="831" y="10"/>
                    </a:cubicBezTo>
                    <a:cubicBezTo>
                      <a:pt x="853" y="11"/>
                      <a:pt x="876" y="10"/>
                      <a:pt x="898" y="11"/>
                    </a:cubicBezTo>
                    <a:cubicBezTo>
                      <a:pt x="900" y="11"/>
                      <a:pt x="900" y="13"/>
                      <a:pt x="899" y="14"/>
                    </a:cubicBezTo>
                    <a:cubicBezTo>
                      <a:pt x="877" y="16"/>
                      <a:pt x="856" y="13"/>
                      <a:pt x="834" y="15"/>
                    </a:cubicBezTo>
                    <a:cubicBezTo>
                      <a:pt x="779" y="14"/>
                      <a:pt x="728" y="14"/>
                      <a:pt x="674" y="14"/>
                    </a:cubicBezTo>
                    <a:cubicBezTo>
                      <a:pt x="644" y="15"/>
                      <a:pt x="612" y="12"/>
                      <a:pt x="584" y="16"/>
                    </a:cubicBezTo>
                    <a:cubicBezTo>
                      <a:pt x="578" y="20"/>
                      <a:pt x="581" y="27"/>
                      <a:pt x="580" y="33"/>
                    </a:cubicBezTo>
                    <a:cubicBezTo>
                      <a:pt x="577" y="43"/>
                      <a:pt x="577" y="56"/>
                      <a:pt x="567" y="62"/>
                    </a:cubicBezTo>
                    <a:cubicBezTo>
                      <a:pt x="557" y="74"/>
                      <a:pt x="545" y="58"/>
                      <a:pt x="532" y="60"/>
                    </a:cubicBezTo>
                    <a:cubicBezTo>
                      <a:pt x="519" y="62"/>
                      <a:pt x="509" y="75"/>
                      <a:pt x="506" y="87"/>
                    </a:cubicBezTo>
                    <a:cubicBezTo>
                      <a:pt x="504" y="89"/>
                      <a:pt x="501" y="87"/>
                      <a:pt x="499" y="87"/>
                    </a:cubicBezTo>
                    <a:cubicBezTo>
                      <a:pt x="494" y="83"/>
                      <a:pt x="491" y="79"/>
                      <a:pt x="491" y="73"/>
                    </a:cubicBezTo>
                    <a:cubicBezTo>
                      <a:pt x="489" y="60"/>
                      <a:pt x="501" y="51"/>
                      <a:pt x="509" y="42"/>
                    </a:cubicBezTo>
                    <a:cubicBezTo>
                      <a:pt x="506" y="33"/>
                      <a:pt x="496" y="30"/>
                      <a:pt x="489" y="23"/>
                    </a:cubicBezTo>
                    <a:cubicBezTo>
                      <a:pt x="476" y="13"/>
                      <a:pt x="460" y="12"/>
                      <a:pt x="444" y="7"/>
                    </a:cubicBezTo>
                    <a:cubicBezTo>
                      <a:pt x="420" y="3"/>
                      <a:pt x="395" y="11"/>
                      <a:pt x="375" y="17"/>
                    </a:cubicBezTo>
                    <a:cubicBezTo>
                      <a:pt x="368" y="21"/>
                      <a:pt x="357" y="24"/>
                      <a:pt x="355" y="33"/>
                    </a:cubicBezTo>
                    <a:cubicBezTo>
                      <a:pt x="345" y="33"/>
                      <a:pt x="340" y="44"/>
                      <a:pt x="333" y="51"/>
                    </a:cubicBezTo>
                    <a:cubicBezTo>
                      <a:pt x="325" y="66"/>
                      <a:pt x="318" y="82"/>
                      <a:pt x="319" y="100"/>
                    </a:cubicBezTo>
                    <a:cubicBezTo>
                      <a:pt x="315" y="107"/>
                      <a:pt x="307" y="102"/>
                      <a:pt x="301" y="102"/>
                    </a:cubicBezTo>
                    <a:cubicBezTo>
                      <a:pt x="294" y="85"/>
                      <a:pt x="276" y="82"/>
                      <a:pt x="261" y="79"/>
                    </a:cubicBezTo>
                    <a:cubicBezTo>
                      <a:pt x="244" y="82"/>
                      <a:pt x="227" y="85"/>
                      <a:pt x="215" y="98"/>
                    </a:cubicBezTo>
                    <a:cubicBezTo>
                      <a:pt x="201" y="95"/>
                      <a:pt x="189" y="102"/>
                      <a:pt x="181" y="111"/>
                    </a:cubicBezTo>
                    <a:cubicBezTo>
                      <a:pt x="171" y="124"/>
                      <a:pt x="169" y="143"/>
                      <a:pt x="176" y="158"/>
                    </a:cubicBezTo>
                    <a:cubicBezTo>
                      <a:pt x="173" y="164"/>
                      <a:pt x="168" y="163"/>
                      <a:pt x="165" y="165"/>
                    </a:cubicBezTo>
                    <a:cubicBezTo>
                      <a:pt x="152" y="165"/>
                      <a:pt x="140" y="165"/>
                      <a:pt x="131" y="174"/>
                    </a:cubicBezTo>
                    <a:cubicBezTo>
                      <a:pt x="129" y="173"/>
                      <a:pt x="126" y="172"/>
                      <a:pt x="126" y="170"/>
                    </a:cubicBezTo>
                    <a:cubicBezTo>
                      <a:pt x="128" y="169"/>
                      <a:pt x="129" y="167"/>
                      <a:pt x="130"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4">
                <a:extLst>
                  <a:ext uri="{FF2B5EF4-FFF2-40B4-BE49-F238E27FC236}">
                    <a16:creationId xmlns:a16="http://schemas.microsoft.com/office/drawing/2014/main" xmlns="" id="{2C495C58-C74C-4847-BFAE-BF011BBAFC21}"/>
                  </a:ext>
                </a:extLst>
              </p:cNvPr>
              <p:cNvSpPr>
                <a:spLocks/>
              </p:cNvSpPr>
              <p:nvPr/>
            </p:nvSpPr>
            <p:spPr bwMode="auto">
              <a:xfrm>
                <a:off x="3570288" y="1341438"/>
                <a:ext cx="925513" cy="11112"/>
              </a:xfrm>
              <a:custGeom>
                <a:avLst/>
                <a:gdLst>
                  <a:gd name="T0" fmla="*/ 20 w 1153"/>
                  <a:gd name="T1" fmla="*/ 0 h 13"/>
                  <a:gd name="T2" fmla="*/ 143 w 1153"/>
                  <a:gd name="T3" fmla="*/ 2 h 13"/>
                  <a:gd name="T4" fmla="*/ 809 w 1153"/>
                  <a:gd name="T5" fmla="*/ 4 h 13"/>
                  <a:gd name="T6" fmla="*/ 1144 w 1153"/>
                  <a:gd name="T7" fmla="*/ 5 h 13"/>
                  <a:gd name="T8" fmla="*/ 1149 w 1153"/>
                  <a:gd name="T9" fmla="*/ 11 h 13"/>
                  <a:gd name="T10" fmla="*/ 1024 w 1153"/>
                  <a:gd name="T11" fmla="*/ 13 h 13"/>
                  <a:gd name="T12" fmla="*/ 1004 w 1153"/>
                  <a:gd name="T13" fmla="*/ 11 h 13"/>
                  <a:gd name="T14" fmla="*/ 773 w 1153"/>
                  <a:gd name="T15" fmla="*/ 12 h 13"/>
                  <a:gd name="T16" fmla="*/ 344 w 1153"/>
                  <a:gd name="T17" fmla="*/ 10 h 13"/>
                  <a:gd name="T18" fmla="*/ 34 w 1153"/>
                  <a:gd name="T19" fmla="*/ 9 h 13"/>
                  <a:gd name="T20" fmla="*/ 0 w 1153"/>
                  <a:gd name="T21" fmla="*/ 5 h 13"/>
                  <a:gd name="T22" fmla="*/ 20 w 1153"/>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3">
                    <a:moveTo>
                      <a:pt x="20" y="0"/>
                    </a:moveTo>
                    <a:cubicBezTo>
                      <a:pt x="143" y="2"/>
                      <a:pt x="143" y="2"/>
                      <a:pt x="143" y="2"/>
                    </a:cubicBezTo>
                    <a:cubicBezTo>
                      <a:pt x="809" y="4"/>
                      <a:pt x="809" y="4"/>
                      <a:pt x="809" y="4"/>
                    </a:cubicBezTo>
                    <a:cubicBezTo>
                      <a:pt x="922" y="3"/>
                      <a:pt x="1031" y="5"/>
                      <a:pt x="1144" y="5"/>
                    </a:cubicBezTo>
                    <a:cubicBezTo>
                      <a:pt x="1153" y="6"/>
                      <a:pt x="1149" y="9"/>
                      <a:pt x="1149" y="11"/>
                    </a:cubicBezTo>
                    <a:cubicBezTo>
                      <a:pt x="1106" y="12"/>
                      <a:pt x="1065" y="12"/>
                      <a:pt x="1024" y="13"/>
                    </a:cubicBezTo>
                    <a:cubicBezTo>
                      <a:pt x="1004" y="11"/>
                      <a:pt x="1004" y="11"/>
                      <a:pt x="1004" y="11"/>
                    </a:cubicBezTo>
                    <a:cubicBezTo>
                      <a:pt x="927" y="13"/>
                      <a:pt x="847" y="11"/>
                      <a:pt x="773" y="12"/>
                    </a:cubicBezTo>
                    <a:cubicBezTo>
                      <a:pt x="634" y="11"/>
                      <a:pt x="489" y="12"/>
                      <a:pt x="344" y="10"/>
                    </a:cubicBezTo>
                    <a:cubicBezTo>
                      <a:pt x="245" y="10"/>
                      <a:pt x="138" y="9"/>
                      <a:pt x="34" y="9"/>
                    </a:cubicBezTo>
                    <a:cubicBezTo>
                      <a:pt x="23" y="9"/>
                      <a:pt x="0" y="10"/>
                      <a:pt x="0" y="5"/>
                    </a:cubicBezTo>
                    <a:cubicBezTo>
                      <a:pt x="0" y="2"/>
                      <a:pt x="11" y="1"/>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Rectangle 15">
                <a:extLst>
                  <a:ext uri="{FF2B5EF4-FFF2-40B4-BE49-F238E27FC236}">
                    <a16:creationId xmlns:a16="http://schemas.microsoft.com/office/drawing/2014/main" xmlns="" id="{1EC1C8B1-E03F-4A69-A593-D6F677ABAA9B}"/>
                  </a:ext>
                </a:extLst>
              </p:cNvPr>
              <p:cNvSpPr>
                <a:spLocks noChangeArrowheads="1"/>
              </p:cNvSpPr>
              <p:nvPr/>
            </p:nvSpPr>
            <p:spPr bwMode="auto">
              <a:xfrm>
                <a:off x="3744913"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Rectangle 16">
                <a:extLst>
                  <a:ext uri="{FF2B5EF4-FFF2-40B4-BE49-F238E27FC236}">
                    <a16:creationId xmlns:a16="http://schemas.microsoft.com/office/drawing/2014/main" xmlns="" id="{757ED566-108D-406F-8FAA-3AFBD039E90D}"/>
                  </a:ext>
                </a:extLst>
              </p:cNvPr>
              <p:cNvSpPr>
                <a:spLocks noChangeArrowheads="1"/>
              </p:cNvSpPr>
              <p:nvPr/>
            </p:nvSpPr>
            <p:spPr bwMode="auto">
              <a:xfrm>
                <a:off x="3775076" y="1301750"/>
                <a:ext cx="717550" cy="15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7">
                <a:extLst>
                  <a:ext uri="{FF2B5EF4-FFF2-40B4-BE49-F238E27FC236}">
                    <a16:creationId xmlns:a16="http://schemas.microsoft.com/office/drawing/2014/main" xmlns="" id="{0EC73D87-0197-4879-9B72-E437D4DF54A7}"/>
                  </a:ext>
                </a:extLst>
              </p:cNvPr>
              <p:cNvSpPr>
                <a:spLocks/>
              </p:cNvSpPr>
              <p:nvPr/>
            </p:nvSpPr>
            <p:spPr bwMode="auto">
              <a:xfrm>
                <a:off x="4462463" y="1341438"/>
                <a:ext cx="925513" cy="9525"/>
              </a:xfrm>
              <a:custGeom>
                <a:avLst/>
                <a:gdLst>
                  <a:gd name="T0" fmla="*/ 1153 w 1153"/>
                  <a:gd name="T1" fmla="*/ 5 h 12"/>
                  <a:gd name="T2" fmla="*/ 1119 w 1153"/>
                  <a:gd name="T3" fmla="*/ 9 h 12"/>
                  <a:gd name="T4" fmla="*/ 809 w 1153"/>
                  <a:gd name="T5" fmla="*/ 10 h 12"/>
                  <a:gd name="T6" fmla="*/ 380 w 1153"/>
                  <a:gd name="T7" fmla="*/ 12 h 12"/>
                  <a:gd name="T8" fmla="*/ 149 w 1153"/>
                  <a:gd name="T9" fmla="*/ 11 h 12"/>
                  <a:gd name="T10" fmla="*/ 129 w 1153"/>
                  <a:gd name="T11" fmla="*/ 12 h 12"/>
                  <a:gd name="T12" fmla="*/ 4 w 1153"/>
                  <a:gd name="T13" fmla="*/ 11 h 12"/>
                  <a:gd name="T14" fmla="*/ 9 w 1153"/>
                  <a:gd name="T15" fmla="*/ 4 h 12"/>
                  <a:gd name="T16" fmla="*/ 344 w 1153"/>
                  <a:gd name="T17" fmla="*/ 3 h 12"/>
                  <a:gd name="T18" fmla="*/ 1010 w 1153"/>
                  <a:gd name="T19" fmla="*/ 2 h 12"/>
                  <a:gd name="T20" fmla="*/ 1133 w 1153"/>
                  <a:gd name="T21" fmla="*/ 0 h 12"/>
                  <a:gd name="T22" fmla="*/ 1153 w 1153"/>
                  <a:gd name="T2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2">
                    <a:moveTo>
                      <a:pt x="1153" y="5"/>
                    </a:moveTo>
                    <a:cubicBezTo>
                      <a:pt x="1153" y="10"/>
                      <a:pt x="1130" y="9"/>
                      <a:pt x="1119" y="9"/>
                    </a:cubicBezTo>
                    <a:cubicBezTo>
                      <a:pt x="1015" y="9"/>
                      <a:pt x="908" y="9"/>
                      <a:pt x="809" y="10"/>
                    </a:cubicBezTo>
                    <a:cubicBezTo>
                      <a:pt x="664" y="12"/>
                      <a:pt x="519" y="11"/>
                      <a:pt x="380" y="12"/>
                    </a:cubicBezTo>
                    <a:cubicBezTo>
                      <a:pt x="306" y="11"/>
                      <a:pt x="226" y="12"/>
                      <a:pt x="149" y="11"/>
                    </a:cubicBezTo>
                    <a:cubicBezTo>
                      <a:pt x="129" y="12"/>
                      <a:pt x="129" y="12"/>
                      <a:pt x="129" y="12"/>
                    </a:cubicBezTo>
                    <a:cubicBezTo>
                      <a:pt x="88" y="11"/>
                      <a:pt x="47" y="11"/>
                      <a:pt x="4" y="11"/>
                    </a:cubicBezTo>
                    <a:cubicBezTo>
                      <a:pt x="4" y="9"/>
                      <a:pt x="0" y="6"/>
                      <a:pt x="9" y="4"/>
                    </a:cubicBezTo>
                    <a:cubicBezTo>
                      <a:pt x="122" y="4"/>
                      <a:pt x="231" y="3"/>
                      <a:pt x="344" y="3"/>
                    </a:cubicBezTo>
                    <a:cubicBezTo>
                      <a:pt x="1010" y="2"/>
                      <a:pt x="1010" y="2"/>
                      <a:pt x="1010" y="2"/>
                    </a:cubicBezTo>
                    <a:cubicBezTo>
                      <a:pt x="1133" y="0"/>
                      <a:pt x="1133" y="0"/>
                      <a:pt x="1133" y="0"/>
                    </a:cubicBezTo>
                    <a:cubicBezTo>
                      <a:pt x="1142" y="1"/>
                      <a:pt x="1153" y="2"/>
                      <a:pt x="115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Rectangle 18">
                <a:extLst>
                  <a:ext uri="{FF2B5EF4-FFF2-40B4-BE49-F238E27FC236}">
                    <a16:creationId xmlns:a16="http://schemas.microsoft.com/office/drawing/2014/main" xmlns="" id="{2B74B5E4-B410-4E6A-92A0-7249ACB062C4}"/>
                  </a:ext>
                </a:extLst>
              </p:cNvPr>
              <p:cNvSpPr>
                <a:spLocks noChangeArrowheads="1"/>
              </p:cNvSpPr>
              <p:nvPr/>
            </p:nvSpPr>
            <p:spPr bwMode="auto">
              <a:xfrm>
                <a:off x="4465638"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Rectangle 19">
                <a:extLst>
                  <a:ext uri="{FF2B5EF4-FFF2-40B4-BE49-F238E27FC236}">
                    <a16:creationId xmlns:a16="http://schemas.microsoft.com/office/drawing/2014/main" xmlns="" id="{BCEDCC5F-CB8E-46C1-8050-01F007008EDF}"/>
                  </a:ext>
                </a:extLst>
              </p:cNvPr>
              <p:cNvSpPr>
                <a:spLocks noChangeArrowheads="1"/>
              </p:cNvSpPr>
              <p:nvPr/>
            </p:nvSpPr>
            <p:spPr bwMode="auto">
              <a:xfrm>
                <a:off x="4465638" y="1300163"/>
                <a:ext cx="7175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Rectangle 20">
                <a:extLst>
                  <a:ext uri="{FF2B5EF4-FFF2-40B4-BE49-F238E27FC236}">
                    <a16:creationId xmlns:a16="http://schemas.microsoft.com/office/drawing/2014/main" xmlns="" id="{40AB85AD-9012-46E0-9B6C-EC65B2AA4DBF}"/>
                  </a:ext>
                </a:extLst>
              </p:cNvPr>
              <p:cNvSpPr>
                <a:spLocks noChangeArrowheads="1"/>
              </p:cNvSpPr>
              <p:nvPr/>
            </p:nvSpPr>
            <p:spPr bwMode="auto">
              <a:xfrm>
                <a:off x="3759201" y="1860550"/>
                <a:ext cx="1447800"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Rectangle 21">
                <a:extLst>
                  <a:ext uri="{FF2B5EF4-FFF2-40B4-BE49-F238E27FC236}">
                    <a16:creationId xmlns:a16="http://schemas.microsoft.com/office/drawing/2014/main" xmlns="" id="{7A4647B0-0B06-41BF-8EFB-B19C4F7720B8}"/>
                  </a:ext>
                </a:extLst>
              </p:cNvPr>
              <p:cNvSpPr>
                <a:spLocks noChangeArrowheads="1"/>
              </p:cNvSpPr>
              <p:nvPr/>
            </p:nvSpPr>
            <p:spPr bwMode="auto">
              <a:xfrm>
                <a:off x="3775076" y="1890713"/>
                <a:ext cx="1466850"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Rectangle 22">
                <a:extLst>
                  <a:ext uri="{FF2B5EF4-FFF2-40B4-BE49-F238E27FC236}">
                    <a16:creationId xmlns:a16="http://schemas.microsoft.com/office/drawing/2014/main" xmlns="" id="{DF1E99EA-D20C-4F7E-B2C8-0F5370936AF7}"/>
                  </a:ext>
                </a:extLst>
              </p:cNvPr>
              <p:cNvSpPr>
                <a:spLocks noChangeArrowheads="1"/>
              </p:cNvSpPr>
              <p:nvPr/>
            </p:nvSpPr>
            <p:spPr bwMode="auto">
              <a:xfrm>
                <a:off x="3759201" y="1906588"/>
                <a:ext cx="1495425"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23">
                <a:extLst>
                  <a:ext uri="{FF2B5EF4-FFF2-40B4-BE49-F238E27FC236}">
                    <a16:creationId xmlns:a16="http://schemas.microsoft.com/office/drawing/2014/main" xmlns="" id="{42777A90-36EF-494E-9DC0-0037366F14E9}"/>
                  </a:ext>
                </a:extLst>
              </p:cNvPr>
              <p:cNvSpPr>
                <a:spLocks/>
              </p:cNvSpPr>
              <p:nvPr/>
            </p:nvSpPr>
            <p:spPr bwMode="auto">
              <a:xfrm>
                <a:off x="5570538" y="1441450"/>
                <a:ext cx="17463" cy="14287"/>
              </a:xfrm>
              <a:custGeom>
                <a:avLst/>
                <a:gdLst>
                  <a:gd name="T0" fmla="*/ 18 w 22"/>
                  <a:gd name="T1" fmla="*/ 2 h 18"/>
                  <a:gd name="T2" fmla="*/ 0 w 22"/>
                  <a:gd name="T3" fmla="*/ 10 h 18"/>
                  <a:gd name="T4" fmla="*/ 8 w 22"/>
                  <a:gd name="T5" fmla="*/ 18 h 18"/>
                  <a:gd name="T6" fmla="*/ 22 w 22"/>
                  <a:gd name="T7" fmla="*/ 8 h 18"/>
                  <a:gd name="T8" fmla="*/ 18 w 22"/>
                  <a:gd name="T9" fmla="*/ 2 h 18"/>
                </a:gdLst>
                <a:ahLst/>
                <a:cxnLst>
                  <a:cxn ang="0">
                    <a:pos x="T0" y="T1"/>
                  </a:cxn>
                  <a:cxn ang="0">
                    <a:pos x="T2" y="T3"/>
                  </a:cxn>
                  <a:cxn ang="0">
                    <a:pos x="T4" y="T5"/>
                  </a:cxn>
                  <a:cxn ang="0">
                    <a:pos x="T6" y="T7"/>
                  </a:cxn>
                  <a:cxn ang="0">
                    <a:pos x="T8" y="T9"/>
                  </a:cxn>
                </a:cxnLst>
                <a:rect l="0" t="0" r="r" b="b"/>
                <a:pathLst>
                  <a:path w="22" h="18">
                    <a:moveTo>
                      <a:pt x="18" y="2"/>
                    </a:moveTo>
                    <a:cubicBezTo>
                      <a:pt x="12" y="6"/>
                      <a:pt x="2" y="0"/>
                      <a:pt x="0" y="10"/>
                    </a:cubicBezTo>
                    <a:cubicBezTo>
                      <a:pt x="1" y="14"/>
                      <a:pt x="6" y="15"/>
                      <a:pt x="8" y="18"/>
                    </a:cubicBezTo>
                    <a:cubicBezTo>
                      <a:pt x="15" y="18"/>
                      <a:pt x="20" y="13"/>
                      <a:pt x="22" y="8"/>
                    </a:cubicBezTo>
                    <a:cubicBezTo>
                      <a:pt x="22" y="5"/>
                      <a:pt x="21" y="3"/>
                      <a:pt x="1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24">
                <a:extLst>
                  <a:ext uri="{FF2B5EF4-FFF2-40B4-BE49-F238E27FC236}">
                    <a16:creationId xmlns:a16="http://schemas.microsoft.com/office/drawing/2014/main" xmlns="" id="{8A8D00ED-5280-444B-99B8-621CFA6C557C}"/>
                  </a:ext>
                </a:extLst>
              </p:cNvPr>
              <p:cNvSpPr>
                <a:spLocks/>
              </p:cNvSpPr>
              <p:nvPr/>
            </p:nvSpPr>
            <p:spPr bwMode="auto">
              <a:xfrm>
                <a:off x="5553076" y="1592263"/>
                <a:ext cx="30163" cy="25400"/>
              </a:xfrm>
              <a:custGeom>
                <a:avLst/>
                <a:gdLst>
                  <a:gd name="T0" fmla="*/ 27 w 39"/>
                  <a:gd name="T1" fmla="*/ 2 h 30"/>
                  <a:gd name="T2" fmla="*/ 7 w 39"/>
                  <a:gd name="T3" fmla="*/ 13 h 30"/>
                  <a:gd name="T4" fmla="*/ 4 w 39"/>
                  <a:gd name="T5" fmla="*/ 23 h 30"/>
                  <a:gd name="T6" fmla="*/ 24 w 39"/>
                  <a:gd name="T7" fmla="*/ 30 h 30"/>
                  <a:gd name="T8" fmla="*/ 39 w 39"/>
                  <a:gd name="T9" fmla="*/ 14 h 30"/>
                  <a:gd name="T10" fmla="*/ 27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27" y="2"/>
                    </a:moveTo>
                    <a:cubicBezTo>
                      <a:pt x="19" y="0"/>
                      <a:pt x="13" y="7"/>
                      <a:pt x="7" y="13"/>
                    </a:cubicBezTo>
                    <a:cubicBezTo>
                      <a:pt x="7" y="16"/>
                      <a:pt x="0" y="19"/>
                      <a:pt x="4" y="23"/>
                    </a:cubicBezTo>
                    <a:cubicBezTo>
                      <a:pt x="10" y="28"/>
                      <a:pt x="17" y="29"/>
                      <a:pt x="24" y="30"/>
                    </a:cubicBezTo>
                    <a:cubicBezTo>
                      <a:pt x="30" y="26"/>
                      <a:pt x="34" y="18"/>
                      <a:pt x="39" y="14"/>
                    </a:cubicBezTo>
                    <a:cubicBezTo>
                      <a:pt x="38" y="8"/>
                      <a:pt x="31" y="6"/>
                      <a:pt x="2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25">
                <a:extLst>
                  <a:ext uri="{FF2B5EF4-FFF2-40B4-BE49-F238E27FC236}">
                    <a16:creationId xmlns:a16="http://schemas.microsoft.com/office/drawing/2014/main" xmlns="" id="{D6E466AB-A372-48ED-AE6C-B5609A6D1D7E}"/>
                  </a:ext>
                </a:extLst>
              </p:cNvPr>
              <p:cNvSpPr>
                <a:spLocks/>
              </p:cNvSpPr>
              <p:nvPr/>
            </p:nvSpPr>
            <p:spPr bwMode="auto">
              <a:xfrm>
                <a:off x="5518151" y="1468438"/>
                <a:ext cx="47625" cy="42862"/>
              </a:xfrm>
              <a:custGeom>
                <a:avLst/>
                <a:gdLst>
                  <a:gd name="T0" fmla="*/ 44 w 60"/>
                  <a:gd name="T1" fmla="*/ 42 h 54"/>
                  <a:gd name="T2" fmla="*/ 6 w 60"/>
                  <a:gd name="T3" fmla="*/ 1 h 54"/>
                  <a:gd name="T4" fmla="*/ 0 w 60"/>
                  <a:gd name="T5" fmla="*/ 5 h 54"/>
                  <a:gd name="T6" fmla="*/ 15 w 60"/>
                  <a:gd name="T7" fmla="*/ 43 h 54"/>
                  <a:gd name="T8" fmla="*/ 27 w 60"/>
                  <a:gd name="T9" fmla="*/ 51 h 54"/>
                  <a:gd name="T10" fmla="*/ 57 w 60"/>
                  <a:gd name="T11" fmla="*/ 51 h 54"/>
                  <a:gd name="T12" fmla="*/ 59 w 60"/>
                  <a:gd name="T13" fmla="*/ 46 h 54"/>
                  <a:gd name="T14" fmla="*/ 44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44" y="42"/>
                    </a:moveTo>
                    <a:cubicBezTo>
                      <a:pt x="26" y="36"/>
                      <a:pt x="11" y="19"/>
                      <a:pt x="6" y="1"/>
                    </a:cubicBezTo>
                    <a:cubicBezTo>
                      <a:pt x="3" y="0"/>
                      <a:pt x="1" y="3"/>
                      <a:pt x="0" y="5"/>
                    </a:cubicBezTo>
                    <a:cubicBezTo>
                      <a:pt x="0" y="20"/>
                      <a:pt x="5" y="33"/>
                      <a:pt x="15" y="43"/>
                    </a:cubicBezTo>
                    <a:cubicBezTo>
                      <a:pt x="27" y="51"/>
                      <a:pt x="27" y="51"/>
                      <a:pt x="27" y="51"/>
                    </a:cubicBezTo>
                    <a:cubicBezTo>
                      <a:pt x="37" y="51"/>
                      <a:pt x="48" y="54"/>
                      <a:pt x="57" y="51"/>
                    </a:cubicBezTo>
                    <a:cubicBezTo>
                      <a:pt x="58" y="49"/>
                      <a:pt x="60" y="47"/>
                      <a:pt x="59" y="46"/>
                    </a:cubicBezTo>
                    <a:cubicBezTo>
                      <a:pt x="55" y="43"/>
                      <a:pt x="48" y="44"/>
                      <a:pt x="4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26">
                <a:extLst>
                  <a:ext uri="{FF2B5EF4-FFF2-40B4-BE49-F238E27FC236}">
                    <a16:creationId xmlns:a16="http://schemas.microsoft.com/office/drawing/2014/main" xmlns="" id="{2126637C-0686-4512-AD80-E471B4C7BAA4}"/>
                  </a:ext>
                </a:extLst>
              </p:cNvPr>
              <p:cNvSpPr>
                <a:spLocks/>
              </p:cNvSpPr>
              <p:nvPr/>
            </p:nvSpPr>
            <p:spPr bwMode="auto">
              <a:xfrm>
                <a:off x="5503863" y="1403350"/>
                <a:ext cx="26988" cy="49212"/>
              </a:xfrm>
              <a:custGeom>
                <a:avLst/>
                <a:gdLst>
                  <a:gd name="T0" fmla="*/ 25 w 34"/>
                  <a:gd name="T1" fmla="*/ 0 h 62"/>
                  <a:gd name="T2" fmla="*/ 18 w 34"/>
                  <a:gd name="T3" fmla="*/ 5 h 62"/>
                  <a:gd name="T4" fmla="*/ 0 w 34"/>
                  <a:gd name="T5" fmla="*/ 26 h 62"/>
                  <a:gd name="T6" fmla="*/ 0 w 34"/>
                  <a:gd name="T7" fmla="*/ 36 h 62"/>
                  <a:gd name="T8" fmla="*/ 15 w 34"/>
                  <a:gd name="T9" fmla="*/ 62 h 62"/>
                  <a:gd name="T10" fmla="*/ 20 w 34"/>
                  <a:gd name="T11" fmla="*/ 16 h 62"/>
                  <a:gd name="T12" fmla="*/ 25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25" y="0"/>
                    </a:moveTo>
                    <a:cubicBezTo>
                      <a:pt x="21" y="0"/>
                      <a:pt x="21" y="4"/>
                      <a:pt x="18" y="5"/>
                    </a:cubicBezTo>
                    <a:cubicBezTo>
                      <a:pt x="10" y="10"/>
                      <a:pt x="6" y="20"/>
                      <a:pt x="0" y="26"/>
                    </a:cubicBezTo>
                    <a:cubicBezTo>
                      <a:pt x="2" y="29"/>
                      <a:pt x="0" y="32"/>
                      <a:pt x="0" y="36"/>
                    </a:cubicBezTo>
                    <a:cubicBezTo>
                      <a:pt x="2" y="46"/>
                      <a:pt x="4" y="59"/>
                      <a:pt x="15" y="62"/>
                    </a:cubicBezTo>
                    <a:cubicBezTo>
                      <a:pt x="20" y="47"/>
                      <a:pt x="12" y="29"/>
                      <a:pt x="20" y="16"/>
                    </a:cubicBezTo>
                    <a:cubicBezTo>
                      <a:pt x="22" y="10"/>
                      <a:pt x="34" y="3"/>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27">
                <a:extLst>
                  <a:ext uri="{FF2B5EF4-FFF2-40B4-BE49-F238E27FC236}">
                    <a16:creationId xmlns:a16="http://schemas.microsoft.com/office/drawing/2014/main" xmlns="" id="{FBA0ED39-F017-4282-887F-6DC60B0DB549}"/>
                  </a:ext>
                </a:extLst>
              </p:cNvPr>
              <p:cNvSpPr>
                <a:spLocks/>
              </p:cNvSpPr>
              <p:nvPr/>
            </p:nvSpPr>
            <p:spPr bwMode="auto">
              <a:xfrm>
                <a:off x="5497513" y="1751013"/>
                <a:ext cx="20638" cy="47625"/>
              </a:xfrm>
              <a:custGeom>
                <a:avLst/>
                <a:gdLst>
                  <a:gd name="T0" fmla="*/ 23 w 27"/>
                  <a:gd name="T1" fmla="*/ 45 h 59"/>
                  <a:gd name="T2" fmla="*/ 24 w 27"/>
                  <a:gd name="T3" fmla="*/ 20 h 59"/>
                  <a:gd name="T4" fmla="*/ 19 w 27"/>
                  <a:gd name="T5" fmla="*/ 2 h 59"/>
                  <a:gd name="T6" fmla="*/ 12 w 27"/>
                  <a:gd name="T7" fmla="*/ 1 h 59"/>
                  <a:gd name="T8" fmla="*/ 3 w 27"/>
                  <a:gd name="T9" fmla="*/ 30 h 59"/>
                  <a:gd name="T10" fmla="*/ 23 w 27"/>
                  <a:gd name="T11" fmla="*/ 58 h 59"/>
                  <a:gd name="T12" fmla="*/ 26 w 27"/>
                  <a:gd name="T13" fmla="*/ 56 h 59"/>
                  <a:gd name="T14" fmla="*/ 23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23" y="45"/>
                    </a:moveTo>
                    <a:cubicBezTo>
                      <a:pt x="23" y="36"/>
                      <a:pt x="23" y="28"/>
                      <a:pt x="24" y="20"/>
                    </a:cubicBezTo>
                    <a:cubicBezTo>
                      <a:pt x="23" y="14"/>
                      <a:pt x="18" y="9"/>
                      <a:pt x="19" y="2"/>
                    </a:cubicBezTo>
                    <a:cubicBezTo>
                      <a:pt x="17" y="0"/>
                      <a:pt x="14" y="0"/>
                      <a:pt x="12" y="1"/>
                    </a:cubicBezTo>
                    <a:cubicBezTo>
                      <a:pt x="4" y="9"/>
                      <a:pt x="0" y="20"/>
                      <a:pt x="3" y="30"/>
                    </a:cubicBezTo>
                    <a:cubicBezTo>
                      <a:pt x="4" y="42"/>
                      <a:pt x="14" y="52"/>
                      <a:pt x="23" y="58"/>
                    </a:cubicBezTo>
                    <a:cubicBezTo>
                      <a:pt x="25" y="59"/>
                      <a:pt x="26" y="57"/>
                      <a:pt x="26" y="56"/>
                    </a:cubicBezTo>
                    <a:cubicBezTo>
                      <a:pt x="27" y="51"/>
                      <a:pt x="24" y="49"/>
                      <a:pt x="2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28">
                <a:extLst>
                  <a:ext uri="{FF2B5EF4-FFF2-40B4-BE49-F238E27FC236}">
                    <a16:creationId xmlns:a16="http://schemas.microsoft.com/office/drawing/2014/main" xmlns="" id="{B20BB727-87BD-47CA-8483-C9A43C4AFE99}"/>
                  </a:ext>
                </a:extLst>
              </p:cNvPr>
              <p:cNvSpPr>
                <a:spLocks noEditPoints="1"/>
              </p:cNvSpPr>
              <p:nvPr/>
            </p:nvSpPr>
            <p:spPr bwMode="auto">
              <a:xfrm>
                <a:off x="5170488" y="1292226"/>
                <a:ext cx="725488" cy="619124"/>
              </a:xfrm>
              <a:custGeom>
                <a:avLst/>
                <a:gdLst>
                  <a:gd name="T0" fmla="*/ 736 w 904"/>
                  <a:gd name="T1" fmla="*/ 644 h 769"/>
                  <a:gd name="T2" fmla="*/ 400 w 904"/>
                  <a:gd name="T3" fmla="*/ 703 h 769"/>
                  <a:gd name="T4" fmla="*/ 351 w 904"/>
                  <a:gd name="T5" fmla="*/ 709 h 769"/>
                  <a:gd name="T6" fmla="*/ 724 w 904"/>
                  <a:gd name="T7" fmla="*/ 660 h 769"/>
                  <a:gd name="T8" fmla="*/ 861 w 904"/>
                  <a:gd name="T9" fmla="*/ 342 h 769"/>
                  <a:gd name="T10" fmla="*/ 863 w 904"/>
                  <a:gd name="T11" fmla="*/ 328 h 769"/>
                  <a:gd name="T12" fmla="*/ 863 w 904"/>
                  <a:gd name="T13" fmla="*/ 406 h 769"/>
                  <a:gd name="T14" fmla="*/ 824 w 904"/>
                  <a:gd name="T15" fmla="*/ 354 h 769"/>
                  <a:gd name="T16" fmla="*/ 717 w 904"/>
                  <a:gd name="T17" fmla="*/ 310 h 769"/>
                  <a:gd name="T18" fmla="*/ 772 w 904"/>
                  <a:gd name="T19" fmla="*/ 267 h 769"/>
                  <a:gd name="T20" fmla="*/ 695 w 904"/>
                  <a:gd name="T21" fmla="*/ 166 h 769"/>
                  <a:gd name="T22" fmla="*/ 660 w 904"/>
                  <a:gd name="T23" fmla="*/ 146 h 769"/>
                  <a:gd name="T24" fmla="*/ 643 w 904"/>
                  <a:gd name="T25" fmla="*/ 232 h 769"/>
                  <a:gd name="T26" fmla="*/ 425 w 904"/>
                  <a:gd name="T27" fmla="*/ 127 h 769"/>
                  <a:gd name="T28" fmla="*/ 509 w 904"/>
                  <a:gd name="T29" fmla="*/ 139 h 769"/>
                  <a:gd name="T30" fmla="*/ 416 w 904"/>
                  <a:gd name="T31" fmla="*/ 42 h 769"/>
                  <a:gd name="T32" fmla="*/ 422 w 904"/>
                  <a:gd name="T33" fmla="*/ 466 h 769"/>
                  <a:gd name="T34" fmla="*/ 554 w 904"/>
                  <a:gd name="T35" fmla="*/ 559 h 769"/>
                  <a:gd name="T36" fmla="*/ 548 w 904"/>
                  <a:gd name="T37" fmla="*/ 621 h 769"/>
                  <a:gd name="T38" fmla="*/ 613 w 904"/>
                  <a:gd name="T39" fmla="*/ 463 h 769"/>
                  <a:gd name="T40" fmla="*/ 600 w 904"/>
                  <a:gd name="T41" fmla="*/ 554 h 769"/>
                  <a:gd name="T42" fmla="*/ 707 w 904"/>
                  <a:gd name="T43" fmla="*/ 620 h 769"/>
                  <a:gd name="T44" fmla="*/ 741 w 904"/>
                  <a:gd name="T45" fmla="*/ 569 h 769"/>
                  <a:gd name="T46" fmla="*/ 682 w 904"/>
                  <a:gd name="T47" fmla="*/ 446 h 769"/>
                  <a:gd name="T48" fmla="*/ 788 w 904"/>
                  <a:gd name="T49" fmla="*/ 438 h 769"/>
                  <a:gd name="T50" fmla="*/ 750 w 904"/>
                  <a:gd name="T51" fmla="*/ 470 h 769"/>
                  <a:gd name="T52" fmla="*/ 734 w 904"/>
                  <a:gd name="T53" fmla="*/ 260 h 769"/>
                  <a:gd name="T54" fmla="*/ 768 w 904"/>
                  <a:gd name="T55" fmla="*/ 295 h 769"/>
                  <a:gd name="T56" fmla="*/ 461 w 904"/>
                  <a:gd name="T57" fmla="*/ 133 h 769"/>
                  <a:gd name="T58" fmla="*/ 470 w 904"/>
                  <a:gd name="T59" fmla="*/ 59 h 769"/>
                  <a:gd name="T60" fmla="*/ 668 w 904"/>
                  <a:gd name="T61" fmla="*/ 207 h 769"/>
                  <a:gd name="T62" fmla="*/ 648 w 904"/>
                  <a:gd name="T63" fmla="*/ 488 h 769"/>
                  <a:gd name="T64" fmla="*/ 636 w 904"/>
                  <a:gd name="T65" fmla="*/ 273 h 769"/>
                  <a:gd name="T66" fmla="*/ 633 w 904"/>
                  <a:gd name="T67" fmla="*/ 338 h 769"/>
                  <a:gd name="T68" fmla="*/ 452 w 904"/>
                  <a:gd name="T69" fmla="*/ 340 h 769"/>
                  <a:gd name="T70" fmla="*/ 596 w 904"/>
                  <a:gd name="T71" fmla="*/ 434 h 769"/>
                  <a:gd name="T72" fmla="*/ 652 w 904"/>
                  <a:gd name="T73" fmla="*/ 387 h 769"/>
                  <a:gd name="T74" fmla="*/ 586 w 904"/>
                  <a:gd name="T75" fmla="*/ 388 h 769"/>
                  <a:gd name="T76" fmla="*/ 639 w 904"/>
                  <a:gd name="T77" fmla="*/ 622 h 769"/>
                  <a:gd name="T78" fmla="*/ 483 w 904"/>
                  <a:gd name="T79" fmla="*/ 424 h 769"/>
                  <a:gd name="T80" fmla="*/ 441 w 904"/>
                  <a:gd name="T81" fmla="*/ 369 h 769"/>
                  <a:gd name="T82" fmla="*/ 459 w 904"/>
                  <a:gd name="T83" fmla="*/ 120 h 769"/>
                  <a:gd name="T84" fmla="*/ 514 w 904"/>
                  <a:gd name="T85" fmla="*/ 687 h 769"/>
                  <a:gd name="T86" fmla="*/ 782 w 904"/>
                  <a:gd name="T87" fmla="*/ 280 h 769"/>
                  <a:gd name="T88" fmla="*/ 615 w 904"/>
                  <a:gd name="T89" fmla="*/ 128 h 769"/>
                  <a:gd name="T90" fmla="*/ 483 w 904"/>
                  <a:gd name="T91" fmla="*/ 13 h 769"/>
                  <a:gd name="T92" fmla="*/ 191 w 904"/>
                  <a:gd name="T93" fmla="*/ 23 h 769"/>
                  <a:gd name="T94" fmla="*/ 300 w 904"/>
                  <a:gd name="T95" fmla="*/ 103 h 769"/>
                  <a:gd name="T96" fmla="*/ 386 w 904"/>
                  <a:gd name="T97" fmla="*/ 386 h 769"/>
                  <a:gd name="T98" fmla="*/ 7 w 904"/>
                  <a:gd name="T99" fmla="*/ 714 h 769"/>
                  <a:gd name="T100" fmla="*/ 1 w 904"/>
                  <a:gd name="T101" fmla="*/ 755 h 769"/>
                  <a:gd name="T102" fmla="*/ 527 w 904"/>
                  <a:gd name="T103" fmla="*/ 740 h 769"/>
                  <a:gd name="T104" fmla="*/ 481 w 904"/>
                  <a:gd name="T105" fmla="*/ 580 h 769"/>
                  <a:gd name="T106" fmla="*/ 545 w 904"/>
                  <a:gd name="T107" fmla="*/ 504 h 769"/>
                  <a:gd name="T108" fmla="*/ 593 w 904"/>
                  <a:gd name="T109" fmla="*/ 512 h 769"/>
                  <a:gd name="T110" fmla="*/ 713 w 904"/>
                  <a:gd name="T111" fmla="*/ 659 h 769"/>
                  <a:gd name="T112" fmla="*/ 753 w 904"/>
                  <a:gd name="T113" fmla="*/ 466 h 769"/>
                  <a:gd name="T114" fmla="*/ 782 w 904"/>
                  <a:gd name="T115" fmla="*/ 373 h 769"/>
                  <a:gd name="T116" fmla="*/ 585 w 904"/>
                  <a:gd name="T117" fmla="*/ 100 h 769"/>
                  <a:gd name="T118" fmla="*/ 230 w 904"/>
                  <a:gd name="T119" fmla="*/ 14 h 769"/>
                  <a:gd name="T120" fmla="*/ 388 w 904"/>
                  <a:gd name="T121" fmla="*/ 41 h 769"/>
                  <a:gd name="T122" fmla="*/ 774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96" y="366"/>
                    </a:moveTo>
                    <a:cubicBezTo>
                      <a:pt x="899" y="373"/>
                      <a:pt x="901" y="382"/>
                      <a:pt x="901" y="390"/>
                    </a:cubicBezTo>
                    <a:cubicBezTo>
                      <a:pt x="898" y="398"/>
                      <a:pt x="904" y="409"/>
                      <a:pt x="897" y="415"/>
                    </a:cubicBezTo>
                    <a:cubicBezTo>
                      <a:pt x="894" y="414"/>
                      <a:pt x="894" y="414"/>
                      <a:pt x="894" y="414"/>
                    </a:cubicBezTo>
                    <a:cubicBezTo>
                      <a:pt x="888" y="420"/>
                      <a:pt x="880" y="426"/>
                      <a:pt x="872" y="425"/>
                    </a:cubicBezTo>
                    <a:cubicBezTo>
                      <a:pt x="864" y="430"/>
                      <a:pt x="863" y="441"/>
                      <a:pt x="859" y="449"/>
                    </a:cubicBezTo>
                    <a:cubicBezTo>
                      <a:pt x="852" y="463"/>
                      <a:pt x="839" y="477"/>
                      <a:pt x="822" y="478"/>
                    </a:cubicBezTo>
                    <a:cubicBezTo>
                      <a:pt x="816" y="478"/>
                      <a:pt x="809" y="474"/>
                      <a:pt x="803" y="479"/>
                    </a:cubicBezTo>
                    <a:cubicBezTo>
                      <a:pt x="803" y="484"/>
                      <a:pt x="799" y="490"/>
                      <a:pt x="803" y="495"/>
                    </a:cubicBezTo>
                    <a:cubicBezTo>
                      <a:pt x="806" y="503"/>
                      <a:pt x="812" y="509"/>
                      <a:pt x="812" y="518"/>
                    </a:cubicBezTo>
                    <a:cubicBezTo>
                      <a:pt x="817" y="540"/>
                      <a:pt x="807" y="560"/>
                      <a:pt x="795" y="576"/>
                    </a:cubicBezTo>
                    <a:cubicBezTo>
                      <a:pt x="788" y="593"/>
                      <a:pt x="776" y="610"/>
                      <a:pt x="758" y="617"/>
                    </a:cubicBezTo>
                    <a:cubicBezTo>
                      <a:pt x="750" y="621"/>
                      <a:pt x="741" y="614"/>
                      <a:pt x="733" y="617"/>
                    </a:cubicBezTo>
                    <a:cubicBezTo>
                      <a:pt x="733" y="626"/>
                      <a:pt x="737" y="634"/>
                      <a:pt x="736" y="644"/>
                    </a:cubicBezTo>
                    <a:cubicBezTo>
                      <a:pt x="734" y="660"/>
                      <a:pt x="722" y="674"/>
                      <a:pt x="707" y="681"/>
                    </a:cubicBezTo>
                    <a:cubicBezTo>
                      <a:pt x="699" y="686"/>
                      <a:pt x="691" y="683"/>
                      <a:pt x="682" y="683"/>
                    </a:cubicBezTo>
                    <a:cubicBezTo>
                      <a:pt x="666" y="690"/>
                      <a:pt x="666" y="690"/>
                      <a:pt x="666" y="690"/>
                    </a:cubicBezTo>
                    <a:cubicBezTo>
                      <a:pt x="648" y="695"/>
                      <a:pt x="623" y="696"/>
                      <a:pt x="608" y="681"/>
                    </a:cubicBezTo>
                    <a:cubicBezTo>
                      <a:pt x="602" y="677"/>
                      <a:pt x="600" y="669"/>
                      <a:pt x="594" y="666"/>
                    </a:cubicBezTo>
                    <a:cubicBezTo>
                      <a:pt x="585" y="669"/>
                      <a:pt x="589" y="680"/>
                      <a:pt x="587" y="687"/>
                    </a:cubicBezTo>
                    <a:cubicBezTo>
                      <a:pt x="584" y="695"/>
                      <a:pt x="586" y="705"/>
                      <a:pt x="579" y="711"/>
                    </a:cubicBezTo>
                    <a:cubicBezTo>
                      <a:pt x="575" y="723"/>
                      <a:pt x="565" y="731"/>
                      <a:pt x="557" y="739"/>
                    </a:cubicBezTo>
                    <a:cubicBezTo>
                      <a:pt x="542" y="748"/>
                      <a:pt x="527" y="756"/>
                      <a:pt x="510" y="759"/>
                    </a:cubicBezTo>
                    <a:cubicBezTo>
                      <a:pt x="482" y="767"/>
                      <a:pt x="456" y="766"/>
                      <a:pt x="427" y="757"/>
                    </a:cubicBezTo>
                    <a:cubicBezTo>
                      <a:pt x="417" y="751"/>
                      <a:pt x="405" y="746"/>
                      <a:pt x="398" y="735"/>
                    </a:cubicBezTo>
                    <a:cubicBezTo>
                      <a:pt x="395" y="719"/>
                      <a:pt x="414" y="710"/>
                      <a:pt x="408" y="694"/>
                    </a:cubicBezTo>
                    <a:cubicBezTo>
                      <a:pt x="407" y="693"/>
                      <a:pt x="406" y="690"/>
                      <a:pt x="404" y="691"/>
                    </a:cubicBezTo>
                    <a:cubicBezTo>
                      <a:pt x="402" y="694"/>
                      <a:pt x="402" y="700"/>
                      <a:pt x="400" y="703"/>
                    </a:cubicBezTo>
                    <a:cubicBezTo>
                      <a:pt x="392" y="716"/>
                      <a:pt x="376" y="718"/>
                      <a:pt x="364" y="717"/>
                    </a:cubicBezTo>
                    <a:cubicBezTo>
                      <a:pt x="356" y="717"/>
                      <a:pt x="351" y="712"/>
                      <a:pt x="344" y="715"/>
                    </a:cubicBezTo>
                    <a:cubicBezTo>
                      <a:pt x="335" y="725"/>
                      <a:pt x="333" y="740"/>
                      <a:pt x="339" y="753"/>
                    </a:cubicBezTo>
                    <a:cubicBezTo>
                      <a:pt x="335" y="757"/>
                      <a:pt x="338" y="765"/>
                      <a:pt x="332" y="767"/>
                    </a:cubicBezTo>
                    <a:cubicBezTo>
                      <a:pt x="284" y="766"/>
                      <a:pt x="242" y="768"/>
                      <a:pt x="194" y="767"/>
                    </a:cubicBezTo>
                    <a:cubicBezTo>
                      <a:pt x="132" y="766"/>
                      <a:pt x="67" y="769"/>
                      <a:pt x="5" y="768"/>
                    </a:cubicBezTo>
                    <a:cubicBezTo>
                      <a:pt x="1" y="767"/>
                      <a:pt x="1" y="767"/>
                      <a:pt x="1" y="767"/>
                    </a:cubicBezTo>
                    <a:cubicBezTo>
                      <a:pt x="1" y="766"/>
                      <a:pt x="1" y="765"/>
                      <a:pt x="1" y="765"/>
                    </a:cubicBezTo>
                    <a:cubicBezTo>
                      <a:pt x="126" y="764"/>
                      <a:pt x="126" y="764"/>
                      <a:pt x="126" y="764"/>
                    </a:cubicBezTo>
                    <a:cubicBezTo>
                      <a:pt x="269" y="763"/>
                      <a:pt x="269" y="763"/>
                      <a:pt x="269" y="763"/>
                    </a:cubicBezTo>
                    <a:cubicBezTo>
                      <a:pt x="326" y="762"/>
                      <a:pt x="326" y="762"/>
                      <a:pt x="326" y="762"/>
                    </a:cubicBezTo>
                    <a:cubicBezTo>
                      <a:pt x="330" y="761"/>
                      <a:pt x="330" y="757"/>
                      <a:pt x="332" y="755"/>
                    </a:cubicBezTo>
                    <a:cubicBezTo>
                      <a:pt x="326" y="741"/>
                      <a:pt x="328" y="725"/>
                      <a:pt x="337" y="713"/>
                    </a:cubicBezTo>
                    <a:cubicBezTo>
                      <a:pt x="340" y="709"/>
                      <a:pt x="346" y="703"/>
                      <a:pt x="351" y="709"/>
                    </a:cubicBezTo>
                    <a:cubicBezTo>
                      <a:pt x="365" y="714"/>
                      <a:pt x="380" y="714"/>
                      <a:pt x="391" y="705"/>
                    </a:cubicBezTo>
                    <a:cubicBezTo>
                      <a:pt x="395" y="699"/>
                      <a:pt x="400" y="693"/>
                      <a:pt x="399" y="685"/>
                    </a:cubicBezTo>
                    <a:cubicBezTo>
                      <a:pt x="399" y="683"/>
                      <a:pt x="395" y="682"/>
                      <a:pt x="397" y="680"/>
                    </a:cubicBezTo>
                    <a:cubicBezTo>
                      <a:pt x="405" y="683"/>
                      <a:pt x="405" y="683"/>
                      <a:pt x="405" y="683"/>
                    </a:cubicBezTo>
                    <a:cubicBezTo>
                      <a:pt x="411" y="687"/>
                      <a:pt x="416" y="696"/>
                      <a:pt x="415" y="703"/>
                    </a:cubicBezTo>
                    <a:cubicBezTo>
                      <a:pt x="416" y="715"/>
                      <a:pt x="400" y="721"/>
                      <a:pt x="405" y="734"/>
                    </a:cubicBezTo>
                    <a:cubicBezTo>
                      <a:pt x="422" y="752"/>
                      <a:pt x="447" y="759"/>
                      <a:pt x="472" y="759"/>
                    </a:cubicBezTo>
                    <a:cubicBezTo>
                      <a:pt x="513" y="758"/>
                      <a:pt x="559" y="745"/>
                      <a:pt x="577" y="705"/>
                    </a:cubicBezTo>
                    <a:cubicBezTo>
                      <a:pt x="583" y="691"/>
                      <a:pt x="582" y="675"/>
                      <a:pt x="584" y="658"/>
                    </a:cubicBezTo>
                    <a:cubicBezTo>
                      <a:pt x="588" y="651"/>
                      <a:pt x="592" y="663"/>
                      <a:pt x="598" y="660"/>
                    </a:cubicBezTo>
                    <a:cubicBezTo>
                      <a:pt x="603" y="661"/>
                      <a:pt x="603" y="665"/>
                      <a:pt x="605" y="668"/>
                    </a:cubicBezTo>
                    <a:cubicBezTo>
                      <a:pt x="615" y="685"/>
                      <a:pt x="633" y="688"/>
                      <a:pt x="651" y="687"/>
                    </a:cubicBezTo>
                    <a:cubicBezTo>
                      <a:pt x="665" y="689"/>
                      <a:pt x="674" y="675"/>
                      <a:pt x="689" y="678"/>
                    </a:cubicBezTo>
                    <a:cubicBezTo>
                      <a:pt x="703" y="680"/>
                      <a:pt x="714" y="669"/>
                      <a:pt x="724" y="660"/>
                    </a:cubicBezTo>
                    <a:cubicBezTo>
                      <a:pt x="732" y="649"/>
                      <a:pt x="732" y="633"/>
                      <a:pt x="726" y="620"/>
                    </a:cubicBezTo>
                    <a:cubicBezTo>
                      <a:pt x="725" y="617"/>
                      <a:pt x="727" y="613"/>
                      <a:pt x="729" y="610"/>
                    </a:cubicBezTo>
                    <a:cubicBezTo>
                      <a:pt x="738" y="609"/>
                      <a:pt x="751" y="616"/>
                      <a:pt x="761" y="609"/>
                    </a:cubicBezTo>
                    <a:cubicBezTo>
                      <a:pt x="774" y="602"/>
                      <a:pt x="782" y="590"/>
                      <a:pt x="787" y="576"/>
                    </a:cubicBezTo>
                    <a:cubicBezTo>
                      <a:pt x="794" y="569"/>
                      <a:pt x="800" y="560"/>
                      <a:pt x="803" y="551"/>
                    </a:cubicBezTo>
                    <a:cubicBezTo>
                      <a:pt x="811" y="533"/>
                      <a:pt x="807" y="510"/>
                      <a:pt x="797" y="495"/>
                    </a:cubicBezTo>
                    <a:cubicBezTo>
                      <a:pt x="799" y="487"/>
                      <a:pt x="796" y="476"/>
                      <a:pt x="802" y="470"/>
                    </a:cubicBezTo>
                    <a:cubicBezTo>
                      <a:pt x="812" y="471"/>
                      <a:pt x="823" y="473"/>
                      <a:pt x="833" y="468"/>
                    </a:cubicBezTo>
                    <a:cubicBezTo>
                      <a:pt x="851" y="459"/>
                      <a:pt x="858" y="441"/>
                      <a:pt x="862" y="423"/>
                    </a:cubicBezTo>
                    <a:cubicBezTo>
                      <a:pt x="866" y="421"/>
                      <a:pt x="869" y="420"/>
                      <a:pt x="873" y="420"/>
                    </a:cubicBezTo>
                    <a:cubicBezTo>
                      <a:pt x="883" y="419"/>
                      <a:pt x="890" y="410"/>
                      <a:pt x="893" y="402"/>
                    </a:cubicBezTo>
                    <a:cubicBezTo>
                      <a:pt x="895" y="390"/>
                      <a:pt x="898" y="375"/>
                      <a:pt x="888" y="367"/>
                    </a:cubicBezTo>
                    <a:cubicBezTo>
                      <a:pt x="880" y="360"/>
                      <a:pt x="870" y="353"/>
                      <a:pt x="860" y="356"/>
                    </a:cubicBezTo>
                    <a:cubicBezTo>
                      <a:pt x="853" y="353"/>
                      <a:pt x="862" y="347"/>
                      <a:pt x="861" y="342"/>
                    </a:cubicBezTo>
                    <a:cubicBezTo>
                      <a:pt x="860" y="335"/>
                      <a:pt x="858" y="328"/>
                      <a:pt x="853" y="323"/>
                    </a:cubicBezTo>
                    <a:cubicBezTo>
                      <a:pt x="841" y="310"/>
                      <a:pt x="822" y="303"/>
                      <a:pt x="806" y="307"/>
                    </a:cubicBezTo>
                    <a:cubicBezTo>
                      <a:pt x="801" y="305"/>
                      <a:pt x="797" y="300"/>
                      <a:pt x="794" y="296"/>
                    </a:cubicBezTo>
                    <a:cubicBezTo>
                      <a:pt x="797" y="288"/>
                      <a:pt x="793" y="280"/>
                      <a:pt x="789" y="274"/>
                    </a:cubicBezTo>
                    <a:cubicBezTo>
                      <a:pt x="795" y="253"/>
                      <a:pt x="795" y="253"/>
                      <a:pt x="795" y="253"/>
                    </a:cubicBezTo>
                    <a:cubicBezTo>
                      <a:pt x="794" y="244"/>
                      <a:pt x="793" y="233"/>
                      <a:pt x="788" y="225"/>
                    </a:cubicBezTo>
                    <a:cubicBezTo>
                      <a:pt x="798" y="212"/>
                      <a:pt x="792" y="195"/>
                      <a:pt x="786" y="182"/>
                    </a:cubicBezTo>
                    <a:cubicBezTo>
                      <a:pt x="787" y="181"/>
                      <a:pt x="788" y="181"/>
                      <a:pt x="789" y="181"/>
                    </a:cubicBezTo>
                    <a:cubicBezTo>
                      <a:pt x="791" y="181"/>
                      <a:pt x="792" y="182"/>
                      <a:pt x="791" y="184"/>
                    </a:cubicBezTo>
                    <a:cubicBezTo>
                      <a:pt x="800" y="194"/>
                      <a:pt x="800" y="209"/>
                      <a:pt x="798" y="221"/>
                    </a:cubicBezTo>
                    <a:cubicBezTo>
                      <a:pt x="793" y="228"/>
                      <a:pt x="800" y="234"/>
                      <a:pt x="800" y="241"/>
                    </a:cubicBezTo>
                    <a:cubicBezTo>
                      <a:pt x="807" y="256"/>
                      <a:pt x="791" y="269"/>
                      <a:pt x="800" y="282"/>
                    </a:cubicBezTo>
                    <a:cubicBezTo>
                      <a:pt x="803" y="288"/>
                      <a:pt x="796" y="299"/>
                      <a:pt x="805" y="301"/>
                    </a:cubicBezTo>
                    <a:cubicBezTo>
                      <a:pt x="827" y="299"/>
                      <a:pt x="850" y="308"/>
                      <a:pt x="863" y="328"/>
                    </a:cubicBezTo>
                    <a:cubicBezTo>
                      <a:pt x="870" y="334"/>
                      <a:pt x="865" y="343"/>
                      <a:pt x="868" y="349"/>
                    </a:cubicBezTo>
                    <a:cubicBezTo>
                      <a:pt x="876" y="349"/>
                      <a:pt x="881" y="355"/>
                      <a:pt x="887" y="358"/>
                    </a:cubicBezTo>
                    <a:cubicBezTo>
                      <a:pt x="891" y="360"/>
                      <a:pt x="891" y="366"/>
                      <a:pt x="896" y="366"/>
                    </a:cubicBezTo>
                    <a:close/>
                    <a:moveTo>
                      <a:pt x="878" y="367"/>
                    </a:moveTo>
                    <a:cubicBezTo>
                      <a:pt x="871" y="364"/>
                      <a:pt x="864" y="359"/>
                      <a:pt x="858" y="364"/>
                    </a:cubicBezTo>
                    <a:cubicBezTo>
                      <a:pt x="849" y="365"/>
                      <a:pt x="844" y="373"/>
                      <a:pt x="841" y="380"/>
                    </a:cubicBezTo>
                    <a:cubicBezTo>
                      <a:pt x="840" y="388"/>
                      <a:pt x="839" y="395"/>
                      <a:pt x="843" y="401"/>
                    </a:cubicBezTo>
                    <a:cubicBezTo>
                      <a:pt x="850" y="408"/>
                      <a:pt x="859" y="418"/>
                      <a:pt x="871" y="414"/>
                    </a:cubicBezTo>
                    <a:cubicBezTo>
                      <a:pt x="880" y="410"/>
                      <a:pt x="887" y="400"/>
                      <a:pt x="888" y="390"/>
                    </a:cubicBezTo>
                    <a:cubicBezTo>
                      <a:pt x="886" y="382"/>
                      <a:pt x="885" y="372"/>
                      <a:pt x="878" y="367"/>
                    </a:cubicBezTo>
                    <a:close/>
                    <a:moveTo>
                      <a:pt x="875" y="374"/>
                    </a:moveTo>
                    <a:cubicBezTo>
                      <a:pt x="869" y="368"/>
                      <a:pt x="861" y="371"/>
                      <a:pt x="854" y="374"/>
                    </a:cubicBezTo>
                    <a:cubicBezTo>
                      <a:pt x="849" y="380"/>
                      <a:pt x="847" y="389"/>
                      <a:pt x="850" y="397"/>
                    </a:cubicBezTo>
                    <a:cubicBezTo>
                      <a:pt x="852" y="402"/>
                      <a:pt x="858" y="405"/>
                      <a:pt x="863" y="406"/>
                    </a:cubicBezTo>
                    <a:cubicBezTo>
                      <a:pt x="868" y="406"/>
                      <a:pt x="872" y="404"/>
                      <a:pt x="874" y="402"/>
                    </a:cubicBezTo>
                    <a:cubicBezTo>
                      <a:pt x="882" y="394"/>
                      <a:pt x="878" y="383"/>
                      <a:pt x="875" y="374"/>
                    </a:cubicBezTo>
                    <a:close/>
                    <a:moveTo>
                      <a:pt x="837" y="437"/>
                    </a:moveTo>
                    <a:cubicBezTo>
                      <a:pt x="822" y="430"/>
                      <a:pt x="822" y="413"/>
                      <a:pt x="810" y="404"/>
                    </a:cubicBezTo>
                    <a:cubicBezTo>
                      <a:pt x="803" y="400"/>
                      <a:pt x="796" y="399"/>
                      <a:pt x="789" y="403"/>
                    </a:cubicBezTo>
                    <a:cubicBezTo>
                      <a:pt x="781" y="400"/>
                      <a:pt x="771" y="397"/>
                      <a:pt x="762" y="397"/>
                    </a:cubicBezTo>
                    <a:cubicBezTo>
                      <a:pt x="755" y="399"/>
                      <a:pt x="748" y="402"/>
                      <a:pt x="743" y="408"/>
                    </a:cubicBezTo>
                    <a:cubicBezTo>
                      <a:pt x="740" y="410"/>
                      <a:pt x="736" y="405"/>
                      <a:pt x="735" y="403"/>
                    </a:cubicBezTo>
                    <a:cubicBezTo>
                      <a:pt x="728" y="399"/>
                      <a:pt x="717" y="393"/>
                      <a:pt x="719" y="384"/>
                    </a:cubicBezTo>
                    <a:cubicBezTo>
                      <a:pt x="726" y="375"/>
                      <a:pt x="734" y="370"/>
                      <a:pt x="742" y="362"/>
                    </a:cubicBezTo>
                    <a:cubicBezTo>
                      <a:pt x="752" y="369"/>
                      <a:pt x="761" y="374"/>
                      <a:pt x="773" y="371"/>
                    </a:cubicBezTo>
                    <a:cubicBezTo>
                      <a:pt x="780" y="364"/>
                      <a:pt x="780" y="364"/>
                      <a:pt x="780" y="364"/>
                    </a:cubicBezTo>
                    <a:cubicBezTo>
                      <a:pt x="786" y="363"/>
                      <a:pt x="789" y="368"/>
                      <a:pt x="794" y="368"/>
                    </a:cubicBezTo>
                    <a:cubicBezTo>
                      <a:pt x="806" y="368"/>
                      <a:pt x="820" y="366"/>
                      <a:pt x="824" y="354"/>
                    </a:cubicBezTo>
                    <a:cubicBezTo>
                      <a:pt x="827" y="347"/>
                      <a:pt x="834" y="340"/>
                      <a:pt x="842" y="337"/>
                    </a:cubicBezTo>
                    <a:cubicBezTo>
                      <a:pt x="838" y="328"/>
                      <a:pt x="828" y="328"/>
                      <a:pt x="821" y="324"/>
                    </a:cubicBezTo>
                    <a:cubicBezTo>
                      <a:pt x="813" y="323"/>
                      <a:pt x="804" y="323"/>
                      <a:pt x="797" y="328"/>
                    </a:cubicBezTo>
                    <a:cubicBezTo>
                      <a:pt x="793" y="327"/>
                      <a:pt x="795" y="322"/>
                      <a:pt x="793" y="319"/>
                    </a:cubicBezTo>
                    <a:cubicBezTo>
                      <a:pt x="788" y="310"/>
                      <a:pt x="777" y="311"/>
                      <a:pt x="769" y="311"/>
                    </a:cubicBezTo>
                    <a:cubicBezTo>
                      <a:pt x="763" y="311"/>
                      <a:pt x="758" y="315"/>
                      <a:pt x="754" y="319"/>
                    </a:cubicBezTo>
                    <a:cubicBezTo>
                      <a:pt x="751" y="326"/>
                      <a:pt x="752" y="333"/>
                      <a:pt x="756" y="339"/>
                    </a:cubicBezTo>
                    <a:cubicBezTo>
                      <a:pt x="758" y="341"/>
                      <a:pt x="761" y="342"/>
                      <a:pt x="763" y="341"/>
                    </a:cubicBezTo>
                    <a:cubicBezTo>
                      <a:pt x="766" y="337"/>
                      <a:pt x="767" y="332"/>
                      <a:pt x="771" y="332"/>
                    </a:cubicBezTo>
                    <a:cubicBezTo>
                      <a:pt x="774" y="331"/>
                      <a:pt x="778" y="334"/>
                      <a:pt x="778" y="337"/>
                    </a:cubicBezTo>
                    <a:cubicBezTo>
                      <a:pt x="779" y="342"/>
                      <a:pt x="776" y="344"/>
                      <a:pt x="773" y="347"/>
                    </a:cubicBezTo>
                    <a:cubicBezTo>
                      <a:pt x="768" y="350"/>
                      <a:pt x="762" y="349"/>
                      <a:pt x="757" y="348"/>
                    </a:cubicBezTo>
                    <a:cubicBezTo>
                      <a:pt x="746" y="346"/>
                      <a:pt x="745" y="334"/>
                      <a:pt x="743" y="326"/>
                    </a:cubicBezTo>
                    <a:cubicBezTo>
                      <a:pt x="735" y="321"/>
                      <a:pt x="727" y="312"/>
                      <a:pt x="717" y="310"/>
                    </a:cubicBezTo>
                    <a:cubicBezTo>
                      <a:pt x="706" y="309"/>
                      <a:pt x="697" y="313"/>
                      <a:pt x="693" y="322"/>
                    </a:cubicBezTo>
                    <a:cubicBezTo>
                      <a:pt x="691" y="328"/>
                      <a:pt x="690" y="337"/>
                      <a:pt x="695" y="342"/>
                    </a:cubicBezTo>
                    <a:cubicBezTo>
                      <a:pt x="697" y="344"/>
                      <a:pt x="701" y="344"/>
                      <a:pt x="704" y="342"/>
                    </a:cubicBezTo>
                    <a:cubicBezTo>
                      <a:pt x="706" y="339"/>
                      <a:pt x="707" y="336"/>
                      <a:pt x="711" y="337"/>
                    </a:cubicBezTo>
                    <a:cubicBezTo>
                      <a:pt x="713" y="337"/>
                      <a:pt x="715" y="339"/>
                      <a:pt x="716" y="341"/>
                    </a:cubicBezTo>
                    <a:cubicBezTo>
                      <a:pt x="716" y="346"/>
                      <a:pt x="712" y="350"/>
                      <a:pt x="708" y="352"/>
                    </a:cubicBezTo>
                    <a:cubicBezTo>
                      <a:pt x="703" y="356"/>
                      <a:pt x="697" y="353"/>
                      <a:pt x="691" y="353"/>
                    </a:cubicBezTo>
                    <a:cubicBezTo>
                      <a:pt x="681" y="348"/>
                      <a:pt x="682" y="336"/>
                      <a:pt x="680" y="326"/>
                    </a:cubicBezTo>
                    <a:cubicBezTo>
                      <a:pt x="683" y="315"/>
                      <a:pt x="693" y="303"/>
                      <a:pt x="706" y="302"/>
                    </a:cubicBezTo>
                    <a:cubicBezTo>
                      <a:pt x="715" y="289"/>
                      <a:pt x="707" y="273"/>
                      <a:pt x="709" y="258"/>
                    </a:cubicBezTo>
                    <a:cubicBezTo>
                      <a:pt x="712" y="250"/>
                      <a:pt x="713" y="239"/>
                      <a:pt x="723" y="236"/>
                    </a:cubicBezTo>
                    <a:cubicBezTo>
                      <a:pt x="729" y="234"/>
                      <a:pt x="734" y="235"/>
                      <a:pt x="740" y="238"/>
                    </a:cubicBezTo>
                    <a:cubicBezTo>
                      <a:pt x="751" y="244"/>
                      <a:pt x="750" y="258"/>
                      <a:pt x="750" y="268"/>
                    </a:cubicBezTo>
                    <a:cubicBezTo>
                      <a:pt x="757" y="272"/>
                      <a:pt x="766" y="271"/>
                      <a:pt x="772" y="267"/>
                    </a:cubicBezTo>
                    <a:cubicBezTo>
                      <a:pt x="779" y="258"/>
                      <a:pt x="781" y="246"/>
                      <a:pt x="777" y="235"/>
                    </a:cubicBezTo>
                    <a:cubicBezTo>
                      <a:pt x="772" y="233"/>
                      <a:pt x="773" y="228"/>
                      <a:pt x="771" y="225"/>
                    </a:cubicBezTo>
                    <a:cubicBezTo>
                      <a:pt x="776" y="218"/>
                      <a:pt x="779" y="208"/>
                      <a:pt x="776" y="199"/>
                    </a:cubicBezTo>
                    <a:cubicBezTo>
                      <a:pt x="774" y="189"/>
                      <a:pt x="766" y="184"/>
                      <a:pt x="757" y="180"/>
                    </a:cubicBezTo>
                    <a:cubicBezTo>
                      <a:pt x="751" y="179"/>
                      <a:pt x="744" y="176"/>
                      <a:pt x="738" y="180"/>
                    </a:cubicBezTo>
                    <a:cubicBezTo>
                      <a:pt x="733" y="185"/>
                      <a:pt x="732" y="191"/>
                      <a:pt x="734" y="197"/>
                    </a:cubicBezTo>
                    <a:cubicBezTo>
                      <a:pt x="736" y="200"/>
                      <a:pt x="738" y="204"/>
                      <a:pt x="740" y="204"/>
                    </a:cubicBezTo>
                    <a:cubicBezTo>
                      <a:pt x="744" y="202"/>
                      <a:pt x="748" y="200"/>
                      <a:pt x="752" y="203"/>
                    </a:cubicBezTo>
                    <a:cubicBezTo>
                      <a:pt x="756" y="206"/>
                      <a:pt x="753" y="210"/>
                      <a:pt x="752" y="213"/>
                    </a:cubicBezTo>
                    <a:cubicBezTo>
                      <a:pt x="748" y="217"/>
                      <a:pt x="742" y="218"/>
                      <a:pt x="737" y="216"/>
                    </a:cubicBezTo>
                    <a:cubicBezTo>
                      <a:pt x="728" y="211"/>
                      <a:pt x="723" y="201"/>
                      <a:pt x="723" y="191"/>
                    </a:cubicBezTo>
                    <a:cubicBezTo>
                      <a:pt x="722" y="185"/>
                      <a:pt x="732" y="179"/>
                      <a:pt x="723" y="173"/>
                    </a:cubicBezTo>
                    <a:cubicBezTo>
                      <a:pt x="718" y="170"/>
                      <a:pt x="715" y="166"/>
                      <a:pt x="709" y="164"/>
                    </a:cubicBezTo>
                    <a:cubicBezTo>
                      <a:pt x="704" y="167"/>
                      <a:pt x="699" y="166"/>
                      <a:pt x="695" y="166"/>
                    </a:cubicBezTo>
                    <a:cubicBezTo>
                      <a:pt x="688" y="163"/>
                      <a:pt x="680" y="160"/>
                      <a:pt x="680" y="151"/>
                    </a:cubicBezTo>
                    <a:cubicBezTo>
                      <a:pt x="678" y="147"/>
                      <a:pt x="679" y="143"/>
                      <a:pt x="681" y="139"/>
                    </a:cubicBezTo>
                    <a:cubicBezTo>
                      <a:pt x="682" y="136"/>
                      <a:pt x="686" y="134"/>
                      <a:pt x="688" y="136"/>
                    </a:cubicBezTo>
                    <a:cubicBezTo>
                      <a:pt x="693" y="141"/>
                      <a:pt x="684" y="147"/>
                      <a:pt x="690" y="152"/>
                    </a:cubicBezTo>
                    <a:cubicBezTo>
                      <a:pt x="693" y="156"/>
                      <a:pt x="699" y="157"/>
                      <a:pt x="703" y="156"/>
                    </a:cubicBezTo>
                    <a:cubicBezTo>
                      <a:pt x="709" y="155"/>
                      <a:pt x="714" y="151"/>
                      <a:pt x="716" y="145"/>
                    </a:cubicBezTo>
                    <a:cubicBezTo>
                      <a:pt x="718" y="133"/>
                      <a:pt x="711" y="121"/>
                      <a:pt x="701" y="113"/>
                    </a:cubicBezTo>
                    <a:cubicBezTo>
                      <a:pt x="694" y="110"/>
                      <a:pt x="688" y="107"/>
                      <a:pt x="682" y="112"/>
                    </a:cubicBezTo>
                    <a:cubicBezTo>
                      <a:pt x="679" y="113"/>
                      <a:pt x="676" y="113"/>
                      <a:pt x="674" y="112"/>
                    </a:cubicBezTo>
                    <a:cubicBezTo>
                      <a:pt x="670" y="106"/>
                      <a:pt x="668" y="99"/>
                      <a:pt x="661" y="96"/>
                    </a:cubicBezTo>
                    <a:cubicBezTo>
                      <a:pt x="648" y="91"/>
                      <a:pt x="632" y="94"/>
                      <a:pt x="623" y="105"/>
                    </a:cubicBezTo>
                    <a:cubicBezTo>
                      <a:pt x="620" y="109"/>
                      <a:pt x="620" y="115"/>
                      <a:pt x="621" y="120"/>
                    </a:cubicBezTo>
                    <a:cubicBezTo>
                      <a:pt x="627" y="132"/>
                      <a:pt x="638" y="120"/>
                      <a:pt x="646" y="127"/>
                    </a:cubicBezTo>
                    <a:cubicBezTo>
                      <a:pt x="653" y="130"/>
                      <a:pt x="660" y="137"/>
                      <a:pt x="660" y="146"/>
                    </a:cubicBezTo>
                    <a:cubicBezTo>
                      <a:pt x="658" y="153"/>
                      <a:pt x="656" y="160"/>
                      <a:pt x="650" y="163"/>
                    </a:cubicBezTo>
                    <a:cubicBezTo>
                      <a:pt x="636" y="166"/>
                      <a:pt x="618" y="170"/>
                      <a:pt x="612" y="186"/>
                    </a:cubicBezTo>
                    <a:cubicBezTo>
                      <a:pt x="613" y="195"/>
                      <a:pt x="620" y="201"/>
                      <a:pt x="617" y="210"/>
                    </a:cubicBezTo>
                    <a:cubicBezTo>
                      <a:pt x="616" y="214"/>
                      <a:pt x="614" y="218"/>
                      <a:pt x="609" y="220"/>
                    </a:cubicBezTo>
                    <a:cubicBezTo>
                      <a:pt x="606" y="220"/>
                      <a:pt x="601" y="220"/>
                      <a:pt x="600" y="216"/>
                    </a:cubicBezTo>
                    <a:cubicBezTo>
                      <a:pt x="600" y="208"/>
                      <a:pt x="611" y="204"/>
                      <a:pt x="605" y="196"/>
                    </a:cubicBezTo>
                    <a:cubicBezTo>
                      <a:pt x="602" y="191"/>
                      <a:pt x="596" y="191"/>
                      <a:pt x="592" y="193"/>
                    </a:cubicBezTo>
                    <a:cubicBezTo>
                      <a:pt x="584" y="193"/>
                      <a:pt x="576" y="200"/>
                      <a:pt x="574" y="208"/>
                    </a:cubicBezTo>
                    <a:cubicBezTo>
                      <a:pt x="571" y="215"/>
                      <a:pt x="571" y="225"/>
                      <a:pt x="575" y="232"/>
                    </a:cubicBezTo>
                    <a:cubicBezTo>
                      <a:pt x="581" y="240"/>
                      <a:pt x="589" y="247"/>
                      <a:pt x="598" y="249"/>
                    </a:cubicBezTo>
                    <a:cubicBezTo>
                      <a:pt x="605" y="249"/>
                      <a:pt x="612" y="244"/>
                      <a:pt x="619" y="246"/>
                    </a:cubicBezTo>
                    <a:cubicBezTo>
                      <a:pt x="624" y="254"/>
                      <a:pt x="632" y="257"/>
                      <a:pt x="641" y="256"/>
                    </a:cubicBezTo>
                    <a:cubicBezTo>
                      <a:pt x="646" y="255"/>
                      <a:pt x="650" y="250"/>
                      <a:pt x="651" y="245"/>
                    </a:cubicBezTo>
                    <a:cubicBezTo>
                      <a:pt x="656" y="237"/>
                      <a:pt x="646" y="236"/>
                      <a:pt x="643" y="232"/>
                    </a:cubicBezTo>
                    <a:cubicBezTo>
                      <a:pt x="637" y="226"/>
                      <a:pt x="635" y="217"/>
                      <a:pt x="638" y="209"/>
                    </a:cubicBezTo>
                    <a:cubicBezTo>
                      <a:pt x="640" y="201"/>
                      <a:pt x="648" y="197"/>
                      <a:pt x="657" y="196"/>
                    </a:cubicBezTo>
                    <a:cubicBezTo>
                      <a:pt x="665" y="196"/>
                      <a:pt x="673" y="201"/>
                      <a:pt x="680" y="206"/>
                    </a:cubicBezTo>
                    <a:cubicBezTo>
                      <a:pt x="692" y="229"/>
                      <a:pt x="690" y="260"/>
                      <a:pt x="678" y="282"/>
                    </a:cubicBezTo>
                    <a:cubicBezTo>
                      <a:pt x="670" y="293"/>
                      <a:pt x="660" y="303"/>
                      <a:pt x="646" y="307"/>
                    </a:cubicBezTo>
                    <a:cubicBezTo>
                      <a:pt x="634" y="310"/>
                      <a:pt x="620" y="311"/>
                      <a:pt x="607" y="309"/>
                    </a:cubicBezTo>
                    <a:cubicBezTo>
                      <a:pt x="600" y="311"/>
                      <a:pt x="594" y="311"/>
                      <a:pt x="586" y="308"/>
                    </a:cubicBezTo>
                    <a:cubicBezTo>
                      <a:pt x="578" y="291"/>
                      <a:pt x="560" y="273"/>
                      <a:pt x="540" y="272"/>
                    </a:cubicBezTo>
                    <a:cubicBezTo>
                      <a:pt x="522" y="272"/>
                      <a:pt x="505" y="277"/>
                      <a:pt x="489" y="283"/>
                    </a:cubicBezTo>
                    <a:cubicBezTo>
                      <a:pt x="475" y="289"/>
                      <a:pt x="459" y="289"/>
                      <a:pt x="446" y="281"/>
                    </a:cubicBezTo>
                    <a:cubicBezTo>
                      <a:pt x="434" y="274"/>
                      <a:pt x="424" y="261"/>
                      <a:pt x="421" y="249"/>
                    </a:cubicBezTo>
                    <a:cubicBezTo>
                      <a:pt x="417" y="238"/>
                      <a:pt x="419" y="226"/>
                      <a:pt x="419" y="215"/>
                    </a:cubicBezTo>
                    <a:cubicBezTo>
                      <a:pt x="407" y="200"/>
                      <a:pt x="393" y="182"/>
                      <a:pt x="401" y="161"/>
                    </a:cubicBezTo>
                    <a:cubicBezTo>
                      <a:pt x="404" y="147"/>
                      <a:pt x="415" y="138"/>
                      <a:pt x="425" y="127"/>
                    </a:cubicBezTo>
                    <a:cubicBezTo>
                      <a:pt x="444" y="115"/>
                      <a:pt x="468" y="97"/>
                      <a:pt x="464" y="72"/>
                    </a:cubicBezTo>
                    <a:cubicBezTo>
                      <a:pt x="463" y="66"/>
                      <a:pt x="457" y="60"/>
                      <a:pt x="461" y="53"/>
                    </a:cubicBezTo>
                    <a:cubicBezTo>
                      <a:pt x="472" y="47"/>
                      <a:pt x="489" y="49"/>
                      <a:pt x="500" y="53"/>
                    </a:cubicBezTo>
                    <a:cubicBezTo>
                      <a:pt x="519" y="62"/>
                      <a:pt x="540" y="77"/>
                      <a:pt x="541" y="100"/>
                    </a:cubicBezTo>
                    <a:cubicBezTo>
                      <a:pt x="543" y="107"/>
                      <a:pt x="535" y="113"/>
                      <a:pt x="541" y="119"/>
                    </a:cubicBezTo>
                    <a:cubicBezTo>
                      <a:pt x="552" y="130"/>
                      <a:pt x="555" y="145"/>
                      <a:pt x="550" y="159"/>
                    </a:cubicBezTo>
                    <a:cubicBezTo>
                      <a:pt x="550" y="168"/>
                      <a:pt x="540" y="173"/>
                      <a:pt x="538" y="180"/>
                    </a:cubicBezTo>
                    <a:cubicBezTo>
                      <a:pt x="537" y="192"/>
                      <a:pt x="534" y="204"/>
                      <a:pt x="524" y="211"/>
                    </a:cubicBezTo>
                    <a:cubicBezTo>
                      <a:pt x="516" y="215"/>
                      <a:pt x="508" y="220"/>
                      <a:pt x="499" y="217"/>
                    </a:cubicBezTo>
                    <a:cubicBezTo>
                      <a:pt x="489" y="213"/>
                      <a:pt x="479" y="203"/>
                      <a:pt x="478" y="193"/>
                    </a:cubicBezTo>
                    <a:cubicBezTo>
                      <a:pt x="477" y="184"/>
                      <a:pt x="482" y="179"/>
                      <a:pt x="484" y="173"/>
                    </a:cubicBezTo>
                    <a:cubicBezTo>
                      <a:pt x="493" y="166"/>
                      <a:pt x="501" y="180"/>
                      <a:pt x="511" y="171"/>
                    </a:cubicBezTo>
                    <a:cubicBezTo>
                      <a:pt x="516" y="167"/>
                      <a:pt x="515" y="159"/>
                      <a:pt x="515" y="154"/>
                    </a:cubicBezTo>
                    <a:cubicBezTo>
                      <a:pt x="509" y="139"/>
                      <a:pt x="509" y="139"/>
                      <a:pt x="509" y="139"/>
                    </a:cubicBezTo>
                    <a:cubicBezTo>
                      <a:pt x="500" y="132"/>
                      <a:pt x="487" y="129"/>
                      <a:pt x="475" y="133"/>
                    </a:cubicBezTo>
                    <a:cubicBezTo>
                      <a:pt x="454" y="139"/>
                      <a:pt x="451" y="163"/>
                      <a:pt x="445" y="180"/>
                    </a:cubicBezTo>
                    <a:cubicBezTo>
                      <a:pt x="444" y="199"/>
                      <a:pt x="451" y="216"/>
                      <a:pt x="462" y="231"/>
                    </a:cubicBezTo>
                    <a:cubicBezTo>
                      <a:pt x="477" y="247"/>
                      <a:pt x="499" y="258"/>
                      <a:pt x="521" y="252"/>
                    </a:cubicBezTo>
                    <a:cubicBezTo>
                      <a:pt x="540" y="245"/>
                      <a:pt x="557" y="227"/>
                      <a:pt x="560" y="208"/>
                    </a:cubicBezTo>
                    <a:cubicBezTo>
                      <a:pt x="561" y="201"/>
                      <a:pt x="561" y="193"/>
                      <a:pt x="559" y="186"/>
                    </a:cubicBezTo>
                    <a:cubicBezTo>
                      <a:pt x="560" y="183"/>
                      <a:pt x="565" y="183"/>
                      <a:pt x="567" y="180"/>
                    </a:cubicBezTo>
                    <a:cubicBezTo>
                      <a:pt x="576" y="169"/>
                      <a:pt x="585" y="154"/>
                      <a:pt x="580" y="139"/>
                    </a:cubicBezTo>
                    <a:cubicBezTo>
                      <a:pt x="577" y="130"/>
                      <a:pt x="574" y="121"/>
                      <a:pt x="568" y="114"/>
                    </a:cubicBezTo>
                    <a:cubicBezTo>
                      <a:pt x="567" y="92"/>
                      <a:pt x="567" y="92"/>
                      <a:pt x="567" y="92"/>
                    </a:cubicBezTo>
                    <a:cubicBezTo>
                      <a:pt x="565" y="63"/>
                      <a:pt x="543" y="36"/>
                      <a:pt x="516" y="26"/>
                    </a:cubicBezTo>
                    <a:cubicBezTo>
                      <a:pt x="506" y="23"/>
                      <a:pt x="495" y="20"/>
                      <a:pt x="485" y="19"/>
                    </a:cubicBezTo>
                    <a:cubicBezTo>
                      <a:pt x="468" y="19"/>
                      <a:pt x="452" y="23"/>
                      <a:pt x="436" y="28"/>
                    </a:cubicBezTo>
                    <a:cubicBezTo>
                      <a:pt x="429" y="32"/>
                      <a:pt x="422" y="36"/>
                      <a:pt x="416" y="42"/>
                    </a:cubicBezTo>
                    <a:cubicBezTo>
                      <a:pt x="415" y="46"/>
                      <a:pt x="420" y="45"/>
                      <a:pt x="422" y="47"/>
                    </a:cubicBezTo>
                    <a:cubicBezTo>
                      <a:pt x="431" y="55"/>
                      <a:pt x="434" y="68"/>
                      <a:pt x="430" y="79"/>
                    </a:cubicBezTo>
                    <a:cubicBezTo>
                      <a:pt x="423" y="106"/>
                      <a:pt x="392" y="105"/>
                      <a:pt x="380" y="127"/>
                    </a:cubicBezTo>
                    <a:cubicBezTo>
                      <a:pt x="373" y="133"/>
                      <a:pt x="369" y="141"/>
                      <a:pt x="365" y="149"/>
                    </a:cubicBezTo>
                    <a:cubicBezTo>
                      <a:pt x="365" y="158"/>
                      <a:pt x="359" y="165"/>
                      <a:pt x="362" y="173"/>
                    </a:cubicBezTo>
                    <a:cubicBezTo>
                      <a:pt x="362" y="188"/>
                      <a:pt x="369" y="203"/>
                      <a:pt x="378" y="214"/>
                    </a:cubicBezTo>
                    <a:cubicBezTo>
                      <a:pt x="383" y="219"/>
                      <a:pt x="392" y="222"/>
                      <a:pt x="390" y="231"/>
                    </a:cubicBezTo>
                    <a:cubicBezTo>
                      <a:pt x="383" y="249"/>
                      <a:pt x="386" y="269"/>
                      <a:pt x="398" y="284"/>
                    </a:cubicBezTo>
                    <a:cubicBezTo>
                      <a:pt x="408" y="296"/>
                      <a:pt x="420" y="306"/>
                      <a:pt x="434" y="312"/>
                    </a:cubicBezTo>
                    <a:cubicBezTo>
                      <a:pt x="436" y="324"/>
                      <a:pt x="420" y="324"/>
                      <a:pt x="415" y="331"/>
                    </a:cubicBezTo>
                    <a:cubicBezTo>
                      <a:pt x="400" y="345"/>
                      <a:pt x="393" y="362"/>
                      <a:pt x="393" y="383"/>
                    </a:cubicBezTo>
                    <a:cubicBezTo>
                      <a:pt x="397" y="408"/>
                      <a:pt x="400" y="436"/>
                      <a:pt x="423" y="452"/>
                    </a:cubicBezTo>
                    <a:cubicBezTo>
                      <a:pt x="426" y="454"/>
                      <a:pt x="433" y="456"/>
                      <a:pt x="432" y="462"/>
                    </a:cubicBezTo>
                    <a:cubicBezTo>
                      <a:pt x="429" y="465"/>
                      <a:pt x="424" y="463"/>
                      <a:pt x="422" y="466"/>
                    </a:cubicBezTo>
                    <a:cubicBezTo>
                      <a:pt x="407" y="480"/>
                      <a:pt x="390" y="497"/>
                      <a:pt x="392" y="519"/>
                    </a:cubicBezTo>
                    <a:cubicBezTo>
                      <a:pt x="389" y="535"/>
                      <a:pt x="389" y="535"/>
                      <a:pt x="389" y="535"/>
                    </a:cubicBezTo>
                    <a:cubicBezTo>
                      <a:pt x="380" y="544"/>
                      <a:pt x="374" y="555"/>
                      <a:pt x="369" y="566"/>
                    </a:cubicBezTo>
                    <a:cubicBezTo>
                      <a:pt x="370" y="570"/>
                      <a:pt x="366" y="573"/>
                      <a:pt x="365" y="576"/>
                    </a:cubicBezTo>
                    <a:cubicBezTo>
                      <a:pt x="361" y="594"/>
                      <a:pt x="356" y="618"/>
                      <a:pt x="368" y="634"/>
                    </a:cubicBezTo>
                    <a:cubicBezTo>
                      <a:pt x="386" y="656"/>
                      <a:pt x="416" y="661"/>
                      <a:pt x="430" y="687"/>
                    </a:cubicBezTo>
                    <a:cubicBezTo>
                      <a:pt x="435" y="698"/>
                      <a:pt x="435" y="712"/>
                      <a:pt x="426" y="721"/>
                    </a:cubicBezTo>
                    <a:cubicBezTo>
                      <a:pt x="425" y="723"/>
                      <a:pt x="421" y="725"/>
                      <a:pt x="422" y="728"/>
                    </a:cubicBezTo>
                    <a:cubicBezTo>
                      <a:pt x="456" y="755"/>
                      <a:pt x="509" y="744"/>
                      <a:pt x="543" y="723"/>
                    </a:cubicBezTo>
                    <a:cubicBezTo>
                      <a:pt x="554" y="711"/>
                      <a:pt x="564" y="699"/>
                      <a:pt x="568" y="682"/>
                    </a:cubicBezTo>
                    <a:cubicBezTo>
                      <a:pt x="572" y="668"/>
                      <a:pt x="571" y="651"/>
                      <a:pt x="566" y="637"/>
                    </a:cubicBezTo>
                    <a:cubicBezTo>
                      <a:pt x="565" y="632"/>
                      <a:pt x="572" y="630"/>
                      <a:pt x="573" y="625"/>
                    </a:cubicBezTo>
                    <a:cubicBezTo>
                      <a:pt x="577" y="614"/>
                      <a:pt x="578" y="602"/>
                      <a:pt x="577" y="590"/>
                    </a:cubicBezTo>
                    <a:cubicBezTo>
                      <a:pt x="572" y="579"/>
                      <a:pt x="564" y="567"/>
                      <a:pt x="554" y="559"/>
                    </a:cubicBezTo>
                    <a:cubicBezTo>
                      <a:pt x="544" y="534"/>
                      <a:pt x="518" y="518"/>
                      <a:pt x="490" y="517"/>
                    </a:cubicBezTo>
                    <a:cubicBezTo>
                      <a:pt x="481" y="518"/>
                      <a:pt x="473" y="517"/>
                      <a:pt x="465" y="522"/>
                    </a:cubicBezTo>
                    <a:cubicBezTo>
                      <a:pt x="461" y="528"/>
                      <a:pt x="452" y="531"/>
                      <a:pt x="448" y="539"/>
                    </a:cubicBezTo>
                    <a:cubicBezTo>
                      <a:pt x="443" y="550"/>
                      <a:pt x="441" y="563"/>
                      <a:pt x="443" y="576"/>
                    </a:cubicBezTo>
                    <a:cubicBezTo>
                      <a:pt x="452" y="589"/>
                      <a:pt x="438" y="603"/>
                      <a:pt x="445" y="617"/>
                    </a:cubicBezTo>
                    <a:cubicBezTo>
                      <a:pt x="446" y="623"/>
                      <a:pt x="451" y="629"/>
                      <a:pt x="457" y="632"/>
                    </a:cubicBezTo>
                    <a:cubicBezTo>
                      <a:pt x="467" y="634"/>
                      <a:pt x="481" y="639"/>
                      <a:pt x="491" y="631"/>
                    </a:cubicBezTo>
                    <a:cubicBezTo>
                      <a:pt x="497" y="626"/>
                      <a:pt x="502" y="619"/>
                      <a:pt x="502" y="611"/>
                    </a:cubicBezTo>
                    <a:cubicBezTo>
                      <a:pt x="503" y="602"/>
                      <a:pt x="498" y="594"/>
                      <a:pt x="490" y="590"/>
                    </a:cubicBezTo>
                    <a:cubicBezTo>
                      <a:pt x="486" y="584"/>
                      <a:pt x="475" y="594"/>
                      <a:pt x="476" y="583"/>
                    </a:cubicBezTo>
                    <a:cubicBezTo>
                      <a:pt x="472" y="581"/>
                      <a:pt x="473" y="574"/>
                      <a:pt x="473" y="570"/>
                    </a:cubicBezTo>
                    <a:cubicBezTo>
                      <a:pt x="477" y="558"/>
                      <a:pt x="489" y="556"/>
                      <a:pt x="499" y="555"/>
                    </a:cubicBezTo>
                    <a:cubicBezTo>
                      <a:pt x="516" y="555"/>
                      <a:pt x="529" y="568"/>
                      <a:pt x="539" y="580"/>
                    </a:cubicBezTo>
                    <a:cubicBezTo>
                      <a:pt x="549" y="591"/>
                      <a:pt x="552" y="607"/>
                      <a:pt x="548" y="621"/>
                    </a:cubicBezTo>
                    <a:cubicBezTo>
                      <a:pt x="548" y="630"/>
                      <a:pt x="536" y="636"/>
                      <a:pt x="539" y="645"/>
                    </a:cubicBezTo>
                    <a:cubicBezTo>
                      <a:pt x="545" y="668"/>
                      <a:pt x="534" y="688"/>
                      <a:pt x="517" y="703"/>
                    </a:cubicBezTo>
                    <a:cubicBezTo>
                      <a:pt x="514" y="702"/>
                      <a:pt x="515" y="705"/>
                      <a:pt x="513" y="707"/>
                    </a:cubicBezTo>
                    <a:cubicBezTo>
                      <a:pt x="499" y="717"/>
                      <a:pt x="482" y="715"/>
                      <a:pt x="466" y="720"/>
                    </a:cubicBezTo>
                    <a:cubicBezTo>
                      <a:pt x="464" y="720"/>
                      <a:pt x="462" y="718"/>
                      <a:pt x="462" y="717"/>
                    </a:cubicBezTo>
                    <a:cubicBezTo>
                      <a:pt x="463" y="710"/>
                      <a:pt x="466" y="701"/>
                      <a:pt x="464" y="693"/>
                    </a:cubicBezTo>
                    <a:cubicBezTo>
                      <a:pt x="456" y="672"/>
                      <a:pt x="440" y="657"/>
                      <a:pt x="421" y="644"/>
                    </a:cubicBezTo>
                    <a:cubicBezTo>
                      <a:pt x="403" y="628"/>
                      <a:pt x="391" y="608"/>
                      <a:pt x="396" y="585"/>
                    </a:cubicBezTo>
                    <a:cubicBezTo>
                      <a:pt x="399" y="573"/>
                      <a:pt x="403" y="561"/>
                      <a:pt x="413" y="554"/>
                    </a:cubicBezTo>
                    <a:cubicBezTo>
                      <a:pt x="416" y="532"/>
                      <a:pt x="425" y="510"/>
                      <a:pt x="445" y="498"/>
                    </a:cubicBezTo>
                    <a:cubicBezTo>
                      <a:pt x="464" y="489"/>
                      <a:pt x="488" y="486"/>
                      <a:pt x="509" y="492"/>
                    </a:cubicBezTo>
                    <a:cubicBezTo>
                      <a:pt x="527" y="498"/>
                      <a:pt x="546" y="497"/>
                      <a:pt x="565" y="493"/>
                    </a:cubicBezTo>
                    <a:cubicBezTo>
                      <a:pt x="578" y="489"/>
                      <a:pt x="588" y="478"/>
                      <a:pt x="595" y="467"/>
                    </a:cubicBezTo>
                    <a:cubicBezTo>
                      <a:pt x="601" y="467"/>
                      <a:pt x="607" y="463"/>
                      <a:pt x="613" y="463"/>
                    </a:cubicBezTo>
                    <a:cubicBezTo>
                      <a:pt x="629" y="461"/>
                      <a:pt x="644" y="466"/>
                      <a:pt x="659" y="469"/>
                    </a:cubicBezTo>
                    <a:cubicBezTo>
                      <a:pt x="674" y="475"/>
                      <a:pt x="689" y="489"/>
                      <a:pt x="692" y="506"/>
                    </a:cubicBezTo>
                    <a:cubicBezTo>
                      <a:pt x="698" y="524"/>
                      <a:pt x="695" y="546"/>
                      <a:pt x="682" y="561"/>
                    </a:cubicBezTo>
                    <a:cubicBezTo>
                      <a:pt x="674" y="572"/>
                      <a:pt x="659" y="575"/>
                      <a:pt x="645" y="571"/>
                    </a:cubicBezTo>
                    <a:cubicBezTo>
                      <a:pt x="639" y="567"/>
                      <a:pt x="631" y="562"/>
                      <a:pt x="629" y="555"/>
                    </a:cubicBezTo>
                    <a:cubicBezTo>
                      <a:pt x="627" y="544"/>
                      <a:pt x="633" y="531"/>
                      <a:pt x="644" y="525"/>
                    </a:cubicBezTo>
                    <a:cubicBezTo>
                      <a:pt x="648" y="524"/>
                      <a:pt x="658" y="529"/>
                      <a:pt x="655" y="520"/>
                    </a:cubicBezTo>
                    <a:cubicBezTo>
                      <a:pt x="654" y="515"/>
                      <a:pt x="651" y="509"/>
                      <a:pt x="646" y="506"/>
                    </a:cubicBezTo>
                    <a:cubicBezTo>
                      <a:pt x="640" y="503"/>
                      <a:pt x="630" y="501"/>
                      <a:pt x="623" y="504"/>
                    </a:cubicBezTo>
                    <a:cubicBezTo>
                      <a:pt x="615" y="508"/>
                      <a:pt x="618" y="518"/>
                      <a:pt x="609" y="521"/>
                    </a:cubicBezTo>
                    <a:cubicBezTo>
                      <a:pt x="599" y="521"/>
                      <a:pt x="589" y="521"/>
                      <a:pt x="583" y="531"/>
                    </a:cubicBezTo>
                    <a:cubicBezTo>
                      <a:pt x="580" y="537"/>
                      <a:pt x="579" y="543"/>
                      <a:pt x="579" y="550"/>
                    </a:cubicBezTo>
                    <a:cubicBezTo>
                      <a:pt x="581" y="555"/>
                      <a:pt x="585" y="560"/>
                      <a:pt x="590" y="562"/>
                    </a:cubicBezTo>
                    <a:cubicBezTo>
                      <a:pt x="595" y="564"/>
                      <a:pt x="599" y="557"/>
                      <a:pt x="600" y="554"/>
                    </a:cubicBezTo>
                    <a:cubicBezTo>
                      <a:pt x="600" y="550"/>
                      <a:pt x="602" y="547"/>
                      <a:pt x="605" y="546"/>
                    </a:cubicBezTo>
                    <a:cubicBezTo>
                      <a:pt x="609" y="545"/>
                      <a:pt x="613" y="549"/>
                      <a:pt x="615" y="553"/>
                    </a:cubicBezTo>
                    <a:cubicBezTo>
                      <a:pt x="617" y="561"/>
                      <a:pt x="607" y="566"/>
                      <a:pt x="604" y="574"/>
                    </a:cubicBezTo>
                    <a:cubicBezTo>
                      <a:pt x="603" y="584"/>
                      <a:pt x="609" y="590"/>
                      <a:pt x="617" y="596"/>
                    </a:cubicBezTo>
                    <a:cubicBezTo>
                      <a:pt x="629" y="605"/>
                      <a:pt x="654" y="598"/>
                      <a:pt x="655" y="620"/>
                    </a:cubicBezTo>
                    <a:cubicBezTo>
                      <a:pt x="653" y="630"/>
                      <a:pt x="648" y="640"/>
                      <a:pt x="638" y="642"/>
                    </a:cubicBezTo>
                    <a:cubicBezTo>
                      <a:pt x="631" y="646"/>
                      <a:pt x="624" y="641"/>
                      <a:pt x="618" y="641"/>
                    </a:cubicBezTo>
                    <a:cubicBezTo>
                      <a:pt x="615" y="646"/>
                      <a:pt x="614" y="653"/>
                      <a:pt x="616" y="658"/>
                    </a:cubicBezTo>
                    <a:cubicBezTo>
                      <a:pt x="622" y="666"/>
                      <a:pt x="629" y="673"/>
                      <a:pt x="639" y="674"/>
                    </a:cubicBezTo>
                    <a:cubicBezTo>
                      <a:pt x="649" y="676"/>
                      <a:pt x="660" y="675"/>
                      <a:pt x="667" y="667"/>
                    </a:cubicBezTo>
                    <a:cubicBezTo>
                      <a:pt x="669" y="665"/>
                      <a:pt x="669" y="660"/>
                      <a:pt x="672" y="660"/>
                    </a:cubicBezTo>
                    <a:cubicBezTo>
                      <a:pt x="683" y="666"/>
                      <a:pt x="697" y="663"/>
                      <a:pt x="706" y="656"/>
                    </a:cubicBezTo>
                    <a:cubicBezTo>
                      <a:pt x="711" y="651"/>
                      <a:pt x="717" y="646"/>
                      <a:pt x="716" y="638"/>
                    </a:cubicBezTo>
                    <a:cubicBezTo>
                      <a:pt x="714" y="631"/>
                      <a:pt x="712" y="624"/>
                      <a:pt x="707" y="620"/>
                    </a:cubicBezTo>
                    <a:cubicBezTo>
                      <a:pt x="703" y="617"/>
                      <a:pt x="696" y="616"/>
                      <a:pt x="692" y="616"/>
                    </a:cubicBezTo>
                    <a:cubicBezTo>
                      <a:pt x="687" y="619"/>
                      <a:pt x="680" y="620"/>
                      <a:pt x="680" y="627"/>
                    </a:cubicBezTo>
                    <a:cubicBezTo>
                      <a:pt x="684" y="627"/>
                      <a:pt x="688" y="630"/>
                      <a:pt x="689" y="634"/>
                    </a:cubicBezTo>
                    <a:cubicBezTo>
                      <a:pt x="690" y="638"/>
                      <a:pt x="686" y="641"/>
                      <a:pt x="684" y="642"/>
                    </a:cubicBezTo>
                    <a:cubicBezTo>
                      <a:pt x="679" y="646"/>
                      <a:pt x="675" y="640"/>
                      <a:pt x="672" y="637"/>
                    </a:cubicBezTo>
                    <a:cubicBezTo>
                      <a:pt x="668" y="633"/>
                      <a:pt x="670" y="626"/>
                      <a:pt x="671" y="622"/>
                    </a:cubicBezTo>
                    <a:cubicBezTo>
                      <a:pt x="675" y="612"/>
                      <a:pt x="685" y="608"/>
                      <a:pt x="695" y="607"/>
                    </a:cubicBezTo>
                    <a:cubicBezTo>
                      <a:pt x="699" y="607"/>
                      <a:pt x="704" y="611"/>
                      <a:pt x="707" y="608"/>
                    </a:cubicBezTo>
                    <a:cubicBezTo>
                      <a:pt x="714" y="605"/>
                      <a:pt x="717" y="599"/>
                      <a:pt x="718" y="592"/>
                    </a:cubicBezTo>
                    <a:cubicBezTo>
                      <a:pt x="717" y="582"/>
                      <a:pt x="709" y="570"/>
                      <a:pt x="719" y="560"/>
                    </a:cubicBezTo>
                    <a:cubicBezTo>
                      <a:pt x="724" y="555"/>
                      <a:pt x="730" y="551"/>
                      <a:pt x="737" y="551"/>
                    </a:cubicBezTo>
                    <a:cubicBezTo>
                      <a:pt x="742" y="552"/>
                      <a:pt x="747" y="554"/>
                      <a:pt x="750" y="558"/>
                    </a:cubicBezTo>
                    <a:cubicBezTo>
                      <a:pt x="751" y="561"/>
                      <a:pt x="749" y="565"/>
                      <a:pt x="747" y="567"/>
                    </a:cubicBezTo>
                    <a:cubicBezTo>
                      <a:pt x="745" y="568"/>
                      <a:pt x="743" y="569"/>
                      <a:pt x="741" y="569"/>
                    </a:cubicBezTo>
                    <a:cubicBezTo>
                      <a:pt x="737" y="566"/>
                      <a:pt x="740" y="561"/>
                      <a:pt x="735" y="560"/>
                    </a:cubicBezTo>
                    <a:cubicBezTo>
                      <a:pt x="729" y="561"/>
                      <a:pt x="725" y="566"/>
                      <a:pt x="723" y="572"/>
                    </a:cubicBezTo>
                    <a:cubicBezTo>
                      <a:pt x="724" y="579"/>
                      <a:pt x="723" y="588"/>
                      <a:pt x="731" y="590"/>
                    </a:cubicBezTo>
                    <a:cubicBezTo>
                      <a:pt x="740" y="596"/>
                      <a:pt x="752" y="596"/>
                      <a:pt x="761" y="592"/>
                    </a:cubicBezTo>
                    <a:cubicBezTo>
                      <a:pt x="766" y="591"/>
                      <a:pt x="771" y="585"/>
                      <a:pt x="772" y="580"/>
                    </a:cubicBezTo>
                    <a:cubicBezTo>
                      <a:pt x="776" y="573"/>
                      <a:pt x="766" y="564"/>
                      <a:pt x="776" y="560"/>
                    </a:cubicBezTo>
                    <a:cubicBezTo>
                      <a:pt x="786" y="557"/>
                      <a:pt x="790" y="547"/>
                      <a:pt x="792" y="537"/>
                    </a:cubicBezTo>
                    <a:cubicBezTo>
                      <a:pt x="796" y="526"/>
                      <a:pt x="789" y="518"/>
                      <a:pt x="785" y="509"/>
                    </a:cubicBezTo>
                    <a:cubicBezTo>
                      <a:pt x="778" y="504"/>
                      <a:pt x="771" y="504"/>
                      <a:pt x="762" y="505"/>
                    </a:cubicBezTo>
                    <a:cubicBezTo>
                      <a:pt x="752" y="511"/>
                      <a:pt x="763" y="524"/>
                      <a:pt x="752" y="530"/>
                    </a:cubicBezTo>
                    <a:cubicBezTo>
                      <a:pt x="746" y="537"/>
                      <a:pt x="738" y="530"/>
                      <a:pt x="732" y="527"/>
                    </a:cubicBezTo>
                    <a:cubicBezTo>
                      <a:pt x="716" y="511"/>
                      <a:pt x="734" y="489"/>
                      <a:pt x="721" y="472"/>
                    </a:cubicBezTo>
                    <a:cubicBezTo>
                      <a:pt x="717" y="466"/>
                      <a:pt x="707" y="465"/>
                      <a:pt x="700" y="464"/>
                    </a:cubicBezTo>
                    <a:cubicBezTo>
                      <a:pt x="692" y="460"/>
                      <a:pt x="685" y="455"/>
                      <a:pt x="682" y="446"/>
                    </a:cubicBezTo>
                    <a:cubicBezTo>
                      <a:pt x="676" y="438"/>
                      <a:pt x="680" y="425"/>
                      <a:pt x="685" y="418"/>
                    </a:cubicBezTo>
                    <a:cubicBezTo>
                      <a:pt x="692" y="413"/>
                      <a:pt x="700" y="407"/>
                      <a:pt x="708" y="410"/>
                    </a:cubicBezTo>
                    <a:cubicBezTo>
                      <a:pt x="712" y="412"/>
                      <a:pt x="716" y="415"/>
                      <a:pt x="717" y="418"/>
                    </a:cubicBezTo>
                    <a:cubicBezTo>
                      <a:pt x="718" y="423"/>
                      <a:pt x="716" y="426"/>
                      <a:pt x="713" y="429"/>
                    </a:cubicBezTo>
                    <a:cubicBezTo>
                      <a:pt x="712" y="430"/>
                      <a:pt x="710" y="430"/>
                      <a:pt x="710" y="429"/>
                    </a:cubicBezTo>
                    <a:cubicBezTo>
                      <a:pt x="707" y="425"/>
                      <a:pt x="710" y="417"/>
                      <a:pt x="703" y="419"/>
                    </a:cubicBezTo>
                    <a:cubicBezTo>
                      <a:pt x="697" y="420"/>
                      <a:pt x="692" y="422"/>
                      <a:pt x="690" y="428"/>
                    </a:cubicBezTo>
                    <a:cubicBezTo>
                      <a:pt x="687" y="432"/>
                      <a:pt x="687" y="438"/>
                      <a:pt x="689" y="442"/>
                    </a:cubicBezTo>
                    <a:cubicBezTo>
                      <a:pt x="691" y="450"/>
                      <a:pt x="699" y="455"/>
                      <a:pt x="706" y="457"/>
                    </a:cubicBezTo>
                    <a:cubicBezTo>
                      <a:pt x="717" y="460"/>
                      <a:pt x="726" y="455"/>
                      <a:pt x="736" y="453"/>
                    </a:cubicBezTo>
                    <a:cubicBezTo>
                      <a:pt x="736" y="449"/>
                      <a:pt x="738" y="445"/>
                      <a:pt x="742" y="444"/>
                    </a:cubicBezTo>
                    <a:cubicBezTo>
                      <a:pt x="743" y="438"/>
                      <a:pt x="746" y="432"/>
                      <a:pt x="750" y="428"/>
                    </a:cubicBezTo>
                    <a:cubicBezTo>
                      <a:pt x="758" y="422"/>
                      <a:pt x="769" y="421"/>
                      <a:pt x="778" y="424"/>
                    </a:cubicBezTo>
                    <a:cubicBezTo>
                      <a:pt x="783" y="428"/>
                      <a:pt x="789" y="430"/>
                      <a:pt x="788" y="438"/>
                    </a:cubicBezTo>
                    <a:cubicBezTo>
                      <a:pt x="787" y="440"/>
                      <a:pt x="786" y="442"/>
                      <a:pt x="783" y="442"/>
                    </a:cubicBezTo>
                    <a:cubicBezTo>
                      <a:pt x="780" y="443"/>
                      <a:pt x="775" y="444"/>
                      <a:pt x="775" y="439"/>
                    </a:cubicBezTo>
                    <a:cubicBezTo>
                      <a:pt x="774" y="437"/>
                      <a:pt x="777" y="434"/>
                      <a:pt x="775" y="433"/>
                    </a:cubicBezTo>
                    <a:cubicBezTo>
                      <a:pt x="769" y="429"/>
                      <a:pt x="761" y="432"/>
                      <a:pt x="756" y="435"/>
                    </a:cubicBezTo>
                    <a:cubicBezTo>
                      <a:pt x="751" y="440"/>
                      <a:pt x="751" y="445"/>
                      <a:pt x="752" y="452"/>
                    </a:cubicBezTo>
                    <a:cubicBezTo>
                      <a:pt x="753" y="457"/>
                      <a:pt x="758" y="460"/>
                      <a:pt x="762" y="463"/>
                    </a:cubicBezTo>
                    <a:cubicBezTo>
                      <a:pt x="767" y="463"/>
                      <a:pt x="775" y="464"/>
                      <a:pt x="780" y="462"/>
                    </a:cubicBezTo>
                    <a:cubicBezTo>
                      <a:pt x="785" y="459"/>
                      <a:pt x="784" y="454"/>
                      <a:pt x="789" y="452"/>
                    </a:cubicBezTo>
                    <a:cubicBezTo>
                      <a:pt x="800" y="451"/>
                      <a:pt x="808" y="460"/>
                      <a:pt x="819" y="458"/>
                    </a:cubicBezTo>
                    <a:cubicBezTo>
                      <a:pt x="829" y="456"/>
                      <a:pt x="840" y="451"/>
                      <a:pt x="844" y="440"/>
                    </a:cubicBezTo>
                    <a:cubicBezTo>
                      <a:pt x="843" y="438"/>
                      <a:pt x="839" y="439"/>
                      <a:pt x="837" y="437"/>
                    </a:cubicBezTo>
                    <a:close/>
                    <a:moveTo>
                      <a:pt x="790" y="480"/>
                    </a:moveTo>
                    <a:cubicBezTo>
                      <a:pt x="788" y="478"/>
                      <a:pt x="788" y="474"/>
                      <a:pt x="785" y="474"/>
                    </a:cubicBezTo>
                    <a:cubicBezTo>
                      <a:pt x="773" y="475"/>
                      <a:pt x="759" y="480"/>
                      <a:pt x="750" y="470"/>
                    </a:cubicBezTo>
                    <a:cubicBezTo>
                      <a:pt x="748" y="468"/>
                      <a:pt x="747" y="464"/>
                      <a:pt x="743" y="465"/>
                    </a:cubicBezTo>
                    <a:cubicBezTo>
                      <a:pt x="733" y="466"/>
                      <a:pt x="741" y="474"/>
                      <a:pt x="740" y="479"/>
                    </a:cubicBezTo>
                    <a:cubicBezTo>
                      <a:pt x="742" y="493"/>
                      <a:pt x="730" y="507"/>
                      <a:pt x="740" y="518"/>
                    </a:cubicBezTo>
                    <a:cubicBezTo>
                      <a:pt x="747" y="516"/>
                      <a:pt x="741" y="509"/>
                      <a:pt x="743" y="504"/>
                    </a:cubicBezTo>
                    <a:cubicBezTo>
                      <a:pt x="748" y="494"/>
                      <a:pt x="760" y="489"/>
                      <a:pt x="771" y="489"/>
                    </a:cubicBezTo>
                    <a:cubicBezTo>
                      <a:pt x="776" y="492"/>
                      <a:pt x="782" y="493"/>
                      <a:pt x="788" y="494"/>
                    </a:cubicBezTo>
                    <a:cubicBezTo>
                      <a:pt x="792" y="494"/>
                      <a:pt x="791" y="489"/>
                      <a:pt x="790" y="488"/>
                    </a:cubicBezTo>
                    <a:cubicBezTo>
                      <a:pt x="787" y="486"/>
                      <a:pt x="790" y="483"/>
                      <a:pt x="790" y="480"/>
                    </a:cubicBezTo>
                    <a:close/>
                    <a:moveTo>
                      <a:pt x="768" y="295"/>
                    </a:moveTo>
                    <a:cubicBezTo>
                      <a:pt x="761" y="297"/>
                      <a:pt x="751" y="298"/>
                      <a:pt x="747" y="306"/>
                    </a:cubicBezTo>
                    <a:cubicBezTo>
                      <a:pt x="739" y="305"/>
                      <a:pt x="734" y="298"/>
                      <a:pt x="728" y="297"/>
                    </a:cubicBezTo>
                    <a:cubicBezTo>
                      <a:pt x="722" y="293"/>
                      <a:pt x="727" y="286"/>
                      <a:pt x="725" y="281"/>
                    </a:cubicBezTo>
                    <a:cubicBezTo>
                      <a:pt x="722" y="270"/>
                      <a:pt x="722" y="258"/>
                      <a:pt x="728" y="250"/>
                    </a:cubicBezTo>
                    <a:cubicBezTo>
                      <a:pt x="735" y="249"/>
                      <a:pt x="733" y="256"/>
                      <a:pt x="734" y="260"/>
                    </a:cubicBezTo>
                    <a:cubicBezTo>
                      <a:pt x="734" y="266"/>
                      <a:pt x="736" y="273"/>
                      <a:pt x="738" y="278"/>
                    </a:cubicBezTo>
                    <a:cubicBezTo>
                      <a:pt x="740" y="282"/>
                      <a:pt x="743" y="285"/>
                      <a:pt x="747" y="285"/>
                    </a:cubicBezTo>
                    <a:cubicBezTo>
                      <a:pt x="754" y="286"/>
                      <a:pt x="761" y="282"/>
                      <a:pt x="767" y="280"/>
                    </a:cubicBezTo>
                    <a:cubicBezTo>
                      <a:pt x="767" y="279"/>
                      <a:pt x="767" y="279"/>
                      <a:pt x="767" y="279"/>
                    </a:cubicBezTo>
                    <a:cubicBezTo>
                      <a:pt x="757" y="280"/>
                      <a:pt x="748" y="280"/>
                      <a:pt x="742" y="273"/>
                    </a:cubicBezTo>
                    <a:cubicBezTo>
                      <a:pt x="740" y="269"/>
                      <a:pt x="740" y="269"/>
                      <a:pt x="740" y="269"/>
                    </a:cubicBezTo>
                    <a:cubicBezTo>
                      <a:pt x="741" y="260"/>
                      <a:pt x="742" y="248"/>
                      <a:pt x="733" y="243"/>
                    </a:cubicBezTo>
                    <a:cubicBezTo>
                      <a:pt x="729" y="242"/>
                      <a:pt x="727" y="242"/>
                      <a:pt x="723" y="244"/>
                    </a:cubicBezTo>
                    <a:cubicBezTo>
                      <a:pt x="711" y="257"/>
                      <a:pt x="719" y="275"/>
                      <a:pt x="718" y="290"/>
                    </a:cubicBezTo>
                    <a:cubicBezTo>
                      <a:pt x="717" y="293"/>
                      <a:pt x="714" y="297"/>
                      <a:pt x="716" y="301"/>
                    </a:cubicBezTo>
                    <a:cubicBezTo>
                      <a:pt x="727" y="302"/>
                      <a:pt x="735" y="310"/>
                      <a:pt x="744" y="316"/>
                    </a:cubicBezTo>
                    <a:cubicBezTo>
                      <a:pt x="748" y="312"/>
                      <a:pt x="752" y="307"/>
                      <a:pt x="757" y="304"/>
                    </a:cubicBezTo>
                    <a:cubicBezTo>
                      <a:pt x="771" y="299"/>
                      <a:pt x="771" y="299"/>
                      <a:pt x="771" y="299"/>
                    </a:cubicBezTo>
                    <a:cubicBezTo>
                      <a:pt x="770" y="297"/>
                      <a:pt x="770" y="295"/>
                      <a:pt x="768" y="295"/>
                    </a:cubicBezTo>
                    <a:close/>
                    <a:moveTo>
                      <a:pt x="668" y="207"/>
                    </a:moveTo>
                    <a:cubicBezTo>
                      <a:pt x="662" y="205"/>
                      <a:pt x="656" y="204"/>
                      <a:pt x="651" y="207"/>
                    </a:cubicBezTo>
                    <a:cubicBezTo>
                      <a:pt x="647" y="211"/>
                      <a:pt x="646" y="216"/>
                      <a:pt x="648" y="220"/>
                    </a:cubicBezTo>
                    <a:cubicBezTo>
                      <a:pt x="651" y="226"/>
                      <a:pt x="660" y="224"/>
                      <a:pt x="660" y="231"/>
                    </a:cubicBezTo>
                    <a:cubicBezTo>
                      <a:pt x="663" y="242"/>
                      <a:pt x="660" y="254"/>
                      <a:pt x="653" y="261"/>
                    </a:cubicBezTo>
                    <a:cubicBezTo>
                      <a:pt x="648" y="266"/>
                      <a:pt x="642" y="269"/>
                      <a:pt x="634" y="267"/>
                    </a:cubicBezTo>
                    <a:cubicBezTo>
                      <a:pt x="628" y="264"/>
                      <a:pt x="619" y="264"/>
                      <a:pt x="614" y="257"/>
                    </a:cubicBezTo>
                    <a:cubicBezTo>
                      <a:pt x="611" y="255"/>
                      <a:pt x="609" y="257"/>
                      <a:pt x="606" y="258"/>
                    </a:cubicBezTo>
                    <a:cubicBezTo>
                      <a:pt x="595" y="262"/>
                      <a:pt x="585" y="255"/>
                      <a:pt x="577" y="247"/>
                    </a:cubicBezTo>
                    <a:cubicBezTo>
                      <a:pt x="570" y="242"/>
                      <a:pt x="568" y="234"/>
                      <a:pt x="563" y="227"/>
                    </a:cubicBezTo>
                    <a:cubicBezTo>
                      <a:pt x="553" y="242"/>
                      <a:pt x="538" y="257"/>
                      <a:pt x="519" y="261"/>
                    </a:cubicBezTo>
                    <a:cubicBezTo>
                      <a:pt x="501" y="259"/>
                      <a:pt x="487" y="261"/>
                      <a:pt x="472" y="251"/>
                    </a:cubicBezTo>
                    <a:cubicBezTo>
                      <a:pt x="448" y="235"/>
                      <a:pt x="437" y="208"/>
                      <a:pt x="437" y="182"/>
                    </a:cubicBezTo>
                    <a:cubicBezTo>
                      <a:pt x="440" y="164"/>
                      <a:pt x="446" y="145"/>
                      <a:pt x="461" y="133"/>
                    </a:cubicBezTo>
                    <a:cubicBezTo>
                      <a:pt x="475" y="123"/>
                      <a:pt x="496" y="123"/>
                      <a:pt x="511" y="133"/>
                    </a:cubicBezTo>
                    <a:cubicBezTo>
                      <a:pt x="521" y="142"/>
                      <a:pt x="529" y="157"/>
                      <a:pt x="523" y="171"/>
                    </a:cubicBezTo>
                    <a:cubicBezTo>
                      <a:pt x="519" y="179"/>
                      <a:pt x="510" y="185"/>
                      <a:pt x="501" y="187"/>
                    </a:cubicBezTo>
                    <a:cubicBezTo>
                      <a:pt x="498" y="186"/>
                      <a:pt x="493" y="184"/>
                      <a:pt x="490" y="186"/>
                    </a:cubicBezTo>
                    <a:cubicBezTo>
                      <a:pt x="489" y="192"/>
                      <a:pt x="492" y="198"/>
                      <a:pt x="495" y="202"/>
                    </a:cubicBezTo>
                    <a:cubicBezTo>
                      <a:pt x="500" y="208"/>
                      <a:pt x="507" y="208"/>
                      <a:pt x="514" y="208"/>
                    </a:cubicBezTo>
                    <a:cubicBezTo>
                      <a:pt x="525" y="203"/>
                      <a:pt x="529" y="192"/>
                      <a:pt x="529" y="181"/>
                    </a:cubicBezTo>
                    <a:cubicBezTo>
                      <a:pt x="529" y="178"/>
                      <a:pt x="526" y="173"/>
                      <a:pt x="530" y="170"/>
                    </a:cubicBezTo>
                    <a:cubicBezTo>
                      <a:pt x="534" y="168"/>
                      <a:pt x="540" y="168"/>
                      <a:pt x="541" y="163"/>
                    </a:cubicBezTo>
                    <a:cubicBezTo>
                      <a:pt x="544" y="156"/>
                      <a:pt x="544" y="149"/>
                      <a:pt x="545" y="143"/>
                    </a:cubicBezTo>
                    <a:cubicBezTo>
                      <a:pt x="541" y="133"/>
                      <a:pt x="538" y="123"/>
                      <a:pt x="529" y="117"/>
                    </a:cubicBezTo>
                    <a:cubicBezTo>
                      <a:pt x="530" y="109"/>
                      <a:pt x="534" y="100"/>
                      <a:pt x="530" y="93"/>
                    </a:cubicBezTo>
                    <a:cubicBezTo>
                      <a:pt x="526" y="76"/>
                      <a:pt x="508" y="64"/>
                      <a:pt x="493" y="59"/>
                    </a:cubicBezTo>
                    <a:cubicBezTo>
                      <a:pt x="485" y="59"/>
                      <a:pt x="477" y="53"/>
                      <a:pt x="470" y="59"/>
                    </a:cubicBezTo>
                    <a:cubicBezTo>
                      <a:pt x="473" y="76"/>
                      <a:pt x="472" y="93"/>
                      <a:pt x="462" y="106"/>
                    </a:cubicBezTo>
                    <a:cubicBezTo>
                      <a:pt x="446" y="126"/>
                      <a:pt x="420" y="134"/>
                      <a:pt x="411" y="157"/>
                    </a:cubicBezTo>
                    <a:cubicBezTo>
                      <a:pt x="408" y="163"/>
                      <a:pt x="406" y="169"/>
                      <a:pt x="407" y="177"/>
                    </a:cubicBezTo>
                    <a:cubicBezTo>
                      <a:pt x="411" y="190"/>
                      <a:pt x="416" y="205"/>
                      <a:pt x="429" y="213"/>
                    </a:cubicBezTo>
                    <a:cubicBezTo>
                      <a:pt x="431" y="214"/>
                      <a:pt x="429" y="215"/>
                      <a:pt x="429" y="216"/>
                    </a:cubicBezTo>
                    <a:cubicBezTo>
                      <a:pt x="421" y="228"/>
                      <a:pt x="429" y="241"/>
                      <a:pt x="430" y="254"/>
                    </a:cubicBezTo>
                    <a:cubicBezTo>
                      <a:pt x="439" y="265"/>
                      <a:pt x="451" y="280"/>
                      <a:pt x="467" y="279"/>
                    </a:cubicBezTo>
                    <a:cubicBezTo>
                      <a:pt x="480" y="280"/>
                      <a:pt x="493" y="273"/>
                      <a:pt x="505" y="270"/>
                    </a:cubicBezTo>
                    <a:cubicBezTo>
                      <a:pt x="521" y="267"/>
                      <a:pt x="541" y="261"/>
                      <a:pt x="556" y="268"/>
                    </a:cubicBezTo>
                    <a:cubicBezTo>
                      <a:pt x="571" y="275"/>
                      <a:pt x="584" y="287"/>
                      <a:pt x="591" y="301"/>
                    </a:cubicBezTo>
                    <a:cubicBezTo>
                      <a:pt x="595" y="303"/>
                      <a:pt x="601" y="302"/>
                      <a:pt x="605" y="300"/>
                    </a:cubicBezTo>
                    <a:cubicBezTo>
                      <a:pt x="628" y="306"/>
                      <a:pt x="655" y="301"/>
                      <a:pt x="670" y="281"/>
                    </a:cubicBezTo>
                    <a:cubicBezTo>
                      <a:pt x="677" y="265"/>
                      <a:pt x="682" y="247"/>
                      <a:pt x="678" y="230"/>
                    </a:cubicBezTo>
                    <a:cubicBezTo>
                      <a:pt x="678" y="221"/>
                      <a:pt x="673" y="214"/>
                      <a:pt x="668" y="207"/>
                    </a:cubicBezTo>
                    <a:close/>
                    <a:moveTo>
                      <a:pt x="678" y="510"/>
                    </a:moveTo>
                    <a:cubicBezTo>
                      <a:pt x="673" y="500"/>
                      <a:pt x="667" y="489"/>
                      <a:pt x="657" y="484"/>
                    </a:cubicBezTo>
                    <a:cubicBezTo>
                      <a:pt x="640" y="480"/>
                      <a:pt x="624" y="473"/>
                      <a:pt x="606" y="479"/>
                    </a:cubicBezTo>
                    <a:cubicBezTo>
                      <a:pt x="596" y="488"/>
                      <a:pt x="588" y="500"/>
                      <a:pt x="575" y="505"/>
                    </a:cubicBezTo>
                    <a:cubicBezTo>
                      <a:pt x="543" y="514"/>
                      <a:pt x="543" y="514"/>
                      <a:pt x="543" y="514"/>
                    </a:cubicBezTo>
                    <a:cubicBezTo>
                      <a:pt x="539" y="514"/>
                      <a:pt x="536" y="508"/>
                      <a:pt x="532" y="511"/>
                    </a:cubicBezTo>
                    <a:cubicBezTo>
                      <a:pt x="530" y="519"/>
                      <a:pt x="539" y="517"/>
                      <a:pt x="543" y="521"/>
                    </a:cubicBezTo>
                    <a:cubicBezTo>
                      <a:pt x="550" y="525"/>
                      <a:pt x="554" y="532"/>
                      <a:pt x="559" y="538"/>
                    </a:cubicBezTo>
                    <a:cubicBezTo>
                      <a:pt x="562" y="537"/>
                      <a:pt x="562" y="537"/>
                      <a:pt x="562" y="537"/>
                    </a:cubicBezTo>
                    <a:cubicBezTo>
                      <a:pt x="564" y="529"/>
                      <a:pt x="568" y="520"/>
                      <a:pt x="575" y="514"/>
                    </a:cubicBezTo>
                    <a:cubicBezTo>
                      <a:pt x="584" y="511"/>
                      <a:pt x="592" y="504"/>
                      <a:pt x="601" y="508"/>
                    </a:cubicBezTo>
                    <a:cubicBezTo>
                      <a:pt x="605" y="507"/>
                      <a:pt x="603" y="503"/>
                      <a:pt x="605" y="501"/>
                    </a:cubicBezTo>
                    <a:cubicBezTo>
                      <a:pt x="612" y="497"/>
                      <a:pt x="618" y="491"/>
                      <a:pt x="625" y="489"/>
                    </a:cubicBezTo>
                    <a:cubicBezTo>
                      <a:pt x="633" y="485"/>
                      <a:pt x="639" y="488"/>
                      <a:pt x="648" y="488"/>
                    </a:cubicBezTo>
                    <a:cubicBezTo>
                      <a:pt x="650" y="490"/>
                      <a:pt x="653" y="489"/>
                      <a:pt x="655" y="490"/>
                    </a:cubicBezTo>
                    <a:cubicBezTo>
                      <a:pt x="664" y="495"/>
                      <a:pt x="670" y="505"/>
                      <a:pt x="673" y="514"/>
                    </a:cubicBezTo>
                    <a:cubicBezTo>
                      <a:pt x="674" y="524"/>
                      <a:pt x="671" y="533"/>
                      <a:pt x="665" y="538"/>
                    </a:cubicBezTo>
                    <a:cubicBezTo>
                      <a:pt x="657" y="538"/>
                      <a:pt x="652" y="540"/>
                      <a:pt x="646" y="544"/>
                    </a:cubicBezTo>
                    <a:cubicBezTo>
                      <a:pt x="644" y="546"/>
                      <a:pt x="646" y="550"/>
                      <a:pt x="647" y="552"/>
                    </a:cubicBezTo>
                    <a:cubicBezTo>
                      <a:pt x="650" y="556"/>
                      <a:pt x="654" y="561"/>
                      <a:pt x="659" y="558"/>
                    </a:cubicBezTo>
                    <a:cubicBezTo>
                      <a:pt x="677" y="553"/>
                      <a:pt x="677" y="534"/>
                      <a:pt x="679" y="518"/>
                    </a:cubicBezTo>
                    <a:cubicBezTo>
                      <a:pt x="678" y="510"/>
                      <a:pt x="678" y="510"/>
                      <a:pt x="678" y="510"/>
                    </a:cubicBezTo>
                    <a:close/>
                    <a:moveTo>
                      <a:pt x="660" y="208"/>
                    </a:moveTo>
                    <a:cubicBezTo>
                      <a:pt x="658" y="208"/>
                      <a:pt x="657" y="207"/>
                      <a:pt x="655" y="209"/>
                    </a:cubicBezTo>
                    <a:cubicBezTo>
                      <a:pt x="651" y="213"/>
                      <a:pt x="655" y="216"/>
                      <a:pt x="658" y="220"/>
                    </a:cubicBezTo>
                    <a:cubicBezTo>
                      <a:pt x="660" y="224"/>
                      <a:pt x="666" y="223"/>
                      <a:pt x="666" y="228"/>
                    </a:cubicBezTo>
                    <a:cubicBezTo>
                      <a:pt x="666" y="252"/>
                      <a:pt x="666" y="252"/>
                      <a:pt x="666" y="252"/>
                    </a:cubicBezTo>
                    <a:cubicBezTo>
                      <a:pt x="661" y="264"/>
                      <a:pt x="649" y="273"/>
                      <a:pt x="636" y="273"/>
                    </a:cubicBezTo>
                    <a:cubicBezTo>
                      <a:pt x="626" y="272"/>
                      <a:pt x="614" y="271"/>
                      <a:pt x="610" y="261"/>
                    </a:cubicBezTo>
                    <a:cubicBezTo>
                      <a:pt x="607" y="259"/>
                      <a:pt x="603" y="261"/>
                      <a:pt x="599" y="260"/>
                    </a:cubicBezTo>
                    <a:cubicBezTo>
                      <a:pt x="583" y="260"/>
                      <a:pt x="571" y="250"/>
                      <a:pt x="562" y="240"/>
                    </a:cubicBezTo>
                    <a:cubicBezTo>
                      <a:pt x="559" y="240"/>
                      <a:pt x="559" y="240"/>
                      <a:pt x="559" y="240"/>
                    </a:cubicBezTo>
                    <a:cubicBezTo>
                      <a:pt x="555" y="246"/>
                      <a:pt x="552" y="252"/>
                      <a:pt x="546" y="256"/>
                    </a:cubicBezTo>
                    <a:cubicBezTo>
                      <a:pt x="547" y="261"/>
                      <a:pt x="554" y="257"/>
                      <a:pt x="556" y="260"/>
                    </a:cubicBezTo>
                    <a:cubicBezTo>
                      <a:pt x="570" y="266"/>
                      <a:pt x="582" y="277"/>
                      <a:pt x="591" y="289"/>
                    </a:cubicBezTo>
                    <a:cubicBezTo>
                      <a:pt x="592" y="292"/>
                      <a:pt x="594" y="292"/>
                      <a:pt x="596" y="295"/>
                    </a:cubicBezTo>
                    <a:cubicBezTo>
                      <a:pt x="609" y="296"/>
                      <a:pt x="622" y="295"/>
                      <a:pt x="634" y="293"/>
                    </a:cubicBezTo>
                    <a:cubicBezTo>
                      <a:pt x="651" y="288"/>
                      <a:pt x="667" y="275"/>
                      <a:pt x="672" y="256"/>
                    </a:cubicBezTo>
                    <a:cubicBezTo>
                      <a:pt x="672" y="239"/>
                      <a:pt x="675" y="221"/>
                      <a:pt x="660" y="208"/>
                    </a:cubicBezTo>
                    <a:close/>
                    <a:moveTo>
                      <a:pt x="650" y="375"/>
                    </a:moveTo>
                    <a:cubicBezTo>
                      <a:pt x="640" y="367"/>
                      <a:pt x="639" y="352"/>
                      <a:pt x="635" y="340"/>
                    </a:cubicBezTo>
                    <a:cubicBezTo>
                      <a:pt x="633" y="338"/>
                      <a:pt x="633" y="338"/>
                      <a:pt x="633" y="338"/>
                    </a:cubicBezTo>
                    <a:cubicBezTo>
                      <a:pt x="620" y="343"/>
                      <a:pt x="608" y="344"/>
                      <a:pt x="594" y="344"/>
                    </a:cubicBezTo>
                    <a:cubicBezTo>
                      <a:pt x="589" y="350"/>
                      <a:pt x="588" y="357"/>
                      <a:pt x="584" y="363"/>
                    </a:cubicBezTo>
                    <a:cubicBezTo>
                      <a:pt x="574" y="378"/>
                      <a:pt x="558" y="387"/>
                      <a:pt x="540" y="382"/>
                    </a:cubicBezTo>
                    <a:cubicBezTo>
                      <a:pt x="533" y="384"/>
                      <a:pt x="525" y="380"/>
                      <a:pt x="518" y="377"/>
                    </a:cubicBezTo>
                    <a:cubicBezTo>
                      <a:pt x="512" y="373"/>
                      <a:pt x="507" y="367"/>
                      <a:pt x="507" y="360"/>
                    </a:cubicBezTo>
                    <a:cubicBezTo>
                      <a:pt x="509" y="353"/>
                      <a:pt x="510" y="346"/>
                      <a:pt x="517" y="343"/>
                    </a:cubicBezTo>
                    <a:cubicBezTo>
                      <a:pt x="522" y="340"/>
                      <a:pt x="528" y="338"/>
                      <a:pt x="534" y="341"/>
                    </a:cubicBezTo>
                    <a:cubicBezTo>
                      <a:pt x="538" y="341"/>
                      <a:pt x="540" y="346"/>
                      <a:pt x="542" y="349"/>
                    </a:cubicBezTo>
                    <a:cubicBezTo>
                      <a:pt x="547" y="346"/>
                      <a:pt x="555" y="348"/>
                      <a:pt x="557" y="342"/>
                    </a:cubicBezTo>
                    <a:cubicBezTo>
                      <a:pt x="559" y="336"/>
                      <a:pt x="561" y="330"/>
                      <a:pt x="560" y="324"/>
                    </a:cubicBezTo>
                    <a:cubicBezTo>
                      <a:pt x="556" y="315"/>
                      <a:pt x="547" y="310"/>
                      <a:pt x="539" y="306"/>
                    </a:cubicBezTo>
                    <a:cubicBezTo>
                      <a:pt x="523" y="301"/>
                      <a:pt x="503" y="302"/>
                      <a:pt x="492" y="316"/>
                    </a:cubicBezTo>
                    <a:cubicBezTo>
                      <a:pt x="484" y="327"/>
                      <a:pt x="484" y="327"/>
                      <a:pt x="484" y="327"/>
                    </a:cubicBezTo>
                    <a:cubicBezTo>
                      <a:pt x="474" y="332"/>
                      <a:pt x="461" y="333"/>
                      <a:pt x="452" y="340"/>
                    </a:cubicBezTo>
                    <a:cubicBezTo>
                      <a:pt x="444" y="351"/>
                      <a:pt x="432" y="361"/>
                      <a:pt x="432" y="376"/>
                    </a:cubicBezTo>
                    <a:cubicBezTo>
                      <a:pt x="429" y="396"/>
                      <a:pt x="431" y="418"/>
                      <a:pt x="449" y="431"/>
                    </a:cubicBezTo>
                    <a:cubicBezTo>
                      <a:pt x="456" y="434"/>
                      <a:pt x="463" y="441"/>
                      <a:pt x="472" y="441"/>
                    </a:cubicBezTo>
                    <a:cubicBezTo>
                      <a:pt x="477" y="449"/>
                      <a:pt x="482" y="459"/>
                      <a:pt x="492" y="464"/>
                    </a:cubicBezTo>
                    <a:cubicBezTo>
                      <a:pt x="504" y="475"/>
                      <a:pt x="519" y="475"/>
                      <a:pt x="535" y="475"/>
                    </a:cubicBezTo>
                    <a:cubicBezTo>
                      <a:pt x="547" y="472"/>
                      <a:pt x="559" y="465"/>
                      <a:pt x="566" y="454"/>
                    </a:cubicBezTo>
                    <a:cubicBezTo>
                      <a:pt x="569" y="448"/>
                      <a:pt x="573" y="440"/>
                      <a:pt x="568" y="434"/>
                    </a:cubicBezTo>
                    <a:cubicBezTo>
                      <a:pt x="565" y="428"/>
                      <a:pt x="560" y="426"/>
                      <a:pt x="555" y="423"/>
                    </a:cubicBezTo>
                    <a:cubicBezTo>
                      <a:pt x="541" y="419"/>
                      <a:pt x="540" y="436"/>
                      <a:pt x="530" y="440"/>
                    </a:cubicBezTo>
                    <a:cubicBezTo>
                      <a:pt x="522" y="441"/>
                      <a:pt x="515" y="441"/>
                      <a:pt x="509" y="438"/>
                    </a:cubicBezTo>
                    <a:cubicBezTo>
                      <a:pt x="502" y="432"/>
                      <a:pt x="502" y="422"/>
                      <a:pt x="504" y="414"/>
                    </a:cubicBezTo>
                    <a:cubicBezTo>
                      <a:pt x="509" y="403"/>
                      <a:pt x="517" y="389"/>
                      <a:pt x="532" y="389"/>
                    </a:cubicBezTo>
                    <a:cubicBezTo>
                      <a:pt x="540" y="392"/>
                      <a:pt x="551" y="391"/>
                      <a:pt x="561" y="393"/>
                    </a:cubicBezTo>
                    <a:cubicBezTo>
                      <a:pt x="581" y="397"/>
                      <a:pt x="591" y="418"/>
                      <a:pt x="596" y="434"/>
                    </a:cubicBezTo>
                    <a:cubicBezTo>
                      <a:pt x="608" y="431"/>
                      <a:pt x="620" y="436"/>
                      <a:pt x="631" y="437"/>
                    </a:cubicBezTo>
                    <a:cubicBezTo>
                      <a:pt x="641" y="432"/>
                      <a:pt x="635" y="422"/>
                      <a:pt x="637" y="414"/>
                    </a:cubicBezTo>
                    <a:cubicBezTo>
                      <a:pt x="642" y="401"/>
                      <a:pt x="655" y="393"/>
                      <a:pt x="668" y="389"/>
                    </a:cubicBezTo>
                    <a:cubicBezTo>
                      <a:pt x="670" y="387"/>
                      <a:pt x="669" y="386"/>
                      <a:pt x="668" y="384"/>
                    </a:cubicBezTo>
                    <a:cubicBezTo>
                      <a:pt x="650" y="375"/>
                      <a:pt x="650" y="375"/>
                      <a:pt x="650" y="375"/>
                    </a:cubicBezTo>
                    <a:close/>
                    <a:moveTo>
                      <a:pt x="637" y="374"/>
                    </a:moveTo>
                    <a:cubicBezTo>
                      <a:pt x="633" y="366"/>
                      <a:pt x="632" y="357"/>
                      <a:pt x="630" y="349"/>
                    </a:cubicBezTo>
                    <a:cubicBezTo>
                      <a:pt x="620" y="350"/>
                      <a:pt x="610" y="353"/>
                      <a:pt x="600" y="353"/>
                    </a:cubicBezTo>
                    <a:cubicBezTo>
                      <a:pt x="595" y="357"/>
                      <a:pt x="593" y="364"/>
                      <a:pt x="589" y="371"/>
                    </a:cubicBezTo>
                    <a:cubicBezTo>
                      <a:pt x="585" y="377"/>
                      <a:pt x="577" y="381"/>
                      <a:pt x="573" y="387"/>
                    </a:cubicBezTo>
                    <a:cubicBezTo>
                      <a:pt x="583" y="396"/>
                      <a:pt x="592" y="405"/>
                      <a:pt x="598" y="417"/>
                    </a:cubicBezTo>
                    <a:cubicBezTo>
                      <a:pt x="601" y="419"/>
                      <a:pt x="601" y="423"/>
                      <a:pt x="604" y="425"/>
                    </a:cubicBezTo>
                    <a:cubicBezTo>
                      <a:pt x="611" y="425"/>
                      <a:pt x="620" y="428"/>
                      <a:pt x="627" y="427"/>
                    </a:cubicBezTo>
                    <a:cubicBezTo>
                      <a:pt x="629" y="411"/>
                      <a:pt x="637" y="396"/>
                      <a:pt x="652" y="387"/>
                    </a:cubicBezTo>
                    <a:cubicBezTo>
                      <a:pt x="648" y="382"/>
                      <a:pt x="642" y="379"/>
                      <a:pt x="637" y="374"/>
                    </a:cubicBezTo>
                    <a:close/>
                    <a:moveTo>
                      <a:pt x="637" y="140"/>
                    </a:moveTo>
                    <a:cubicBezTo>
                      <a:pt x="643" y="140"/>
                      <a:pt x="646" y="149"/>
                      <a:pt x="641" y="152"/>
                    </a:cubicBezTo>
                    <a:cubicBezTo>
                      <a:pt x="625" y="155"/>
                      <a:pt x="607" y="157"/>
                      <a:pt x="600" y="175"/>
                    </a:cubicBezTo>
                    <a:cubicBezTo>
                      <a:pt x="598" y="178"/>
                      <a:pt x="595" y="177"/>
                      <a:pt x="592" y="176"/>
                    </a:cubicBezTo>
                    <a:cubicBezTo>
                      <a:pt x="590" y="169"/>
                      <a:pt x="595" y="163"/>
                      <a:pt x="596" y="156"/>
                    </a:cubicBezTo>
                    <a:cubicBezTo>
                      <a:pt x="599" y="143"/>
                      <a:pt x="594" y="129"/>
                      <a:pt x="592" y="115"/>
                    </a:cubicBezTo>
                    <a:cubicBezTo>
                      <a:pt x="592" y="114"/>
                      <a:pt x="594" y="111"/>
                      <a:pt x="596" y="112"/>
                    </a:cubicBezTo>
                    <a:cubicBezTo>
                      <a:pt x="602" y="118"/>
                      <a:pt x="601" y="128"/>
                      <a:pt x="608" y="134"/>
                    </a:cubicBezTo>
                    <a:cubicBezTo>
                      <a:pt x="615" y="145"/>
                      <a:pt x="627" y="143"/>
                      <a:pt x="637" y="140"/>
                    </a:cubicBezTo>
                    <a:close/>
                    <a:moveTo>
                      <a:pt x="640" y="384"/>
                    </a:moveTo>
                    <a:cubicBezTo>
                      <a:pt x="631" y="378"/>
                      <a:pt x="627" y="367"/>
                      <a:pt x="625" y="358"/>
                    </a:cubicBezTo>
                    <a:cubicBezTo>
                      <a:pt x="619" y="354"/>
                      <a:pt x="610" y="357"/>
                      <a:pt x="604" y="358"/>
                    </a:cubicBezTo>
                    <a:cubicBezTo>
                      <a:pt x="600" y="368"/>
                      <a:pt x="595" y="379"/>
                      <a:pt x="586" y="388"/>
                    </a:cubicBezTo>
                    <a:cubicBezTo>
                      <a:pt x="587" y="394"/>
                      <a:pt x="594" y="397"/>
                      <a:pt x="598" y="401"/>
                    </a:cubicBezTo>
                    <a:cubicBezTo>
                      <a:pt x="603" y="406"/>
                      <a:pt x="608" y="412"/>
                      <a:pt x="609" y="418"/>
                    </a:cubicBezTo>
                    <a:cubicBezTo>
                      <a:pt x="613" y="419"/>
                      <a:pt x="619" y="420"/>
                      <a:pt x="622" y="419"/>
                    </a:cubicBezTo>
                    <a:cubicBezTo>
                      <a:pt x="624" y="409"/>
                      <a:pt x="627" y="399"/>
                      <a:pt x="635" y="392"/>
                    </a:cubicBezTo>
                    <a:cubicBezTo>
                      <a:pt x="637" y="391"/>
                      <a:pt x="642" y="388"/>
                      <a:pt x="640" y="384"/>
                    </a:cubicBezTo>
                    <a:close/>
                    <a:moveTo>
                      <a:pt x="624" y="616"/>
                    </a:moveTo>
                    <a:cubicBezTo>
                      <a:pt x="615" y="610"/>
                      <a:pt x="603" y="609"/>
                      <a:pt x="597" y="597"/>
                    </a:cubicBezTo>
                    <a:cubicBezTo>
                      <a:pt x="595" y="597"/>
                      <a:pt x="592" y="599"/>
                      <a:pt x="593" y="601"/>
                    </a:cubicBezTo>
                    <a:cubicBezTo>
                      <a:pt x="596" y="613"/>
                      <a:pt x="592" y="627"/>
                      <a:pt x="585" y="637"/>
                    </a:cubicBezTo>
                    <a:cubicBezTo>
                      <a:pt x="585" y="641"/>
                      <a:pt x="587" y="645"/>
                      <a:pt x="590" y="647"/>
                    </a:cubicBezTo>
                    <a:cubicBezTo>
                      <a:pt x="593" y="647"/>
                      <a:pt x="594" y="650"/>
                      <a:pt x="597" y="648"/>
                    </a:cubicBezTo>
                    <a:cubicBezTo>
                      <a:pt x="599" y="638"/>
                      <a:pt x="604" y="625"/>
                      <a:pt x="617" y="624"/>
                    </a:cubicBezTo>
                    <a:cubicBezTo>
                      <a:pt x="624" y="625"/>
                      <a:pt x="630" y="629"/>
                      <a:pt x="638" y="627"/>
                    </a:cubicBezTo>
                    <a:cubicBezTo>
                      <a:pt x="639" y="626"/>
                      <a:pt x="639" y="624"/>
                      <a:pt x="639" y="622"/>
                    </a:cubicBezTo>
                    <a:cubicBezTo>
                      <a:pt x="635" y="617"/>
                      <a:pt x="629" y="618"/>
                      <a:pt x="624" y="616"/>
                    </a:cubicBezTo>
                    <a:close/>
                    <a:moveTo>
                      <a:pt x="552" y="430"/>
                    </a:moveTo>
                    <a:cubicBezTo>
                      <a:pt x="545" y="431"/>
                      <a:pt x="546" y="438"/>
                      <a:pt x="540" y="441"/>
                    </a:cubicBezTo>
                    <a:cubicBezTo>
                      <a:pt x="536" y="446"/>
                      <a:pt x="529" y="448"/>
                      <a:pt x="523" y="449"/>
                    </a:cubicBezTo>
                    <a:cubicBezTo>
                      <a:pt x="515" y="447"/>
                      <a:pt x="504" y="448"/>
                      <a:pt x="499" y="439"/>
                    </a:cubicBezTo>
                    <a:cubicBezTo>
                      <a:pt x="493" y="432"/>
                      <a:pt x="494" y="421"/>
                      <a:pt x="495" y="412"/>
                    </a:cubicBezTo>
                    <a:cubicBezTo>
                      <a:pt x="492" y="409"/>
                      <a:pt x="488" y="408"/>
                      <a:pt x="484" y="409"/>
                    </a:cubicBezTo>
                    <a:cubicBezTo>
                      <a:pt x="479" y="402"/>
                      <a:pt x="463" y="399"/>
                      <a:pt x="467" y="388"/>
                    </a:cubicBezTo>
                    <a:cubicBezTo>
                      <a:pt x="474" y="381"/>
                      <a:pt x="482" y="373"/>
                      <a:pt x="489" y="367"/>
                    </a:cubicBezTo>
                    <a:cubicBezTo>
                      <a:pt x="488" y="365"/>
                      <a:pt x="484" y="366"/>
                      <a:pt x="482" y="366"/>
                    </a:cubicBezTo>
                    <a:cubicBezTo>
                      <a:pt x="471" y="373"/>
                      <a:pt x="462" y="382"/>
                      <a:pt x="457" y="393"/>
                    </a:cubicBezTo>
                    <a:cubicBezTo>
                      <a:pt x="458" y="400"/>
                      <a:pt x="464" y="404"/>
                      <a:pt x="469" y="409"/>
                    </a:cubicBezTo>
                    <a:cubicBezTo>
                      <a:pt x="474" y="412"/>
                      <a:pt x="480" y="415"/>
                      <a:pt x="487" y="416"/>
                    </a:cubicBezTo>
                    <a:cubicBezTo>
                      <a:pt x="490" y="419"/>
                      <a:pt x="484" y="422"/>
                      <a:pt x="483" y="424"/>
                    </a:cubicBezTo>
                    <a:cubicBezTo>
                      <a:pt x="473" y="427"/>
                      <a:pt x="461" y="423"/>
                      <a:pt x="454" y="416"/>
                    </a:cubicBezTo>
                    <a:cubicBezTo>
                      <a:pt x="444" y="403"/>
                      <a:pt x="443" y="387"/>
                      <a:pt x="448" y="372"/>
                    </a:cubicBezTo>
                    <a:cubicBezTo>
                      <a:pt x="455" y="357"/>
                      <a:pt x="470" y="348"/>
                      <a:pt x="485" y="346"/>
                    </a:cubicBezTo>
                    <a:cubicBezTo>
                      <a:pt x="488" y="347"/>
                      <a:pt x="490" y="343"/>
                      <a:pt x="492" y="346"/>
                    </a:cubicBezTo>
                    <a:cubicBezTo>
                      <a:pt x="490" y="352"/>
                      <a:pt x="493" y="358"/>
                      <a:pt x="493" y="365"/>
                    </a:cubicBezTo>
                    <a:cubicBezTo>
                      <a:pt x="503" y="362"/>
                      <a:pt x="494" y="348"/>
                      <a:pt x="502" y="343"/>
                    </a:cubicBezTo>
                    <a:cubicBezTo>
                      <a:pt x="509" y="333"/>
                      <a:pt x="522" y="328"/>
                      <a:pt x="534" y="331"/>
                    </a:cubicBezTo>
                    <a:cubicBezTo>
                      <a:pt x="538" y="333"/>
                      <a:pt x="543" y="335"/>
                      <a:pt x="546" y="338"/>
                    </a:cubicBezTo>
                    <a:cubicBezTo>
                      <a:pt x="548" y="339"/>
                      <a:pt x="549" y="339"/>
                      <a:pt x="550" y="338"/>
                    </a:cubicBezTo>
                    <a:cubicBezTo>
                      <a:pt x="553" y="335"/>
                      <a:pt x="553" y="328"/>
                      <a:pt x="550" y="323"/>
                    </a:cubicBezTo>
                    <a:cubicBezTo>
                      <a:pt x="540" y="314"/>
                      <a:pt x="525" y="308"/>
                      <a:pt x="510" y="313"/>
                    </a:cubicBezTo>
                    <a:cubicBezTo>
                      <a:pt x="500" y="317"/>
                      <a:pt x="494" y="326"/>
                      <a:pt x="489" y="336"/>
                    </a:cubicBezTo>
                    <a:cubicBezTo>
                      <a:pt x="482" y="340"/>
                      <a:pt x="473" y="336"/>
                      <a:pt x="465" y="342"/>
                    </a:cubicBezTo>
                    <a:cubicBezTo>
                      <a:pt x="454" y="347"/>
                      <a:pt x="447" y="359"/>
                      <a:pt x="441" y="369"/>
                    </a:cubicBezTo>
                    <a:cubicBezTo>
                      <a:pt x="438" y="388"/>
                      <a:pt x="438" y="414"/>
                      <a:pt x="457" y="426"/>
                    </a:cubicBezTo>
                    <a:cubicBezTo>
                      <a:pt x="463" y="432"/>
                      <a:pt x="472" y="432"/>
                      <a:pt x="479" y="434"/>
                    </a:cubicBezTo>
                    <a:cubicBezTo>
                      <a:pt x="483" y="437"/>
                      <a:pt x="481" y="443"/>
                      <a:pt x="484" y="447"/>
                    </a:cubicBezTo>
                    <a:cubicBezTo>
                      <a:pt x="497" y="464"/>
                      <a:pt x="520" y="472"/>
                      <a:pt x="541" y="466"/>
                    </a:cubicBezTo>
                    <a:cubicBezTo>
                      <a:pt x="550" y="464"/>
                      <a:pt x="555" y="454"/>
                      <a:pt x="561" y="448"/>
                    </a:cubicBezTo>
                    <a:cubicBezTo>
                      <a:pt x="565" y="440"/>
                      <a:pt x="558" y="432"/>
                      <a:pt x="552" y="430"/>
                    </a:cubicBezTo>
                    <a:close/>
                    <a:moveTo>
                      <a:pt x="520" y="118"/>
                    </a:moveTo>
                    <a:cubicBezTo>
                      <a:pt x="530" y="126"/>
                      <a:pt x="533" y="138"/>
                      <a:pt x="536" y="150"/>
                    </a:cubicBezTo>
                    <a:cubicBezTo>
                      <a:pt x="535" y="153"/>
                      <a:pt x="535" y="153"/>
                      <a:pt x="535" y="153"/>
                    </a:cubicBezTo>
                    <a:cubicBezTo>
                      <a:pt x="535" y="154"/>
                      <a:pt x="533" y="158"/>
                      <a:pt x="531" y="155"/>
                    </a:cubicBezTo>
                    <a:cubicBezTo>
                      <a:pt x="530" y="148"/>
                      <a:pt x="526" y="142"/>
                      <a:pt x="525" y="134"/>
                    </a:cubicBezTo>
                    <a:cubicBezTo>
                      <a:pt x="512" y="117"/>
                      <a:pt x="491" y="116"/>
                      <a:pt x="472" y="118"/>
                    </a:cubicBezTo>
                    <a:cubicBezTo>
                      <a:pt x="469" y="119"/>
                      <a:pt x="465" y="122"/>
                      <a:pt x="462" y="122"/>
                    </a:cubicBezTo>
                    <a:cubicBezTo>
                      <a:pt x="460" y="122"/>
                      <a:pt x="458" y="123"/>
                      <a:pt x="459" y="120"/>
                    </a:cubicBezTo>
                    <a:cubicBezTo>
                      <a:pt x="473" y="110"/>
                      <a:pt x="484" y="94"/>
                      <a:pt x="480" y="76"/>
                    </a:cubicBezTo>
                    <a:cubicBezTo>
                      <a:pt x="481" y="72"/>
                      <a:pt x="474" y="67"/>
                      <a:pt x="480" y="64"/>
                    </a:cubicBezTo>
                    <a:cubicBezTo>
                      <a:pt x="499" y="65"/>
                      <a:pt x="516" y="76"/>
                      <a:pt x="523" y="93"/>
                    </a:cubicBezTo>
                    <a:cubicBezTo>
                      <a:pt x="526" y="102"/>
                      <a:pt x="520" y="109"/>
                      <a:pt x="520" y="118"/>
                    </a:cubicBezTo>
                    <a:close/>
                    <a:moveTo>
                      <a:pt x="520" y="581"/>
                    </a:moveTo>
                    <a:cubicBezTo>
                      <a:pt x="514" y="575"/>
                      <a:pt x="506" y="574"/>
                      <a:pt x="499" y="573"/>
                    </a:cubicBezTo>
                    <a:cubicBezTo>
                      <a:pt x="498" y="573"/>
                      <a:pt x="496" y="574"/>
                      <a:pt x="497" y="575"/>
                    </a:cubicBezTo>
                    <a:cubicBezTo>
                      <a:pt x="509" y="581"/>
                      <a:pt x="517" y="592"/>
                      <a:pt x="517" y="606"/>
                    </a:cubicBezTo>
                    <a:cubicBezTo>
                      <a:pt x="516" y="620"/>
                      <a:pt x="514" y="637"/>
                      <a:pt x="498" y="644"/>
                    </a:cubicBezTo>
                    <a:cubicBezTo>
                      <a:pt x="483" y="647"/>
                      <a:pt x="468" y="649"/>
                      <a:pt x="453" y="644"/>
                    </a:cubicBezTo>
                    <a:cubicBezTo>
                      <a:pt x="452" y="644"/>
                      <a:pt x="451" y="644"/>
                      <a:pt x="451" y="645"/>
                    </a:cubicBezTo>
                    <a:cubicBezTo>
                      <a:pt x="462" y="652"/>
                      <a:pt x="472" y="663"/>
                      <a:pt x="477" y="675"/>
                    </a:cubicBezTo>
                    <a:cubicBezTo>
                      <a:pt x="484" y="682"/>
                      <a:pt x="476" y="695"/>
                      <a:pt x="486" y="700"/>
                    </a:cubicBezTo>
                    <a:cubicBezTo>
                      <a:pt x="497" y="700"/>
                      <a:pt x="506" y="694"/>
                      <a:pt x="514" y="687"/>
                    </a:cubicBezTo>
                    <a:cubicBezTo>
                      <a:pt x="521" y="676"/>
                      <a:pt x="526" y="663"/>
                      <a:pt x="524" y="650"/>
                    </a:cubicBezTo>
                    <a:cubicBezTo>
                      <a:pt x="523" y="645"/>
                      <a:pt x="519" y="641"/>
                      <a:pt x="522" y="636"/>
                    </a:cubicBezTo>
                    <a:cubicBezTo>
                      <a:pt x="529" y="629"/>
                      <a:pt x="533" y="620"/>
                      <a:pt x="535" y="611"/>
                    </a:cubicBezTo>
                    <a:cubicBezTo>
                      <a:pt x="535" y="599"/>
                      <a:pt x="530" y="587"/>
                      <a:pt x="520" y="581"/>
                    </a:cubicBezTo>
                    <a:close/>
                    <a:moveTo>
                      <a:pt x="532" y="358"/>
                    </a:moveTo>
                    <a:cubicBezTo>
                      <a:pt x="530" y="359"/>
                      <a:pt x="530" y="359"/>
                      <a:pt x="530" y="359"/>
                    </a:cubicBezTo>
                    <a:cubicBezTo>
                      <a:pt x="531" y="360"/>
                      <a:pt x="532" y="360"/>
                      <a:pt x="533" y="360"/>
                    </a:cubicBezTo>
                    <a:cubicBezTo>
                      <a:pt x="533" y="358"/>
                      <a:pt x="532" y="358"/>
                      <a:pt x="532" y="358"/>
                    </a:cubicBezTo>
                    <a:close/>
                    <a:moveTo>
                      <a:pt x="844" y="327"/>
                    </a:moveTo>
                    <a:cubicBezTo>
                      <a:pt x="839" y="323"/>
                      <a:pt x="834" y="319"/>
                      <a:pt x="827" y="319"/>
                    </a:cubicBezTo>
                    <a:cubicBezTo>
                      <a:pt x="819" y="313"/>
                      <a:pt x="810" y="317"/>
                      <a:pt x="801" y="318"/>
                    </a:cubicBezTo>
                    <a:cubicBezTo>
                      <a:pt x="797" y="311"/>
                      <a:pt x="792" y="304"/>
                      <a:pt x="783" y="302"/>
                    </a:cubicBezTo>
                    <a:cubicBezTo>
                      <a:pt x="786" y="301"/>
                      <a:pt x="785" y="297"/>
                      <a:pt x="787" y="295"/>
                    </a:cubicBezTo>
                    <a:cubicBezTo>
                      <a:pt x="785" y="290"/>
                      <a:pt x="791" y="281"/>
                      <a:pt x="782" y="280"/>
                    </a:cubicBezTo>
                    <a:cubicBezTo>
                      <a:pt x="778" y="282"/>
                      <a:pt x="776" y="278"/>
                      <a:pt x="773" y="278"/>
                    </a:cubicBezTo>
                    <a:cubicBezTo>
                      <a:pt x="773" y="276"/>
                      <a:pt x="773" y="276"/>
                      <a:pt x="773" y="276"/>
                    </a:cubicBezTo>
                    <a:cubicBezTo>
                      <a:pt x="783" y="267"/>
                      <a:pt x="788" y="256"/>
                      <a:pt x="787" y="242"/>
                    </a:cubicBezTo>
                    <a:cubicBezTo>
                      <a:pt x="786" y="236"/>
                      <a:pt x="785" y="230"/>
                      <a:pt x="780" y="226"/>
                    </a:cubicBezTo>
                    <a:cubicBezTo>
                      <a:pt x="785" y="215"/>
                      <a:pt x="787" y="204"/>
                      <a:pt x="782" y="192"/>
                    </a:cubicBezTo>
                    <a:cubicBezTo>
                      <a:pt x="776" y="179"/>
                      <a:pt x="762" y="174"/>
                      <a:pt x="748" y="171"/>
                    </a:cubicBezTo>
                    <a:cubicBezTo>
                      <a:pt x="743" y="171"/>
                      <a:pt x="739" y="173"/>
                      <a:pt x="735" y="173"/>
                    </a:cubicBezTo>
                    <a:cubicBezTo>
                      <a:pt x="731" y="167"/>
                      <a:pt x="714" y="165"/>
                      <a:pt x="721" y="154"/>
                    </a:cubicBezTo>
                    <a:cubicBezTo>
                      <a:pt x="723" y="151"/>
                      <a:pt x="723" y="151"/>
                      <a:pt x="723" y="151"/>
                    </a:cubicBezTo>
                    <a:cubicBezTo>
                      <a:pt x="728" y="136"/>
                      <a:pt x="722" y="120"/>
                      <a:pt x="709" y="112"/>
                    </a:cubicBezTo>
                    <a:cubicBezTo>
                      <a:pt x="701" y="104"/>
                      <a:pt x="691" y="103"/>
                      <a:pt x="680" y="102"/>
                    </a:cubicBezTo>
                    <a:cubicBezTo>
                      <a:pt x="669" y="88"/>
                      <a:pt x="651" y="84"/>
                      <a:pt x="635" y="90"/>
                    </a:cubicBezTo>
                    <a:cubicBezTo>
                      <a:pt x="626" y="93"/>
                      <a:pt x="618" y="98"/>
                      <a:pt x="614" y="105"/>
                    </a:cubicBezTo>
                    <a:cubicBezTo>
                      <a:pt x="611" y="113"/>
                      <a:pt x="612" y="121"/>
                      <a:pt x="615" y="128"/>
                    </a:cubicBezTo>
                    <a:cubicBezTo>
                      <a:pt x="620" y="132"/>
                      <a:pt x="624" y="138"/>
                      <a:pt x="630" y="134"/>
                    </a:cubicBezTo>
                    <a:cubicBezTo>
                      <a:pt x="635" y="129"/>
                      <a:pt x="641" y="131"/>
                      <a:pt x="646" y="133"/>
                    </a:cubicBezTo>
                    <a:cubicBezTo>
                      <a:pt x="650" y="137"/>
                      <a:pt x="652" y="142"/>
                      <a:pt x="652" y="148"/>
                    </a:cubicBezTo>
                    <a:cubicBezTo>
                      <a:pt x="652" y="154"/>
                      <a:pt x="645" y="158"/>
                      <a:pt x="641" y="159"/>
                    </a:cubicBezTo>
                    <a:cubicBezTo>
                      <a:pt x="638" y="160"/>
                      <a:pt x="634" y="162"/>
                      <a:pt x="631" y="160"/>
                    </a:cubicBezTo>
                    <a:cubicBezTo>
                      <a:pt x="620" y="164"/>
                      <a:pt x="608" y="171"/>
                      <a:pt x="604" y="183"/>
                    </a:cubicBezTo>
                    <a:cubicBezTo>
                      <a:pt x="600" y="189"/>
                      <a:pt x="592" y="183"/>
                      <a:pt x="588" y="186"/>
                    </a:cubicBezTo>
                    <a:cubicBezTo>
                      <a:pt x="581" y="186"/>
                      <a:pt x="576" y="194"/>
                      <a:pt x="570" y="196"/>
                    </a:cubicBezTo>
                    <a:cubicBezTo>
                      <a:pt x="561" y="189"/>
                      <a:pt x="576" y="186"/>
                      <a:pt x="577" y="180"/>
                    </a:cubicBezTo>
                    <a:cubicBezTo>
                      <a:pt x="584" y="170"/>
                      <a:pt x="588" y="160"/>
                      <a:pt x="588" y="148"/>
                    </a:cubicBezTo>
                    <a:cubicBezTo>
                      <a:pt x="587" y="134"/>
                      <a:pt x="581" y="123"/>
                      <a:pt x="576" y="111"/>
                    </a:cubicBezTo>
                    <a:cubicBezTo>
                      <a:pt x="579" y="102"/>
                      <a:pt x="575" y="93"/>
                      <a:pt x="575" y="83"/>
                    </a:cubicBezTo>
                    <a:cubicBezTo>
                      <a:pt x="571" y="74"/>
                      <a:pt x="569" y="63"/>
                      <a:pt x="562" y="54"/>
                    </a:cubicBezTo>
                    <a:cubicBezTo>
                      <a:pt x="544" y="28"/>
                      <a:pt x="514" y="16"/>
                      <a:pt x="483" y="13"/>
                    </a:cubicBezTo>
                    <a:cubicBezTo>
                      <a:pt x="465" y="11"/>
                      <a:pt x="451" y="20"/>
                      <a:pt x="435" y="22"/>
                    </a:cubicBezTo>
                    <a:cubicBezTo>
                      <a:pt x="425" y="27"/>
                      <a:pt x="415" y="31"/>
                      <a:pt x="407" y="40"/>
                    </a:cubicBezTo>
                    <a:cubicBezTo>
                      <a:pt x="408" y="43"/>
                      <a:pt x="408" y="48"/>
                      <a:pt x="410" y="51"/>
                    </a:cubicBezTo>
                    <a:cubicBezTo>
                      <a:pt x="412" y="53"/>
                      <a:pt x="415" y="51"/>
                      <a:pt x="417" y="53"/>
                    </a:cubicBezTo>
                    <a:cubicBezTo>
                      <a:pt x="423" y="58"/>
                      <a:pt x="425" y="65"/>
                      <a:pt x="425" y="73"/>
                    </a:cubicBezTo>
                    <a:cubicBezTo>
                      <a:pt x="423" y="89"/>
                      <a:pt x="406" y="99"/>
                      <a:pt x="392" y="105"/>
                    </a:cubicBezTo>
                    <a:cubicBezTo>
                      <a:pt x="389" y="101"/>
                      <a:pt x="393" y="95"/>
                      <a:pt x="392" y="90"/>
                    </a:cubicBezTo>
                    <a:cubicBezTo>
                      <a:pt x="392" y="82"/>
                      <a:pt x="387" y="74"/>
                      <a:pt x="380" y="70"/>
                    </a:cubicBezTo>
                    <a:cubicBezTo>
                      <a:pt x="372" y="68"/>
                      <a:pt x="362" y="63"/>
                      <a:pt x="355" y="69"/>
                    </a:cubicBezTo>
                    <a:cubicBezTo>
                      <a:pt x="350" y="73"/>
                      <a:pt x="346" y="80"/>
                      <a:pt x="339" y="77"/>
                    </a:cubicBezTo>
                    <a:cubicBezTo>
                      <a:pt x="326" y="73"/>
                      <a:pt x="324" y="60"/>
                      <a:pt x="319" y="50"/>
                    </a:cubicBezTo>
                    <a:cubicBezTo>
                      <a:pt x="316" y="42"/>
                      <a:pt x="320" y="32"/>
                      <a:pt x="313" y="26"/>
                    </a:cubicBezTo>
                    <a:cubicBezTo>
                      <a:pt x="310" y="18"/>
                      <a:pt x="300" y="22"/>
                      <a:pt x="293" y="22"/>
                    </a:cubicBezTo>
                    <a:cubicBezTo>
                      <a:pt x="260" y="22"/>
                      <a:pt x="225" y="25"/>
                      <a:pt x="191" y="23"/>
                    </a:cubicBezTo>
                    <a:cubicBezTo>
                      <a:pt x="178" y="25"/>
                      <a:pt x="163" y="24"/>
                      <a:pt x="150" y="25"/>
                    </a:cubicBezTo>
                    <a:cubicBezTo>
                      <a:pt x="103" y="26"/>
                      <a:pt x="52" y="25"/>
                      <a:pt x="5" y="26"/>
                    </a:cubicBezTo>
                    <a:cubicBezTo>
                      <a:pt x="3" y="28"/>
                      <a:pt x="4" y="30"/>
                      <a:pt x="4" y="31"/>
                    </a:cubicBezTo>
                    <a:cubicBezTo>
                      <a:pt x="22" y="34"/>
                      <a:pt x="40" y="32"/>
                      <a:pt x="58" y="32"/>
                    </a:cubicBezTo>
                    <a:cubicBezTo>
                      <a:pt x="262" y="30"/>
                      <a:pt x="262" y="30"/>
                      <a:pt x="262" y="30"/>
                    </a:cubicBezTo>
                    <a:cubicBezTo>
                      <a:pt x="276" y="31"/>
                      <a:pt x="292" y="29"/>
                      <a:pt x="307" y="30"/>
                    </a:cubicBezTo>
                    <a:cubicBezTo>
                      <a:pt x="310" y="42"/>
                      <a:pt x="312" y="54"/>
                      <a:pt x="316" y="65"/>
                    </a:cubicBezTo>
                    <a:cubicBezTo>
                      <a:pt x="322" y="65"/>
                      <a:pt x="318" y="71"/>
                      <a:pt x="321" y="73"/>
                    </a:cubicBezTo>
                    <a:cubicBezTo>
                      <a:pt x="327" y="82"/>
                      <a:pt x="339" y="89"/>
                      <a:pt x="351" y="87"/>
                    </a:cubicBezTo>
                    <a:cubicBezTo>
                      <a:pt x="356" y="83"/>
                      <a:pt x="356" y="73"/>
                      <a:pt x="364" y="73"/>
                    </a:cubicBezTo>
                    <a:cubicBezTo>
                      <a:pt x="369" y="73"/>
                      <a:pt x="374" y="74"/>
                      <a:pt x="378" y="77"/>
                    </a:cubicBezTo>
                    <a:cubicBezTo>
                      <a:pt x="382" y="82"/>
                      <a:pt x="386" y="89"/>
                      <a:pt x="384" y="96"/>
                    </a:cubicBezTo>
                    <a:cubicBezTo>
                      <a:pt x="384" y="113"/>
                      <a:pt x="368" y="121"/>
                      <a:pt x="356" y="127"/>
                    </a:cubicBezTo>
                    <a:cubicBezTo>
                      <a:pt x="334" y="131"/>
                      <a:pt x="312" y="121"/>
                      <a:pt x="300" y="103"/>
                    </a:cubicBezTo>
                    <a:cubicBezTo>
                      <a:pt x="293" y="95"/>
                      <a:pt x="292" y="83"/>
                      <a:pt x="287" y="75"/>
                    </a:cubicBezTo>
                    <a:cubicBezTo>
                      <a:pt x="286" y="73"/>
                      <a:pt x="283" y="73"/>
                      <a:pt x="282" y="73"/>
                    </a:cubicBezTo>
                    <a:cubicBezTo>
                      <a:pt x="278" y="77"/>
                      <a:pt x="282" y="82"/>
                      <a:pt x="283" y="86"/>
                    </a:cubicBezTo>
                    <a:cubicBezTo>
                      <a:pt x="289" y="111"/>
                      <a:pt x="311" y="128"/>
                      <a:pt x="333" y="133"/>
                    </a:cubicBezTo>
                    <a:cubicBezTo>
                      <a:pt x="346" y="138"/>
                      <a:pt x="357" y="131"/>
                      <a:pt x="368" y="128"/>
                    </a:cubicBezTo>
                    <a:cubicBezTo>
                      <a:pt x="369" y="129"/>
                      <a:pt x="369" y="129"/>
                      <a:pt x="369" y="129"/>
                    </a:cubicBezTo>
                    <a:cubicBezTo>
                      <a:pt x="358" y="150"/>
                      <a:pt x="358" y="150"/>
                      <a:pt x="358" y="150"/>
                    </a:cubicBezTo>
                    <a:cubicBezTo>
                      <a:pt x="357" y="161"/>
                      <a:pt x="351" y="172"/>
                      <a:pt x="356" y="183"/>
                    </a:cubicBezTo>
                    <a:cubicBezTo>
                      <a:pt x="363" y="205"/>
                      <a:pt x="363" y="205"/>
                      <a:pt x="363" y="205"/>
                    </a:cubicBezTo>
                    <a:cubicBezTo>
                      <a:pt x="367" y="208"/>
                      <a:pt x="366" y="212"/>
                      <a:pt x="369" y="215"/>
                    </a:cubicBezTo>
                    <a:cubicBezTo>
                      <a:pt x="374" y="222"/>
                      <a:pt x="386" y="228"/>
                      <a:pt x="380" y="238"/>
                    </a:cubicBezTo>
                    <a:cubicBezTo>
                      <a:pt x="376" y="250"/>
                      <a:pt x="381" y="261"/>
                      <a:pt x="383" y="273"/>
                    </a:cubicBezTo>
                    <a:cubicBezTo>
                      <a:pt x="389" y="292"/>
                      <a:pt x="407" y="304"/>
                      <a:pt x="423" y="316"/>
                    </a:cubicBezTo>
                    <a:cubicBezTo>
                      <a:pt x="398" y="330"/>
                      <a:pt x="383" y="357"/>
                      <a:pt x="386" y="386"/>
                    </a:cubicBezTo>
                    <a:cubicBezTo>
                      <a:pt x="390" y="410"/>
                      <a:pt x="394" y="436"/>
                      <a:pt x="413" y="452"/>
                    </a:cubicBezTo>
                    <a:cubicBezTo>
                      <a:pt x="426" y="463"/>
                      <a:pt x="405" y="467"/>
                      <a:pt x="402" y="475"/>
                    </a:cubicBezTo>
                    <a:cubicBezTo>
                      <a:pt x="392" y="485"/>
                      <a:pt x="387" y="497"/>
                      <a:pt x="384" y="511"/>
                    </a:cubicBezTo>
                    <a:cubicBezTo>
                      <a:pt x="382" y="532"/>
                      <a:pt x="382" y="532"/>
                      <a:pt x="382" y="532"/>
                    </a:cubicBezTo>
                    <a:cubicBezTo>
                      <a:pt x="364" y="552"/>
                      <a:pt x="356" y="576"/>
                      <a:pt x="352" y="602"/>
                    </a:cubicBezTo>
                    <a:cubicBezTo>
                      <a:pt x="352" y="614"/>
                      <a:pt x="355" y="628"/>
                      <a:pt x="362" y="639"/>
                    </a:cubicBezTo>
                    <a:cubicBezTo>
                      <a:pt x="361" y="640"/>
                      <a:pt x="361" y="640"/>
                      <a:pt x="361" y="640"/>
                    </a:cubicBezTo>
                    <a:cubicBezTo>
                      <a:pt x="347" y="637"/>
                      <a:pt x="335" y="641"/>
                      <a:pt x="323" y="646"/>
                    </a:cubicBezTo>
                    <a:cubicBezTo>
                      <a:pt x="301" y="656"/>
                      <a:pt x="285" y="678"/>
                      <a:pt x="280" y="700"/>
                    </a:cubicBezTo>
                    <a:cubicBezTo>
                      <a:pt x="277" y="701"/>
                      <a:pt x="277" y="701"/>
                      <a:pt x="277" y="701"/>
                    </a:cubicBezTo>
                    <a:cubicBezTo>
                      <a:pt x="112" y="704"/>
                      <a:pt x="112" y="704"/>
                      <a:pt x="112" y="704"/>
                    </a:cubicBezTo>
                    <a:cubicBezTo>
                      <a:pt x="75" y="704"/>
                      <a:pt x="41" y="705"/>
                      <a:pt x="2" y="706"/>
                    </a:cubicBezTo>
                    <a:cubicBezTo>
                      <a:pt x="1" y="708"/>
                      <a:pt x="1" y="711"/>
                      <a:pt x="2" y="713"/>
                    </a:cubicBezTo>
                    <a:cubicBezTo>
                      <a:pt x="7" y="714"/>
                      <a:pt x="7" y="714"/>
                      <a:pt x="7" y="714"/>
                    </a:cubicBezTo>
                    <a:cubicBezTo>
                      <a:pt x="189" y="712"/>
                      <a:pt x="189" y="712"/>
                      <a:pt x="189" y="712"/>
                    </a:cubicBezTo>
                    <a:cubicBezTo>
                      <a:pt x="220" y="711"/>
                      <a:pt x="250" y="710"/>
                      <a:pt x="283" y="710"/>
                    </a:cubicBezTo>
                    <a:cubicBezTo>
                      <a:pt x="285" y="697"/>
                      <a:pt x="292" y="686"/>
                      <a:pt x="299" y="674"/>
                    </a:cubicBezTo>
                    <a:cubicBezTo>
                      <a:pt x="315" y="656"/>
                      <a:pt x="337" y="644"/>
                      <a:pt x="361" y="649"/>
                    </a:cubicBezTo>
                    <a:cubicBezTo>
                      <a:pt x="364" y="650"/>
                      <a:pt x="366" y="650"/>
                      <a:pt x="369" y="650"/>
                    </a:cubicBezTo>
                    <a:cubicBezTo>
                      <a:pt x="379" y="659"/>
                      <a:pt x="387" y="671"/>
                      <a:pt x="382" y="685"/>
                    </a:cubicBezTo>
                    <a:cubicBezTo>
                      <a:pt x="381" y="691"/>
                      <a:pt x="375" y="693"/>
                      <a:pt x="369" y="695"/>
                    </a:cubicBezTo>
                    <a:cubicBezTo>
                      <a:pt x="356" y="697"/>
                      <a:pt x="348" y="679"/>
                      <a:pt x="336" y="689"/>
                    </a:cubicBezTo>
                    <a:cubicBezTo>
                      <a:pt x="320" y="705"/>
                      <a:pt x="313" y="724"/>
                      <a:pt x="308" y="745"/>
                    </a:cubicBezTo>
                    <a:cubicBezTo>
                      <a:pt x="306" y="746"/>
                      <a:pt x="306" y="746"/>
                      <a:pt x="306" y="746"/>
                    </a:cubicBezTo>
                    <a:cubicBezTo>
                      <a:pt x="193" y="746"/>
                      <a:pt x="193" y="746"/>
                      <a:pt x="193" y="746"/>
                    </a:cubicBezTo>
                    <a:cubicBezTo>
                      <a:pt x="13" y="747"/>
                      <a:pt x="13" y="747"/>
                      <a:pt x="13" y="747"/>
                    </a:cubicBezTo>
                    <a:cubicBezTo>
                      <a:pt x="9" y="745"/>
                      <a:pt x="6" y="749"/>
                      <a:pt x="2" y="748"/>
                    </a:cubicBezTo>
                    <a:cubicBezTo>
                      <a:pt x="0" y="750"/>
                      <a:pt x="1" y="753"/>
                      <a:pt x="1" y="755"/>
                    </a:cubicBezTo>
                    <a:cubicBezTo>
                      <a:pt x="3" y="756"/>
                      <a:pt x="3" y="756"/>
                      <a:pt x="3" y="756"/>
                    </a:cubicBezTo>
                    <a:cubicBezTo>
                      <a:pt x="99" y="756"/>
                      <a:pt x="200" y="754"/>
                      <a:pt x="294" y="755"/>
                    </a:cubicBezTo>
                    <a:cubicBezTo>
                      <a:pt x="316" y="752"/>
                      <a:pt x="316" y="752"/>
                      <a:pt x="316" y="752"/>
                    </a:cubicBezTo>
                    <a:cubicBezTo>
                      <a:pt x="318" y="748"/>
                      <a:pt x="315" y="743"/>
                      <a:pt x="317" y="739"/>
                    </a:cubicBezTo>
                    <a:cubicBezTo>
                      <a:pt x="320" y="723"/>
                      <a:pt x="328" y="706"/>
                      <a:pt x="342" y="697"/>
                    </a:cubicBezTo>
                    <a:cubicBezTo>
                      <a:pt x="353" y="696"/>
                      <a:pt x="363" y="706"/>
                      <a:pt x="375" y="702"/>
                    </a:cubicBezTo>
                    <a:cubicBezTo>
                      <a:pt x="384" y="696"/>
                      <a:pt x="384" y="696"/>
                      <a:pt x="384" y="696"/>
                    </a:cubicBezTo>
                    <a:cubicBezTo>
                      <a:pt x="391" y="687"/>
                      <a:pt x="393" y="674"/>
                      <a:pt x="388" y="662"/>
                    </a:cubicBezTo>
                    <a:cubicBezTo>
                      <a:pt x="394" y="662"/>
                      <a:pt x="399" y="667"/>
                      <a:pt x="404" y="671"/>
                    </a:cubicBezTo>
                    <a:cubicBezTo>
                      <a:pt x="414" y="679"/>
                      <a:pt x="425" y="690"/>
                      <a:pt x="425" y="705"/>
                    </a:cubicBezTo>
                    <a:cubicBezTo>
                      <a:pt x="423" y="712"/>
                      <a:pt x="419" y="718"/>
                      <a:pt x="412" y="722"/>
                    </a:cubicBezTo>
                    <a:cubicBezTo>
                      <a:pt x="411" y="725"/>
                      <a:pt x="410" y="729"/>
                      <a:pt x="414" y="731"/>
                    </a:cubicBezTo>
                    <a:cubicBezTo>
                      <a:pt x="424" y="742"/>
                      <a:pt x="439" y="748"/>
                      <a:pt x="453" y="751"/>
                    </a:cubicBezTo>
                    <a:cubicBezTo>
                      <a:pt x="478" y="757"/>
                      <a:pt x="503" y="748"/>
                      <a:pt x="527" y="740"/>
                    </a:cubicBezTo>
                    <a:cubicBezTo>
                      <a:pt x="539" y="737"/>
                      <a:pt x="548" y="728"/>
                      <a:pt x="558" y="721"/>
                    </a:cubicBezTo>
                    <a:cubicBezTo>
                      <a:pt x="568" y="707"/>
                      <a:pt x="575" y="691"/>
                      <a:pt x="577" y="673"/>
                    </a:cubicBezTo>
                    <a:cubicBezTo>
                      <a:pt x="580" y="660"/>
                      <a:pt x="575" y="648"/>
                      <a:pt x="577" y="636"/>
                    </a:cubicBezTo>
                    <a:cubicBezTo>
                      <a:pt x="587" y="617"/>
                      <a:pt x="592" y="591"/>
                      <a:pt x="577" y="574"/>
                    </a:cubicBezTo>
                    <a:cubicBezTo>
                      <a:pt x="573" y="566"/>
                      <a:pt x="564" y="563"/>
                      <a:pt x="560" y="556"/>
                    </a:cubicBezTo>
                    <a:cubicBezTo>
                      <a:pt x="550" y="529"/>
                      <a:pt x="522" y="513"/>
                      <a:pt x="494" y="510"/>
                    </a:cubicBezTo>
                    <a:cubicBezTo>
                      <a:pt x="475" y="509"/>
                      <a:pt x="459" y="514"/>
                      <a:pt x="447" y="529"/>
                    </a:cubicBezTo>
                    <a:cubicBezTo>
                      <a:pt x="436" y="543"/>
                      <a:pt x="429" y="564"/>
                      <a:pt x="436" y="583"/>
                    </a:cubicBezTo>
                    <a:cubicBezTo>
                      <a:pt x="434" y="601"/>
                      <a:pt x="432" y="625"/>
                      <a:pt x="450" y="636"/>
                    </a:cubicBezTo>
                    <a:cubicBezTo>
                      <a:pt x="461" y="642"/>
                      <a:pt x="473" y="643"/>
                      <a:pt x="486" y="641"/>
                    </a:cubicBezTo>
                    <a:cubicBezTo>
                      <a:pt x="493" y="641"/>
                      <a:pt x="498" y="634"/>
                      <a:pt x="503" y="629"/>
                    </a:cubicBezTo>
                    <a:cubicBezTo>
                      <a:pt x="508" y="622"/>
                      <a:pt x="511" y="616"/>
                      <a:pt x="511" y="607"/>
                    </a:cubicBezTo>
                    <a:cubicBezTo>
                      <a:pt x="508" y="597"/>
                      <a:pt x="501" y="589"/>
                      <a:pt x="492" y="584"/>
                    </a:cubicBezTo>
                    <a:cubicBezTo>
                      <a:pt x="488" y="583"/>
                      <a:pt x="483" y="583"/>
                      <a:pt x="481" y="580"/>
                    </a:cubicBezTo>
                    <a:cubicBezTo>
                      <a:pt x="479" y="576"/>
                      <a:pt x="481" y="573"/>
                      <a:pt x="482" y="570"/>
                    </a:cubicBezTo>
                    <a:cubicBezTo>
                      <a:pt x="489" y="561"/>
                      <a:pt x="501" y="563"/>
                      <a:pt x="511" y="566"/>
                    </a:cubicBezTo>
                    <a:cubicBezTo>
                      <a:pt x="521" y="571"/>
                      <a:pt x="529" y="581"/>
                      <a:pt x="537" y="589"/>
                    </a:cubicBezTo>
                    <a:cubicBezTo>
                      <a:pt x="540" y="600"/>
                      <a:pt x="544" y="615"/>
                      <a:pt x="537" y="626"/>
                    </a:cubicBezTo>
                    <a:cubicBezTo>
                      <a:pt x="537" y="632"/>
                      <a:pt x="524" y="635"/>
                      <a:pt x="529" y="644"/>
                    </a:cubicBezTo>
                    <a:cubicBezTo>
                      <a:pt x="537" y="656"/>
                      <a:pt x="533" y="675"/>
                      <a:pt x="524" y="686"/>
                    </a:cubicBezTo>
                    <a:cubicBezTo>
                      <a:pt x="513" y="700"/>
                      <a:pt x="494" y="708"/>
                      <a:pt x="477" y="707"/>
                    </a:cubicBezTo>
                    <a:cubicBezTo>
                      <a:pt x="472" y="701"/>
                      <a:pt x="475" y="692"/>
                      <a:pt x="472" y="686"/>
                    </a:cubicBezTo>
                    <a:cubicBezTo>
                      <a:pt x="458" y="661"/>
                      <a:pt x="435" y="646"/>
                      <a:pt x="415" y="626"/>
                    </a:cubicBezTo>
                    <a:cubicBezTo>
                      <a:pt x="402" y="613"/>
                      <a:pt x="401" y="591"/>
                      <a:pt x="407" y="575"/>
                    </a:cubicBezTo>
                    <a:cubicBezTo>
                      <a:pt x="409" y="566"/>
                      <a:pt x="418" y="562"/>
                      <a:pt x="423" y="555"/>
                    </a:cubicBezTo>
                    <a:cubicBezTo>
                      <a:pt x="423" y="535"/>
                      <a:pt x="432" y="517"/>
                      <a:pt x="448" y="506"/>
                    </a:cubicBezTo>
                    <a:cubicBezTo>
                      <a:pt x="463" y="498"/>
                      <a:pt x="481" y="495"/>
                      <a:pt x="497" y="497"/>
                    </a:cubicBezTo>
                    <a:cubicBezTo>
                      <a:pt x="512" y="502"/>
                      <a:pt x="529" y="504"/>
                      <a:pt x="545" y="504"/>
                    </a:cubicBezTo>
                    <a:cubicBezTo>
                      <a:pt x="560" y="504"/>
                      <a:pt x="573" y="500"/>
                      <a:pt x="585" y="492"/>
                    </a:cubicBezTo>
                    <a:cubicBezTo>
                      <a:pt x="590" y="487"/>
                      <a:pt x="596" y="482"/>
                      <a:pt x="600" y="475"/>
                    </a:cubicBezTo>
                    <a:cubicBezTo>
                      <a:pt x="607" y="470"/>
                      <a:pt x="615" y="472"/>
                      <a:pt x="623" y="471"/>
                    </a:cubicBezTo>
                    <a:cubicBezTo>
                      <a:pt x="641" y="472"/>
                      <a:pt x="660" y="475"/>
                      <a:pt x="673" y="488"/>
                    </a:cubicBezTo>
                    <a:cubicBezTo>
                      <a:pt x="685" y="500"/>
                      <a:pt x="690" y="518"/>
                      <a:pt x="687" y="535"/>
                    </a:cubicBezTo>
                    <a:cubicBezTo>
                      <a:pt x="685" y="547"/>
                      <a:pt x="679" y="559"/>
                      <a:pt x="667" y="564"/>
                    </a:cubicBezTo>
                    <a:cubicBezTo>
                      <a:pt x="657" y="566"/>
                      <a:pt x="648" y="565"/>
                      <a:pt x="640" y="559"/>
                    </a:cubicBezTo>
                    <a:cubicBezTo>
                      <a:pt x="637" y="555"/>
                      <a:pt x="636" y="548"/>
                      <a:pt x="638" y="544"/>
                    </a:cubicBezTo>
                    <a:cubicBezTo>
                      <a:pt x="640" y="539"/>
                      <a:pt x="645" y="535"/>
                      <a:pt x="649" y="532"/>
                    </a:cubicBezTo>
                    <a:cubicBezTo>
                      <a:pt x="659" y="533"/>
                      <a:pt x="659" y="533"/>
                      <a:pt x="659" y="533"/>
                    </a:cubicBezTo>
                    <a:cubicBezTo>
                      <a:pt x="665" y="525"/>
                      <a:pt x="661" y="516"/>
                      <a:pt x="659" y="508"/>
                    </a:cubicBezTo>
                    <a:cubicBezTo>
                      <a:pt x="652" y="498"/>
                      <a:pt x="638" y="494"/>
                      <a:pt x="625" y="495"/>
                    </a:cubicBezTo>
                    <a:cubicBezTo>
                      <a:pt x="617" y="497"/>
                      <a:pt x="611" y="505"/>
                      <a:pt x="607" y="512"/>
                    </a:cubicBezTo>
                    <a:cubicBezTo>
                      <a:pt x="603" y="515"/>
                      <a:pt x="598" y="510"/>
                      <a:pt x="593" y="512"/>
                    </a:cubicBezTo>
                    <a:cubicBezTo>
                      <a:pt x="583" y="514"/>
                      <a:pt x="573" y="522"/>
                      <a:pt x="570" y="533"/>
                    </a:cubicBezTo>
                    <a:cubicBezTo>
                      <a:pt x="568" y="539"/>
                      <a:pt x="567" y="546"/>
                      <a:pt x="570" y="554"/>
                    </a:cubicBezTo>
                    <a:cubicBezTo>
                      <a:pt x="574" y="563"/>
                      <a:pt x="584" y="567"/>
                      <a:pt x="592" y="572"/>
                    </a:cubicBezTo>
                    <a:cubicBezTo>
                      <a:pt x="592" y="577"/>
                      <a:pt x="595" y="581"/>
                      <a:pt x="593" y="586"/>
                    </a:cubicBezTo>
                    <a:cubicBezTo>
                      <a:pt x="594" y="588"/>
                      <a:pt x="597" y="589"/>
                      <a:pt x="600" y="589"/>
                    </a:cubicBezTo>
                    <a:cubicBezTo>
                      <a:pt x="609" y="602"/>
                      <a:pt x="624" y="610"/>
                      <a:pt x="640" y="611"/>
                    </a:cubicBezTo>
                    <a:cubicBezTo>
                      <a:pt x="644" y="612"/>
                      <a:pt x="645" y="616"/>
                      <a:pt x="646" y="619"/>
                    </a:cubicBezTo>
                    <a:cubicBezTo>
                      <a:pt x="647" y="625"/>
                      <a:pt x="645" y="631"/>
                      <a:pt x="640" y="634"/>
                    </a:cubicBezTo>
                    <a:cubicBezTo>
                      <a:pt x="633" y="637"/>
                      <a:pt x="625" y="634"/>
                      <a:pt x="620" y="631"/>
                    </a:cubicBezTo>
                    <a:cubicBezTo>
                      <a:pt x="613" y="633"/>
                      <a:pt x="608" y="641"/>
                      <a:pt x="607" y="648"/>
                    </a:cubicBezTo>
                    <a:cubicBezTo>
                      <a:pt x="605" y="661"/>
                      <a:pt x="615" y="672"/>
                      <a:pt x="625" y="678"/>
                    </a:cubicBezTo>
                    <a:cubicBezTo>
                      <a:pt x="636" y="681"/>
                      <a:pt x="649" y="686"/>
                      <a:pt x="660" y="681"/>
                    </a:cubicBezTo>
                    <a:cubicBezTo>
                      <a:pt x="668" y="680"/>
                      <a:pt x="670" y="667"/>
                      <a:pt x="680" y="672"/>
                    </a:cubicBezTo>
                    <a:cubicBezTo>
                      <a:pt x="691" y="673"/>
                      <a:pt x="704" y="667"/>
                      <a:pt x="713" y="659"/>
                    </a:cubicBezTo>
                    <a:cubicBezTo>
                      <a:pt x="719" y="653"/>
                      <a:pt x="722" y="646"/>
                      <a:pt x="723" y="637"/>
                    </a:cubicBezTo>
                    <a:cubicBezTo>
                      <a:pt x="720" y="630"/>
                      <a:pt x="722" y="620"/>
                      <a:pt x="713" y="615"/>
                    </a:cubicBezTo>
                    <a:cubicBezTo>
                      <a:pt x="717" y="609"/>
                      <a:pt x="721" y="602"/>
                      <a:pt x="726" y="596"/>
                    </a:cubicBezTo>
                    <a:cubicBezTo>
                      <a:pt x="740" y="603"/>
                      <a:pt x="757" y="606"/>
                      <a:pt x="770" y="594"/>
                    </a:cubicBezTo>
                    <a:cubicBezTo>
                      <a:pt x="777" y="588"/>
                      <a:pt x="782" y="580"/>
                      <a:pt x="780" y="569"/>
                    </a:cubicBezTo>
                    <a:cubicBezTo>
                      <a:pt x="795" y="559"/>
                      <a:pt x="801" y="540"/>
                      <a:pt x="799" y="522"/>
                    </a:cubicBezTo>
                    <a:cubicBezTo>
                      <a:pt x="794" y="514"/>
                      <a:pt x="794" y="501"/>
                      <a:pt x="782" y="499"/>
                    </a:cubicBezTo>
                    <a:cubicBezTo>
                      <a:pt x="771" y="495"/>
                      <a:pt x="758" y="496"/>
                      <a:pt x="750" y="505"/>
                    </a:cubicBezTo>
                    <a:cubicBezTo>
                      <a:pt x="744" y="512"/>
                      <a:pt x="756" y="520"/>
                      <a:pt x="747" y="524"/>
                    </a:cubicBezTo>
                    <a:cubicBezTo>
                      <a:pt x="743" y="526"/>
                      <a:pt x="740" y="524"/>
                      <a:pt x="737" y="522"/>
                    </a:cubicBezTo>
                    <a:cubicBezTo>
                      <a:pt x="726" y="507"/>
                      <a:pt x="737" y="490"/>
                      <a:pt x="731" y="473"/>
                    </a:cubicBezTo>
                    <a:cubicBezTo>
                      <a:pt x="728" y="465"/>
                      <a:pt x="728" y="465"/>
                      <a:pt x="728" y="465"/>
                    </a:cubicBezTo>
                    <a:cubicBezTo>
                      <a:pt x="731" y="460"/>
                      <a:pt x="737" y="460"/>
                      <a:pt x="741" y="455"/>
                    </a:cubicBezTo>
                    <a:cubicBezTo>
                      <a:pt x="747" y="458"/>
                      <a:pt x="747" y="463"/>
                      <a:pt x="753" y="466"/>
                    </a:cubicBezTo>
                    <a:cubicBezTo>
                      <a:pt x="758" y="472"/>
                      <a:pt x="767" y="471"/>
                      <a:pt x="774" y="472"/>
                    </a:cubicBezTo>
                    <a:cubicBezTo>
                      <a:pt x="781" y="470"/>
                      <a:pt x="787" y="468"/>
                      <a:pt x="792" y="463"/>
                    </a:cubicBezTo>
                    <a:cubicBezTo>
                      <a:pt x="796" y="462"/>
                      <a:pt x="802" y="466"/>
                      <a:pt x="807" y="464"/>
                    </a:cubicBezTo>
                    <a:cubicBezTo>
                      <a:pt x="816" y="468"/>
                      <a:pt x="826" y="465"/>
                      <a:pt x="834" y="461"/>
                    </a:cubicBezTo>
                    <a:cubicBezTo>
                      <a:pt x="840" y="455"/>
                      <a:pt x="849" y="450"/>
                      <a:pt x="851" y="440"/>
                    </a:cubicBezTo>
                    <a:cubicBezTo>
                      <a:pt x="852" y="436"/>
                      <a:pt x="854" y="431"/>
                      <a:pt x="852" y="428"/>
                    </a:cubicBezTo>
                    <a:cubicBezTo>
                      <a:pt x="845" y="429"/>
                      <a:pt x="838" y="431"/>
                      <a:pt x="833" y="425"/>
                    </a:cubicBezTo>
                    <a:cubicBezTo>
                      <a:pt x="826" y="414"/>
                      <a:pt x="821" y="397"/>
                      <a:pt x="805" y="394"/>
                    </a:cubicBezTo>
                    <a:cubicBezTo>
                      <a:pt x="800" y="393"/>
                      <a:pt x="794" y="392"/>
                      <a:pt x="790" y="394"/>
                    </a:cubicBezTo>
                    <a:cubicBezTo>
                      <a:pt x="774" y="388"/>
                      <a:pt x="755" y="385"/>
                      <a:pt x="742" y="398"/>
                    </a:cubicBezTo>
                    <a:cubicBezTo>
                      <a:pt x="736" y="397"/>
                      <a:pt x="732" y="393"/>
                      <a:pt x="730" y="387"/>
                    </a:cubicBezTo>
                    <a:cubicBezTo>
                      <a:pt x="731" y="381"/>
                      <a:pt x="738" y="378"/>
                      <a:pt x="742" y="373"/>
                    </a:cubicBezTo>
                    <a:cubicBezTo>
                      <a:pt x="747" y="372"/>
                      <a:pt x="751" y="378"/>
                      <a:pt x="756" y="378"/>
                    </a:cubicBezTo>
                    <a:cubicBezTo>
                      <a:pt x="765" y="382"/>
                      <a:pt x="775" y="378"/>
                      <a:pt x="782" y="373"/>
                    </a:cubicBezTo>
                    <a:cubicBezTo>
                      <a:pt x="799" y="378"/>
                      <a:pt x="816" y="374"/>
                      <a:pt x="828" y="362"/>
                    </a:cubicBezTo>
                    <a:cubicBezTo>
                      <a:pt x="831" y="356"/>
                      <a:pt x="837" y="347"/>
                      <a:pt x="844" y="346"/>
                    </a:cubicBezTo>
                    <a:cubicBezTo>
                      <a:pt x="848" y="346"/>
                      <a:pt x="854" y="347"/>
                      <a:pt x="855" y="341"/>
                    </a:cubicBezTo>
                    <a:cubicBezTo>
                      <a:pt x="855" y="334"/>
                      <a:pt x="849" y="331"/>
                      <a:pt x="844" y="327"/>
                    </a:cubicBezTo>
                    <a:close/>
                    <a:moveTo>
                      <a:pt x="774" y="165"/>
                    </a:moveTo>
                    <a:cubicBezTo>
                      <a:pt x="775" y="167"/>
                      <a:pt x="776" y="169"/>
                      <a:pt x="778" y="170"/>
                    </a:cubicBezTo>
                    <a:cubicBezTo>
                      <a:pt x="778" y="172"/>
                      <a:pt x="775" y="173"/>
                      <a:pt x="773" y="174"/>
                    </a:cubicBezTo>
                    <a:cubicBezTo>
                      <a:pt x="764" y="165"/>
                      <a:pt x="752" y="165"/>
                      <a:pt x="739" y="165"/>
                    </a:cubicBezTo>
                    <a:cubicBezTo>
                      <a:pt x="736" y="163"/>
                      <a:pt x="731" y="164"/>
                      <a:pt x="728" y="158"/>
                    </a:cubicBezTo>
                    <a:cubicBezTo>
                      <a:pt x="735" y="143"/>
                      <a:pt x="733" y="124"/>
                      <a:pt x="723" y="111"/>
                    </a:cubicBezTo>
                    <a:cubicBezTo>
                      <a:pt x="715" y="102"/>
                      <a:pt x="703" y="95"/>
                      <a:pt x="689" y="98"/>
                    </a:cubicBezTo>
                    <a:cubicBezTo>
                      <a:pt x="677" y="85"/>
                      <a:pt x="660" y="82"/>
                      <a:pt x="643" y="79"/>
                    </a:cubicBezTo>
                    <a:cubicBezTo>
                      <a:pt x="628" y="82"/>
                      <a:pt x="610" y="85"/>
                      <a:pt x="603" y="102"/>
                    </a:cubicBezTo>
                    <a:cubicBezTo>
                      <a:pt x="597" y="102"/>
                      <a:pt x="589" y="107"/>
                      <a:pt x="585" y="100"/>
                    </a:cubicBezTo>
                    <a:cubicBezTo>
                      <a:pt x="586" y="82"/>
                      <a:pt x="579" y="66"/>
                      <a:pt x="571" y="51"/>
                    </a:cubicBezTo>
                    <a:cubicBezTo>
                      <a:pt x="564" y="44"/>
                      <a:pt x="559" y="33"/>
                      <a:pt x="549" y="33"/>
                    </a:cubicBezTo>
                    <a:cubicBezTo>
                      <a:pt x="547" y="24"/>
                      <a:pt x="536" y="21"/>
                      <a:pt x="529" y="17"/>
                    </a:cubicBezTo>
                    <a:cubicBezTo>
                      <a:pt x="509" y="11"/>
                      <a:pt x="484" y="3"/>
                      <a:pt x="460" y="7"/>
                    </a:cubicBezTo>
                    <a:cubicBezTo>
                      <a:pt x="444" y="12"/>
                      <a:pt x="428" y="13"/>
                      <a:pt x="415" y="23"/>
                    </a:cubicBezTo>
                    <a:cubicBezTo>
                      <a:pt x="408" y="30"/>
                      <a:pt x="398" y="33"/>
                      <a:pt x="395" y="42"/>
                    </a:cubicBezTo>
                    <a:cubicBezTo>
                      <a:pt x="403" y="51"/>
                      <a:pt x="415" y="60"/>
                      <a:pt x="413" y="73"/>
                    </a:cubicBezTo>
                    <a:cubicBezTo>
                      <a:pt x="413" y="79"/>
                      <a:pt x="410" y="83"/>
                      <a:pt x="405" y="87"/>
                    </a:cubicBezTo>
                    <a:cubicBezTo>
                      <a:pt x="403" y="87"/>
                      <a:pt x="400" y="89"/>
                      <a:pt x="398" y="87"/>
                    </a:cubicBezTo>
                    <a:cubicBezTo>
                      <a:pt x="395" y="75"/>
                      <a:pt x="385" y="62"/>
                      <a:pt x="372" y="60"/>
                    </a:cubicBezTo>
                    <a:cubicBezTo>
                      <a:pt x="359" y="58"/>
                      <a:pt x="347" y="74"/>
                      <a:pt x="337" y="62"/>
                    </a:cubicBezTo>
                    <a:cubicBezTo>
                      <a:pt x="327" y="56"/>
                      <a:pt x="327" y="43"/>
                      <a:pt x="324" y="33"/>
                    </a:cubicBezTo>
                    <a:cubicBezTo>
                      <a:pt x="323" y="27"/>
                      <a:pt x="326" y="20"/>
                      <a:pt x="320" y="16"/>
                    </a:cubicBezTo>
                    <a:cubicBezTo>
                      <a:pt x="292" y="12"/>
                      <a:pt x="260" y="15"/>
                      <a:pt x="230" y="14"/>
                    </a:cubicBezTo>
                    <a:cubicBezTo>
                      <a:pt x="176" y="14"/>
                      <a:pt x="125" y="14"/>
                      <a:pt x="70" y="15"/>
                    </a:cubicBezTo>
                    <a:cubicBezTo>
                      <a:pt x="48" y="13"/>
                      <a:pt x="27" y="16"/>
                      <a:pt x="5" y="14"/>
                    </a:cubicBezTo>
                    <a:cubicBezTo>
                      <a:pt x="4" y="13"/>
                      <a:pt x="4" y="11"/>
                      <a:pt x="6" y="11"/>
                    </a:cubicBezTo>
                    <a:cubicBezTo>
                      <a:pt x="28" y="10"/>
                      <a:pt x="51" y="11"/>
                      <a:pt x="73" y="10"/>
                    </a:cubicBezTo>
                    <a:cubicBezTo>
                      <a:pt x="136" y="11"/>
                      <a:pt x="194" y="9"/>
                      <a:pt x="256" y="10"/>
                    </a:cubicBezTo>
                    <a:cubicBezTo>
                      <a:pt x="280" y="10"/>
                      <a:pt x="300" y="10"/>
                      <a:pt x="323" y="10"/>
                    </a:cubicBezTo>
                    <a:cubicBezTo>
                      <a:pt x="328" y="16"/>
                      <a:pt x="332" y="22"/>
                      <a:pt x="329" y="30"/>
                    </a:cubicBezTo>
                    <a:cubicBezTo>
                      <a:pt x="334" y="40"/>
                      <a:pt x="331" y="53"/>
                      <a:pt x="341" y="60"/>
                    </a:cubicBezTo>
                    <a:cubicBezTo>
                      <a:pt x="349" y="63"/>
                      <a:pt x="357" y="56"/>
                      <a:pt x="366" y="56"/>
                    </a:cubicBezTo>
                    <a:cubicBezTo>
                      <a:pt x="377" y="55"/>
                      <a:pt x="387" y="59"/>
                      <a:pt x="394" y="68"/>
                    </a:cubicBezTo>
                    <a:cubicBezTo>
                      <a:pt x="398" y="72"/>
                      <a:pt x="399" y="78"/>
                      <a:pt x="403" y="82"/>
                    </a:cubicBezTo>
                    <a:cubicBezTo>
                      <a:pt x="405" y="79"/>
                      <a:pt x="408" y="76"/>
                      <a:pt x="408" y="72"/>
                    </a:cubicBezTo>
                    <a:cubicBezTo>
                      <a:pt x="407" y="61"/>
                      <a:pt x="399" y="51"/>
                      <a:pt x="388" y="45"/>
                    </a:cubicBezTo>
                    <a:cubicBezTo>
                      <a:pt x="388" y="41"/>
                      <a:pt x="388" y="41"/>
                      <a:pt x="388" y="41"/>
                    </a:cubicBezTo>
                    <a:cubicBezTo>
                      <a:pt x="398" y="28"/>
                      <a:pt x="413" y="17"/>
                      <a:pt x="428" y="11"/>
                    </a:cubicBezTo>
                    <a:cubicBezTo>
                      <a:pt x="443" y="7"/>
                      <a:pt x="456" y="1"/>
                      <a:pt x="472" y="0"/>
                    </a:cubicBezTo>
                    <a:cubicBezTo>
                      <a:pt x="502" y="4"/>
                      <a:pt x="533" y="10"/>
                      <a:pt x="556" y="30"/>
                    </a:cubicBezTo>
                    <a:cubicBezTo>
                      <a:pt x="574" y="40"/>
                      <a:pt x="581" y="60"/>
                      <a:pt x="588" y="78"/>
                    </a:cubicBezTo>
                    <a:cubicBezTo>
                      <a:pt x="590" y="84"/>
                      <a:pt x="589" y="92"/>
                      <a:pt x="592" y="97"/>
                    </a:cubicBezTo>
                    <a:cubicBezTo>
                      <a:pt x="595" y="97"/>
                      <a:pt x="596" y="97"/>
                      <a:pt x="598" y="97"/>
                    </a:cubicBezTo>
                    <a:cubicBezTo>
                      <a:pt x="608" y="80"/>
                      <a:pt x="628" y="74"/>
                      <a:pt x="648" y="75"/>
                    </a:cubicBezTo>
                    <a:cubicBezTo>
                      <a:pt x="662" y="78"/>
                      <a:pt x="677" y="80"/>
                      <a:pt x="687" y="91"/>
                    </a:cubicBezTo>
                    <a:cubicBezTo>
                      <a:pt x="696" y="93"/>
                      <a:pt x="705" y="93"/>
                      <a:pt x="713" y="97"/>
                    </a:cubicBezTo>
                    <a:cubicBezTo>
                      <a:pt x="727" y="107"/>
                      <a:pt x="737" y="120"/>
                      <a:pt x="738" y="136"/>
                    </a:cubicBezTo>
                    <a:cubicBezTo>
                      <a:pt x="735" y="158"/>
                      <a:pt x="735" y="158"/>
                      <a:pt x="735" y="158"/>
                    </a:cubicBezTo>
                    <a:cubicBezTo>
                      <a:pt x="737" y="160"/>
                      <a:pt x="737" y="160"/>
                      <a:pt x="737" y="160"/>
                    </a:cubicBezTo>
                    <a:cubicBezTo>
                      <a:pt x="744" y="160"/>
                      <a:pt x="751" y="160"/>
                      <a:pt x="758" y="161"/>
                    </a:cubicBezTo>
                    <a:cubicBezTo>
                      <a:pt x="764" y="161"/>
                      <a:pt x="768" y="167"/>
                      <a:pt x="774"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5" name="文本框 84">
              <a:extLst>
                <a:ext uri="{FF2B5EF4-FFF2-40B4-BE49-F238E27FC236}">
                  <a16:creationId xmlns:a16="http://schemas.microsoft.com/office/drawing/2014/main" xmlns="" id="{DF61A2EB-0FC2-4A09-A852-CDF27B4AA411}"/>
                </a:ext>
              </a:extLst>
            </p:cNvPr>
            <p:cNvSpPr txBox="1"/>
            <p:nvPr/>
          </p:nvSpPr>
          <p:spPr>
            <a:xfrm>
              <a:off x="3900987" y="1048596"/>
              <a:ext cx="960573" cy="190332"/>
            </a:xfrm>
            <a:prstGeom prst="rect">
              <a:avLst/>
            </a:prstGeom>
            <a:noFill/>
          </p:spPr>
          <p:txBody>
            <a:bodyPr wrap="square" rtlCol="0">
              <a:spAutoFit/>
            </a:bodyPr>
            <a:lstStyle>
              <a:defPPr>
                <a:defRPr lang="en-US"/>
              </a:defPPr>
              <a:lvl1pPr>
                <a:defRPr sz="1400" b="1">
                  <a:solidFill>
                    <a:srgbClr val="C29354"/>
                  </a:solidFill>
                  <a:latin typeface="微软雅黑" panose="020B0503020204020204" pitchFamily="34" charset="-122"/>
                  <a:ea typeface="微软雅黑" panose="020B0503020204020204" pitchFamily="34" charset="-122"/>
                </a:defRPr>
              </a:lvl1pPr>
            </a:lstStyle>
            <a:p>
              <a:pPr algn="ctr"/>
              <a:r>
                <a:rPr lang="zh-CN" altLang="en-US" sz="1600" dirty="0">
                  <a:solidFill>
                    <a:schemeClr val="bg1"/>
                  </a:solidFill>
                </a:rPr>
                <a:t>插柳、戴柳</a:t>
              </a:r>
            </a:p>
          </p:txBody>
        </p:sp>
      </p:grpSp>
      <p:grpSp>
        <p:nvGrpSpPr>
          <p:cNvPr id="110" name="组合 109">
            <a:extLst>
              <a:ext uri="{FF2B5EF4-FFF2-40B4-BE49-F238E27FC236}">
                <a16:creationId xmlns:a16="http://schemas.microsoft.com/office/drawing/2014/main" xmlns="" id="{F303BA4C-46A9-4B53-B81E-7024A88D5CD6}"/>
              </a:ext>
            </a:extLst>
          </p:cNvPr>
          <p:cNvGrpSpPr/>
          <p:nvPr/>
        </p:nvGrpSpPr>
        <p:grpSpPr>
          <a:xfrm>
            <a:off x="1107364" y="4044693"/>
            <a:ext cx="2410346" cy="530966"/>
            <a:chOff x="3711170" y="994510"/>
            <a:chExt cx="1361641" cy="298504"/>
          </a:xfrm>
          <a:solidFill>
            <a:srgbClr val="96D2CB"/>
          </a:solidFill>
        </p:grpSpPr>
        <p:grpSp>
          <p:nvGrpSpPr>
            <p:cNvPr id="111" name="组合 110">
              <a:extLst>
                <a:ext uri="{FF2B5EF4-FFF2-40B4-BE49-F238E27FC236}">
                  <a16:creationId xmlns:a16="http://schemas.microsoft.com/office/drawing/2014/main" xmlns="" id="{A21E0E76-6204-4CB2-BAFE-CEB6D7FD8647}"/>
                </a:ext>
              </a:extLst>
            </p:cNvPr>
            <p:cNvGrpSpPr/>
            <p:nvPr/>
          </p:nvGrpSpPr>
          <p:grpSpPr>
            <a:xfrm>
              <a:off x="3711170" y="994510"/>
              <a:ext cx="1361641" cy="298504"/>
              <a:chOff x="3071813" y="1292226"/>
              <a:chExt cx="2824163" cy="619124"/>
            </a:xfrm>
            <a:grpFill/>
          </p:grpSpPr>
          <p:sp>
            <p:nvSpPr>
              <p:cNvPr id="113" name="Freeform 5">
                <a:extLst>
                  <a:ext uri="{FF2B5EF4-FFF2-40B4-BE49-F238E27FC236}">
                    <a16:creationId xmlns:a16="http://schemas.microsoft.com/office/drawing/2014/main" xmlns="" id="{693C32D4-F09D-41A4-9946-C0DA06744650}"/>
                  </a:ext>
                </a:extLst>
              </p:cNvPr>
              <p:cNvSpPr>
                <a:spLocks/>
              </p:cNvSpPr>
              <p:nvPr/>
            </p:nvSpPr>
            <p:spPr bwMode="auto">
              <a:xfrm>
                <a:off x="3478213" y="1362075"/>
                <a:ext cx="311150" cy="488950"/>
              </a:xfrm>
              <a:custGeom>
                <a:avLst/>
                <a:gdLst>
                  <a:gd name="T0" fmla="*/ 122 w 388"/>
                  <a:gd name="T1" fmla="*/ 22 h 609"/>
                  <a:gd name="T2" fmla="*/ 59 w 388"/>
                  <a:gd name="T3" fmla="*/ 65 h 609"/>
                  <a:gd name="T4" fmla="*/ 57 w 388"/>
                  <a:gd name="T5" fmla="*/ 66 h 609"/>
                  <a:gd name="T6" fmla="*/ 42 w 388"/>
                  <a:gd name="T7" fmla="*/ 139 h 609"/>
                  <a:gd name="T8" fmla="*/ 33 w 388"/>
                  <a:gd name="T9" fmla="*/ 150 h 609"/>
                  <a:gd name="T10" fmla="*/ 32 w 388"/>
                  <a:gd name="T11" fmla="*/ 191 h 609"/>
                  <a:gd name="T12" fmla="*/ 2 w 388"/>
                  <a:gd name="T13" fmla="*/ 233 h 609"/>
                  <a:gd name="T14" fmla="*/ 12 w 388"/>
                  <a:gd name="T15" fmla="*/ 249 h 609"/>
                  <a:gd name="T16" fmla="*/ 22 w 388"/>
                  <a:gd name="T17" fmla="*/ 275 h 609"/>
                  <a:gd name="T18" fmla="*/ 15 w 388"/>
                  <a:gd name="T19" fmla="*/ 351 h 609"/>
                  <a:gd name="T20" fmla="*/ 0 w 388"/>
                  <a:gd name="T21" fmla="*/ 376 h 609"/>
                  <a:gd name="T22" fmla="*/ 15 w 388"/>
                  <a:gd name="T23" fmla="*/ 398 h 609"/>
                  <a:gd name="T24" fmla="*/ 30 w 388"/>
                  <a:gd name="T25" fmla="*/ 447 h 609"/>
                  <a:gd name="T26" fmla="*/ 58 w 388"/>
                  <a:gd name="T27" fmla="*/ 525 h 609"/>
                  <a:gd name="T28" fmla="*/ 58 w 388"/>
                  <a:gd name="T29" fmla="*/ 545 h 609"/>
                  <a:gd name="T30" fmla="*/ 78 w 388"/>
                  <a:gd name="T31" fmla="*/ 551 h 609"/>
                  <a:gd name="T32" fmla="*/ 131 w 388"/>
                  <a:gd name="T33" fmla="*/ 605 h 609"/>
                  <a:gd name="T34" fmla="*/ 388 w 388"/>
                  <a:gd name="T35" fmla="*/ 609 h 609"/>
                  <a:gd name="T36" fmla="*/ 388 w 388"/>
                  <a:gd name="T37" fmla="*/ 2 h 609"/>
                  <a:gd name="T38" fmla="*/ 135 w 388"/>
                  <a:gd name="T39" fmla="*/ 0 h 609"/>
                  <a:gd name="T40" fmla="*/ 122 w 388"/>
                  <a:gd name="T41" fmla="*/ 22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122" y="22"/>
                    </a:moveTo>
                    <a:cubicBezTo>
                      <a:pt x="109" y="46"/>
                      <a:pt x="84" y="59"/>
                      <a:pt x="59" y="65"/>
                    </a:cubicBezTo>
                    <a:cubicBezTo>
                      <a:pt x="57" y="66"/>
                      <a:pt x="57" y="66"/>
                      <a:pt x="57" y="66"/>
                    </a:cubicBezTo>
                    <a:cubicBezTo>
                      <a:pt x="64" y="92"/>
                      <a:pt x="54" y="117"/>
                      <a:pt x="42" y="139"/>
                    </a:cubicBezTo>
                    <a:cubicBezTo>
                      <a:pt x="38" y="142"/>
                      <a:pt x="36" y="146"/>
                      <a:pt x="33" y="150"/>
                    </a:cubicBezTo>
                    <a:cubicBezTo>
                      <a:pt x="34" y="164"/>
                      <a:pt x="35" y="177"/>
                      <a:pt x="32" y="191"/>
                    </a:cubicBezTo>
                    <a:cubicBezTo>
                      <a:pt x="28" y="208"/>
                      <a:pt x="14" y="221"/>
                      <a:pt x="2" y="233"/>
                    </a:cubicBezTo>
                    <a:cubicBezTo>
                      <a:pt x="4" y="239"/>
                      <a:pt x="8" y="243"/>
                      <a:pt x="12" y="249"/>
                    </a:cubicBezTo>
                    <a:cubicBezTo>
                      <a:pt x="15" y="258"/>
                      <a:pt x="20" y="266"/>
                      <a:pt x="22" y="275"/>
                    </a:cubicBezTo>
                    <a:cubicBezTo>
                      <a:pt x="30" y="299"/>
                      <a:pt x="27" y="330"/>
                      <a:pt x="15" y="351"/>
                    </a:cubicBezTo>
                    <a:cubicBezTo>
                      <a:pt x="12" y="361"/>
                      <a:pt x="2" y="366"/>
                      <a:pt x="0" y="376"/>
                    </a:cubicBezTo>
                    <a:cubicBezTo>
                      <a:pt x="3" y="384"/>
                      <a:pt x="13" y="389"/>
                      <a:pt x="15" y="398"/>
                    </a:cubicBezTo>
                    <a:cubicBezTo>
                      <a:pt x="25" y="413"/>
                      <a:pt x="29" y="430"/>
                      <a:pt x="30" y="447"/>
                    </a:cubicBezTo>
                    <a:cubicBezTo>
                      <a:pt x="48" y="470"/>
                      <a:pt x="61" y="495"/>
                      <a:pt x="58" y="525"/>
                    </a:cubicBezTo>
                    <a:cubicBezTo>
                      <a:pt x="60" y="531"/>
                      <a:pt x="57" y="538"/>
                      <a:pt x="58" y="545"/>
                    </a:cubicBezTo>
                    <a:cubicBezTo>
                      <a:pt x="65" y="547"/>
                      <a:pt x="71" y="548"/>
                      <a:pt x="78" y="551"/>
                    </a:cubicBezTo>
                    <a:cubicBezTo>
                      <a:pt x="101" y="560"/>
                      <a:pt x="122" y="582"/>
                      <a:pt x="131" y="605"/>
                    </a:cubicBezTo>
                    <a:cubicBezTo>
                      <a:pt x="216" y="609"/>
                      <a:pt x="304" y="606"/>
                      <a:pt x="388" y="609"/>
                    </a:cubicBezTo>
                    <a:cubicBezTo>
                      <a:pt x="388" y="2"/>
                      <a:pt x="388" y="2"/>
                      <a:pt x="388" y="2"/>
                    </a:cubicBezTo>
                    <a:cubicBezTo>
                      <a:pt x="305" y="1"/>
                      <a:pt x="217" y="2"/>
                      <a:pt x="135" y="0"/>
                    </a:cubicBezTo>
                    <a:cubicBezTo>
                      <a:pt x="127" y="5"/>
                      <a:pt x="127" y="15"/>
                      <a:pt x="1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Rectangle 6">
                <a:extLst>
                  <a:ext uri="{FF2B5EF4-FFF2-40B4-BE49-F238E27FC236}">
                    <a16:creationId xmlns:a16="http://schemas.microsoft.com/office/drawing/2014/main" xmlns="" id="{253AEC82-BF80-4E2D-AB8E-87510A3DF98D}"/>
                  </a:ext>
                </a:extLst>
              </p:cNvPr>
              <p:cNvSpPr>
                <a:spLocks noChangeArrowheads="1"/>
              </p:cNvSpPr>
              <p:nvPr/>
            </p:nvSpPr>
            <p:spPr bwMode="auto">
              <a:xfrm>
                <a:off x="3759201" y="1363663"/>
                <a:ext cx="1616075" cy="487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7">
                <a:extLst>
                  <a:ext uri="{FF2B5EF4-FFF2-40B4-BE49-F238E27FC236}">
                    <a16:creationId xmlns:a16="http://schemas.microsoft.com/office/drawing/2014/main" xmlns="" id="{2053BBB2-0F02-4E82-9C0E-D99383F163F2}"/>
                  </a:ext>
                </a:extLst>
              </p:cNvPr>
              <p:cNvSpPr>
                <a:spLocks/>
              </p:cNvSpPr>
              <p:nvPr/>
            </p:nvSpPr>
            <p:spPr bwMode="auto">
              <a:xfrm>
                <a:off x="5172076" y="1362075"/>
                <a:ext cx="311150" cy="490537"/>
              </a:xfrm>
              <a:custGeom>
                <a:avLst/>
                <a:gdLst>
                  <a:gd name="T0" fmla="*/ 266 w 388"/>
                  <a:gd name="T1" fmla="*/ 21 h 609"/>
                  <a:gd name="T2" fmla="*/ 329 w 388"/>
                  <a:gd name="T3" fmla="*/ 65 h 609"/>
                  <a:gd name="T4" fmla="*/ 331 w 388"/>
                  <a:gd name="T5" fmla="*/ 66 h 609"/>
                  <a:gd name="T6" fmla="*/ 346 w 388"/>
                  <a:gd name="T7" fmla="*/ 138 h 609"/>
                  <a:gd name="T8" fmla="*/ 355 w 388"/>
                  <a:gd name="T9" fmla="*/ 150 h 609"/>
                  <a:gd name="T10" fmla="*/ 357 w 388"/>
                  <a:gd name="T11" fmla="*/ 190 h 609"/>
                  <a:gd name="T12" fmla="*/ 386 w 388"/>
                  <a:gd name="T13" fmla="*/ 232 h 609"/>
                  <a:gd name="T14" fmla="*/ 377 w 388"/>
                  <a:gd name="T15" fmla="*/ 249 h 609"/>
                  <a:gd name="T16" fmla="*/ 366 w 388"/>
                  <a:gd name="T17" fmla="*/ 275 h 609"/>
                  <a:gd name="T18" fmla="*/ 373 w 388"/>
                  <a:gd name="T19" fmla="*/ 351 h 609"/>
                  <a:gd name="T20" fmla="*/ 388 w 388"/>
                  <a:gd name="T21" fmla="*/ 376 h 609"/>
                  <a:gd name="T22" fmla="*/ 373 w 388"/>
                  <a:gd name="T23" fmla="*/ 398 h 609"/>
                  <a:gd name="T24" fmla="*/ 358 w 388"/>
                  <a:gd name="T25" fmla="*/ 447 h 609"/>
                  <a:gd name="T26" fmla="*/ 330 w 388"/>
                  <a:gd name="T27" fmla="*/ 524 h 609"/>
                  <a:gd name="T28" fmla="*/ 330 w 388"/>
                  <a:gd name="T29" fmla="*/ 544 h 609"/>
                  <a:gd name="T30" fmla="*/ 310 w 388"/>
                  <a:gd name="T31" fmla="*/ 550 h 609"/>
                  <a:gd name="T32" fmla="*/ 257 w 388"/>
                  <a:gd name="T33" fmla="*/ 605 h 609"/>
                  <a:gd name="T34" fmla="*/ 0 w 388"/>
                  <a:gd name="T35" fmla="*/ 608 h 609"/>
                  <a:gd name="T36" fmla="*/ 0 w 388"/>
                  <a:gd name="T37" fmla="*/ 2 h 609"/>
                  <a:gd name="T38" fmla="*/ 253 w 388"/>
                  <a:gd name="T39" fmla="*/ 0 h 609"/>
                  <a:gd name="T40" fmla="*/ 266 w 388"/>
                  <a:gd name="T41" fmla="*/ 21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266" y="21"/>
                    </a:moveTo>
                    <a:cubicBezTo>
                      <a:pt x="279" y="46"/>
                      <a:pt x="304" y="58"/>
                      <a:pt x="329" y="65"/>
                    </a:cubicBezTo>
                    <a:cubicBezTo>
                      <a:pt x="331" y="66"/>
                      <a:pt x="331" y="66"/>
                      <a:pt x="331" y="66"/>
                    </a:cubicBezTo>
                    <a:cubicBezTo>
                      <a:pt x="324" y="92"/>
                      <a:pt x="334" y="117"/>
                      <a:pt x="346" y="138"/>
                    </a:cubicBezTo>
                    <a:cubicBezTo>
                      <a:pt x="350" y="142"/>
                      <a:pt x="352" y="146"/>
                      <a:pt x="355" y="150"/>
                    </a:cubicBezTo>
                    <a:cubicBezTo>
                      <a:pt x="354" y="164"/>
                      <a:pt x="353" y="176"/>
                      <a:pt x="357" y="190"/>
                    </a:cubicBezTo>
                    <a:cubicBezTo>
                      <a:pt x="360" y="208"/>
                      <a:pt x="374" y="220"/>
                      <a:pt x="386" y="232"/>
                    </a:cubicBezTo>
                    <a:cubicBezTo>
                      <a:pt x="384" y="239"/>
                      <a:pt x="380" y="243"/>
                      <a:pt x="377" y="249"/>
                    </a:cubicBezTo>
                    <a:cubicBezTo>
                      <a:pt x="373" y="257"/>
                      <a:pt x="368" y="265"/>
                      <a:pt x="366" y="275"/>
                    </a:cubicBezTo>
                    <a:cubicBezTo>
                      <a:pt x="358" y="299"/>
                      <a:pt x="361" y="330"/>
                      <a:pt x="373" y="351"/>
                    </a:cubicBezTo>
                    <a:cubicBezTo>
                      <a:pt x="377" y="361"/>
                      <a:pt x="386" y="366"/>
                      <a:pt x="388" y="376"/>
                    </a:cubicBezTo>
                    <a:cubicBezTo>
                      <a:pt x="385" y="384"/>
                      <a:pt x="375" y="389"/>
                      <a:pt x="373" y="398"/>
                    </a:cubicBezTo>
                    <a:cubicBezTo>
                      <a:pt x="363" y="412"/>
                      <a:pt x="359" y="430"/>
                      <a:pt x="358" y="447"/>
                    </a:cubicBezTo>
                    <a:cubicBezTo>
                      <a:pt x="341" y="469"/>
                      <a:pt x="327" y="495"/>
                      <a:pt x="330" y="524"/>
                    </a:cubicBezTo>
                    <a:cubicBezTo>
                      <a:pt x="328" y="531"/>
                      <a:pt x="331" y="538"/>
                      <a:pt x="330" y="544"/>
                    </a:cubicBezTo>
                    <a:cubicBezTo>
                      <a:pt x="323" y="546"/>
                      <a:pt x="317" y="548"/>
                      <a:pt x="310" y="550"/>
                    </a:cubicBezTo>
                    <a:cubicBezTo>
                      <a:pt x="287" y="559"/>
                      <a:pt x="266" y="581"/>
                      <a:pt x="257" y="605"/>
                    </a:cubicBezTo>
                    <a:cubicBezTo>
                      <a:pt x="172" y="609"/>
                      <a:pt x="84" y="606"/>
                      <a:pt x="0" y="608"/>
                    </a:cubicBezTo>
                    <a:cubicBezTo>
                      <a:pt x="0" y="2"/>
                      <a:pt x="0" y="2"/>
                      <a:pt x="0" y="2"/>
                    </a:cubicBezTo>
                    <a:cubicBezTo>
                      <a:pt x="83" y="0"/>
                      <a:pt x="171" y="2"/>
                      <a:pt x="253" y="0"/>
                    </a:cubicBezTo>
                    <a:cubicBezTo>
                      <a:pt x="261" y="5"/>
                      <a:pt x="261" y="15"/>
                      <a:pt x="26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8">
                <a:extLst>
                  <a:ext uri="{FF2B5EF4-FFF2-40B4-BE49-F238E27FC236}">
                    <a16:creationId xmlns:a16="http://schemas.microsoft.com/office/drawing/2014/main" xmlns="" id="{AC15D918-2A48-400F-A5AC-69CFEAA9654C}"/>
                  </a:ext>
                </a:extLst>
              </p:cNvPr>
              <p:cNvSpPr>
                <a:spLocks/>
              </p:cNvSpPr>
              <p:nvPr/>
            </p:nvSpPr>
            <p:spPr bwMode="auto">
              <a:xfrm>
                <a:off x="3381376" y="1441450"/>
                <a:ext cx="17463" cy="14287"/>
              </a:xfrm>
              <a:custGeom>
                <a:avLst/>
                <a:gdLst>
                  <a:gd name="T0" fmla="*/ 4 w 22"/>
                  <a:gd name="T1" fmla="*/ 2 h 18"/>
                  <a:gd name="T2" fmla="*/ 0 w 22"/>
                  <a:gd name="T3" fmla="*/ 8 h 18"/>
                  <a:gd name="T4" fmla="*/ 14 w 22"/>
                  <a:gd name="T5" fmla="*/ 18 h 18"/>
                  <a:gd name="T6" fmla="*/ 22 w 22"/>
                  <a:gd name="T7" fmla="*/ 10 h 18"/>
                  <a:gd name="T8" fmla="*/ 4 w 22"/>
                  <a:gd name="T9" fmla="*/ 2 h 18"/>
                </a:gdLst>
                <a:ahLst/>
                <a:cxnLst>
                  <a:cxn ang="0">
                    <a:pos x="T0" y="T1"/>
                  </a:cxn>
                  <a:cxn ang="0">
                    <a:pos x="T2" y="T3"/>
                  </a:cxn>
                  <a:cxn ang="0">
                    <a:pos x="T4" y="T5"/>
                  </a:cxn>
                  <a:cxn ang="0">
                    <a:pos x="T6" y="T7"/>
                  </a:cxn>
                  <a:cxn ang="0">
                    <a:pos x="T8" y="T9"/>
                  </a:cxn>
                </a:cxnLst>
                <a:rect l="0" t="0" r="r" b="b"/>
                <a:pathLst>
                  <a:path w="22" h="18">
                    <a:moveTo>
                      <a:pt x="4" y="2"/>
                    </a:moveTo>
                    <a:cubicBezTo>
                      <a:pt x="1" y="3"/>
                      <a:pt x="0" y="5"/>
                      <a:pt x="0" y="8"/>
                    </a:cubicBezTo>
                    <a:cubicBezTo>
                      <a:pt x="2" y="13"/>
                      <a:pt x="7" y="18"/>
                      <a:pt x="14" y="18"/>
                    </a:cubicBezTo>
                    <a:cubicBezTo>
                      <a:pt x="16" y="15"/>
                      <a:pt x="21" y="14"/>
                      <a:pt x="22" y="10"/>
                    </a:cubicBezTo>
                    <a:cubicBezTo>
                      <a:pt x="20" y="0"/>
                      <a:pt x="10" y="6"/>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9">
                <a:extLst>
                  <a:ext uri="{FF2B5EF4-FFF2-40B4-BE49-F238E27FC236}">
                    <a16:creationId xmlns:a16="http://schemas.microsoft.com/office/drawing/2014/main" xmlns="" id="{40472F0A-F644-487A-829F-35F0D06A2844}"/>
                  </a:ext>
                </a:extLst>
              </p:cNvPr>
              <p:cNvSpPr>
                <a:spLocks/>
              </p:cNvSpPr>
              <p:nvPr/>
            </p:nvSpPr>
            <p:spPr bwMode="auto">
              <a:xfrm>
                <a:off x="3384551" y="1592263"/>
                <a:ext cx="31750" cy="25400"/>
              </a:xfrm>
              <a:custGeom>
                <a:avLst/>
                <a:gdLst>
                  <a:gd name="T0" fmla="*/ 12 w 39"/>
                  <a:gd name="T1" fmla="*/ 2 h 30"/>
                  <a:gd name="T2" fmla="*/ 0 w 39"/>
                  <a:gd name="T3" fmla="*/ 14 h 30"/>
                  <a:gd name="T4" fmla="*/ 15 w 39"/>
                  <a:gd name="T5" fmla="*/ 30 h 30"/>
                  <a:gd name="T6" fmla="*/ 35 w 39"/>
                  <a:gd name="T7" fmla="*/ 23 h 30"/>
                  <a:gd name="T8" fmla="*/ 32 w 39"/>
                  <a:gd name="T9" fmla="*/ 13 h 30"/>
                  <a:gd name="T10" fmla="*/ 12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12" y="2"/>
                    </a:moveTo>
                    <a:cubicBezTo>
                      <a:pt x="8" y="6"/>
                      <a:pt x="1" y="8"/>
                      <a:pt x="0" y="14"/>
                    </a:cubicBezTo>
                    <a:cubicBezTo>
                      <a:pt x="5" y="18"/>
                      <a:pt x="9" y="26"/>
                      <a:pt x="15" y="30"/>
                    </a:cubicBezTo>
                    <a:cubicBezTo>
                      <a:pt x="22" y="29"/>
                      <a:pt x="29" y="28"/>
                      <a:pt x="35" y="23"/>
                    </a:cubicBezTo>
                    <a:cubicBezTo>
                      <a:pt x="39" y="19"/>
                      <a:pt x="32" y="16"/>
                      <a:pt x="32" y="13"/>
                    </a:cubicBezTo>
                    <a:cubicBezTo>
                      <a:pt x="26" y="7"/>
                      <a:pt x="20" y="0"/>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10">
                <a:extLst>
                  <a:ext uri="{FF2B5EF4-FFF2-40B4-BE49-F238E27FC236}">
                    <a16:creationId xmlns:a16="http://schemas.microsoft.com/office/drawing/2014/main" xmlns="" id="{71C6FCF3-AEF0-4B6B-88FA-A1730D3EB985}"/>
                  </a:ext>
                </a:extLst>
              </p:cNvPr>
              <p:cNvSpPr>
                <a:spLocks/>
              </p:cNvSpPr>
              <p:nvPr/>
            </p:nvSpPr>
            <p:spPr bwMode="auto">
              <a:xfrm>
                <a:off x="3402013" y="1468438"/>
                <a:ext cx="49213" cy="42862"/>
              </a:xfrm>
              <a:custGeom>
                <a:avLst/>
                <a:gdLst>
                  <a:gd name="T0" fmla="*/ 16 w 60"/>
                  <a:gd name="T1" fmla="*/ 42 h 54"/>
                  <a:gd name="T2" fmla="*/ 1 w 60"/>
                  <a:gd name="T3" fmla="*/ 46 h 54"/>
                  <a:gd name="T4" fmla="*/ 3 w 60"/>
                  <a:gd name="T5" fmla="*/ 51 h 54"/>
                  <a:gd name="T6" fmla="*/ 33 w 60"/>
                  <a:gd name="T7" fmla="*/ 51 h 54"/>
                  <a:gd name="T8" fmla="*/ 45 w 60"/>
                  <a:gd name="T9" fmla="*/ 43 h 54"/>
                  <a:gd name="T10" fmla="*/ 60 w 60"/>
                  <a:gd name="T11" fmla="*/ 5 h 54"/>
                  <a:gd name="T12" fmla="*/ 54 w 60"/>
                  <a:gd name="T13" fmla="*/ 1 h 54"/>
                  <a:gd name="T14" fmla="*/ 16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16" y="42"/>
                    </a:moveTo>
                    <a:cubicBezTo>
                      <a:pt x="12" y="44"/>
                      <a:pt x="5" y="43"/>
                      <a:pt x="1" y="46"/>
                    </a:cubicBezTo>
                    <a:cubicBezTo>
                      <a:pt x="0" y="47"/>
                      <a:pt x="2" y="49"/>
                      <a:pt x="3" y="51"/>
                    </a:cubicBezTo>
                    <a:cubicBezTo>
                      <a:pt x="12" y="54"/>
                      <a:pt x="23" y="51"/>
                      <a:pt x="33" y="51"/>
                    </a:cubicBezTo>
                    <a:cubicBezTo>
                      <a:pt x="45" y="43"/>
                      <a:pt x="45" y="43"/>
                      <a:pt x="45" y="43"/>
                    </a:cubicBezTo>
                    <a:cubicBezTo>
                      <a:pt x="55" y="33"/>
                      <a:pt x="60" y="20"/>
                      <a:pt x="60" y="5"/>
                    </a:cubicBezTo>
                    <a:cubicBezTo>
                      <a:pt x="59" y="3"/>
                      <a:pt x="57" y="0"/>
                      <a:pt x="54" y="1"/>
                    </a:cubicBezTo>
                    <a:cubicBezTo>
                      <a:pt x="49" y="19"/>
                      <a:pt x="34" y="36"/>
                      <a:pt x="1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11">
                <a:extLst>
                  <a:ext uri="{FF2B5EF4-FFF2-40B4-BE49-F238E27FC236}">
                    <a16:creationId xmlns:a16="http://schemas.microsoft.com/office/drawing/2014/main" xmlns="" id="{0F65F062-3420-4BBA-920E-0CE4A813DFA2}"/>
                  </a:ext>
                </a:extLst>
              </p:cNvPr>
              <p:cNvSpPr>
                <a:spLocks/>
              </p:cNvSpPr>
              <p:nvPr/>
            </p:nvSpPr>
            <p:spPr bwMode="auto">
              <a:xfrm>
                <a:off x="3438526" y="1403350"/>
                <a:ext cx="26988" cy="49212"/>
              </a:xfrm>
              <a:custGeom>
                <a:avLst/>
                <a:gdLst>
                  <a:gd name="T0" fmla="*/ 9 w 34"/>
                  <a:gd name="T1" fmla="*/ 0 h 62"/>
                  <a:gd name="T2" fmla="*/ 14 w 34"/>
                  <a:gd name="T3" fmla="*/ 16 h 62"/>
                  <a:gd name="T4" fmla="*/ 19 w 34"/>
                  <a:gd name="T5" fmla="*/ 62 h 62"/>
                  <a:gd name="T6" fmla="*/ 34 w 34"/>
                  <a:gd name="T7" fmla="*/ 36 h 62"/>
                  <a:gd name="T8" fmla="*/ 34 w 34"/>
                  <a:gd name="T9" fmla="*/ 26 h 62"/>
                  <a:gd name="T10" fmla="*/ 16 w 34"/>
                  <a:gd name="T11" fmla="*/ 5 h 62"/>
                  <a:gd name="T12" fmla="*/ 9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9" y="0"/>
                    </a:moveTo>
                    <a:cubicBezTo>
                      <a:pt x="0" y="3"/>
                      <a:pt x="12" y="10"/>
                      <a:pt x="14" y="16"/>
                    </a:cubicBezTo>
                    <a:cubicBezTo>
                      <a:pt x="22" y="29"/>
                      <a:pt x="14" y="47"/>
                      <a:pt x="19" y="62"/>
                    </a:cubicBezTo>
                    <a:cubicBezTo>
                      <a:pt x="30" y="59"/>
                      <a:pt x="32" y="46"/>
                      <a:pt x="34" y="36"/>
                    </a:cubicBezTo>
                    <a:cubicBezTo>
                      <a:pt x="34" y="32"/>
                      <a:pt x="32" y="29"/>
                      <a:pt x="34" y="26"/>
                    </a:cubicBezTo>
                    <a:cubicBezTo>
                      <a:pt x="28" y="20"/>
                      <a:pt x="24" y="10"/>
                      <a:pt x="16" y="5"/>
                    </a:cubicBezTo>
                    <a:cubicBezTo>
                      <a:pt x="13" y="4"/>
                      <a:pt x="13"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12">
                <a:extLst>
                  <a:ext uri="{FF2B5EF4-FFF2-40B4-BE49-F238E27FC236}">
                    <a16:creationId xmlns:a16="http://schemas.microsoft.com/office/drawing/2014/main" xmlns="" id="{B1EE750C-894D-4B08-B024-03978192CF13}"/>
                  </a:ext>
                </a:extLst>
              </p:cNvPr>
              <p:cNvSpPr>
                <a:spLocks/>
              </p:cNvSpPr>
              <p:nvPr/>
            </p:nvSpPr>
            <p:spPr bwMode="auto">
              <a:xfrm>
                <a:off x="3449638" y="1751013"/>
                <a:ext cx="22225" cy="47625"/>
              </a:xfrm>
              <a:custGeom>
                <a:avLst/>
                <a:gdLst>
                  <a:gd name="T0" fmla="*/ 4 w 27"/>
                  <a:gd name="T1" fmla="*/ 45 h 59"/>
                  <a:gd name="T2" fmla="*/ 1 w 27"/>
                  <a:gd name="T3" fmla="*/ 56 h 59"/>
                  <a:gd name="T4" fmla="*/ 4 w 27"/>
                  <a:gd name="T5" fmla="*/ 58 h 59"/>
                  <a:gd name="T6" fmla="*/ 24 w 27"/>
                  <a:gd name="T7" fmla="*/ 30 h 59"/>
                  <a:gd name="T8" fmla="*/ 15 w 27"/>
                  <a:gd name="T9" fmla="*/ 1 h 59"/>
                  <a:gd name="T10" fmla="*/ 8 w 27"/>
                  <a:gd name="T11" fmla="*/ 2 h 59"/>
                  <a:gd name="T12" fmla="*/ 3 w 27"/>
                  <a:gd name="T13" fmla="*/ 20 h 59"/>
                  <a:gd name="T14" fmla="*/ 4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4" y="45"/>
                    </a:moveTo>
                    <a:cubicBezTo>
                      <a:pt x="3" y="49"/>
                      <a:pt x="0" y="51"/>
                      <a:pt x="1" y="56"/>
                    </a:cubicBezTo>
                    <a:cubicBezTo>
                      <a:pt x="1" y="57"/>
                      <a:pt x="2" y="59"/>
                      <a:pt x="4" y="58"/>
                    </a:cubicBezTo>
                    <a:cubicBezTo>
                      <a:pt x="13" y="52"/>
                      <a:pt x="23" y="42"/>
                      <a:pt x="24" y="30"/>
                    </a:cubicBezTo>
                    <a:cubicBezTo>
                      <a:pt x="27" y="20"/>
                      <a:pt x="23" y="9"/>
                      <a:pt x="15" y="1"/>
                    </a:cubicBezTo>
                    <a:cubicBezTo>
                      <a:pt x="13" y="0"/>
                      <a:pt x="10" y="0"/>
                      <a:pt x="8" y="2"/>
                    </a:cubicBezTo>
                    <a:cubicBezTo>
                      <a:pt x="9" y="9"/>
                      <a:pt x="4" y="14"/>
                      <a:pt x="3" y="20"/>
                    </a:cubicBezTo>
                    <a:cubicBezTo>
                      <a:pt x="4" y="28"/>
                      <a:pt x="4" y="36"/>
                      <a:pt x="4"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13">
                <a:extLst>
                  <a:ext uri="{FF2B5EF4-FFF2-40B4-BE49-F238E27FC236}">
                    <a16:creationId xmlns:a16="http://schemas.microsoft.com/office/drawing/2014/main" xmlns="" id="{45D22CBA-2315-4333-85E5-4D7D03FAC489}"/>
                  </a:ext>
                </a:extLst>
              </p:cNvPr>
              <p:cNvSpPr>
                <a:spLocks noEditPoints="1"/>
              </p:cNvSpPr>
              <p:nvPr/>
            </p:nvSpPr>
            <p:spPr bwMode="auto">
              <a:xfrm>
                <a:off x="3071813" y="1292226"/>
                <a:ext cx="727075" cy="619124"/>
              </a:xfrm>
              <a:custGeom>
                <a:avLst/>
                <a:gdLst>
                  <a:gd name="T0" fmla="*/ 115 w 904"/>
                  <a:gd name="T1" fmla="*/ 274 h 769"/>
                  <a:gd name="T2" fmla="*/ 117 w 904"/>
                  <a:gd name="T3" fmla="*/ 576 h 769"/>
                  <a:gd name="T4" fmla="*/ 499 w 904"/>
                  <a:gd name="T5" fmla="*/ 683 h 769"/>
                  <a:gd name="T6" fmla="*/ 572 w 904"/>
                  <a:gd name="T7" fmla="*/ 767 h 769"/>
                  <a:gd name="T8" fmla="*/ 296 w 904"/>
                  <a:gd name="T9" fmla="*/ 681 h 769"/>
                  <a:gd name="T10" fmla="*/ 10 w 904"/>
                  <a:gd name="T11" fmla="*/ 414 h 769"/>
                  <a:gd name="T12" fmla="*/ 54 w 904"/>
                  <a:gd name="T13" fmla="*/ 397 h 769"/>
                  <a:gd name="T14" fmla="*/ 116 w 904"/>
                  <a:gd name="T15" fmla="*/ 438 h 769"/>
                  <a:gd name="T16" fmla="*/ 222 w 904"/>
                  <a:gd name="T17" fmla="*/ 446 h 769"/>
                  <a:gd name="T18" fmla="*/ 163 w 904"/>
                  <a:gd name="T19" fmla="*/ 569 h 769"/>
                  <a:gd name="T20" fmla="*/ 197 w 904"/>
                  <a:gd name="T21" fmla="*/ 620 h 769"/>
                  <a:gd name="T22" fmla="*/ 304 w 904"/>
                  <a:gd name="T23" fmla="*/ 554 h 769"/>
                  <a:gd name="T24" fmla="*/ 291 w 904"/>
                  <a:gd name="T25" fmla="*/ 463 h 769"/>
                  <a:gd name="T26" fmla="*/ 356 w 904"/>
                  <a:gd name="T27" fmla="*/ 621 h 769"/>
                  <a:gd name="T28" fmla="*/ 350 w 904"/>
                  <a:gd name="T29" fmla="*/ 559 h 769"/>
                  <a:gd name="T30" fmla="*/ 482 w 904"/>
                  <a:gd name="T31" fmla="*/ 466 h 769"/>
                  <a:gd name="T32" fmla="*/ 488 w 904"/>
                  <a:gd name="T33" fmla="*/ 42 h 769"/>
                  <a:gd name="T34" fmla="*/ 395 w 904"/>
                  <a:gd name="T35" fmla="*/ 139 h 769"/>
                  <a:gd name="T36" fmla="*/ 479 w 904"/>
                  <a:gd name="T37" fmla="*/ 127 h 769"/>
                  <a:gd name="T38" fmla="*/ 261 w 904"/>
                  <a:gd name="T39" fmla="*/ 232 h 769"/>
                  <a:gd name="T40" fmla="*/ 244 w 904"/>
                  <a:gd name="T41" fmla="*/ 146 h 769"/>
                  <a:gd name="T42" fmla="*/ 209 w 904"/>
                  <a:gd name="T43" fmla="*/ 166 h 769"/>
                  <a:gd name="T44" fmla="*/ 132 w 904"/>
                  <a:gd name="T45" fmla="*/ 267 h 769"/>
                  <a:gd name="T46" fmla="*/ 187 w 904"/>
                  <a:gd name="T47" fmla="*/ 310 h 769"/>
                  <a:gd name="T48" fmla="*/ 80 w 904"/>
                  <a:gd name="T49" fmla="*/ 354 h 769"/>
                  <a:gd name="T50" fmla="*/ 116 w 904"/>
                  <a:gd name="T51" fmla="*/ 494 h 769"/>
                  <a:gd name="T52" fmla="*/ 186 w 904"/>
                  <a:gd name="T53" fmla="*/ 290 h 769"/>
                  <a:gd name="T54" fmla="*/ 136 w 904"/>
                  <a:gd name="T55" fmla="*/ 295 h 769"/>
                  <a:gd name="T56" fmla="*/ 442 w 904"/>
                  <a:gd name="T57" fmla="*/ 106 h 769"/>
                  <a:gd name="T58" fmla="*/ 393 w 904"/>
                  <a:gd name="T59" fmla="*/ 133 h 769"/>
                  <a:gd name="T60" fmla="*/ 236 w 904"/>
                  <a:gd name="T61" fmla="*/ 207 h 769"/>
                  <a:gd name="T62" fmla="*/ 342 w 904"/>
                  <a:gd name="T63" fmla="*/ 537 h 769"/>
                  <a:gd name="T64" fmla="*/ 348 w 904"/>
                  <a:gd name="T65" fmla="*/ 260 h 769"/>
                  <a:gd name="T66" fmla="*/ 236 w 904"/>
                  <a:gd name="T67" fmla="*/ 389 h 769"/>
                  <a:gd name="T68" fmla="*/ 432 w 904"/>
                  <a:gd name="T69" fmla="*/ 441 h 769"/>
                  <a:gd name="T70" fmla="*/ 364 w 904"/>
                  <a:gd name="T71" fmla="*/ 382 h 769"/>
                  <a:gd name="T72" fmla="*/ 274 w 904"/>
                  <a:gd name="T73" fmla="*/ 349 h 769"/>
                  <a:gd name="T74" fmla="*/ 295 w 904"/>
                  <a:gd name="T75" fmla="*/ 418 h 769"/>
                  <a:gd name="T76" fmla="*/ 307 w 904"/>
                  <a:gd name="T77" fmla="*/ 597 h 769"/>
                  <a:gd name="T78" fmla="*/ 358 w 904"/>
                  <a:gd name="T79" fmla="*/ 338 h 769"/>
                  <a:gd name="T80" fmla="*/ 437 w 904"/>
                  <a:gd name="T81" fmla="*/ 388 h 769"/>
                  <a:gd name="T82" fmla="*/ 379 w 904"/>
                  <a:gd name="T83" fmla="*/ 134 h 769"/>
                  <a:gd name="T84" fmla="*/ 406 w 904"/>
                  <a:gd name="T85" fmla="*/ 644 h 769"/>
                  <a:gd name="T86" fmla="*/ 148 w 904"/>
                  <a:gd name="T87" fmla="*/ 378 h 769"/>
                  <a:gd name="T88" fmla="*/ 163 w 904"/>
                  <a:gd name="T89" fmla="*/ 455 h 769"/>
                  <a:gd name="T90" fmla="*/ 224 w 904"/>
                  <a:gd name="T91" fmla="*/ 672 h 769"/>
                  <a:gd name="T92" fmla="*/ 297 w 904"/>
                  <a:gd name="T93" fmla="*/ 512 h 769"/>
                  <a:gd name="T94" fmla="*/ 407 w 904"/>
                  <a:gd name="T95" fmla="*/ 497 h 769"/>
                  <a:gd name="T96" fmla="*/ 412 w 904"/>
                  <a:gd name="T97" fmla="*/ 584 h 769"/>
                  <a:gd name="T98" fmla="*/ 451 w 904"/>
                  <a:gd name="T99" fmla="*/ 751 h 769"/>
                  <a:gd name="T100" fmla="*/ 902 w 904"/>
                  <a:gd name="T101" fmla="*/ 748 h 769"/>
                  <a:gd name="T102" fmla="*/ 902 w 904"/>
                  <a:gd name="T103" fmla="*/ 713 h 769"/>
                  <a:gd name="T104" fmla="*/ 481 w 904"/>
                  <a:gd name="T105" fmla="*/ 316 h 769"/>
                  <a:gd name="T106" fmla="*/ 548 w 904"/>
                  <a:gd name="T107" fmla="*/ 127 h 769"/>
                  <a:gd name="T108" fmla="*/ 611 w 904"/>
                  <a:gd name="T109" fmla="*/ 22 h 769"/>
                  <a:gd name="T110" fmla="*/ 342 w 904"/>
                  <a:gd name="T111" fmla="*/ 54 h 769"/>
                  <a:gd name="T112" fmla="*/ 290 w 904"/>
                  <a:gd name="T113" fmla="*/ 105 h 769"/>
                  <a:gd name="T114" fmla="*/ 117 w 904"/>
                  <a:gd name="T115" fmla="*/ 295 h 769"/>
                  <a:gd name="T116" fmla="*/ 312 w 904"/>
                  <a:gd name="T117" fmla="*/ 97 h 769"/>
                  <a:gd name="T118" fmla="*/ 648 w 904"/>
                  <a:gd name="T119" fmla="*/ 10 h 769"/>
                  <a:gd name="T120" fmla="*/ 489 w 904"/>
                  <a:gd name="T121" fmla="*/ 23 h 769"/>
                  <a:gd name="T122" fmla="*/ 130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 y="366"/>
                    </a:moveTo>
                    <a:cubicBezTo>
                      <a:pt x="13" y="366"/>
                      <a:pt x="13" y="360"/>
                      <a:pt x="17" y="358"/>
                    </a:cubicBezTo>
                    <a:cubicBezTo>
                      <a:pt x="23" y="355"/>
                      <a:pt x="28" y="349"/>
                      <a:pt x="36" y="349"/>
                    </a:cubicBezTo>
                    <a:cubicBezTo>
                      <a:pt x="39" y="343"/>
                      <a:pt x="34" y="334"/>
                      <a:pt x="41" y="328"/>
                    </a:cubicBezTo>
                    <a:cubicBezTo>
                      <a:pt x="54" y="308"/>
                      <a:pt x="77" y="299"/>
                      <a:pt x="99" y="301"/>
                    </a:cubicBezTo>
                    <a:cubicBezTo>
                      <a:pt x="108" y="299"/>
                      <a:pt x="101" y="288"/>
                      <a:pt x="104" y="282"/>
                    </a:cubicBezTo>
                    <a:cubicBezTo>
                      <a:pt x="113" y="269"/>
                      <a:pt x="97" y="256"/>
                      <a:pt x="104" y="241"/>
                    </a:cubicBezTo>
                    <a:cubicBezTo>
                      <a:pt x="104" y="234"/>
                      <a:pt x="111" y="228"/>
                      <a:pt x="106" y="221"/>
                    </a:cubicBezTo>
                    <a:cubicBezTo>
                      <a:pt x="104" y="209"/>
                      <a:pt x="104" y="194"/>
                      <a:pt x="113" y="184"/>
                    </a:cubicBezTo>
                    <a:cubicBezTo>
                      <a:pt x="112" y="182"/>
                      <a:pt x="113" y="181"/>
                      <a:pt x="115" y="181"/>
                    </a:cubicBezTo>
                    <a:cubicBezTo>
                      <a:pt x="116" y="181"/>
                      <a:pt x="117" y="181"/>
                      <a:pt x="118" y="182"/>
                    </a:cubicBezTo>
                    <a:cubicBezTo>
                      <a:pt x="112" y="195"/>
                      <a:pt x="106" y="212"/>
                      <a:pt x="116" y="225"/>
                    </a:cubicBezTo>
                    <a:cubicBezTo>
                      <a:pt x="111" y="233"/>
                      <a:pt x="110" y="244"/>
                      <a:pt x="109" y="253"/>
                    </a:cubicBezTo>
                    <a:cubicBezTo>
                      <a:pt x="115" y="274"/>
                      <a:pt x="115" y="274"/>
                      <a:pt x="115" y="274"/>
                    </a:cubicBezTo>
                    <a:cubicBezTo>
                      <a:pt x="111" y="280"/>
                      <a:pt x="107" y="288"/>
                      <a:pt x="110" y="296"/>
                    </a:cubicBezTo>
                    <a:cubicBezTo>
                      <a:pt x="107" y="300"/>
                      <a:pt x="103" y="305"/>
                      <a:pt x="98" y="307"/>
                    </a:cubicBezTo>
                    <a:cubicBezTo>
                      <a:pt x="82" y="303"/>
                      <a:pt x="63" y="310"/>
                      <a:pt x="51" y="323"/>
                    </a:cubicBezTo>
                    <a:cubicBezTo>
                      <a:pt x="46" y="328"/>
                      <a:pt x="44" y="335"/>
                      <a:pt x="43" y="342"/>
                    </a:cubicBezTo>
                    <a:cubicBezTo>
                      <a:pt x="42" y="347"/>
                      <a:pt x="51" y="353"/>
                      <a:pt x="44" y="356"/>
                    </a:cubicBezTo>
                    <a:cubicBezTo>
                      <a:pt x="34" y="353"/>
                      <a:pt x="24" y="360"/>
                      <a:pt x="16" y="367"/>
                    </a:cubicBezTo>
                    <a:cubicBezTo>
                      <a:pt x="6" y="375"/>
                      <a:pt x="9" y="390"/>
                      <a:pt x="11" y="402"/>
                    </a:cubicBezTo>
                    <a:cubicBezTo>
                      <a:pt x="14" y="410"/>
                      <a:pt x="21" y="419"/>
                      <a:pt x="31" y="420"/>
                    </a:cubicBezTo>
                    <a:cubicBezTo>
                      <a:pt x="35" y="420"/>
                      <a:pt x="38" y="421"/>
                      <a:pt x="42" y="423"/>
                    </a:cubicBezTo>
                    <a:cubicBezTo>
                      <a:pt x="46" y="441"/>
                      <a:pt x="53" y="459"/>
                      <a:pt x="71" y="468"/>
                    </a:cubicBezTo>
                    <a:cubicBezTo>
                      <a:pt x="81" y="473"/>
                      <a:pt x="92" y="471"/>
                      <a:pt x="102" y="470"/>
                    </a:cubicBezTo>
                    <a:cubicBezTo>
                      <a:pt x="108" y="476"/>
                      <a:pt x="105" y="487"/>
                      <a:pt x="107" y="495"/>
                    </a:cubicBezTo>
                    <a:cubicBezTo>
                      <a:pt x="97" y="510"/>
                      <a:pt x="93" y="533"/>
                      <a:pt x="101" y="551"/>
                    </a:cubicBezTo>
                    <a:cubicBezTo>
                      <a:pt x="104" y="560"/>
                      <a:pt x="110" y="569"/>
                      <a:pt x="117" y="576"/>
                    </a:cubicBezTo>
                    <a:cubicBezTo>
                      <a:pt x="122" y="590"/>
                      <a:pt x="130" y="602"/>
                      <a:pt x="143" y="609"/>
                    </a:cubicBezTo>
                    <a:cubicBezTo>
                      <a:pt x="153" y="616"/>
                      <a:pt x="166" y="609"/>
                      <a:pt x="175" y="610"/>
                    </a:cubicBezTo>
                    <a:cubicBezTo>
                      <a:pt x="177" y="613"/>
                      <a:pt x="179" y="617"/>
                      <a:pt x="178" y="620"/>
                    </a:cubicBezTo>
                    <a:cubicBezTo>
                      <a:pt x="172" y="633"/>
                      <a:pt x="172" y="649"/>
                      <a:pt x="180" y="660"/>
                    </a:cubicBezTo>
                    <a:cubicBezTo>
                      <a:pt x="190" y="669"/>
                      <a:pt x="201" y="680"/>
                      <a:pt x="215" y="678"/>
                    </a:cubicBezTo>
                    <a:cubicBezTo>
                      <a:pt x="230" y="675"/>
                      <a:pt x="239" y="689"/>
                      <a:pt x="253" y="687"/>
                    </a:cubicBezTo>
                    <a:cubicBezTo>
                      <a:pt x="271" y="688"/>
                      <a:pt x="289" y="685"/>
                      <a:pt x="299" y="668"/>
                    </a:cubicBezTo>
                    <a:cubicBezTo>
                      <a:pt x="301" y="665"/>
                      <a:pt x="301" y="661"/>
                      <a:pt x="306" y="660"/>
                    </a:cubicBezTo>
                    <a:cubicBezTo>
                      <a:pt x="312" y="663"/>
                      <a:pt x="316" y="651"/>
                      <a:pt x="320" y="658"/>
                    </a:cubicBezTo>
                    <a:cubicBezTo>
                      <a:pt x="322" y="675"/>
                      <a:pt x="321" y="691"/>
                      <a:pt x="327" y="705"/>
                    </a:cubicBezTo>
                    <a:cubicBezTo>
                      <a:pt x="345" y="745"/>
                      <a:pt x="391" y="758"/>
                      <a:pt x="432" y="759"/>
                    </a:cubicBezTo>
                    <a:cubicBezTo>
                      <a:pt x="457" y="759"/>
                      <a:pt x="482" y="752"/>
                      <a:pt x="499" y="734"/>
                    </a:cubicBezTo>
                    <a:cubicBezTo>
                      <a:pt x="504" y="721"/>
                      <a:pt x="488" y="715"/>
                      <a:pt x="489" y="703"/>
                    </a:cubicBezTo>
                    <a:cubicBezTo>
                      <a:pt x="488" y="696"/>
                      <a:pt x="493" y="687"/>
                      <a:pt x="499" y="683"/>
                    </a:cubicBezTo>
                    <a:cubicBezTo>
                      <a:pt x="507" y="680"/>
                      <a:pt x="507" y="680"/>
                      <a:pt x="507" y="680"/>
                    </a:cubicBezTo>
                    <a:cubicBezTo>
                      <a:pt x="509" y="682"/>
                      <a:pt x="505" y="683"/>
                      <a:pt x="505" y="685"/>
                    </a:cubicBezTo>
                    <a:cubicBezTo>
                      <a:pt x="504" y="693"/>
                      <a:pt x="509" y="699"/>
                      <a:pt x="513" y="705"/>
                    </a:cubicBezTo>
                    <a:cubicBezTo>
                      <a:pt x="524" y="714"/>
                      <a:pt x="539" y="714"/>
                      <a:pt x="553" y="709"/>
                    </a:cubicBezTo>
                    <a:cubicBezTo>
                      <a:pt x="558" y="703"/>
                      <a:pt x="564" y="709"/>
                      <a:pt x="567" y="713"/>
                    </a:cubicBezTo>
                    <a:cubicBezTo>
                      <a:pt x="576" y="725"/>
                      <a:pt x="578" y="741"/>
                      <a:pt x="572" y="755"/>
                    </a:cubicBezTo>
                    <a:cubicBezTo>
                      <a:pt x="574" y="757"/>
                      <a:pt x="574" y="761"/>
                      <a:pt x="578" y="762"/>
                    </a:cubicBezTo>
                    <a:cubicBezTo>
                      <a:pt x="635" y="763"/>
                      <a:pt x="635" y="763"/>
                      <a:pt x="635" y="763"/>
                    </a:cubicBezTo>
                    <a:cubicBezTo>
                      <a:pt x="778" y="764"/>
                      <a:pt x="778" y="764"/>
                      <a:pt x="778" y="764"/>
                    </a:cubicBezTo>
                    <a:cubicBezTo>
                      <a:pt x="903" y="765"/>
                      <a:pt x="903" y="765"/>
                      <a:pt x="903" y="765"/>
                    </a:cubicBezTo>
                    <a:cubicBezTo>
                      <a:pt x="903" y="765"/>
                      <a:pt x="903" y="766"/>
                      <a:pt x="903" y="767"/>
                    </a:cubicBezTo>
                    <a:cubicBezTo>
                      <a:pt x="899" y="768"/>
                      <a:pt x="899" y="768"/>
                      <a:pt x="899" y="768"/>
                    </a:cubicBezTo>
                    <a:cubicBezTo>
                      <a:pt x="837" y="769"/>
                      <a:pt x="772" y="766"/>
                      <a:pt x="710" y="767"/>
                    </a:cubicBezTo>
                    <a:cubicBezTo>
                      <a:pt x="662" y="768"/>
                      <a:pt x="620" y="766"/>
                      <a:pt x="572" y="767"/>
                    </a:cubicBezTo>
                    <a:cubicBezTo>
                      <a:pt x="566" y="765"/>
                      <a:pt x="569" y="757"/>
                      <a:pt x="565" y="753"/>
                    </a:cubicBezTo>
                    <a:cubicBezTo>
                      <a:pt x="571" y="740"/>
                      <a:pt x="569" y="725"/>
                      <a:pt x="560" y="715"/>
                    </a:cubicBezTo>
                    <a:cubicBezTo>
                      <a:pt x="553" y="712"/>
                      <a:pt x="548" y="717"/>
                      <a:pt x="540" y="717"/>
                    </a:cubicBezTo>
                    <a:cubicBezTo>
                      <a:pt x="528" y="718"/>
                      <a:pt x="512" y="716"/>
                      <a:pt x="504" y="703"/>
                    </a:cubicBezTo>
                    <a:cubicBezTo>
                      <a:pt x="502" y="700"/>
                      <a:pt x="502" y="694"/>
                      <a:pt x="500" y="691"/>
                    </a:cubicBezTo>
                    <a:cubicBezTo>
                      <a:pt x="498" y="690"/>
                      <a:pt x="497" y="693"/>
                      <a:pt x="496" y="694"/>
                    </a:cubicBezTo>
                    <a:cubicBezTo>
                      <a:pt x="490" y="710"/>
                      <a:pt x="509" y="719"/>
                      <a:pt x="506" y="735"/>
                    </a:cubicBezTo>
                    <a:cubicBezTo>
                      <a:pt x="499" y="746"/>
                      <a:pt x="487" y="751"/>
                      <a:pt x="477" y="757"/>
                    </a:cubicBezTo>
                    <a:cubicBezTo>
                      <a:pt x="448" y="766"/>
                      <a:pt x="422" y="767"/>
                      <a:pt x="394" y="759"/>
                    </a:cubicBezTo>
                    <a:cubicBezTo>
                      <a:pt x="377" y="756"/>
                      <a:pt x="362" y="748"/>
                      <a:pt x="347" y="739"/>
                    </a:cubicBezTo>
                    <a:cubicBezTo>
                      <a:pt x="339" y="731"/>
                      <a:pt x="329" y="723"/>
                      <a:pt x="325" y="711"/>
                    </a:cubicBezTo>
                    <a:cubicBezTo>
                      <a:pt x="318" y="705"/>
                      <a:pt x="320" y="695"/>
                      <a:pt x="317" y="687"/>
                    </a:cubicBezTo>
                    <a:cubicBezTo>
                      <a:pt x="315" y="680"/>
                      <a:pt x="319" y="669"/>
                      <a:pt x="310" y="666"/>
                    </a:cubicBezTo>
                    <a:cubicBezTo>
                      <a:pt x="304" y="669"/>
                      <a:pt x="302" y="677"/>
                      <a:pt x="296" y="681"/>
                    </a:cubicBezTo>
                    <a:cubicBezTo>
                      <a:pt x="281" y="696"/>
                      <a:pt x="256" y="695"/>
                      <a:pt x="238" y="690"/>
                    </a:cubicBezTo>
                    <a:cubicBezTo>
                      <a:pt x="222" y="683"/>
                      <a:pt x="222" y="683"/>
                      <a:pt x="222" y="683"/>
                    </a:cubicBezTo>
                    <a:cubicBezTo>
                      <a:pt x="213" y="683"/>
                      <a:pt x="205" y="686"/>
                      <a:pt x="197" y="681"/>
                    </a:cubicBezTo>
                    <a:cubicBezTo>
                      <a:pt x="182" y="674"/>
                      <a:pt x="170" y="660"/>
                      <a:pt x="168" y="644"/>
                    </a:cubicBezTo>
                    <a:cubicBezTo>
                      <a:pt x="167" y="634"/>
                      <a:pt x="171" y="626"/>
                      <a:pt x="171" y="617"/>
                    </a:cubicBezTo>
                    <a:cubicBezTo>
                      <a:pt x="163" y="614"/>
                      <a:pt x="154" y="621"/>
                      <a:pt x="146" y="617"/>
                    </a:cubicBezTo>
                    <a:cubicBezTo>
                      <a:pt x="128" y="610"/>
                      <a:pt x="116" y="593"/>
                      <a:pt x="109" y="576"/>
                    </a:cubicBezTo>
                    <a:cubicBezTo>
                      <a:pt x="97" y="560"/>
                      <a:pt x="87" y="540"/>
                      <a:pt x="92" y="518"/>
                    </a:cubicBezTo>
                    <a:cubicBezTo>
                      <a:pt x="92" y="509"/>
                      <a:pt x="98" y="503"/>
                      <a:pt x="101" y="495"/>
                    </a:cubicBezTo>
                    <a:cubicBezTo>
                      <a:pt x="105" y="490"/>
                      <a:pt x="101" y="484"/>
                      <a:pt x="101" y="479"/>
                    </a:cubicBezTo>
                    <a:cubicBezTo>
                      <a:pt x="95" y="474"/>
                      <a:pt x="88" y="478"/>
                      <a:pt x="82" y="478"/>
                    </a:cubicBezTo>
                    <a:cubicBezTo>
                      <a:pt x="65" y="477"/>
                      <a:pt x="52" y="463"/>
                      <a:pt x="45" y="449"/>
                    </a:cubicBezTo>
                    <a:cubicBezTo>
                      <a:pt x="41" y="441"/>
                      <a:pt x="40" y="430"/>
                      <a:pt x="32" y="425"/>
                    </a:cubicBezTo>
                    <a:cubicBezTo>
                      <a:pt x="24" y="426"/>
                      <a:pt x="16" y="420"/>
                      <a:pt x="10" y="414"/>
                    </a:cubicBezTo>
                    <a:cubicBezTo>
                      <a:pt x="7" y="415"/>
                      <a:pt x="7" y="415"/>
                      <a:pt x="7" y="415"/>
                    </a:cubicBezTo>
                    <a:cubicBezTo>
                      <a:pt x="0" y="409"/>
                      <a:pt x="6" y="398"/>
                      <a:pt x="3" y="390"/>
                    </a:cubicBezTo>
                    <a:cubicBezTo>
                      <a:pt x="3" y="382"/>
                      <a:pt x="5" y="373"/>
                      <a:pt x="8" y="366"/>
                    </a:cubicBezTo>
                    <a:close/>
                    <a:moveTo>
                      <a:pt x="26" y="367"/>
                    </a:moveTo>
                    <a:cubicBezTo>
                      <a:pt x="19" y="372"/>
                      <a:pt x="18" y="382"/>
                      <a:pt x="16" y="390"/>
                    </a:cubicBezTo>
                    <a:cubicBezTo>
                      <a:pt x="17" y="400"/>
                      <a:pt x="24" y="410"/>
                      <a:pt x="33" y="414"/>
                    </a:cubicBezTo>
                    <a:cubicBezTo>
                      <a:pt x="45" y="418"/>
                      <a:pt x="54" y="408"/>
                      <a:pt x="61" y="401"/>
                    </a:cubicBezTo>
                    <a:cubicBezTo>
                      <a:pt x="65" y="395"/>
                      <a:pt x="64" y="388"/>
                      <a:pt x="63" y="380"/>
                    </a:cubicBezTo>
                    <a:cubicBezTo>
                      <a:pt x="60" y="373"/>
                      <a:pt x="55" y="365"/>
                      <a:pt x="46" y="364"/>
                    </a:cubicBezTo>
                    <a:cubicBezTo>
                      <a:pt x="40" y="359"/>
                      <a:pt x="33" y="364"/>
                      <a:pt x="26" y="367"/>
                    </a:cubicBezTo>
                    <a:close/>
                    <a:moveTo>
                      <a:pt x="29" y="374"/>
                    </a:moveTo>
                    <a:cubicBezTo>
                      <a:pt x="26" y="383"/>
                      <a:pt x="22" y="394"/>
                      <a:pt x="30" y="402"/>
                    </a:cubicBezTo>
                    <a:cubicBezTo>
                      <a:pt x="32" y="404"/>
                      <a:pt x="36" y="406"/>
                      <a:pt x="41" y="406"/>
                    </a:cubicBezTo>
                    <a:cubicBezTo>
                      <a:pt x="46" y="405"/>
                      <a:pt x="52" y="402"/>
                      <a:pt x="54" y="397"/>
                    </a:cubicBezTo>
                    <a:cubicBezTo>
                      <a:pt x="57" y="389"/>
                      <a:pt x="55" y="380"/>
                      <a:pt x="50" y="374"/>
                    </a:cubicBezTo>
                    <a:cubicBezTo>
                      <a:pt x="43" y="371"/>
                      <a:pt x="35" y="368"/>
                      <a:pt x="29" y="374"/>
                    </a:cubicBezTo>
                    <a:close/>
                    <a:moveTo>
                      <a:pt x="67" y="437"/>
                    </a:moveTo>
                    <a:cubicBezTo>
                      <a:pt x="65" y="439"/>
                      <a:pt x="61" y="438"/>
                      <a:pt x="60" y="440"/>
                    </a:cubicBezTo>
                    <a:cubicBezTo>
                      <a:pt x="64" y="451"/>
                      <a:pt x="75" y="456"/>
                      <a:pt x="85" y="458"/>
                    </a:cubicBezTo>
                    <a:cubicBezTo>
                      <a:pt x="96" y="460"/>
                      <a:pt x="104" y="451"/>
                      <a:pt x="115" y="452"/>
                    </a:cubicBezTo>
                    <a:cubicBezTo>
                      <a:pt x="120" y="454"/>
                      <a:pt x="119" y="459"/>
                      <a:pt x="124" y="462"/>
                    </a:cubicBezTo>
                    <a:cubicBezTo>
                      <a:pt x="129" y="464"/>
                      <a:pt x="137" y="463"/>
                      <a:pt x="142" y="463"/>
                    </a:cubicBezTo>
                    <a:cubicBezTo>
                      <a:pt x="146" y="460"/>
                      <a:pt x="151" y="457"/>
                      <a:pt x="152" y="452"/>
                    </a:cubicBezTo>
                    <a:cubicBezTo>
                      <a:pt x="153" y="445"/>
                      <a:pt x="153" y="440"/>
                      <a:pt x="148" y="435"/>
                    </a:cubicBezTo>
                    <a:cubicBezTo>
                      <a:pt x="143" y="432"/>
                      <a:pt x="135" y="429"/>
                      <a:pt x="129" y="433"/>
                    </a:cubicBezTo>
                    <a:cubicBezTo>
                      <a:pt x="127" y="434"/>
                      <a:pt x="130" y="437"/>
                      <a:pt x="129" y="439"/>
                    </a:cubicBezTo>
                    <a:cubicBezTo>
                      <a:pt x="129" y="444"/>
                      <a:pt x="124" y="443"/>
                      <a:pt x="121" y="442"/>
                    </a:cubicBezTo>
                    <a:cubicBezTo>
                      <a:pt x="118" y="442"/>
                      <a:pt x="117" y="440"/>
                      <a:pt x="116" y="438"/>
                    </a:cubicBezTo>
                    <a:cubicBezTo>
                      <a:pt x="115" y="430"/>
                      <a:pt x="121" y="428"/>
                      <a:pt x="126" y="424"/>
                    </a:cubicBezTo>
                    <a:cubicBezTo>
                      <a:pt x="135" y="421"/>
                      <a:pt x="146" y="422"/>
                      <a:pt x="154" y="428"/>
                    </a:cubicBezTo>
                    <a:cubicBezTo>
                      <a:pt x="158" y="432"/>
                      <a:pt x="161" y="438"/>
                      <a:pt x="162" y="444"/>
                    </a:cubicBezTo>
                    <a:cubicBezTo>
                      <a:pt x="166" y="445"/>
                      <a:pt x="168" y="449"/>
                      <a:pt x="168" y="453"/>
                    </a:cubicBezTo>
                    <a:cubicBezTo>
                      <a:pt x="178" y="455"/>
                      <a:pt x="187" y="460"/>
                      <a:pt x="198" y="457"/>
                    </a:cubicBezTo>
                    <a:cubicBezTo>
                      <a:pt x="205" y="455"/>
                      <a:pt x="213" y="450"/>
                      <a:pt x="215" y="442"/>
                    </a:cubicBezTo>
                    <a:cubicBezTo>
                      <a:pt x="217" y="438"/>
                      <a:pt x="217" y="432"/>
                      <a:pt x="214" y="428"/>
                    </a:cubicBezTo>
                    <a:cubicBezTo>
                      <a:pt x="212" y="422"/>
                      <a:pt x="207" y="420"/>
                      <a:pt x="201" y="419"/>
                    </a:cubicBezTo>
                    <a:cubicBezTo>
                      <a:pt x="194" y="417"/>
                      <a:pt x="197" y="425"/>
                      <a:pt x="194" y="429"/>
                    </a:cubicBezTo>
                    <a:cubicBezTo>
                      <a:pt x="194" y="430"/>
                      <a:pt x="192" y="430"/>
                      <a:pt x="191" y="429"/>
                    </a:cubicBezTo>
                    <a:cubicBezTo>
                      <a:pt x="188" y="426"/>
                      <a:pt x="186" y="423"/>
                      <a:pt x="187" y="418"/>
                    </a:cubicBezTo>
                    <a:cubicBezTo>
                      <a:pt x="188" y="415"/>
                      <a:pt x="192" y="412"/>
                      <a:pt x="196" y="410"/>
                    </a:cubicBezTo>
                    <a:cubicBezTo>
                      <a:pt x="204" y="407"/>
                      <a:pt x="212" y="413"/>
                      <a:pt x="219" y="418"/>
                    </a:cubicBezTo>
                    <a:cubicBezTo>
                      <a:pt x="224" y="425"/>
                      <a:pt x="228" y="438"/>
                      <a:pt x="222" y="446"/>
                    </a:cubicBezTo>
                    <a:cubicBezTo>
                      <a:pt x="219" y="455"/>
                      <a:pt x="212" y="460"/>
                      <a:pt x="204" y="464"/>
                    </a:cubicBezTo>
                    <a:cubicBezTo>
                      <a:pt x="197" y="465"/>
                      <a:pt x="187" y="466"/>
                      <a:pt x="183" y="472"/>
                    </a:cubicBezTo>
                    <a:cubicBezTo>
                      <a:pt x="170" y="489"/>
                      <a:pt x="188" y="511"/>
                      <a:pt x="172" y="527"/>
                    </a:cubicBezTo>
                    <a:cubicBezTo>
                      <a:pt x="166" y="530"/>
                      <a:pt x="158" y="537"/>
                      <a:pt x="152" y="530"/>
                    </a:cubicBezTo>
                    <a:cubicBezTo>
                      <a:pt x="141" y="524"/>
                      <a:pt x="152" y="511"/>
                      <a:pt x="142" y="505"/>
                    </a:cubicBezTo>
                    <a:cubicBezTo>
                      <a:pt x="133" y="504"/>
                      <a:pt x="126" y="504"/>
                      <a:pt x="119" y="509"/>
                    </a:cubicBezTo>
                    <a:cubicBezTo>
                      <a:pt x="115" y="518"/>
                      <a:pt x="108" y="526"/>
                      <a:pt x="112" y="537"/>
                    </a:cubicBezTo>
                    <a:cubicBezTo>
                      <a:pt x="114" y="547"/>
                      <a:pt x="118" y="557"/>
                      <a:pt x="128" y="560"/>
                    </a:cubicBezTo>
                    <a:cubicBezTo>
                      <a:pt x="138" y="564"/>
                      <a:pt x="128" y="573"/>
                      <a:pt x="132" y="580"/>
                    </a:cubicBezTo>
                    <a:cubicBezTo>
                      <a:pt x="133" y="585"/>
                      <a:pt x="138" y="591"/>
                      <a:pt x="143" y="592"/>
                    </a:cubicBezTo>
                    <a:cubicBezTo>
                      <a:pt x="152" y="596"/>
                      <a:pt x="164" y="596"/>
                      <a:pt x="173" y="590"/>
                    </a:cubicBezTo>
                    <a:cubicBezTo>
                      <a:pt x="181" y="588"/>
                      <a:pt x="180" y="579"/>
                      <a:pt x="181" y="572"/>
                    </a:cubicBezTo>
                    <a:cubicBezTo>
                      <a:pt x="179" y="566"/>
                      <a:pt x="175" y="561"/>
                      <a:pt x="169" y="560"/>
                    </a:cubicBezTo>
                    <a:cubicBezTo>
                      <a:pt x="164" y="561"/>
                      <a:pt x="167" y="566"/>
                      <a:pt x="163" y="569"/>
                    </a:cubicBezTo>
                    <a:cubicBezTo>
                      <a:pt x="161" y="569"/>
                      <a:pt x="159" y="568"/>
                      <a:pt x="157" y="567"/>
                    </a:cubicBezTo>
                    <a:cubicBezTo>
                      <a:pt x="155" y="565"/>
                      <a:pt x="153" y="561"/>
                      <a:pt x="154" y="558"/>
                    </a:cubicBezTo>
                    <a:cubicBezTo>
                      <a:pt x="157" y="554"/>
                      <a:pt x="162" y="552"/>
                      <a:pt x="167" y="551"/>
                    </a:cubicBezTo>
                    <a:cubicBezTo>
                      <a:pt x="174" y="551"/>
                      <a:pt x="180" y="555"/>
                      <a:pt x="185" y="560"/>
                    </a:cubicBezTo>
                    <a:cubicBezTo>
                      <a:pt x="195" y="570"/>
                      <a:pt x="187" y="582"/>
                      <a:pt x="186" y="592"/>
                    </a:cubicBezTo>
                    <a:cubicBezTo>
                      <a:pt x="187" y="599"/>
                      <a:pt x="190" y="605"/>
                      <a:pt x="197" y="608"/>
                    </a:cubicBezTo>
                    <a:cubicBezTo>
                      <a:pt x="200" y="611"/>
                      <a:pt x="205" y="607"/>
                      <a:pt x="209" y="607"/>
                    </a:cubicBezTo>
                    <a:cubicBezTo>
                      <a:pt x="219" y="608"/>
                      <a:pt x="229" y="612"/>
                      <a:pt x="233" y="622"/>
                    </a:cubicBezTo>
                    <a:cubicBezTo>
                      <a:pt x="234" y="626"/>
                      <a:pt x="236" y="633"/>
                      <a:pt x="232" y="637"/>
                    </a:cubicBezTo>
                    <a:cubicBezTo>
                      <a:pt x="229" y="640"/>
                      <a:pt x="225" y="646"/>
                      <a:pt x="220" y="642"/>
                    </a:cubicBezTo>
                    <a:cubicBezTo>
                      <a:pt x="218" y="641"/>
                      <a:pt x="214" y="638"/>
                      <a:pt x="215" y="634"/>
                    </a:cubicBezTo>
                    <a:cubicBezTo>
                      <a:pt x="216" y="630"/>
                      <a:pt x="220" y="627"/>
                      <a:pt x="224" y="627"/>
                    </a:cubicBezTo>
                    <a:cubicBezTo>
                      <a:pt x="224" y="620"/>
                      <a:pt x="217" y="619"/>
                      <a:pt x="212" y="616"/>
                    </a:cubicBezTo>
                    <a:cubicBezTo>
                      <a:pt x="208" y="616"/>
                      <a:pt x="201" y="617"/>
                      <a:pt x="197" y="620"/>
                    </a:cubicBezTo>
                    <a:cubicBezTo>
                      <a:pt x="192" y="624"/>
                      <a:pt x="190" y="631"/>
                      <a:pt x="188" y="638"/>
                    </a:cubicBezTo>
                    <a:cubicBezTo>
                      <a:pt x="187" y="646"/>
                      <a:pt x="193" y="651"/>
                      <a:pt x="198" y="656"/>
                    </a:cubicBezTo>
                    <a:cubicBezTo>
                      <a:pt x="207" y="663"/>
                      <a:pt x="221" y="666"/>
                      <a:pt x="232" y="660"/>
                    </a:cubicBezTo>
                    <a:cubicBezTo>
                      <a:pt x="235" y="660"/>
                      <a:pt x="235" y="665"/>
                      <a:pt x="237" y="667"/>
                    </a:cubicBezTo>
                    <a:cubicBezTo>
                      <a:pt x="244" y="675"/>
                      <a:pt x="255" y="676"/>
                      <a:pt x="265" y="674"/>
                    </a:cubicBezTo>
                    <a:cubicBezTo>
                      <a:pt x="275" y="673"/>
                      <a:pt x="282" y="666"/>
                      <a:pt x="288" y="658"/>
                    </a:cubicBezTo>
                    <a:cubicBezTo>
                      <a:pt x="290" y="653"/>
                      <a:pt x="289" y="646"/>
                      <a:pt x="286" y="641"/>
                    </a:cubicBezTo>
                    <a:cubicBezTo>
                      <a:pt x="280" y="641"/>
                      <a:pt x="273" y="646"/>
                      <a:pt x="266" y="642"/>
                    </a:cubicBezTo>
                    <a:cubicBezTo>
                      <a:pt x="256" y="640"/>
                      <a:pt x="251" y="630"/>
                      <a:pt x="249" y="620"/>
                    </a:cubicBezTo>
                    <a:cubicBezTo>
                      <a:pt x="250" y="598"/>
                      <a:pt x="275" y="605"/>
                      <a:pt x="287" y="596"/>
                    </a:cubicBezTo>
                    <a:cubicBezTo>
                      <a:pt x="295" y="590"/>
                      <a:pt x="301" y="584"/>
                      <a:pt x="300" y="574"/>
                    </a:cubicBezTo>
                    <a:cubicBezTo>
                      <a:pt x="297" y="566"/>
                      <a:pt x="287" y="561"/>
                      <a:pt x="289" y="553"/>
                    </a:cubicBezTo>
                    <a:cubicBezTo>
                      <a:pt x="291" y="549"/>
                      <a:pt x="295" y="545"/>
                      <a:pt x="299" y="546"/>
                    </a:cubicBezTo>
                    <a:cubicBezTo>
                      <a:pt x="302" y="547"/>
                      <a:pt x="304" y="550"/>
                      <a:pt x="304" y="554"/>
                    </a:cubicBezTo>
                    <a:cubicBezTo>
                      <a:pt x="305" y="557"/>
                      <a:pt x="309" y="564"/>
                      <a:pt x="314" y="562"/>
                    </a:cubicBezTo>
                    <a:cubicBezTo>
                      <a:pt x="319" y="560"/>
                      <a:pt x="323" y="555"/>
                      <a:pt x="325" y="550"/>
                    </a:cubicBezTo>
                    <a:cubicBezTo>
                      <a:pt x="325" y="543"/>
                      <a:pt x="324" y="537"/>
                      <a:pt x="321" y="531"/>
                    </a:cubicBezTo>
                    <a:cubicBezTo>
                      <a:pt x="315" y="521"/>
                      <a:pt x="305" y="521"/>
                      <a:pt x="295" y="521"/>
                    </a:cubicBezTo>
                    <a:cubicBezTo>
                      <a:pt x="286" y="518"/>
                      <a:pt x="289" y="508"/>
                      <a:pt x="281" y="504"/>
                    </a:cubicBezTo>
                    <a:cubicBezTo>
                      <a:pt x="274" y="501"/>
                      <a:pt x="264" y="503"/>
                      <a:pt x="258" y="506"/>
                    </a:cubicBezTo>
                    <a:cubicBezTo>
                      <a:pt x="253" y="509"/>
                      <a:pt x="250" y="515"/>
                      <a:pt x="249" y="520"/>
                    </a:cubicBezTo>
                    <a:cubicBezTo>
                      <a:pt x="246" y="529"/>
                      <a:pt x="256" y="524"/>
                      <a:pt x="260" y="525"/>
                    </a:cubicBezTo>
                    <a:cubicBezTo>
                      <a:pt x="271" y="531"/>
                      <a:pt x="277" y="544"/>
                      <a:pt x="275" y="555"/>
                    </a:cubicBezTo>
                    <a:cubicBezTo>
                      <a:pt x="273" y="562"/>
                      <a:pt x="265" y="567"/>
                      <a:pt x="259" y="571"/>
                    </a:cubicBezTo>
                    <a:cubicBezTo>
                      <a:pt x="245" y="575"/>
                      <a:pt x="230" y="572"/>
                      <a:pt x="222" y="561"/>
                    </a:cubicBezTo>
                    <a:cubicBezTo>
                      <a:pt x="209" y="546"/>
                      <a:pt x="206" y="524"/>
                      <a:pt x="212" y="506"/>
                    </a:cubicBezTo>
                    <a:cubicBezTo>
                      <a:pt x="215" y="489"/>
                      <a:pt x="230" y="475"/>
                      <a:pt x="245" y="469"/>
                    </a:cubicBezTo>
                    <a:cubicBezTo>
                      <a:pt x="260" y="466"/>
                      <a:pt x="275" y="461"/>
                      <a:pt x="291" y="463"/>
                    </a:cubicBezTo>
                    <a:cubicBezTo>
                      <a:pt x="297" y="463"/>
                      <a:pt x="303" y="467"/>
                      <a:pt x="309" y="467"/>
                    </a:cubicBezTo>
                    <a:cubicBezTo>
                      <a:pt x="316" y="478"/>
                      <a:pt x="326" y="489"/>
                      <a:pt x="339" y="493"/>
                    </a:cubicBezTo>
                    <a:cubicBezTo>
                      <a:pt x="358" y="497"/>
                      <a:pt x="377" y="498"/>
                      <a:pt x="395" y="492"/>
                    </a:cubicBezTo>
                    <a:cubicBezTo>
                      <a:pt x="416" y="486"/>
                      <a:pt x="440" y="489"/>
                      <a:pt x="459" y="498"/>
                    </a:cubicBezTo>
                    <a:cubicBezTo>
                      <a:pt x="479" y="510"/>
                      <a:pt x="488" y="532"/>
                      <a:pt x="491" y="554"/>
                    </a:cubicBezTo>
                    <a:cubicBezTo>
                      <a:pt x="501" y="561"/>
                      <a:pt x="505" y="573"/>
                      <a:pt x="508" y="585"/>
                    </a:cubicBezTo>
                    <a:cubicBezTo>
                      <a:pt x="513" y="608"/>
                      <a:pt x="501" y="628"/>
                      <a:pt x="483" y="644"/>
                    </a:cubicBezTo>
                    <a:cubicBezTo>
                      <a:pt x="464" y="657"/>
                      <a:pt x="448" y="672"/>
                      <a:pt x="440" y="693"/>
                    </a:cubicBezTo>
                    <a:cubicBezTo>
                      <a:pt x="438" y="701"/>
                      <a:pt x="441" y="710"/>
                      <a:pt x="442" y="717"/>
                    </a:cubicBezTo>
                    <a:cubicBezTo>
                      <a:pt x="442" y="718"/>
                      <a:pt x="440" y="720"/>
                      <a:pt x="438" y="720"/>
                    </a:cubicBezTo>
                    <a:cubicBezTo>
                      <a:pt x="422" y="715"/>
                      <a:pt x="405" y="717"/>
                      <a:pt x="391" y="707"/>
                    </a:cubicBezTo>
                    <a:cubicBezTo>
                      <a:pt x="389" y="705"/>
                      <a:pt x="390" y="702"/>
                      <a:pt x="387" y="703"/>
                    </a:cubicBezTo>
                    <a:cubicBezTo>
                      <a:pt x="370" y="688"/>
                      <a:pt x="359" y="668"/>
                      <a:pt x="365" y="645"/>
                    </a:cubicBezTo>
                    <a:cubicBezTo>
                      <a:pt x="368" y="636"/>
                      <a:pt x="356" y="630"/>
                      <a:pt x="356" y="621"/>
                    </a:cubicBezTo>
                    <a:cubicBezTo>
                      <a:pt x="352" y="607"/>
                      <a:pt x="355" y="591"/>
                      <a:pt x="365" y="580"/>
                    </a:cubicBezTo>
                    <a:cubicBezTo>
                      <a:pt x="375" y="568"/>
                      <a:pt x="388" y="555"/>
                      <a:pt x="405" y="555"/>
                    </a:cubicBezTo>
                    <a:cubicBezTo>
                      <a:pt x="415" y="556"/>
                      <a:pt x="427" y="558"/>
                      <a:pt x="431" y="570"/>
                    </a:cubicBezTo>
                    <a:cubicBezTo>
                      <a:pt x="431" y="574"/>
                      <a:pt x="432" y="581"/>
                      <a:pt x="428" y="583"/>
                    </a:cubicBezTo>
                    <a:cubicBezTo>
                      <a:pt x="429" y="594"/>
                      <a:pt x="418" y="584"/>
                      <a:pt x="414" y="590"/>
                    </a:cubicBezTo>
                    <a:cubicBezTo>
                      <a:pt x="406" y="594"/>
                      <a:pt x="401" y="602"/>
                      <a:pt x="402" y="611"/>
                    </a:cubicBezTo>
                    <a:cubicBezTo>
                      <a:pt x="402" y="619"/>
                      <a:pt x="407" y="626"/>
                      <a:pt x="413" y="631"/>
                    </a:cubicBezTo>
                    <a:cubicBezTo>
                      <a:pt x="423" y="639"/>
                      <a:pt x="437" y="634"/>
                      <a:pt x="447" y="632"/>
                    </a:cubicBezTo>
                    <a:cubicBezTo>
                      <a:pt x="453" y="629"/>
                      <a:pt x="458" y="623"/>
                      <a:pt x="459" y="617"/>
                    </a:cubicBezTo>
                    <a:cubicBezTo>
                      <a:pt x="466" y="603"/>
                      <a:pt x="452" y="589"/>
                      <a:pt x="461" y="576"/>
                    </a:cubicBezTo>
                    <a:cubicBezTo>
                      <a:pt x="463" y="563"/>
                      <a:pt x="461" y="550"/>
                      <a:pt x="456" y="539"/>
                    </a:cubicBezTo>
                    <a:cubicBezTo>
                      <a:pt x="452" y="531"/>
                      <a:pt x="443" y="528"/>
                      <a:pt x="439" y="522"/>
                    </a:cubicBezTo>
                    <a:cubicBezTo>
                      <a:pt x="431" y="517"/>
                      <a:pt x="423" y="518"/>
                      <a:pt x="414" y="517"/>
                    </a:cubicBezTo>
                    <a:cubicBezTo>
                      <a:pt x="386" y="518"/>
                      <a:pt x="360" y="534"/>
                      <a:pt x="350" y="559"/>
                    </a:cubicBezTo>
                    <a:cubicBezTo>
                      <a:pt x="340" y="567"/>
                      <a:pt x="332" y="579"/>
                      <a:pt x="327" y="590"/>
                    </a:cubicBezTo>
                    <a:cubicBezTo>
                      <a:pt x="326" y="602"/>
                      <a:pt x="327" y="614"/>
                      <a:pt x="331" y="625"/>
                    </a:cubicBezTo>
                    <a:cubicBezTo>
                      <a:pt x="332" y="630"/>
                      <a:pt x="339" y="632"/>
                      <a:pt x="338" y="637"/>
                    </a:cubicBezTo>
                    <a:cubicBezTo>
                      <a:pt x="333" y="651"/>
                      <a:pt x="332" y="668"/>
                      <a:pt x="336" y="682"/>
                    </a:cubicBezTo>
                    <a:cubicBezTo>
                      <a:pt x="340" y="699"/>
                      <a:pt x="350" y="711"/>
                      <a:pt x="361" y="723"/>
                    </a:cubicBezTo>
                    <a:cubicBezTo>
                      <a:pt x="395" y="744"/>
                      <a:pt x="448" y="755"/>
                      <a:pt x="482" y="728"/>
                    </a:cubicBezTo>
                    <a:cubicBezTo>
                      <a:pt x="483" y="725"/>
                      <a:pt x="479" y="723"/>
                      <a:pt x="478" y="721"/>
                    </a:cubicBezTo>
                    <a:cubicBezTo>
                      <a:pt x="469" y="712"/>
                      <a:pt x="469" y="698"/>
                      <a:pt x="474" y="687"/>
                    </a:cubicBezTo>
                    <a:cubicBezTo>
                      <a:pt x="488" y="661"/>
                      <a:pt x="518" y="656"/>
                      <a:pt x="536" y="634"/>
                    </a:cubicBezTo>
                    <a:cubicBezTo>
                      <a:pt x="548" y="618"/>
                      <a:pt x="543" y="594"/>
                      <a:pt x="539" y="576"/>
                    </a:cubicBezTo>
                    <a:cubicBezTo>
                      <a:pt x="538" y="573"/>
                      <a:pt x="534" y="570"/>
                      <a:pt x="535" y="566"/>
                    </a:cubicBezTo>
                    <a:cubicBezTo>
                      <a:pt x="530" y="555"/>
                      <a:pt x="524" y="544"/>
                      <a:pt x="515" y="535"/>
                    </a:cubicBezTo>
                    <a:cubicBezTo>
                      <a:pt x="512" y="519"/>
                      <a:pt x="512" y="519"/>
                      <a:pt x="512" y="519"/>
                    </a:cubicBezTo>
                    <a:cubicBezTo>
                      <a:pt x="514" y="497"/>
                      <a:pt x="497" y="480"/>
                      <a:pt x="482" y="466"/>
                    </a:cubicBezTo>
                    <a:cubicBezTo>
                      <a:pt x="480" y="463"/>
                      <a:pt x="475" y="465"/>
                      <a:pt x="472" y="462"/>
                    </a:cubicBezTo>
                    <a:cubicBezTo>
                      <a:pt x="471" y="456"/>
                      <a:pt x="478" y="454"/>
                      <a:pt x="481" y="452"/>
                    </a:cubicBezTo>
                    <a:cubicBezTo>
                      <a:pt x="504" y="436"/>
                      <a:pt x="507" y="408"/>
                      <a:pt x="511" y="383"/>
                    </a:cubicBezTo>
                    <a:cubicBezTo>
                      <a:pt x="511" y="362"/>
                      <a:pt x="504" y="345"/>
                      <a:pt x="489" y="331"/>
                    </a:cubicBezTo>
                    <a:cubicBezTo>
                      <a:pt x="484" y="324"/>
                      <a:pt x="468" y="324"/>
                      <a:pt x="470" y="312"/>
                    </a:cubicBezTo>
                    <a:cubicBezTo>
                      <a:pt x="484" y="306"/>
                      <a:pt x="496" y="296"/>
                      <a:pt x="506" y="284"/>
                    </a:cubicBezTo>
                    <a:cubicBezTo>
                      <a:pt x="518" y="269"/>
                      <a:pt x="521" y="249"/>
                      <a:pt x="514" y="231"/>
                    </a:cubicBezTo>
                    <a:cubicBezTo>
                      <a:pt x="512" y="222"/>
                      <a:pt x="521" y="219"/>
                      <a:pt x="526" y="214"/>
                    </a:cubicBezTo>
                    <a:cubicBezTo>
                      <a:pt x="535" y="203"/>
                      <a:pt x="542" y="188"/>
                      <a:pt x="542" y="173"/>
                    </a:cubicBezTo>
                    <a:cubicBezTo>
                      <a:pt x="545" y="165"/>
                      <a:pt x="539" y="158"/>
                      <a:pt x="539" y="149"/>
                    </a:cubicBezTo>
                    <a:cubicBezTo>
                      <a:pt x="535" y="141"/>
                      <a:pt x="531" y="133"/>
                      <a:pt x="524" y="127"/>
                    </a:cubicBezTo>
                    <a:cubicBezTo>
                      <a:pt x="512" y="105"/>
                      <a:pt x="481" y="106"/>
                      <a:pt x="474" y="79"/>
                    </a:cubicBezTo>
                    <a:cubicBezTo>
                      <a:pt x="470" y="68"/>
                      <a:pt x="473" y="55"/>
                      <a:pt x="482" y="47"/>
                    </a:cubicBezTo>
                    <a:cubicBezTo>
                      <a:pt x="484" y="45"/>
                      <a:pt x="489" y="46"/>
                      <a:pt x="488" y="42"/>
                    </a:cubicBezTo>
                    <a:cubicBezTo>
                      <a:pt x="482" y="36"/>
                      <a:pt x="475" y="32"/>
                      <a:pt x="468" y="28"/>
                    </a:cubicBezTo>
                    <a:cubicBezTo>
                      <a:pt x="452" y="23"/>
                      <a:pt x="436" y="19"/>
                      <a:pt x="419" y="19"/>
                    </a:cubicBezTo>
                    <a:cubicBezTo>
                      <a:pt x="409" y="20"/>
                      <a:pt x="398" y="23"/>
                      <a:pt x="388" y="26"/>
                    </a:cubicBezTo>
                    <a:cubicBezTo>
                      <a:pt x="361" y="36"/>
                      <a:pt x="339" y="63"/>
                      <a:pt x="337" y="92"/>
                    </a:cubicBezTo>
                    <a:cubicBezTo>
                      <a:pt x="336" y="114"/>
                      <a:pt x="336" y="114"/>
                      <a:pt x="336" y="114"/>
                    </a:cubicBezTo>
                    <a:cubicBezTo>
                      <a:pt x="330" y="121"/>
                      <a:pt x="327" y="130"/>
                      <a:pt x="324" y="139"/>
                    </a:cubicBezTo>
                    <a:cubicBezTo>
                      <a:pt x="319" y="154"/>
                      <a:pt x="328" y="169"/>
                      <a:pt x="337" y="180"/>
                    </a:cubicBezTo>
                    <a:cubicBezTo>
                      <a:pt x="339" y="183"/>
                      <a:pt x="344" y="183"/>
                      <a:pt x="345" y="186"/>
                    </a:cubicBezTo>
                    <a:cubicBezTo>
                      <a:pt x="343" y="193"/>
                      <a:pt x="343" y="201"/>
                      <a:pt x="344" y="208"/>
                    </a:cubicBezTo>
                    <a:cubicBezTo>
                      <a:pt x="347" y="227"/>
                      <a:pt x="364" y="245"/>
                      <a:pt x="383" y="252"/>
                    </a:cubicBezTo>
                    <a:cubicBezTo>
                      <a:pt x="405" y="258"/>
                      <a:pt x="427" y="247"/>
                      <a:pt x="442" y="231"/>
                    </a:cubicBezTo>
                    <a:cubicBezTo>
                      <a:pt x="453" y="216"/>
                      <a:pt x="460" y="199"/>
                      <a:pt x="459" y="180"/>
                    </a:cubicBezTo>
                    <a:cubicBezTo>
                      <a:pt x="453" y="163"/>
                      <a:pt x="450" y="139"/>
                      <a:pt x="429" y="133"/>
                    </a:cubicBezTo>
                    <a:cubicBezTo>
                      <a:pt x="417" y="129"/>
                      <a:pt x="404" y="132"/>
                      <a:pt x="395" y="139"/>
                    </a:cubicBezTo>
                    <a:cubicBezTo>
                      <a:pt x="389" y="154"/>
                      <a:pt x="389" y="154"/>
                      <a:pt x="389" y="154"/>
                    </a:cubicBezTo>
                    <a:cubicBezTo>
                      <a:pt x="389" y="159"/>
                      <a:pt x="388" y="167"/>
                      <a:pt x="393" y="171"/>
                    </a:cubicBezTo>
                    <a:cubicBezTo>
                      <a:pt x="403" y="180"/>
                      <a:pt x="411" y="166"/>
                      <a:pt x="420" y="173"/>
                    </a:cubicBezTo>
                    <a:cubicBezTo>
                      <a:pt x="422" y="179"/>
                      <a:pt x="427" y="184"/>
                      <a:pt x="426" y="193"/>
                    </a:cubicBezTo>
                    <a:cubicBezTo>
                      <a:pt x="425" y="203"/>
                      <a:pt x="415" y="213"/>
                      <a:pt x="405" y="217"/>
                    </a:cubicBezTo>
                    <a:cubicBezTo>
                      <a:pt x="396" y="220"/>
                      <a:pt x="388" y="215"/>
                      <a:pt x="380" y="211"/>
                    </a:cubicBezTo>
                    <a:cubicBezTo>
                      <a:pt x="370" y="204"/>
                      <a:pt x="367" y="192"/>
                      <a:pt x="366" y="180"/>
                    </a:cubicBezTo>
                    <a:cubicBezTo>
                      <a:pt x="364" y="173"/>
                      <a:pt x="354" y="168"/>
                      <a:pt x="354" y="159"/>
                    </a:cubicBezTo>
                    <a:cubicBezTo>
                      <a:pt x="349" y="145"/>
                      <a:pt x="352" y="130"/>
                      <a:pt x="363" y="119"/>
                    </a:cubicBezTo>
                    <a:cubicBezTo>
                      <a:pt x="369" y="113"/>
                      <a:pt x="361" y="107"/>
                      <a:pt x="363" y="100"/>
                    </a:cubicBezTo>
                    <a:cubicBezTo>
                      <a:pt x="364" y="77"/>
                      <a:pt x="385" y="62"/>
                      <a:pt x="404" y="53"/>
                    </a:cubicBezTo>
                    <a:cubicBezTo>
                      <a:pt x="415" y="49"/>
                      <a:pt x="432" y="47"/>
                      <a:pt x="443" y="53"/>
                    </a:cubicBezTo>
                    <a:cubicBezTo>
                      <a:pt x="447" y="60"/>
                      <a:pt x="441" y="66"/>
                      <a:pt x="440" y="72"/>
                    </a:cubicBezTo>
                    <a:cubicBezTo>
                      <a:pt x="436" y="97"/>
                      <a:pt x="460" y="115"/>
                      <a:pt x="479" y="127"/>
                    </a:cubicBezTo>
                    <a:cubicBezTo>
                      <a:pt x="489" y="138"/>
                      <a:pt x="500" y="147"/>
                      <a:pt x="503" y="161"/>
                    </a:cubicBezTo>
                    <a:cubicBezTo>
                      <a:pt x="511" y="182"/>
                      <a:pt x="497" y="200"/>
                      <a:pt x="485" y="215"/>
                    </a:cubicBezTo>
                    <a:cubicBezTo>
                      <a:pt x="485" y="226"/>
                      <a:pt x="487" y="238"/>
                      <a:pt x="483" y="249"/>
                    </a:cubicBezTo>
                    <a:cubicBezTo>
                      <a:pt x="480" y="261"/>
                      <a:pt x="470" y="274"/>
                      <a:pt x="458" y="281"/>
                    </a:cubicBezTo>
                    <a:cubicBezTo>
                      <a:pt x="445" y="289"/>
                      <a:pt x="429" y="289"/>
                      <a:pt x="415" y="283"/>
                    </a:cubicBezTo>
                    <a:cubicBezTo>
                      <a:pt x="399" y="277"/>
                      <a:pt x="382" y="272"/>
                      <a:pt x="364" y="272"/>
                    </a:cubicBezTo>
                    <a:cubicBezTo>
                      <a:pt x="344" y="273"/>
                      <a:pt x="326" y="291"/>
                      <a:pt x="318" y="308"/>
                    </a:cubicBezTo>
                    <a:cubicBezTo>
                      <a:pt x="310" y="311"/>
                      <a:pt x="304" y="311"/>
                      <a:pt x="297" y="309"/>
                    </a:cubicBezTo>
                    <a:cubicBezTo>
                      <a:pt x="284" y="311"/>
                      <a:pt x="270" y="310"/>
                      <a:pt x="258" y="307"/>
                    </a:cubicBezTo>
                    <a:cubicBezTo>
                      <a:pt x="244" y="303"/>
                      <a:pt x="234" y="293"/>
                      <a:pt x="226" y="282"/>
                    </a:cubicBezTo>
                    <a:cubicBezTo>
                      <a:pt x="214" y="260"/>
                      <a:pt x="212" y="229"/>
                      <a:pt x="224" y="206"/>
                    </a:cubicBezTo>
                    <a:cubicBezTo>
                      <a:pt x="231" y="201"/>
                      <a:pt x="239" y="196"/>
                      <a:pt x="247" y="196"/>
                    </a:cubicBezTo>
                    <a:cubicBezTo>
                      <a:pt x="256" y="197"/>
                      <a:pt x="264" y="201"/>
                      <a:pt x="266" y="209"/>
                    </a:cubicBezTo>
                    <a:cubicBezTo>
                      <a:pt x="269" y="217"/>
                      <a:pt x="267" y="226"/>
                      <a:pt x="261" y="232"/>
                    </a:cubicBezTo>
                    <a:cubicBezTo>
                      <a:pt x="258" y="236"/>
                      <a:pt x="248" y="237"/>
                      <a:pt x="253" y="245"/>
                    </a:cubicBezTo>
                    <a:cubicBezTo>
                      <a:pt x="254" y="250"/>
                      <a:pt x="258" y="255"/>
                      <a:pt x="263" y="256"/>
                    </a:cubicBezTo>
                    <a:cubicBezTo>
                      <a:pt x="272" y="257"/>
                      <a:pt x="280" y="254"/>
                      <a:pt x="285" y="246"/>
                    </a:cubicBezTo>
                    <a:cubicBezTo>
                      <a:pt x="292" y="244"/>
                      <a:pt x="299" y="249"/>
                      <a:pt x="306" y="249"/>
                    </a:cubicBezTo>
                    <a:cubicBezTo>
                      <a:pt x="315" y="247"/>
                      <a:pt x="323" y="240"/>
                      <a:pt x="329" y="232"/>
                    </a:cubicBezTo>
                    <a:cubicBezTo>
                      <a:pt x="333" y="225"/>
                      <a:pt x="333" y="215"/>
                      <a:pt x="330" y="208"/>
                    </a:cubicBezTo>
                    <a:cubicBezTo>
                      <a:pt x="328" y="200"/>
                      <a:pt x="320" y="193"/>
                      <a:pt x="312" y="193"/>
                    </a:cubicBezTo>
                    <a:cubicBezTo>
                      <a:pt x="308" y="191"/>
                      <a:pt x="302" y="191"/>
                      <a:pt x="299" y="196"/>
                    </a:cubicBezTo>
                    <a:cubicBezTo>
                      <a:pt x="293" y="204"/>
                      <a:pt x="304" y="208"/>
                      <a:pt x="304" y="216"/>
                    </a:cubicBezTo>
                    <a:cubicBezTo>
                      <a:pt x="303" y="220"/>
                      <a:pt x="298" y="220"/>
                      <a:pt x="295" y="220"/>
                    </a:cubicBezTo>
                    <a:cubicBezTo>
                      <a:pt x="290" y="218"/>
                      <a:pt x="288" y="214"/>
                      <a:pt x="287" y="210"/>
                    </a:cubicBezTo>
                    <a:cubicBezTo>
                      <a:pt x="284" y="201"/>
                      <a:pt x="291" y="195"/>
                      <a:pt x="292" y="186"/>
                    </a:cubicBezTo>
                    <a:cubicBezTo>
                      <a:pt x="286" y="170"/>
                      <a:pt x="268" y="166"/>
                      <a:pt x="254" y="163"/>
                    </a:cubicBezTo>
                    <a:cubicBezTo>
                      <a:pt x="248" y="160"/>
                      <a:pt x="246" y="153"/>
                      <a:pt x="244" y="146"/>
                    </a:cubicBezTo>
                    <a:cubicBezTo>
                      <a:pt x="244" y="137"/>
                      <a:pt x="251" y="130"/>
                      <a:pt x="258" y="127"/>
                    </a:cubicBezTo>
                    <a:cubicBezTo>
                      <a:pt x="266" y="120"/>
                      <a:pt x="277" y="132"/>
                      <a:pt x="283" y="120"/>
                    </a:cubicBezTo>
                    <a:cubicBezTo>
                      <a:pt x="284" y="115"/>
                      <a:pt x="284" y="109"/>
                      <a:pt x="281" y="105"/>
                    </a:cubicBezTo>
                    <a:cubicBezTo>
                      <a:pt x="272" y="94"/>
                      <a:pt x="256" y="91"/>
                      <a:pt x="243" y="96"/>
                    </a:cubicBezTo>
                    <a:cubicBezTo>
                      <a:pt x="236" y="99"/>
                      <a:pt x="234" y="106"/>
                      <a:pt x="230" y="112"/>
                    </a:cubicBezTo>
                    <a:cubicBezTo>
                      <a:pt x="228" y="113"/>
                      <a:pt x="225" y="113"/>
                      <a:pt x="222" y="112"/>
                    </a:cubicBezTo>
                    <a:cubicBezTo>
                      <a:pt x="216" y="107"/>
                      <a:pt x="210" y="110"/>
                      <a:pt x="203" y="113"/>
                    </a:cubicBezTo>
                    <a:cubicBezTo>
                      <a:pt x="193" y="121"/>
                      <a:pt x="186" y="133"/>
                      <a:pt x="188" y="145"/>
                    </a:cubicBezTo>
                    <a:cubicBezTo>
                      <a:pt x="190" y="151"/>
                      <a:pt x="195" y="155"/>
                      <a:pt x="201" y="156"/>
                    </a:cubicBezTo>
                    <a:cubicBezTo>
                      <a:pt x="205" y="157"/>
                      <a:pt x="211" y="156"/>
                      <a:pt x="214" y="152"/>
                    </a:cubicBezTo>
                    <a:cubicBezTo>
                      <a:pt x="220" y="147"/>
                      <a:pt x="211" y="141"/>
                      <a:pt x="216" y="136"/>
                    </a:cubicBezTo>
                    <a:cubicBezTo>
                      <a:pt x="218" y="134"/>
                      <a:pt x="222" y="136"/>
                      <a:pt x="223" y="139"/>
                    </a:cubicBezTo>
                    <a:cubicBezTo>
                      <a:pt x="225" y="143"/>
                      <a:pt x="226" y="147"/>
                      <a:pt x="224" y="151"/>
                    </a:cubicBezTo>
                    <a:cubicBezTo>
                      <a:pt x="224" y="160"/>
                      <a:pt x="216" y="163"/>
                      <a:pt x="209" y="166"/>
                    </a:cubicBezTo>
                    <a:cubicBezTo>
                      <a:pt x="205" y="166"/>
                      <a:pt x="200" y="167"/>
                      <a:pt x="195" y="164"/>
                    </a:cubicBezTo>
                    <a:cubicBezTo>
                      <a:pt x="189" y="166"/>
                      <a:pt x="186" y="170"/>
                      <a:pt x="181" y="173"/>
                    </a:cubicBezTo>
                    <a:cubicBezTo>
                      <a:pt x="172" y="179"/>
                      <a:pt x="182" y="185"/>
                      <a:pt x="181" y="191"/>
                    </a:cubicBezTo>
                    <a:cubicBezTo>
                      <a:pt x="181" y="201"/>
                      <a:pt x="176" y="211"/>
                      <a:pt x="167" y="216"/>
                    </a:cubicBezTo>
                    <a:cubicBezTo>
                      <a:pt x="162" y="218"/>
                      <a:pt x="156" y="217"/>
                      <a:pt x="152" y="213"/>
                    </a:cubicBezTo>
                    <a:cubicBezTo>
                      <a:pt x="151" y="210"/>
                      <a:pt x="148" y="206"/>
                      <a:pt x="152" y="203"/>
                    </a:cubicBezTo>
                    <a:cubicBezTo>
                      <a:pt x="156" y="200"/>
                      <a:pt x="160" y="202"/>
                      <a:pt x="164" y="204"/>
                    </a:cubicBezTo>
                    <a:cubicBezTo>
                      <a:pt x="166" y="204"/>
                      <a:pt x="168" y="200"/>
                      <a:pt x="170" y="197"/>
                    </a:cubicBezTo>
                    <a:cubicBezTo>
                      <a:pt x="172" y="191"/>
                      <a:pt x="171" y="185"/>
                      <a:pt x="166" y="180"/>
                    </a:cubicBezTo>
                    <a:cubicBezTo>
                      <a:pt x="160" y="176"/>
                      <a:pt x="153" y="179"/>
                      <a:pt x="147" y="180"/>
                    </a:cubicBezTo>
                    <a:cubicBezTo>
                      <a:pt x="138" y="184"/>
                      <a:pt x="130" y="189"/>
                      <a:pt x="128" y="199"/>
                    </a:cubicBezTo>
                    <a:cubicBezTo>
                      <a:pt x="125" y="208"/>
                      <a:pt x="128" y="218"/>
                      <a:pt x="133" y="225"/>
                    </a:cubicBezTo>
                    <a:cubicBezTo>
                      <a:pt x="131" y="228"/>
                      <a:pt x="132" y="233"/>
                      <a:pt x="127" y="235"/>
                    </a:cubicBezTo>
                    <a:cubicBezTo>
                      <a:pt x="123" y="246"/>
                      <a:pt x="125" y="258"/>
                      <a:pt x="132" y="267"/>
                    </a:cubicBezTo>
                    <a:cubicBezTo>
                      <a:pt x="138" y="271"/>
                      <a:pt x="147" y="272"/>
                      <a:pt x="154" y="268"/>
                    </a:cubicBezTo>
                    <a:cubicBezTo>
                      <a:pt x="154" y="258"/>
                      <a:pt x="153" y="244"/>
                      <a:pt x="164" y="238"/>
                    </a:cubicBezTo>
                    <a:cubicBezTo>
                      <a:pt x="170" y="235"/>
                      <a:pt x="175" y="234"/>
                      <a:pt x="181" y="236"/>
                    </a:cubicBezTo>
                    <a:cubicBezTo>
                      <a:pt x="191" y="239"/>
                      <a:pt x="192" y="250"/>
                      <a:pt x="195" y="258"/>
                    </a:cubicBezTo>
                    <a:cubicBezTo>
                      <a:pt x="197" y="273"/>
                      <a:pt x="189" y="289"/>
                      <a:pt x="198" y="302"/>
                    </a:cubicBezTo>
                    <a:cubicBezTo>
                      <a:pt x="211" y="303"/>
                      <a:pt x="221" y="315"/>
                      <a:pt x="224" y="326"/>
                    </a:cubicBezTo>
                    <a:cubicBezTo>
                      <a:pt x="222" y="336"/>
                      <a:pt x="223" y="348"/>
                      <a:pt x="213" y="353"/>
                    </a:cubicBezTo>
                    <a:cubicBezTo>
                      <a:pt x="207" y="353"/>
                      <a:pt x="201" y="356"/>
                      <a:pt x="196" y="352"/>
                    </a:cubicBezTo>
                    <a:cubicBezTo>
                      <a:pt x="192" y="350"/>
                      <a:pt x="188" y="346"/>
                      <a:pt x="188" y="341"/>
                    </a:cubicBezTo>
                    <a:cubicBezTo>
                      <a:pt x="189" y="339"/>
                      <a:pt x="191" y="337"/>
                      <a:pt x="193" y="337"/>
                    </a:cubicBezTo>
                    <a:cubicBezTo>
                      <a:pt x="197" y="336"/>
                      <a:pt x="198" y="339"/>
                      <a:pt x="200" y="342"/>
                    </a:cubicBezTo>
                    <a:cubicBezTo>
                      <a:pt x="203" y="344"/>
                      <a:pt x="207" y="344"/>
                      <a:pt x="209" y="342"/>
                    </a:cubicBezTo>
                    <a:cubicBezTo>
                      <a:pt x="214" y="337"/>
                      <a:pt x="213" y="328"/>
                      <a:pt x="211" y="322"/>
                    </a:cubicBezTo>
                    <a:cubicBezTo>
                      <a:pt x="207" y="313"/>
                      <a:pt x="198" y="309"/>
                      <a:pt x="187" y="310"/>
                    </a:cubicBezTo>
                    <a:cubicBezTo>
                      <a:pt x="177" y="312"/>
                      <a:pt x="169" y="321"/>
                      <a:pt x="161" y="326"/>
                    </a:cubicBezTo>
                    <a:cubicBezTo>
                      <a:pt x="159" y="334"/>
                      <a:pt x="158" y="346"/>
                      <a:pt x="147" y="348"/>
                    </a:cubicBezTo>
                    <a:cubicBezTo>
                      <a:pt x="142" y="349"/>
                      <a:pt x="136" y="350"/>
                      <a:pt x="131" y="347"/>
                    </a:cubicBezTo>
                    <a:cubicBezTo>
                      <a:pt x="128" y="344"/>
                      <a:pt x="125" y="342"/>
                      <a:pt x="126" y="337"/>
                    </a:cubicBezTo>
                    <a:cubicBezTo>
                      <a:pt x="126" y="334"/>
                      <a:pt x="130" y="331"/>
                      <a:pt x="133" y="332"/>
                    </a:cubicBezTo>
                    <a:cubicBezTo>
                      <a:pt x="137" y="332"/>
                      <a:pt x="138" y="337"/>
                      <a:pt x="141" y="341"/>
                    </a:cubicBezTo>
                    <a:cubicBezTo>
                      <a:pt x="143" y="342"/>
                      <a:pt x="146" y="341"/>
                      <a:pt x="148" y="339"/>
                    </a:cubicBezTo>
                    <a:cubicBezTo>
                      <a:pt x="152" y="333"/>
                      <a:pt x="153" y="326"/>
                      <a:pt x="150" y="319"/>
                    </a:cubicBezTo>
                    <a:cubicBezTo>
                      <a:pt x="146" y="315"/>
                      <a:pt x="141" y="311"/>
                      <a:pt x="135" y="311"/>
                    </a:cubicBezTo>
                    <a:cubicBezTo>
                      <a:pt x="127" y="311"/>
                      <a:pt x="116" y="310"/>
                      <a:pt x="111" y="319"/>
                    </a:cubicBezTo>
                    <a:cubicBezTo>
                      <a:pt x="109" y="322"/>
                      <a:pt x="111" y="327"/>
                      <a:pt x="107" y="328"/>
                    </a:cubicBezTo>
                    <a:cubicBezTo>
                      <a:pt x="100" y="323"/>
                      <a:pt x="91" y="323"/>
                      <a:pt x="83" y="324"/>
                    </a:cubicBezTo>
                    <a:cubicBezTo>
                      <a:pt x="76" y="328"/>
                      <a:pt x="66" y="328"/>
                      <a:pt x="62" y="337"/>
                    </a:cubicBezTo>
                    <a:cubicBezTo>
                      <a:pt x="70" y="340"/>
                      <a:pt x="77" y="347"/>
                      <a:pt x="80" y="354"/>
                    </a:cubicBezTo>
                    <a:cubicBezTo>
                      <a:pt x="84" y="366"/>
                      <a:pt x="98" y="368"/>
                      <a:pt x="110" y="368"/>
                    </a:cubicBezTo>
                    <a:cubicBezTo>
                      <a:pt x="115" y="368"/>
                      <a:pt x="118" y="363"/>
                      <a:pt x="124" y="364"/>
                    </a:cubicBezTo>
                    <a:cubicBezTo>
                      <a:pt x="131" y="371"/>
                      <a:pt x="131" y="371"/>
                      <a:pt x="131" y="371"/>
                    </a:cubicBezTo>
                    <a:cubicBezTo>
                      <a:pt x="143" y="374"/>
                      <a:pt x="152" y="369"/>
                      <a:pt x="162" y="362"/>
                    </a:cubicBezTo>
                    <a:cubicBezTo>
                      <a:pt x="170" y="370"/>
                      <a:pt x="178" y="375"/>
                      <a:pt x="185" y="384"/>
                    </a:cubicBezTo>
                    <a:cubicBezTo>
                      <a:pt x="187" y="393"/>
                      <a:pt x="176" y="399"/>
                      <a:pt x="169" y="403"/>
                    </a:cubicBezTo>
                    <a:cubicBezTo>
                      <a:pt x="168" y="405"/>
                      <a:pt x="164" y="410"/>
                      <a:pt x="161" y="408"/>
                    </a:cubicBezTo>
                    <a:cubicBezTo>
                      <a:pt x="156" y="402"/>
                      <a:pt x="149" y="399"/>
                      <a:pt x="142" y="397"/>
                    </a:cubicBezTo>
                    <a:cubicBezTo>
                      <a:pt x="133" y="397"/>
                      <a:pt x="123" y="400"/>
                      <a:pt x="115" y="403"/>
                    </a:cubicBezTo>
                    <a:cubicBezTo>
                      <a:pt x="108" y="399"/>
                      <a:pt x="101" y="400"/>
                      <a:pt x="94" y="404"/>
                    </a:cubicBezTo>
                    <a:cubicBezTo>
                      <a:pt x="82" y="413"/>
                      <a:pt x="82" y="430"/>
                      <a:pt x="67" y="437"/>
                    </a:cubicBezTo>
                    <a:close/>
                    <a:moveTo>
                      <a:pt x="114" y="480"/>
                    </a:moveTo>
                    <a:cubicBezTo>
                      <a:pt x="114" y="483"/>
                      <a:pt x="117" y="486"/>
                      <a:pt x="114" y="488"/>
                    </a:cubicBezTo>
                    <a:cubicBezTo>
                      <a:pt x="113" y="489"/>
                      <a:pt x="112" y="494"/>
                      <a:pt x="116" y="494"/>
                    </a:cubicBezTo>
                    <a:cubicBezTo>
                      <a:pt x="122" y="493"/>
                      <a:pt x="128" y="492"/>
                      <a:pt x="133" y="489"/>
                    </a:cubicBezTo>
                    <a:cubicBezTo>
                      <a:pt x="144" y="489"/>
                      <a:pt x="156" y="494"/>
                      <a:pt x="161" y="504"/>
                    </a:cubicBezTo>
                    <a:cubicBezTo>
                      <a:pt x="163" y="509"/>
                      <a:pt x="157" y="516"/>
                      <a:pt x="164" y="518"/>
                    </a:cubicBezTo>
                    <a:cubicBezTo>
                      <a:pt x="174" y="507"/>
                      <a:pt x="162" y="493"/>
                      <a:pt x="164" y="479"/>
                    </a:cubicBezTo>
                    <a:cubicBezTo>
                      <a:pt x="163" y="474"/>
                      <a:pt x="171" y="466"/>
                      <a:pt x="161" y="465"/>
                    </a:cubicBezTo>
                    <a:cubicBezTo>
                      <a:pt x="157" y="464"/>
                      <a:pt x="156" y="468"/>
                      <a:pt x="154" y="470"/>
                    </a:cubicBezTo>
                    <a:cubicBezTo>
                      <a:pt x="145" y="480"/>
                      <a:pt x="131" y="475"/>
                      <a:pt x="119" y="474"/>
                    </a:cubicBezTo>
                    <a:cubicBezTo>
                      <a:pt x="116" y="474"/>
                      <a:pt x="116" y="478"/>
                      <a:pt x="114" y="480"/>
                    </a:cubicBezTo>
                    <a:close/>
                    <a:moveTo>
                      <a:pt x="136" y="295"/>
                    </a:moveTo>
                    <a:cubicBezTo>
                      <a:pt x="134" y="295"/>
                      <a:pt x="134" y="297"/>
                      <a:pt x="133" y="299"/>
                    </a:cubicBezTo>
                    <a:cubicBezTo>
                      <a:pt x="147" y="304"/>
                      <a:pt x="147" y="304"/>
                      <a:pt x="147" y="304"/>
                    </a:cubicBezTo>
                    <a:cubicBezTo>
                      <a:pt x="152" y="307"/>
                      <a:pt x="156" y="312"/>
                      <a:pt x="160" y="316"/>
                    </a:cubicBezTo>
                    <a:cubicBezTo>
                      <a:pt x="169" y="310"/>
                      <a:pt x="177" y="302"/>
                      <a:pt x="188" y="301"/>
                    </a:cubicBezTo>
                    <a:cubicBezTo>
                      <a:pt x="190" y="297"/>
                      <a:pt x="187" y="293"/>
                      <a:pt x="186" y="290"/>
                    </a:cubicBezTo>
                    <a:cubicBezTo>
                      <a:pt x="185" y="275"/>
                      <a:pt x="193" y="257"/>
                      <a:pt x="181" y="244"/>
                    </a:cubicBezTo>
                    <a:cubicBezTo>
                      <a:pt x="177" y="242"/>
                      <a:pt x="175" y="242"/>
                      <a:pt x="171" y="243"/>
                    </a:cubicBezTo>
                    <a:cubicBezTo>
                      <a:pt x="162" y="248"/>
                      <a:pt x="163" y="260"/>
                      <a:pt x="164" y="269"/>
                    </a:cubicBezTo>
                    <a:cubicBezTo>
                      <a:pt x="162" y="273"/>
                      <a:pt x="162" y="273"/>
                      <a:pt x="162" y="273"/>
                    </a:cubicBezTo>
                    <a:cubicBezTo>
                      <a:pt x="156" y="280"/>
                      <a:pt x="147" y="280"/>
                      <a:pt x="137" y="279"/>
                    </a:cubicBezTo>
                    <a:cubicBezTo>
                      <a:pt x="137" y="280"/>
                      <a:pt x="137" y="280"/>
                      <a:pt x="137" y="280"/>
                    </a:cubicBezTo>
                    <a:cubicBezTo>
                      <a:pt x="143" y="282"/>
                      <a:pt x="150" y="286"/>
                      <a:pt x="157" y="285"/>
                    </a:cubicBezTo>
                    <a:cubicBezTo>
                      <a:pt x="161" y="285"/>
                      <a:pt x="164" y="282"/>
                      <a:pt x="166" y="278"/>
                    </a:cubicBezTo>
                    <a:cubicBezTo>
                      <a:pt x="168" y="273"/>
                      <a:pt x="170" y="266"/>
                      <a:pt x="170" y="260"/>
                    </a:cubicBezTo>
                    <a:cubicBezTo>
                      <a:pt x="171" y="256"/>
                      <a:pt x="169" y="249"/>
                      <a:pt x="176" y="250"/>
                    </a:cubicBezTo>
                    <a:cubicBezTo>
                      <a:pt x="182" y="258"/>
                      <a:pt x="182" y="270"/>
                      <a:pt x="179" y="281"/>
                    </a:cubicBezTo>
                    <a:cubicBezTo>
                      <a:pt x="177" y="286"/>
                      <a:pt x="182" y="293"/>
                      <a:pt x="176" y="297"/>
                    </a:cubicBezTo>
                    <a:cubicBezTo>
                      <a:pt x="170" y="298"/>
                      <a:pt x="165" y="305"/>
                      <a:pt x="157" y="306"/>
                    </a:cubicBezTo>
                    <a:cubicBezTo>
                      <a:pt x="153" y="298"/>
                      <a:pt x="143" y="297"/>
                      <a:pt x="136" y="295"/>
                    </a:cubicBezTo>
                    <a:close/>
                    <a:moveTo>
                      <a:pt x="236" y="207"/>
                    </a:moveTo>
                    <a:cubicBezTo>
                      <a:pt x="231" y="214"/>
                      <a:pt x="226" y="221"/>
                      <a:pt x="226" y="230"/>
                    </a:cubicBezTo>
                    <a:cubicBezTo>
                      <a:pt x="222" y="247"/>
                      <a:pt x="227" y="265"/>
                      <a:pt x="234" y="281"/>
                    </a:cubicBezTo>
                    <a:cubicBezTo>
                      <a:pt x="249" y="301"/>
                      <a:pt x="276" y="306"/>
                      <a:pt x="299" y="300"/>
                    </a:cubicBezTo>
                    <a:cubicBezTo>
                      <a:pt x="303" y="302"/>
                      <a:pt x="309" y="303"/>
                      <a:pt x="313" y="301"/>
                    </a:cubicBezTo>
                    <a:cubicBezTo>
                      <a:pt x="320" y="287"/>
                      <a:pt x="333" y="275"/>
                      <a:pt x="348" y="268"/>
                    </a:cubicBezTo>
                    <a:cubicBezTo>
                      <a:pt x="363" y="261"/>
                      <a:pt x="383" y="267"/>
                      <a:pt x="399" y="270"/>
                    </a:cubicBezTo>
                    <a:cubicBezTo>
                      <a:pt x="411" y="273"/>
                      <a:pt x="424" y="280"/>
                      <a:pt x="437" y="279"/>
                    </a:cubicBezTo>
                    <a:cubicBezTo>
                      <a:pt x="453" y="280"/>
                      <a:pt x="465" y="265"/>
                      <a:pt x="474" y="254"/>
                    </a:cubicBezTo>
                    <a:cubicBezTo>
                      <a:pt x="475" y="241"/>
                      <a:pt x="483" y="228"/>
                      <a:pt x="475" y="216"/>
                    </a:cubicBezTo>
                    <a:cubicBezTo>
                      <a:pt x="475" y="215"/>
                      <a:pt x="473" y="214"/>
                      <a:pt x="475" y="213"/>
                    </a:cubicBezTo>
                    <a:cubicBezTo>
                      <a:pt x="488" y="205"/>
                      <a:pt x="493" y="190"/>
                      <a:pt x="497" y="177"/>
                    </a:cubicBezTo>
                    <a:cubicBezTo>
                      <a:pt x="498" y="169"/>
                      <a:pt x="496" y="163"/>
                      <a:pt x="493" y="157"/>
                    </a:cubicBezTo>
                    <a:cubicBezTo>
                      <a:pt x="484" y="134"/>
                      <a:pt x="458" y="126"/>
                      <a:pt x="442" y="106"/>
                    </a:cubicBezTo>
                    <a:cubicBezTo>
                      <a:pt x="432" y="93"/>
                      <a:pt x="431" y="76"/>
                      <a:pt x="434" y="59"/>
                    </a:cubicBezTo>
                    <a:cubicBezTo>
                      <a:pt x="427" y="53"/>
                      <a:pt x="419" y="59"/>
                      <a:pt x="411" y="59"/>
                    </a:cubicBezTo>
                    <a:cubicBezTo>
                      <a:pt x="396" y="64"/>
                      <a:pt x="378" y="76"/>
                      <a:pt x="374" y="93"/>
                    </a:cubicBezTo>
                    <a:cubicBezTo>
                      <a:pt x="370" y="100"/>
                      <a:pt x="374" y="109"/>
                      <a:pt x="375" y="117"/>
                    </a:cubicBezTo>
                    <a:cubicBezTo>
                      <a:pt x="366" y="123"/>
                      <a:pt x="363" y="133"/>
                      <a:pt x="359" y="143"/>
                    </a:cubicBezTo>
                    <a:cubicBezTo>
                      <a:pt x="360" y="149"/>
                      <a:pt x="360" y="156"/>
                      <a:pt x="363" y="163"/>
                    </a:cubicBezTo>
                    <a:cubicBezTo>
                      <a:pt x="364" y="168"/>
                      <a:pt x="370" y="168"/>
                      <a:pt x="374" y="170"/>
                    </a:cubicBezTo>
                    <a:cubicBezTo>
                      <a:pt x="378" y="173"/>
                      <a:pt x="375" y="178"/>
                      <a:pt x="375" y="181"/>
                    </a:cubicBezTo>
                    <a:cubicBezTo>
                      <a:pt x="375" y="192"/>
                      <a:pt x="379" y="203"/>
                      <a:pt x="390" y="208"/>
                    </a:cubicBezTo>
                    <a:cubicBezTo>
                      <a:pt x="397" y="208"/>
                      <a:pt x="404" y="208"/>
                      <a:pt x="409" y="202"/>
                    </a:cubicBezTo>
                    <a:cubicBezTo>
                      <a:pt x="412" y="198"/>
                      <a:pt x="415" y="192"/>
                      <a:pt x="414" y="186"/>
                    </a:cubicBezTo>
                    <a:cubicBezTo>
                      <a:pt x="411" y="184"/>
                      <a:pt x="406" y="186"/>
                      <a:pt x="403" y="187"/>
                    </a:cubicBezTo>
                    <a:cubicBezTo>
                      <a:pt x="394" y="185"/>
                      <a:pt x="385" y="179"/>
                      <a:pt x="381" y="171"/>
                    </a:cubicBezTo>
                    <a:cubicBezTo>
                      <a:pt x="375" y="157"/>
                      <a:pt x="383" y="142"/>
                      <a:pt x="393" y="133"/>
                    </a:cubicBezTo>
                    <a:cubicBezTo>
                      <a:pt x="408" y="123"/>
                      <a:pt x="429" y="123"/>
                      <a:pt x="443" y="133"/>
                    </a:cubicBezTo>
                    <a:cubicBezTo>
                      <a:pt x="458" y="145"/>
                      <a:pt x="464" y="164"/>
                      <a:pt x="467" y="182"/>
                    </a:cubicBezTo>
                    <a:cubicBezTo>
                      <a:pt x="467" y="208"/>
                      <a:pt x="456" y="235"/>
                      <a:pt x="432" y="251"/>
                    </a:cubicBezTo>
                    <a:cubicBezTo>
                      <a:pt x="417" y="261"/>
                      <a:pt x="403" y="259"/>
                      <a:pt x="385" y="261"/>
                    </a:cubicBezTo>
                    <a:cubicBezTo>
                      <a:pt x="366" y="257"/>
                      <a:pt x="351" y="242"/>
                      <a:pt x="341" y="227"/>
                    </a:cubicBezTo>
                    <a:cubicBezTo>
                      <a:pt x="336" y="234"/>
                      <a:pt x="334" y="242"/>
                      <a:pt x="327" y="247"/>
                    </a:cubicBezTo>
                    <a:cubicBezTo>
                      <a:pt x="319" y="255"/>
                      <a:pt x="309" y="262"/>
                      <a:pt x="298" y="258"/>
                    </a:cubicBezTo>
                    <a:cubicBezTo>
                      <a:pt x="295" y="257"/>
                      <a:pt x="293" y="255"/>
                      <a:pt x="290" y="257"/>
                    </a:cubicBezTo>
                    <a:cubicBezTo>
                      <a:pt x="285" y="264"/>
                      <a:pt x="276" y="264"/>
                      <a:pt x="270" y="267"/>
                    </a:cubicBezTo>
                    <a:cubicBezTo>
                      <a:pt x="262" y="269"/>
                      <a:pt x="256" y="266"/>
                      <a:pt x="251" y="261"/>
                    </a:cubicBezTo>
                    <a:cubicBezTo>
                      <a:pt x="244" y="254"/>
                      <a:pt x="241" y="242"/>
                      <a:pt x="244" y="231"/>
                    </a:cubicBezTo>
                    <a:cubicBezTo>
                      <a:pt x="244" y="224"/>
                      <a:pt x="253" y="226"/>
                      <a:pt x="256" y="220"/>
                    </a:cubicBezTo>
                    <a:cubicBezTo>
                      <a:pt x="258" y="216"/>
                      <a:pt x="257" y="211"/>
                      <a:pt x="253" y="207"/>
                    </a:cubicBezTo>
                    <a:cubicBezTo>
                      <a:pt x="248" y="204"/>
                      <a:pt x="242" y="205"/>
                      <a:pt x="236" y="207"/>
                    </a:cubicBezTo>
                    <a:close/>
                    <a:moveTo>
                      <a:pt x="226" y="510"/>
                    </a:moveTo>
                    <a:cubicBezTo>
                      <a:pt x="225" y="518"/>
                      <a:pt x="225" y="518"/>
                      <a:pt x="225" y="518"/>
                    </a:cubicBezTo>
                    <a:cubicBezTo>
                      <a:pt x="227" y="534"/>
                      <a:pt x="227" y="553"/>
                      <a:pt x="245" y="558"/>
                    </a:cubicBezTo>
                    <a:cubicBezTo>
                      <a:pt x="250" y="561"/>
                      <a:pt x="254" y="556"/>
                      <a:pt x="257" y="552"/>
                    </a:cubicBezTo>
                    <a:cubicBezTo>
                      <a:pt x="258" y="550"/>
                      <a:pt x="260" y="546"/>
                      <a:pt x="258" y="544"/>
                    </a:cubicBezTo>
                    <a:cubicBezTo>
                      <a:pt x="252" y="540"/>
                      <a:pt x="247" y="538"/>
                      <a:pt x="239" y="538"/>
                    </a:cubicBezTo>
                    <a:cubicBezTo>
                      <a:pt x="233" y="533"/>
                      <a:pt x="230" y="524"/>
                      <a:pt x="231" y="514"/>
                    </a:cubicBezTo>
                    <a:cubicBezTo>
                      <a:pt x="234" y="505"/>
                      <a:pt x="240" y="495"/>
                      <a:pt x="249" y="490"/>
                    </a:cubicBezTo>
                    <a:cubicBezTo>
                      <a:pt x="251" y="489"/>
                      <a:pt x="254" y="490"/>
                      <a:pt x="256" y="488"/>
                    </a:cubicBezTo>
                    <a:cubicBezTo>
                      <a:pt x="265" y="488"/>
                      <a:pt x="271" y="485"/>
                      <a:pt x="279" y="489"/>
                    </a:cubicBezTo>
                    <a:cubicBezTo>
                      <a:pt x="286" y="491"/>
                      <a:pt x="292" y="497"/>
                      <a:pt x="299" y="501"/>
                    </a:cubicBezTo>
                    <a:cubicBezTo>
                      <a:pt x="301" y="503"/>
                      <a:pt x="299" y="507"/>
                      <a:pt x="303" y="508"/>
                    </a:cubicBezTo>
                    <a:cubicBezTo>
                      <a:pt x="312" y="504"/>
                      <a:pt x="320" y="511"/>
                      <a:pt x="329" y="514"/>
                    </a:cubicBezTo>
                    <a:cubicBezTo>
                      <a:pt x="336" y="520"/>
                      <a:pt x="340" y="529"/>
                      <a:pt x="342" y="537"/>
                    </a:cubicBezTo>
                    <a:cubicBezTo>
                      <a:pt x="345" y="538"/>
                      <a:pt x="345" y="538"/>
                      <a:pt x="345" y="538"/>
                    </a:cubicBezTo>
                    <a:cubicBezTo>
                      <a:pt x="350" y="532"/>
                      <a:pt x="354" y="525"/>
                      <a:pt x="361" y="521"/>
                    </a:cubicBezTo>
                    <a:cubicBezTo>
                      <a:pt x="365" y="517"/>
                      <a:pt x="374" y="519"/>
                      <a:pt x="372" y="511"/>
                    </a:cubicBezTo>
                    <a:cubicBezTo>
                      <a:pt x="368" y="508"/>
                      <a:pt x="365" y="514"/>
                      <a:pt x="361" y="514"/>
                    </a:cubicBezTo>
                    <a:cubicBezTo>
                      <a:pt x="329" y="505"/>
                      <a:pt x="329" y="505"/>
                      <a:pt x="329" y="505"/>
                    </a:cubicBezTo>
                    <a:cubicBezTo>
                      <a:pt x="316" y="500"/>
                      <a:pt x="308" y="488"/>
                      <a:pt x="298" y="479"/>
                    </a:cubicBezTo>
                    <a:cubicBezTo>
                      <a:pt x="280" y="473"/>
                      <a:pt x="264" y="480"/>
                      <a:pt x="247" y="484"/>
                    </a:cubicBezTo>
                    <a:cubicBezTo>
                      <a:pt x="237" y="489"/>
                      <a:pt x="231" y="500"/>
                      <a:pt x="226" y="510"/>
                    </a:cubicBezTo>
                    <a:close/>
                    <a:moveTo>
                      <a:pt x="244" y="208"/>
                    </a:moveTo>
                    <a:cubicBezTo>
                      <a:pt x="229" y="221"/>
                      <a:pt x="232" y="239"/>
                      <a:pt x="232" y="256"/>
                    </a:cubicBezTo>
                    <a:cubicBezTo>
                      <a:pt x="237" y="275"/>
                      <a:pt x="253" y="288"/>
                      <a:pt x="270" y="293"/>
                    </a:cubicBezTo>
                    <a:cubicBezTo>
                      <a:pt x="282" y="295"/>
                      <a:pt x="295" y="296"/>
                      <a:pt x="308" y="295"/>
                    </a:cubicBezTo>
                    <a:cubicBezTo>
                      <a:pt x="310" y="292"/>
                      <a:pt x="312" y="292"/>
                      <a:pt x="313" y="289"/>
                    </a:cubicBezTo>
                    <a:cubicBezTo>
                      <a:pt x="322" y="277"/>
                      <a:pt x="334" y="266"/>
                      <a:pt x="348" y="260"/>
                    </a:cubicBezTo>
                    <a:cubicBezTo>
                      <a:pt x="350" y="257"/>
                      <a:pt x="357" y="261"/>
                      <a:pt x="358" y="256"/>
                    </a:cubicBezTo>
                    <a:cubicBezTo>
                      <a:pt x="352" y="252"/>
                      <a:pt x="349" y="246"/>
                      <a:pt x="345" y="240"/>
                    </a:cubicBezTo>
                    <a:cubicBezTo>
                      <a:pt x="342" y="240"/>
                      <a:pt x="342" y="240"/>
                      <a:pt x="342" y="240"/>
                    </a:cubicBezTo>
                    <a:cubicBezTo>
                      <a:pt x="333" y="250"/>
                      <a:pt x="321" y="260"/>
                      <a:pt x="305" y="260"/>
                    </a:cubicBezTo>
                    <a:cubicBezTo>
                      <a:pt x="301" y="261"/>
                      <a:pt x="297" y="259"/>
                      <a:pt x="294" y="261"/>
                    </a:cubicBezTo>
                    <a:cubicBezTo>
                      <a:pt x="290" y="271"/>
                      <a:pt x="278" y="272"/>
                      <a:pt x="268" y="273"/>
                    </a:cubicBezTo>
                    <a:cubicBezTo>
                      <a:pt x="255" y="273"/>
                      <a:pt x="243" y="264"/>
                      <a:pt x="238" y="252"/>
                    </a:cubicBezTo>
                    <a:cubicBezTo>
                      <a:pt x="238" y="228"/>
                      <a:pt x="238" y="228"/>
                      <a:pt x="238" y="228"/>
                    </a:cubicBezTo>
                    <a:cubicBezTo>
                      <a:pt x="238" y="223"/>
                      <a:pt x="244" y="224"/>
                      <a:pt x="246" y="220"/>
                    </a:cubicBezTo>
                    <a:cubicBezTo>
                      <a:pt x="249" y="216"/>
                      <a:pt x="253" y="213"/>
                      <a:pt x="249" y="209"/>
                    </a:cubicBezTo>
                    <a:cubicBezTo>
                      <a:pt x="247" y="207"/>
                      <a:pt x="246" y="208"/>
                      <a:pt x="244" y="208"/>
                    </a:cubicBezTo>
                    <a:close/>
                    <a:moveTo>
                      <a:pt x="254" y="375"/>
                    </a:moveTo>
                    <a:cubicBezTo>
                      <a:pt x="236" y="384"/>
                      <a:pt x="236" y="384"/>
                      <a:pt x="236" y="384"/>
                    </a:cubicBezTo>
                    <a:cubicBezTo>
                      <a:pt x="235" y="386"/>
                      <a:pt x="234" y="387"/>
                      <a:pt x="236" y="389"/>
                    </a:cubicBezTo>
                    <a:cubicBezTo>
                      <a:pt x="249" y="393"/>
                      <a:pt x="262" y="401"/>
                      <a:pt x="267" y="414"/>
                    </a:cubicBezTo>
                    <a:cubicBezTo>
                      <a:pt x="269" y="422"/>
                      <a:pt x="263" y="432"/>
                      <a:pt x="273" y="437"/>
                    </a:cubicBezTo>
                    <a:cubicBezTo>
                      <a:pt x="284" y="436"/>
                      <a:pt x="296" y="431"/>
                      <a:pt x="308" y="434"/>
                    </a:cubicBezTo>
                    <a:cubicBezTo>
                      <a:pt x="313" y="418"/>
                      <a:pt x="323" y="397"/>
                      <a:pt x="343" y="393"/>
                    </a:cubicBezTo>
                    <a:cubicBezTo>
                      <a:pt x="353" y="391"/>
                      <a:pt x="364" y="392"/>
                      <a:pt x="372" y="389"/>
                    </a:cubicBezTo>
                    <a:cubicBezTo>
                      <a:pt x="387" y="389"/>
                      <a:pt x="395" y="403"/>
                      <a:pt x="400" y="414"/>
                    </a:cubicBezTo>
                    <a:cubicBezTo>
                      <a:pt x="402" y="422"/>
                      <a:pt x="402" y="432"/>
                      <a:pt x="395" y="438"/>
                    </a:cubicBezTo>
                    <a:cubicBezTo>
                      <a:pt x="389" y="441"/>
                      <a:pt x="382" y="441"/>
                      <a:pt x="374" y="440"/>
                    </a:cubicBezTo>
                    <a:cubicBezTo>
                      <a:pt x="364" y="436"/>
                      <a:pt x="363" y="419"/>
                      <a:pt x="349" y="423"/>
                    </a:cubicBezTo>
                    <a:cubicBezTo>
                      <a:pt x="344" y="426"/>
                      <a:pt x="339" y="428"/>
                      <a:pt x="336" y="434"/>
                    </a:cubicBezTo>
                    <a:cubicBezTo>
                      <a:pt x="331" y="440"/>
                      <a:pt x="335" y="448"/>
                      <a:pt x="338" y="454"/>
                    </a:cubicBezTo>
                    <a:cubicBezTo>
                      <a:pt x="345" y="465"/>
                      <a:pt x="357" y="472"/>
                      <a:pt x="369" y="475"/>
                    </a:cubicBezTo>
                    <a:cubicBezTo>
                      <a:pt x="385" y="475"/>
                      <a:pt x="400" y="475"/>
                      <a:pt x="412" y="464"/>
                    </a:cubicBezTo>
                    <a:cubicBezTo>
                      <a:pt x="422" y="459"/>
                      <a:pt x="427" y="449"/>
                      <a:pt x="432" y="441"/>
                    </a:cubicBezTo>
                    <a:cubicBezTo>
                      <a:pt x="441" y="441"/>
                      <a:pt x="448" y="434"/>
                      <a:pt x="455" y="431"/>
                    </a:cubicBezTo>
                    <a:cubicBezTo>
                      <a:pt x="473" y="418"/>
                      <a:pt x="475" y="396"/>
                      <a:pt x="472" y="376"/>
                    </a:cubicBezTo>
                    <a:cubicBezTo>
                      <a:pt x="472" y="361"/>
                      <a:pt x="460" y="351"/>
                      <a:pt x="452" y="340"/>
                    </a:cubicBezTo>
                    <a:cubicBezTo>
                      <a:pt x="443" y="333"/>
                      <a:pt x="430" y="332"/>
                      <a:pt x="420" y="327"/>
                    </a:cubicBezTo>
                    <a:cubicBezTo>
                      <a:pt x="412" y="316"/>
                      <a:pt x="412" y="316"/>
                      <a:pt x="412" y="316"/>
                    </a:cubicBezTo>
                    <a:cubicBezTo>
                      <a:pt x="401" y="302"/>
                      <a:pt x="381" y="301"/>
                      <a:pt x="365" y="306"/>
                    </a:cubicBezTo>
                    <a:cubicBezTo>
                      <a:pt x="357" y="310"/>
                      <a:pt x="348" y="315"/>
                      <a:pt x="344" y="324"/>
                    </a:cubicBezTo>
                    <a:cubicBezTo>
                      <a:pt x="343" y="330"/>
                      <a:pt x="345" y="336"/>
                      <a:pt x="347" y="342"/>
                    </a:cubicBezTo>
                    <a:cubicBezTo>
                      <a:pt x="349" y="348"/>
                      <a:pt x="357" y="346"/>
                      <a:pt x="362" y="349"/>
                    </a:cubicBezTo>
                    <a:cubicBezTo>
                      <a:pt x="364" y="346"/>
                      <a:pt x="366" y="341"/>
                      <a:pt x="370" y="341"/>
                    </a:cubicBezTo>
                    <a:cubicBezTo>
                      <a:pt x="376" y="338"/>
                      <a:pt x="382" y="340"/>
                      <a:pt x="387" y="343"/>
                    </a:cubicBezTo>
                    <a:cubicBezTo>
                      <a:pt x="394" y="346"/>
                      <a:pt x="395" y="353"/>
                      <a:pt x="397" y="360"/>
                    </a:cubicBezTo>
                    <a:cubicBezTo>
                      <a:pt x="397" y="367"/>
                      <a:pt x="392" y="373"/>
                      <a:pt x="386" y="377"/>
                    </a:cubicBezTo>
                    <a:cubicBezTo>
                      <a:pt x="379" y="380"/>
                      <a:pt x="371" y="384"/>
                      <a:pt x="364" y="382"/>
                    </a:cubicBezTo>
                    <a:cubicBezTo>
                      <a:pt x="346" y="387"/>
                      <a:pt x="330" y="378"/>
                      <a:pt x="320" y="363"/>
                    </a:cubicBezTo>
                    <a:cubicBezTo>
                      <a:pt x="316" y="357"/>
                      <a:pt x="315" y="350"/>
                      <a:pt x="310" y="344"/>
                    </a:cubicBezTo>
                    <a:cubicBezTo>
                      <a:pt x="296" y="344"/>
                      <a:pt x="284" y="343"/>
                      <a:pt x="271" y="338"/>
                    </a:cubicBezTo>
                    <a:cubicBezTo>
                      <a:pt x="269" y="340"/>
                      <a:pt x="269" y="340"/>
                      <a:pt x="269" y="340"/>
                    </a:cubicBezTo>
                    <a:cubicBezTo>
                      <a:pt x="265" y="352"/>
                      <a:pt x="264" y="367"/>
                      <a:pt x="254" y="375"/>
                    </a:cubicBezTo>
                    <a:close/>
                    <a:moveTo>
                      <a:pt x="267" y="374"/>
                    </a:moveTo>
                    <a:cubicBezTo>
                      <a:pt x="262" y="379"/>
                      <a:pt x="256" y="382"/>
                      <a:pt x="252" y="387"/>
                    </a:cubicBezTo>
                    <a:cubicBezTo>
                      <a:pt x="267" y="396"/>
                      <a:pt x="275" y="411"/>
                      <a:pt x="277" y="427"/>
                    </a:cubicBezTo>
                    <a:cubicBezTo>
                      <a:pt x="284" y="428"/>
                      <a:pt x="293" y="425"/>
                      <a:pt x="300" y="425"/>
                    </a:cubicBezTo>
                    <a:cubicBezTo>
                      <a:pt x="303" y="423"/>
                      <a:pt x="303" y="419"/>
                      <a:pt x="306" y="417"/>
                    </a:cubicBezTo>
                    <a:cubicBezTo>
                      <a:pt x="312" y="405"/>
                      <a:pt x="321" y="396"/>
                      <a:pt x="331" y="387"/>
                    </a:cubicBezTo>
                    <a:cubicBezTo>
                      <a:pt x="327" y="381"/>
                      <a:pt x="319" y="377"/>
                      <a:pt x="315" y="371"/>
                    </a:cubicBezTo>
                    <a:cubicBezTo>
                      <a:pt x="311" y="364"/>
                      <a:pt x="309" y="357"/>
                      <a:pt x="304" y="353"/>
                    </a:cubicBezTo>
                    <a:cubicBezTo>
                      <a:pt x="294" y="353"/>
                      <a:pt x="284" y="350"/>
                      <a:pt x="274" y="349"/>
                    </a:cubicBezTo>
                    <a:cubicBezTo>
                      <a:pt x="272" y="357"/>
                      <a:pt x="271" y="366"/>
                      <a:pt x="267" y="374"/>
                    </a:cubicBezTo>
                    <a:close/>
                    <a:moveTo>
                      <a:pt x="267" y="140"/>
                    </a:moveTo>
                    <a:cubicBezTo>
                      <a:pt x="277" y="143"/>
                      <a:pt x="289" y="145"/>
                      <a:pt x="296" y="134"/>
                    </a:cubicBezTo>
                    <a:cubicBezTo>
                      <a:pt x="303" y="128"/>
                      <a:pt x="302" y="118"/>
                      <a:pt x="308" y="112"/>
                    </a:cubicBezTo>
                    <a:cubicBezTo>
                      <a:pt x="310" y="111"/>
                      <a:pt x="312" y="114"/>
                      <a:pt x="312" y="115"/>
                    </a:cubicBezTo>
                    <a:cubicBezTo>
                      <a:pt x="310" y="129"/>
                      <a:pt x="305" y="143"/>
                      <a:pt x="308" y="156"/>
                    </a:cubicBezTo>
                    <a:cubicBezTo>
                      <a:pt x="309" y="163"/>
                      <a:pt x="314" y="169"/>
                      <a:pt x="312" y="176"/>
                    </a:cubicBezTo>
                    <a:cubicBezTo>
                      <a:pt x="309" y="177"/>
                      <a:pt x="306" y="178"/>
                      <a:pt x="304" y="175"/>
                    </a:cubicBezTo>
                    <a:cubicBezTo>
                      <a:pt x="297" y="157"/>
                      <a:pt x="279" y="155"/>
                      <a:pt x="263" y="152"/>
                    </a:cubicBezTo>
                    <a:cubicBezTo>
                      <a:pt x="258" y="149"/>
                      <a:pt x="261" y="140"/>
                      <a:pt x="267" y="140"/>
                    </a:cubicBezTo>
                    <a:close/>
                    <a:moveTo>
                      <a:pt x="264" y="384"/>
                    </a:moveTo>
                    <a:cubicBezTo>
                      <a:pt x="262" y="388"/>
                      <a:pt x="267" y="391"/>
                      <a:pt x="269" y="392"/>
                    </a:cubicBezTo>
                    <a:cubicBezTo>
                      <a:pt x="277" y="399"/>
                      <a:pt x="280" y="409"/>
                      <a:pt x="282" y="419"/>
                    </a:cubicBezTo>
                    <a:cubicBezTo>
                      <a:pt x="285" y="420"/>
                      <a:pt x="291" y="419"/>
                      <a:pt x="295" y="418"/>
                    </a:cubicBezTo>
                    <a:cubicBezTo>
                      <a:pt x="296" y="412"/>
                      <a:pt x="301" y="406"/>
                      <a:pt x="306" y="401"/>
                    </a:cubicBezTo>
                    <a:cubicBezTo>
                      <a:pt x="310" y="397"/>
                      <a:pt x="317" y="394"/>
                      <a:pt x="318" y="388"/>
                    </a:cubicBezTo>
                    <a:cubicBezTo>
                      <a:pt x="309" y="379"/>
                      <a:pt x="304" y="368"/>
                      <a:pt x="300" y="358"/>
                    </a:cubicBezTo>
                    <a:cubicBezTo>
                      <a:pt x="294" y="357"/>
                      <a:pt x="285" y="354"/>
                      <a:pt x="279" y="358"/>
                    </a:cubicBezTo>
                    <a:cubicBezTo>
                      <a:pt x="277" y="367"/>
                      <a:pt x="273" y="378"/>
                      <a:pt x="264" y="384"/>
                    </a:cubicBezTo>
                    <a:close/>
                    <a:moveTo>
                      <a:pt x="280" y="616"/>
                    </a:moveTo>
                    <a:cubicBezTo>
                      <a:pt x="275" y="618"/>
                      <a:pt x="269" y="617"/>
                      <a:pt x="265" y="622"/>
                    </a:cubicBezTo>
                    <a:cubicBezTo>
                      <a:pt x="265" y="624"/>
                      <a:pt x="265" y="626"/>
                      <a:pt x="266" y="627"/>
                    </a:cubicBezTo>
                    <a:cubicBezTo>
                      <a:pt x="274" y="629"/>
                      <a:pt x="280" y="625"/>
                      <a:pt x="287" y="624"/>
                    </a:cubicBezTo>
                    <a:cubicBezTo>
                      <a:pt x="300" y="625"/>
                      <a:pt x="305" y="638"/>
                      <a:pt x="307" y="648"/>
                    </a:cubicBezTo>
                    <a:cubicBezTo>
                      <a:pt x="310" y="650"/>
                      <a:pt x="311" y="647"/>
                      <a:pt x="314" y="647"/>
                    </a:cubicBezTo>
                    <a:cubicBezTo>
                      <a:pt x="317" y="645"/>
                      <a:pt x="319" y="641"/>
                      <a:pt x="319" y="637"/>
                    </a:cubicBezTo>
                    <a:cubicBezTo>
                      <a:pt x="312" y="627"/>
                      <a:pt x="308" y="613"/>
                      <a:pt x="311" y="601"/>
                    </a:cubicBezTo>
                    <a:cubicBezTo>
                      <a:pt x="312" y="599"/>
                      <a:pt x="309" y="597"/>
                      <a:pt x="307" y="597"/>
                    </a:cubicBezTo>
                    <a:cubicBezTo>
                      <a:pt x="301" y="609"/>
                      <a:pt x="289" y="610"/>
                      <a:pt x="280" y="616"/>
                    </a:cubicBezTo>
                    <a:close/>
                    <a:moveTo>
                      <a:pt x="352" y="430"/>
                    </a:moveTo>
                    <a:cubicBezTo>
                      <a:pt x="346" y="432"/>
                      <a:pt x="339" y="440"/>
                      <a:pt x="343" y="448"/>
                    </a:cubicBezTo>
                    <a:cubicBezTo>
                      <a:pt x="349" y="454"/>
                      <a:pt x="354" y="464"/>
                      <a:pt x="363" y="466"/>
                    </a:cubicBezTo>
                    <a:cubicBezTo>
                      <a:pt x="384" y="472"/>
                      <a:pt x="407" y="464"/>
                      <a:pt x="420" y="447"/>
                    </a:cubicBezTo>
                    <a:cubicBezTo>
                      <a:pt x="423" y="443"/>
                      <a:pt x="421" y="437"/>
                      <a:pt x="425" y="434"/>
                    </a:cubicBezTo>
                    <a:cubicBezTo>
                      <a:pt x="432" y="432"/>
                      <a:pt x="441" y="432"/>
                      <a:pt x="447" y="426"/>
                    </a:cubicBezTo>
                    <a:cubicBezTo>
                      <a:pt x="466" y="414"/>
                      <a:pt x="466" y="388"/>
                      <a:pt x="463" y="369"/>
                    </a:cubicBezTo>
                    <a:cubicBezTo>
                      <a:pt x="457" y="359"/>
                      <a:pt x="450" y="347"/>
                      <a:pt x="439" y="342"/>
                    </a:cubicBezTo>
                    <a:cubicBezTo>
                      <a:pt x="431" y="336"/>
                      <a:pt x="422" y="340"/>
                      <a:pt x="415" y="336"/>
                    </a:cubicBezTo>
                    <a:cubicBezTo>
                      <a:pt x="410" y="326"/>
                      <a:pt x="404" y="317"/>
                      <a:pt x="394" y="313"/>
                    </a:cubicBezTo>
                    <a:cubicBezTo>
                      <a:pt x="379" y="308"/>
                      <a:pt x="364" y="314"/>
                      <a:pt x="354" y="323"/>
                    </a:cubicBezTo>
                    <a:cubicBezTo>
                      <a:pt x="351" y="328"/>
                      <a:pt x="351" y="335"/>
                      <a:pt x="354" y="338"/>
                    </a:cubicBezTo>
                    <a:cubicBezTo>
                      <a:pt x="355" y="339"/>
                      <a:pt x="356" y="339"/>
                      <a:pt x="358" y="338"/>
                    </a:cubicBezTo>
                    <a:cubicBezTo>
                      <a:pt x="361" y="335"/>
                      <a:pt x="366" y="333"/>
                      <a:pt x="370" y="331"/>
                    </a:cubicBezTo>
                    <a:cubicBezTo>
                      <a:pt x="382" y="328"/>
                      <a:pt x="395" y="333"/>
                      <a:pt x="402" y="343"/>
                    </a:cubicBezTo>
                    <a:cubicBezTo>
                      <a:pt x="410" y="348"/>
                      <a:pt x="401" y="362"/>
                      <a:pt x="411" y="365"/>
                    </a:cubicBezTo>
                    <a:cubicBezTo>
                      <a:pt x="411" y="358"/>
                      <a:pt x="414" y="352"/>
                      <a:pt x="412" y="346"/>
                    </a:cubicBezTo>
                    <a:cubicBezTo>
                      <a:pt x="414" y="343"/>
                      <a:pt x="416" y="347"/>
                      <a:pt x="419" y="346"/>
                    </a:cubicBezTo>
                    <a:cubicBezTo>
                      <a:pt x="434" y="348"/>
                      <a:pt x="449" y="357"/>
                      <a:pt x="456" y="372"/>
                    </a:cubicBezTo>
                    <a:cubicBezTo>
                      <a:pt x="461" y="387"/>
                      <a:pt x="460" y="403"/>
                      <a:pt x="450" y="416"/>
                    </a:cubicBezTo>
                    <a:cubicBezTo>
                      <a:pt x="443" y="423"/>
                      <a:pt x="431" y="427"/>
                      <a:pt x="421" y="424"/>
                    </a:cubicBezTo>
                    <a:cubicBezTo>
                      <a:pt x="420" y="422"/>
                      <a:pt x="414" y="419"/>
                      <a:pt x="417" y="416"/>
                    </a:cubicBezTo>
                    <a:cubicBezTo>
                      <a:pt x="424" y="415"/>
                      <a:pt x="430" y="412"/>
                      <a:pt x="435" y="409"/>
                    </a:cubicBezTo>
                    <a:cubicBezTo>
                      <a:pt x="440" y="404"/>
                      <a:pt x="446" y="400"/>
                      <a:pt x="447" y="393"/>
                    </a:cubicBezTo>
                    <a:cubicBezTo>
                      <a:pt x="442" y="382"/>
                      <a:pt x="433" y="373"/>
                      <a:pt x="422" y="366"/>
                    </a:cubicBezTo>
                    <a:cubicBezTo>
                      <a:pt x="420" y="366"/>
                      <a:pt x="416" y="365"/>
                      <a:pt x="415" y="367"/>
                    </a:cubicBezTo>
                    <a:cubicBezTo>
                      <a:pt x="422" y="373"/>
                      <a:pt x="430" y="381"/>
                      <a:pt x="437" y="388"/>
                    </a:cubicBezTo>
                    <a:cubicBezTo>
                      <a:pt x="441" y="399"/>
                      <a:pt x="425" y="402"/>
                      <a:pt x="420" y="409"/>
                    </a:cubicBezTo>
                    <a:cubicBezTo>
                      <a:pt x="416" y="408"/>
                      <a:pt x="412" y="409"/>
                      <a:pt x="409" y="412"/>
                    </a:cubicBezTo>
                    <a:cubicBezTo>
                      <a:pt x="410" y="421"/>
                      <a:pt x="411" y="432"/>
                      <a:pt x="405" y="439"/>
                    </a:cubicBezTo>
                    <a:cubicBezTo>
                      <a:pt x="400" y="448"/>
                      <a:pt x="389" y="447"/>
                      <a:pt x="381" y="449"/>
                    </a:cubicBezTo>
                    <a:cubicBezTo>
                      <a:pt x="375" y="448"/>
                      <a:pt x="368" y="446"/>
                      <a:pt x="364" y="441"/>
                    </a:cubicBezTo>
                    <a:cubicBezTo>
                      <a:pt x="358" y="438"/>
                      <a:pt x="359" y="431"/>
                      <a:pt x="352" y="430"/>
                    </a:cubicBezTo>
                    <a:close/>
                    <a:moveTo>
                      <a:pt x="384" y="118"/>
                    </a:moveTo>
                    <a:cubicBezTo>
                      <a:pt x="384" y="109"/>
                      <a:pt x="378" y="102"/>
                      <a:pt x="381" y="93"/>
                    </a:cubicBezTo>
                    <a:cubicBezTo>
                      <a:pt x="388" y="76"/>
                      <a:pt x="405" y="65"/>
                      <a:pt x="424" y="64"/>
                    </a:cubicBezTo>
                    <a:cubicBezTo>
                      <a:pt x="430" y="67"/>
                      <a:pt x="423" y="72"/>
                      <a:pt x="424" y="76"/>
                    </a:cubicBezTo>
                    <a:cubicBezTo>
                      <a:pt x="420" y="94"/>
                      <a:pt x="431" y="110"/>
                      <a:pt x="445" y="120"/>
                    </a:cubicBezTo>
                    <a:cubicBezTo>
                      <a:pt x="446" y="123"/>
                      <a:pt x="444" y="122"/>
                      <a:pt x="442" y="122"/>
                    </a:cubicBezTo>
                    <a:cubicBezTo>
                      <a:pt x="439" y="122"/>
                      <a:pt x="435" y="119"/>
                      <a:pt x="432" y="118"/>
                    </a:cubicBezTo>
                    <a:cubicBezTo>
                      <a:pt x="413" y="116"/>
                      <a:pt x="392" y="117"/>
                      <a:pt x="379" y="134"/>
                    </a:cubicBezTo>
                    <a:cubicBezTo>
                      <a:pt x="378" y="142"/>
                      <a:pt x="374" y="148"/>
                      <a:pt x="373" y="155"/>
                    </a:cubicBezTo>
                    <a:cubicBezTo>
                      <a:pt x="371" y="158"/>
                      <a:pt x="369" y="154"/>
                      <a:pt x="369" y="153"/>
                    </a:cubicBezTo>
                    <a:cubicBezTo>
                      <a:pt x="368" y="150"/>
                      <a:pt x="368" y="150"/>
                      <a:pt x="368" y="150"/>
                    </a:cubicBezTo>
                    <a:cubicBezTo>
                      <a:pt x="371" y="138"/>
                      <a:pt x="374" y="126"/>
                      <a:pt x="384" y="118"/>
                    </a:cubicBezTo>
                    <a:close/>
                    <a:moveTo>
                      <a:pt x="384" y="581"/>
                    </a:moveTo>
                    <a:cubicBezTo>
                      <a:pt x="374" y="587"/>
                      <a:pt x="369" y="599"/>
                      <a:pt x="369" y="611"/>
                    </a:cubicBezTo>
                    <a:cubicBezTo>
                      <a:pt x="371" y="620"/>
                      <a:pt x="375" y="629"/>
                      <a:pt x="382" y="636"/>
                    </a:cubicBezTo>
                    <a:cubicBezTo>
                      <a:pt x="385" y="641"/>
                      <a:pt x="381" y="645"/>
                      <a:pt x="380" y="650"/>
                    </a:cubicBezTo>
                    <a:cubicBezTo>
                      <a:pt x="378" y="663"/>
                      <a:pt x="383" y="676"/>
                      <a:pt x="390" y="687"/>
                    </a:cubicBezTo>
                    <a:cubicBezTo>
                      <a:pt x="398" y="694"/>
                      <a:pt x="407" y="700"/>
                      <a:pt x="418" y="700"/>
                    </a:cubicBezTo>
                    <a:cubicBezTo>
                      <a:pt x="428" y="695"/>
                      <a:pt x="420" y="682"/>
                      <a:pt x="427" y="675"/>
                    </a:cubicBezTo>
                    <a:cubicBezTo>
                      <a:pt x="432" y="663"/>
                      <a:pt x="442" y="652"/>
                      <a:pt x="453" y="645"/>
                    </a:cubicBezTo>
                    <a:cubicBezTo>
                      <a:pt x="453" y="644"/>
                      <a:pt x="452" y="644"/>
                      <a:pt x="451" y="644"/>
                    </a:cubicBezTo>
                    <a:cubicBezTo>
                      <a:pt x="436" y="649"/>
                      <a:pt x="421" y="647"/>
                      <a:pt x="406" y="644"/>
                    </a:cubicBezTo>
                    <a:cubicBezTo>
                      <a:pt x="390" y="637"/>
                      <a:pt x="388" y="620"/>
                      <a:pt x="387" y="606"/>
                    </a:cubicBezTo>
                    <a:cubicBezTo>
                      <a:pt x="387" y="592"/>
                      <a:pt x="395" y="581"/>
                      <a:pt x="407" y="575"/>
                    </a:cubicBezTo>
                    <a:cubicBezTo>
                      <a:pt x="408" y="574"/>
                      <a:pt x="406" y="573"/>
                      <a:pt x="405" y="573"/>
                    </a:cubicBezTo>
                    <a:cubicBezTo>
                      <a:pt x="398" y="574"/>
                      <a:pt x="390" y="575"/>
                      <a:pt x="384" y="581"/>
                    </a:cubicBezTo>
                    <a:close/>
                    <a:moveTo>
                      <a:pt x="372" y="358"/>
                    </a:moveTo>
                    <a:cubicBezTo>
                      <a:pt x="372" y="358"/>
                      <a:pt x="371" y="358"/>
                      <a:pt x="371" y="360"/>
                    </a:cubicBezTo>
                    <a:cubicBezTo>
                      <a:pt x="372" y="360"/>
                      <a:pt x="373" y="360"/>
                      <a:pt x="374" y="359"/>
                    </a:cubicBezTo>
                    <a:cubicBezTo>
                      <a:pt x="372" y="358"/>
                      <a:pt x="372" y="358"/>
                      <a:pt x="372" y="358"/>
                    </a:cubicBezTo>
                    <a:close/>
                    <a:moveTo>
                      <a:pt x="60" y="327"/>
                    </a:moveTo>
                    <a:cubicBezTo>
                      <a:pt x="55" y="331"/>
                      <a:pt x="49" y="334"/>
                      <a:pt x="49" y="341"/>
                    </a:cubicBezTo>
                    <a:cubicBezTo>
                      <a:pt x="50" y="347"/>
                      <a:pt x="56" y="346"/>
                      <a:pt x="60" y="346"/>
                    </a:cubicBezTo>
                    <a:cubicBezTo>
                      <a:pt x="67" y="347"/>
                      <a:pt x="73" y="356"/>
                      <a:pt x="76" y="362"/>
                    </a:cubicBezTo>
                    <a:cubicBezTo>
                      <a:pt x="88" y="374"/>
                      <a:pt x="105" y="378"/>
                      <a:pt x="122" y="373"/>
                    </a:cubicBezTo>
                    <a:cubicBezTo>
                      <a:pt x="129" y="378"/>
                      <a:pt x="139" y="382"/>
                      <a:pt x="148" y="378"/>
                    </a:cubicBezTo>
                    <a:cubicBezTo>
                      <a:pt x="153" y="378"/>
                      <a:pt x="157" y="372"/>
                      <a:pt x="162" y="373"/>
                    </a:cubicBezTo>
                    <a:cubicBezTo>
                      <a:pt x="166" y="378"/>
                      <a:pt x="173" y="381"/>
                      <a:pt x="174" y="387"/>
                    </a:cubicBezTo>
                    <a:cubicBezTo>
                      <a:pt x="172" y="393"/>
                      <a:pt x="168" y="397"/>
                      <a:pt x="162" y="398"/>
                    </a:cubicBezTo>
                    <a:cubicBezTo>
                      <a:pt x="149" y="385"/>
                      <a:pt x="130" y="388"/>
                      <a:pt x="114" y="394"/>
                    </a:cubicBezTo>
                    <a:cubicBezTo>
                      <a:pt x="110" y="392"/>
                      <a:pt x="104" y="393"/>
                      <a:pt x="99" y="394"/>
                    </a:cubicBezTo>
                    <a:cubicBezTo>
                      <a:pt x="83" y="397"/>
                      <a:pt x="78" y="414"/>
                      <a:pt x="71" y="425"/>
                    </a:cubicBezTo>
                    <a:cubicBezTo>
                      <a:pt x="66" y="431"/>
                      <a:pt x="59" y="429"/>
                      <a:pt x="52" y="428"/>
                    </a:cubicBezTo>
                    <a:cubicBezTo>
                      <a:pt x="50" y="431"/>
                      <a:pt x="52" y="436"/>
                      <a:pt x="53" y="440"/>
                    </a:cubicBezTo>
                    <a:cubicBezTo>
                      <a:pt x="55" y="450"/>
                      <a:pt x="64" y="455"/>
                      <a:pt x="70" y="461"/>
                    </a:cubicBezTo>
                    <a:cubicBezTo>
                      <a:pt x="78" y="465"/>
                      <a:pt x="88" y="468"/>
                      <a:pt x="97" y="464"/>
                    </a:cubicBezTo>
                    <a:cubicBezTo>
                      <a:pt x="102" y="466"/>
                      <a:pt x="108" y="462"/>
                      <a:pt x="112" y="463"/>
                    </a:cubicBezTo>
                    <a:cubicBezTo>
                      <a:pt x="117" y="468"/>
                      <a:pt x="123" y="470"/>
                      <a:pt x="130" y="472"/>
                    </a:cubicBezTo>
                    <a:cubicBezTo>
                      <a:pt x="137" y="471"/>
                      <a:pt x="146" y="472"/>
                      <a:pt x="151" y="466"/>
                    </a:cubicBezTo>
                    <a:cubicBezTo>
                      <a:pt x="157" y="463"/>
                      <a:pt x="157" y="458"/>
                      <a:pt x="163" y="455"/>
                    </a:cubicBezTo>
                    <a:cubicBezTo>
                      <a:pt x="167" y="460"/>
                      <a:pt x="173" y="460"/>
                      <a:pt x="176" y="465"/>
                    </a:cubicBezTo>
                    <a:cubicBezTo>
                      <a:pt x="173" y="473"/>
                      <a:pt x="173" y="473"/>
                      <a:pt x="173" y="473"/>
                    </a:cubicBezTo>
                    <a:cubicBezTo>
                      <a:pt x="167" y="490"/>
                      <a:pt x="178" y="507"/>
                      <a:pt x="167" y="522"/>
                    </a:cubicBezTo>
                    <a:cubicBezTo>
                      <a:pt x="164" y="524"/>
                      <a:pt x="161" y="526"/>
                      <a:pt x="157" y="524"/>
                    </a:cubicBezTo>
                    <a:cubicBezTo>
                      <a:pt x="148" y="520"/>
                      <a:pt x="160" y="512"/>
                      <a:pt x="154" y="505"/>
                    </a:cubicBezTo>
                    <a:cubicBezTo>
                      <a:pt x="146" y="496"/>
                      <a:pt x="133" y="495"/>
                      <a:pt x="122" y="499"/>
                    </a:cubicBezTo>
                    <a:cubicBezTo>
                      <a:pt x="110" y="501"/>
                      <a:pt x="110" y="514"/>
                      <a:pt x="105" y="522"/>
                    </a:cubicBezTo>
                    <a:cubicBezTo>
                      <a:pt x="103" y="540"/>
                      <a:pt x="109" y="559"/>
                      <a:pt x="124" y="569"/>
                    </a:cubicBezTo>
                    <a:cubicBezTo>
                      <a:pt x="122" y="580"/>
                      <a:pt x="127" y="588"/>
                      <a:pt x="134" y="594"/>
                    </a:cubicBezTo>
                    <a:cubicBezTo>
                      <a:pt x="147" y="606"/>
                      <a:pt x="164" y="603"/>
                      <a:pt x="178" y="596"/>
                    </a:cubicBezTo>
                    <a:cubicBezTo>
                      <a:pt x="183" y="602"/>
                      <a:pt x="187" y="609"/>
                      <a:pt x="191" y="615"/>
                    </a:cubicBezTo>
                    <a:cubicBezTo>
                      <a:pt x="182" y="620"/>
                      <a:pt x="184" y="630"/>
                      <a:pt x="181" y="637"/>
                    </a:cubicBezTo>
                    <a:cubicBezTo>
                      <a:pt x="182" y="646"/>
                      <a:pt x="185" y="653"/>
                      <a:pt x="191" y="659"/>
                    </a:cubicBezTo>
                    <a:cubicBezTo>
                      <a:pt x="200" y="667"/>
                      <a:pt x="213" y="673"/>
                      <a:pt x="224" y="672"/>
                    </a:cubicBezTo>
                    <a:cubicBezTo>
                      <a:pt x="234" y="667"/>
                      <a:pt x="236" y="680"/>
                      <a:pt x="244" y="681"/>
                    </a:cubicBezTo>
                    <a:cubicBezTo>
                      <a:pt x="255" y="686"/>
                      <a:pt x="268" y="681"/>
                      <a:pt x="279" y="678"/>
                    </a:cubicBezTo>
                    <a:cubicBezTo>
                      <a:pt x="289" y="672"/>
                      <a:pt x="299" y="661"/>
                      <a:pt x="297" y="648"/>
                    </a:cubicBezTo>
                    <a:cubicBezTo>
                      <a:pt x="296" y="641"/>
                      <a:pt x="291" y="633"/>
                      <a:pt x="284" y="631"/>
                    </a:cubicBezTo>
                    <a:cubicBezTo>
                      <a:pt x="279" y="634"/>
                      <a:pt x="271" y="637"/>
                      <a:pt x="264" y="634"/>
                    </a:cubicBezTo>
                    <a:cubicBezTo>
                      <a:pt x="259" y="631"/>
                      <a:pt x="257" y="625"/>
                      <a:pt x="258" y="619"/>
                    </a:cubicBezTo>
                    <a:cubicBezTo>
                      <a:pt x="259" y="616"/>
                      <a:pt x="260" y="612"/>
                      <a:pt x="264" y="611"/>
                    </a:cubicBezTo>
                    <a:cubicBezTo>
                      <a:pt x="280" y="610"/>
                      <a:pt x="295" y="602"/>
                      <a:pt x="304" y="589"/>
                    </a:cubicBezTo>
                    <a:cubicBezTo>
                      <a:pt x="307" y="589"/>
                      <a:pt x="310" y="588"/>
                      <a:pt x="311" y="586"/>
                    </a:cubicBezTo>
                    <a:cubicBezTo>
                      <a:pt x="309" y="581"/>
                      <a:pt x="312" y="577"/>
                      <a:pt x="312" y="572"/>
                    </a:cubicBezTo>
                    <a:cubicBezTo>
                      <a:pt x="320" y="567"/>
                      <a:pt x="330" y="563"/>
                      <a:pt x="334" y="554"/>
                    </a:cubicBezTo>
                    <a:cubicBezTo>
                      <a:pt x="337" y="546"/>
                      <a:pt x="336" y="539"/>
                      <a:pt x="334" y="533"/>
                    </a:cubicBezTo>
                    <a:cubicBezTo>
                      <a:pt x="331" y="522"/>
                      <a:pt x="321" y="514"/>
                      <a:pt x="311" y="512"/>
                    </a:cubicBezTo>
                    <a:cubicBezTo>
                      <a:pt x="306" y="510"/>
                      <a:pt x="301" y="515"/>
                      <a:pt x="297" y="512"/>
                    </a:cubicBezTo>
                    <a:cubicBezTo>
                      <a:pt x="293" y="505"/>
                      <a:pt x="287" y="497"/>
                      <a:pt x="279" y="495"/>
                    </a:cubicBezTo>
                    <a:cubicBezTo>
                      <a:pt x="266" y="494"/>
                      <a:pt x="252" y="498"/>
                      <a:pt x="245" y="508"/>
                    </a:cubicBezTo>
                    <a:cubicBezTo>
                      <a:pt x="243" y="516"/>
                      <a:pt x="239" y="525"/>
                      <a:pt x="245" y="533"/>
                    </a:cubicBezTo>
                    <a:cubicBezTo>
                      <a:pt x="255" y="532"/>
                      <a:pt x="255" y="532"/>
                      <a:pt x="255" y="532"/>
                    </a:cubicBezTo>
                    <a:cubicBezTo>
                      <a:pt x="259" y="535"/>
                      <a:pt x="264" y="539"/>
                      <a:pt x="266" y="544"/>
                    </a:cubicBezTo>
                    <a:cubicBezTo>
                      <a:pt x="268" y="548"/>
                      <a:pt x="267" y="555"/>
                      <a:pt x="264" y="559"/>
                    </a:cubicBezTo>
                    <a:cubicBezTo>
                      <a:pt x="256" y="565"/>
                      <a:pt x="247" y="566"/>
                      <a:pt x="237" y="564"/>
                    </a:cubicBezTo>
                    <a:cubicBezTo>
                      <a:pt x="225" y="559"/>
                      <a:pt x="219" y="547"/>
                      <a:pt x="217" y="535"/>
                    </a:cubicBezTo>
                    <a:cubicBezTo>
                      <a:pt x="214" y="518"/>
                      <a:pt x="219" y="500"/>
                      <a:pt x="231" y="488"/>
                    </a:cubicBezTo>
                    <a:cubicBezTo>
                      <a:pt x="244" y="475"/>
                      <a:pt x="263" y="472"/>
                      <a:pt x="281" y="471"/>
                    </a:cubicBezTo>
                    <a:cubicBezTo>
                      <a:pt x="289" y="472"/>
                      <a:pt x="297" y="470"/>
                      <a:pt x="304" y="475"/>
                    </a:cubicBezTo>
                    <a:cubicBezTo>
                      <a:pt x="308" y="482"/>
                      <a:pt x="314" y="487"/>
                      <a:pt x="319" y="492"/>
                    </a:cubicBezTo>
                    <a:cubicBezTo>
                      <a:pt x="331" y="500"/>
                      <a:pt x="344" y="504"/>
                      <a:pt x="359" y="504"/>
                    </a:cubicBezTo>
                    <a:cubicBezTo>
                      <a:pt x="375" y="504"/>
                      <a:pt x="392" y="502"/>
                      <a:pt x="407" y="497"/>
                    </a:cubicBezTo>
                    <a:cubicBezTo>
                      <a:pt x="423" y="495"/>
                      <a:pt x="441" y="498"/>
                      <a:pt x="456" y="506"/>
                    </a:cubicBezTo>
                    <a:cubicBezTo>
                      <a:pt x="472" y="517"/>
                      <a:pt x="481" y="535"/>
                      <a:pt x="481" y="555"/>
                    </a:cubicBezTo>
                    <a:cubicBezTo>
                      <a:pt x="486" y="562"/>
                      <a:pt x="495" y="566"/>
                      <a:pt x="497" y="575"/>
                    </a:cubicBezTo>
                    <a:cubicBezTo>
                      <a:pt x="503" y="591"/>
                      <a:pt x="502" y="613"/>
                      <a:pt x="489" y="626"/>
                    </a:cubicBezTo>
                    <a:cubicBezTo>
                      <a:pt x="469" y="646"/>
                      <a:pt x="446" y="661"/>
                      <a:pt x="432" y="686"/>
                    </a:cubicBezTo>
                    <a:cubicBezTo>
                      <a:pt x="429" y="692"/>
                      <a:pt x="432" y="701"/>
                      <a:pt x="427" y="707"/>
                    </a:cubicBezTo>
                    <a:cubicBezTo>
                      <a:pt x="410" y="708"/>
                      <a:pt x="391" y="700"/>
                      <a:pt x="380" y="686"/>
                    </a:cubicBezTo>
                    <a:cubicBezTo>
                      <a:pt x="371" y="675"/>
                      <a:pt x="367" y="656"/>
                      <a:pt x="375" y="644"/>
                    </a:cubicBezTo>
                    <a:cubicBezTo>
                      <a:pt x="380" y="635"/>
                      <a:pt x="367" y="632"/>
                      <a:pt x="367" y="626"/>
                    </a:cubicBezTo>
                    <a:cubicBezTo>
                      <a:pt x="360" y="615"/>
                      <a:pt x="364" y="600"/>
                      <a:pt x="367" y="589"/>
                    </a:cubicBezTo>
                    <a:cubicBezTo>
                      <a:pt x="375" y="581"/>
                      <a:pt x="383" y="571"/>
                      <a:pt x="393" y="566"/>
                    </a:cubicBezTo>
                    <a:cubicBezTo>
                      <a:pt x="403" y="563"/>
                      <a:pt x="415" y="561"/>
                      <a:pt x="422" y="570"/>
                    </a:cubicBezTo>
                    <a:cubicBezTo>
                      <a:pt x="423" y="573"/>
                      <a:pt x="425" y="576"/>
                      <a:pt x="423" y="580"/>
                    </a:cubicBezTo>
                    <a:cubicBezTo>
                      <a:pt x="421" y="583"/>
                      <a:pt x="416" y="583"/>
                      <a:pt x="412" y="584"/>
                    </a:cubicBezTo>
                    <a:cubicBezTo>
                      <a:pt x="403" y="589"/>
                      <a:pt x="396" y="597"/>
                      <a:pt x="393" y="607"/>
                    </a:cubicBezTo>
                    <a:cubicBezTo>
                      <a:pt x="393" y="616"/>
                      <a:pt x="396" y="622"/>
                      <a:pt x="401" y="629"/>
                    </a:cubicBezTo>
                    <a:cubicBezTo>
                      <a:pt x="406" y="634"/>
                      <a:pt x="411" y="641"/>
                      <a:pt x="418" y="641"/>
                    </a:cubicBezTo>
                    <a:cubicBezTo>
                      <a:pt x="431" y="643"/>
                      <a:pt x="443" y="642"/>
                      <a:pt x="454" y="636"/>
                    </a:cubicBezTo>
                    <a:cubicBezTo>
                      <a:pt x="472" y="625"/>
                      <a:pt x="470" y="601"/>
                      <a:pt x="468" y="583"/>
                    </a:cubicBezTo>
                    <a:cubicBezTo>
                      <a:pt x="475" y="564"/>
                      <a:pt x="468" y="543"/>
                      <a:pt x="457" y="529"/>
                    </a:cubicBezTo>
                    <a:cubicBezTo>
                      <a:pt x="445" y="514"/>
                      <a:pt x="429" y="509"/>
                      <a:pt x="410" y="510"/>
                    </a:cubicBezTo>
                    <a:cubicBezTo>
                      <a:pt x="382" y="513"/>
                      <a:pt x="354" y="529"/>
                      <a:pt x="344" y="556"/>
                    </a:cubicBezTo>
                    <a:cubicBezTo>
                      <a:pt x="340" y="563"/>
                      <a:pt x="331" y="566"/>
                      <a:pt x="327" y="574"/>
                    </a:cubicBezTo>
                    <a:cubicBezTo>
                      <a:pt x="312" y="591"/>
                      <a:pt x="317" y="617"/>
                      <a:pt x="327" y="636"/>
                    </a:cubicBezTo>
                    <a:cubicBezTo>
                      <a:pt x="329" y="648"/>
                      <a:pt x="324" y="660"/>
                      <a:pt x="327" y="673"/>
                    </a:cubicBezTo>
                    <a:cubicBezTo>
                      <a:pt x="329" y="691"/>
                      <a:pt x="336" y="707"/>
                      <a:pt x="346" y="721"/>
                    </a:cubicBezTo>
                    <a:cubicBezTo>
                      <a:pt x="356" y="728"/>
                      <a:pt x="365" y="737"/>
                      <a:pt x="377" y="740"/>
                    </a:cubicBezTo>
                    <a:cubicBezTo>
                      <a:pt x="401" y="748"/>
                      <a:pt x="426" y="757"/>
                      <a:pt x="451" y="751"/>
                    </a:cubicBezTo>
                    <a:cubicBezTo>
                      <a:pt x="465" y="748"/>
                      <a:pt x="480" y="742"/>
                      <a:pt x="490" y="731"/>
                    </a:cubicBezTo>
                    <a:cubicBezTo>
                      <a:pt x="494" y="729"/>
                      <a:pt x="493" y="725"/>
                      <a:pt x="492" y="722"/>
                    </a:cubicBezTo>
                    <a:cubicBezTo>
                      <a:pt x="485" y="718"/>
                      <a:pt x="481" y="712"/>
                      <a:pt x="479" y="705"/>
                    </a:cubicBezTo>
                    <a:cubicBezTo>
                      <a:pt x="479" y="690"/>
                      <a:pt x="490" y="679"/>
                      <a:pt x="500" y="671"/>
                    </a:cubicBezTo>
                    <a:cubicBezTo>
                      <a:pt x="505" y="667"/>
                      <a:pt x="510" y="662"/>
                      <a:pt x="516" y="662"/>
                    </a:cubicBezTo>
                    <a:cubicBezTo>
                      <a:pt x="511" y="674"/>
                      <a:pt x="513" y="687"/>
                      <a:pt x="520" y="696"/>
                    </a:cubicBezTo>
                    <a:cubicBezTo>
                      <a:pt x="529" y="702"/>
                      <a:pt x="529" y="702"/>
                      <a:pt x="529" y="702"/>
                    </a:cubicBezTo>
                    <a:cubicBezTo>
                      <a:pt x="541" y="706"/>
                      <a:pt x="551" y="696"/>
                      <a:pt x="562" y="697"/>
                    </a:cubicBezTo>
                    <a:cubicBezTo>
                      <a:pt x="576" y="706"/>
                      <a:pt x="584" y="723"/>
                      <a:pt x="587" y="739"/>
                    </a:cubicBezTo>
                    <a:cubicBezTo>
                      <a:pt x="589" y="743"/>
                      <a:pt x="586" y="748"/>
                      <a:pt x="588" y="752"/>
                    </a:cubicBezTo>
                    <a:cubicBezTo>
                      <a:pt x="610" y="755"/>
                      <a:pt x="610" y="755"/>
                      <a:pt x="610" y="755"/>
                    </a:cubicBezTo>
                    <a:cubicBezTo>
                      <a:pt x="704" y="754"/>
                      <a:pt x="805" y="756"/>
                      <a:pt x="901" y="756"/>
                    </a:cubicBezTo>
                    <a:cubicBezTo>
                      <a:pt x="903" y="755"/>
                      <a:pt x="903" y="755"/>
                      <a:pt x="903" y="755"/>
                    </a:cubicBezTo>
                    <a:cubicBezTo>
                      <a:pt x="903" y="753"/>
                      <a:pt x="904" y="750"/>
                      <a:pt x="902" y="748"/>
                    </a:cubicBezTo>
                    <a:cubicBezTo>
                      <a:pt x="898" y="749"/>
                      <a:pt x="895" y="745"/>
                      <a:pt x="891" y="747"/>
                    </a:cubicBezTo>
                    <a:cubicBezTo>
                      <a:pt x="711" y="746"/>
                      <a:pt x="711" y="746"/>
                      <a:pt x="711" y="746"/>
                    </a:cubicBezTo>
                    <a:cubicBezTo>
                      <a:pt x="598" y="746"/>
                      <a:pt x="598" y="746"/>
                      <a:pt x="598" y="746"/>
                    </a:cubicBezTo>
                    <a:cubicBezTo>
                      <a:pt x="596" y="745"/>
                      <a:pt x="596" y="745"/>
                      <a:pt x="596" y="745"/>
                    </a:cubicBezTo>
                    <a:cubicBezTo>
                      <a:pt x="591" y="724"/>
                      <a:pt x="584" y="705"/>
                      <a:pt x="568" y="689"/>
                    </a:cubicBezTo>
                    <a:cubicBezTo>
                      <a:pt x="556" y="679"/>
                      <a:pt x="548" y="697"/>
                      <a:pt x="535" y="695"/>
                    </a:cubicBezTo>
                    <a:cubicBezTo>
                      <a:pt x="529" y="693"/>
                      <a:pt x="523" y="691"/>
                      <a:pt x="522" y="685"/>
                    </a:cubicBezTo>
                    <a:cubicBezTo>
                      <a:pt x="517" y="671"/>
                      <a:pt x="525" y="659"/>
                      <a:pt x="535" y="650"/>
                    </a:cubicBezTo>
                    <a:cubicBezTo>
                      <a:pt x="538" y="650"/>
                      <a:pt x="540" y="650"/>
                      <a:pt x="543" y="649"/>
                    </a:cubicBezTo>
                    <a:cubicBezTo>
                      <a:pt x="567" y="644"/>
                      <a:pt x="589" y="656"/>
                      <a:pt x="605" y="674"/>
                    </a:cubicBezTo>
                    <a:cubicBezTo>
                      <a:pt x="612" y="686"/>
                      <a:pt x="619" y="697"/>
                      <a:pt x="621" y="710"/>
                    </a:cubicBezTo>
                    <a:cubicBezTo>
                      <a:pt x="654" y="710"/>
                      <a:pt x="684" y="711"/>
                      <a:pt x="715" y="712"/>
                    </a:cubicBezTo>
                    <a:cubicBezTo>
                      <a:pt x="897" y="714"/>
                      <a:pt x="897" y="714"/>
                      <a:pt x="897" y="714"/>
                    </a:cubicBezTo>
                    <a:cubicBezTo>
                      <a:pt x="902" y="713"/>
                      <a:pt x="902" y="713"/>
                      <a:pt x="902" y="713"/>
                    </a:cubicBezTo>
                    <a:cubicBezTo>
                      <a:pt x="903" y="711"/>
                      <a:pt x="903" y="708"/>
                      <a:pt x="902" y="706"/>
                    </a:cubicBezTo>
                    <a:cubicBezTo>
                      <a:pt x="863" y="705"/>
                      <a:pt x="829" y="704"/>
                      <a:pt x="792" y="704"/>
                    </a:cubicBezTo>
                    <a:cubicBezTo>
                      <a:pt x="627" y="701"/>
                      <a:pt x="627" y="701"/>
                      <a:pt x="627" y="701"/>
                    </a:cubicBezTo>
                    <a:cubicBezTo>
                      <a:pt x="624" y="700"/>
                      <a:pt x="624" y="700"/>
                      <a:pt x="624" y="700"/>
                    </a:cubicBezTo>
                    <a:cubicBezTo>
                      <a:pt x="619" y="678"/>
                      <a:pt x="603" y="656"/>
                      <a:pt x="581" y="646"/>
                    </a:cubicBezTo>
                    <a:cubicBezTo>
                      <a:pt x="569" y="641"/>
                      <a:pt x="557" y="637"/>
                      <a:pt x="543" y="640"/>
                    </a:cubicBezTo>
                    <a:cubicBezTo>
                      <a:pt x="542" y="639"/>
                      <a:pt x="542" y="639"/>
                      <a:pt x="542" y="639"/>
                    </a:cubicBezTo>
                    <a:cubicBezTo>
                      <a:pt x="549" y="628"/>
                      <a:pt x="552" y="614"/>
                      <a:pt x="552" y="602"/>
                    </a:cubicBezTo>
                    <a:cubicBezTo>
                      <a:pt x="548" y="576"/>
                      <a:pt x="540" y="552"/>
                      <a:pt x="522" y="532"/>
                    </a:cubicBezTo>
                    <a:cubicBezTo>
                      <a:pt x="520" y="511"/>
                      <a:pt x="520" y="511"/>
                      <a:pt x="520" y="511"/>
                    </a:cubicBezTo>
                    <a:cubicBezTo>
                      <a:pt x="517" y="497"/>
                      <a:pt x="512" y="485"/>
                      <a:pt x="502" y="475"/>
                    </a:cubicBezTo>
                    <a:cubicBezTo>
                      <a:pt x="499" y="467"/>
                      <a:pt x="478" y="463"/>
                      <a:pt x="491" y="452"/>
                    </a:cubicBezTo>
                    <a:cubicBezTo>
                      <a:pt x="510" y="436"/>
                      <a:pt x="514" y="410"/>
                      <a:pt x="518" y="386"/>
                    </a:cubicBezTo>
                    <a:cubicBezTo>
                      <a:pt x="521" y="357"/>
                      <a:pt x="506" y="330"/>
                      <a:pt x="481" y="316"/>
                    </a:cubicBezTo>
                    <a:cubicBezTo>
                      <a:pt x="497" y="304"/>
                      <a:pt x="515" y="292"/>
                      <a:pt x="521" y="273"/>
                    </a:cubicBezTo>
                    <a:cubicBezTo>
                      <a:pt x="523" y="261"/>
                      <a:pt x="528" y="250"/>
                      <a:pt x="524" y="238"/>
                    </a:cubicBezTo>
                    <a:cubicBezTo>
                      <a:pt x="518" y="228"/>
                      <a:pt x="530" y="222"/>
                      <a:pt x="535" y="215"/>
                    </a:cubicBezTo>
                    <a:cubicBezTo>
                      <a:pt x="538" y="212"/>
                      <a:pt x="537" y="208"/>
                      <a:pt x="541" y="205"/>
                    </a:cubicBezTo>
                    <a:cubicBezTo>
                      <a:pt x="548" y="183"/>
                      <a:pt x="548" y="183"/>
                      <a:pt x="548" y="183"/>
                    </a:cubicBezTo>
                    <a:cubicBezTo>
                      <a:pt x="553" y="172"/>
                      <a:pt x="547" y="161"/>
                      <a:pt x="546" y="150"/>
                    </a:cubicBezTo>
                    <a:cubicBezTo>
                      <a:pt x="535" y="129"/>
                      <a:pt x="535" y="129"/>
                      <a:pt x="535" y="129"/>
                    </a:cubicBezTo>
                    <a:cubicBezTo>
                      <a:pt x="536" y="128"/>
                      <a:pt x="536" y="128"/>
                      <a:pt x="536" y="128"/>
                    </a:cubicBezTo>
                    <a:cubicBezTo>
                      <a:pt x="547" y="131"/>
                      <a:pt x="558" y="138"/>
                      <a:pt x="571" y="133"/>
                    </a:cubicBezTo>
                    <a:cubicBezTo>
                      <a:pt x="593" y="128"/>
                      <a:pt x="615" y="111"/>
                      <a:pt x="621" y="86"/>
                    </a:cubicBezTo>
                    <a:cubicBezTo>
                      <a:pt x="622" y="82"/>
                      <a:pt x="626" y="77"/>
                      <a:pt x="622" y="73"/>
                    </a:cubicBezTo>
                    <a:cubicBezTo>
                      <a:pt x="621" y="73"/>
                      <a:pt x="618" y="73"/>
                      <a:pt x="617" y="75"/>
                    </a:cubicBezTo>
                    <a:cubicBezTo>
                      <a:pt x="612" y="83"/>
                      <a:pt x="611" y="95"/>
                      <a:pt x="604" y="103"/>
                    </a:cubicBezTo>
                    <a:cubicBezTo>
                      <a:pt x="592" y="121"/>
                      <a:pt x="570" y="131"/>
                      <a:pt x="548" y="127"/>
                    </a:cubicBezTo>
                    <a:cubicBezTo>
                      <a:pt x="536" y="121"/>
                      <a:pt x="520" y="113"/>
                      <a:pt x="520" y="96"/>
                    </a:cubicBezTo>
                    <a:cubicBezTo>
                      <a:pt x="518" y="89"/>
                      <a:pt x="522" y="82"/>
                      <a:pt x="526" y="77"/>
                    </a:cubicBezTo>
                    <a:cubicBezTo>
                      <a:pt x="530" y="74"/>
                      <a:pt x="535" y="73"/>
                      <a:pt x="540" y="73"/>
                    </a:cubicBezTo>
                    <a:cubicBezTo>
                      <a:pt x="548" y="73"/>
                      <a:pt x="548" y="83"/>
                      <a:pt x="553" y="87"/>
                    </a:cubicBezTo>
                    <a:cubicBezTo>
                      <a:pt x="565" y="89"/>
                      <a:pt x="577" y="82"/>
                      <a:pt x="583" y="73"/>
                    </a:cubicBezTo>
                    <a:cubicBezTo>
                      <a:pt x="586" y="71"/>
                      <a:pt x="582" y="65"/>
                      <a:pt x="588" y="65"/>
                    </a:cubicBezTo>
                    <a:cubicBezTo>
                      <a:pt x="592" y="54"/>
                      <a:pt x="594" y="42"/>
                      <a:pt x="597" y="30"/>
                    </a:cubicBezTo>
                    <a:cubicBezTo>
                      <a:pt x="612" y="29"/>
                      <a:pt x="628" y="31"/>
                      <a:pt x="642" y="30"/>
                    </a:cubicBezTo>
                    <a:cubicBezTo>
                      <a:pt x="846" y="32"/>
                      <a:pt x="846" y="32"/>
                      <a:pt x="846" y="32"/>
                    </a:cubicBezTo>
                    <a:cubicBezTo>
                      <a:pt x="864" y="32"/>
                      <a:pt x="882" y="34"/>
                      <a:pt x="900" y="31"/>
                    </a:cubicBezTo>
                    <a:cubicBezTo>
                      <a:pt x="900" y="30"/>
                      <a:pt x="901" y="28"/>
                      <a:pt x="899" y="26"/>
                    </a:cubicBezTo>
                    <a:cubicBezTo>
                      <a:pt x="852" y="25"/>
                      <a:pt x="801" y="26"/>
                      <a:pt x="754" y="25"/>
                    </a:cubicBezTo>
                    <a:cubicBezTo>
                      <a:pt x="741" y="24"/>
                      <a:pt x="726" y="25"/>
                      <a:pt x="713" y="23"/>
                    </a:cubicBezTo>
                    <a:cubicBezTo>
                      <a:pt x="679" y="25"/>
                      <a:pt x="644" y="22"/>
                      <a:pt x="611" y="22"/>
                    </a:cubicBezTo>
                    <a:cubicBezTo>
                      <a:pt x="604" y="22"/>
                      <a:pt x="594" y="18"/>
                      <a:pt x="591" y="26"/>
                    </a:cubicBezTo>
                    <a:cubicBezTo>
                      <a:pt x="584" y="32"/>
                      <a:pt x="588" y="42"/>
                      <a:pt x="585" y="50"/>
                    </a:cubicBezTo>
                    <a:cubicBezTo>
                      <a:pt x="580" y="60"/>
                      <a:pt x="578" y="73"/>
                      <a:pt x="565" y="77"/>
                    </a:cubicBezTo>
                    <a:cubicBezTo>
                      <a:pt x="558" y="80"/>
                      <a:pt x="554" y="73"/>
                      <a:pt x="549" y="69"/>
                    </a:cubicBezTo>
                    <a:cubicBezTo>
                      <a:pt x="542" y="63"/>
                      <a:pt x="532" y="68"/>
                      <a:pt x="524" y="70"/>
                    </a:cubicBezTo>
                    <a:cubicBezTo>
                      <a:pt x="517" y="74"/>
                      <a:pt x="512" y="82"/>
                      <a:pt x="512" y="90"/>
                    </a:cubicBezTo>
                    <a:cubicBezTo>
                      <a:pt x="511" y="95"/>
                      <a:pt x="515" y="101"/>
                      <a:pt x="512" y="105"/>
                    </a:cubicBezTo>
                    <a:cubicBezTo>
                      <a:pt x="498" y="99"/>
                      <a:pt x="481" y="89"/>
                      <a:pt x="479" y="73"/>
                    </a:cubicBezTo>
                    <a:cubicBezTo>
                      <a:pt x="479" y="65"/>
                      <a:pt x="481" y="58"/>
                      <a:pt x="487" y="53"/>
                    </a:cubicBezTo>
                    <a:cubicBezTo>
                      <a:pt x="489" y="51"/>
                      <a:pt x="492" y="53"/>
                      <a:pt x="494" y="51"/>
                    </a:cubicBezTo>
                    <a:cubicBezTo>
                      <a:pt x="496" y="48"/>
                      <a:pt x="496" y="43"/>
                      <a:pt x="497" y="40"/>
                    </a:cubicBezTo>
                    <a:cubicBezTo>
                      <a:pt x="489" y="31"/>
                      <a:pt x="479" y="27"/>
                      <a:pt x="469" y="22"/>
                    </a:cubicBezTo>
                    <a:cubicBezTo>
                      <a:pt x="453" y="20"/>
                      <a:pt x="439" y="11"/>
                      <a:pt x="421" y="13"/>
                    </a:cubicBezTo>
                    <a:cubicBezTo>
                      <a:pt x="390" y="16"/>
                      <a:pt x="360" y="28"/>
                      <a:pt x="342" y="54"/>
                    </a:cubicBezTo>
                    <a:cubicBezTo>
                      <a:pt x="335" y="63"/>
                      <a:pt x="333" y="74"/>
                      <a:pt x="329" y="83"/>
                    </a:cubicBezTo>
                    <a:cubicBezTo>
                      <a:pt x="329" y="93"/>
                      <a:pt x="325" y="102"/>
                      <a:pt x="328" y="111"/>
                    </a:cubicBezTo>
                    <a:cubicBezTo>
                      <a:pt x="323" y="123"/>
                      <a:pt x="317" y="134"/>
                      <a:pt x="316" y="148"/>
                    </a:cubicBezTo>
                    <a:cubicBezTo>
                      <a:pt x="316" y="160"/>
                      <a:pt x="320" y="170"/>
                      <a:pt x="327" y="180"/>
                    </a:cubicBezTo>
                    <a:cubicBezTo>
                      <a:pt x="328" y="186"/>
                      <a:pt x="343" y="189"/>
                      <a:pt x="334" y="196"/>
                    </a:cubicBezTo>
                    <a:cubicBezTo>
                      <a:pt x="328" y="194"/>
                      <a:pt x="323" y="186"/>
                      <a:pt x="316" y="186"/>
                    </a:cubicBezTo>
                    <a:cubicBezTo>
                      <a:pt x="312" y="183"/>
                      <a:pt x="304" y="189"/>
                      <a:pt x="300" y="183"/>
                    </a:cubicBezTo>
                    <a:cubicBezTo>
                      <a:pt x="296" y="171"/>
                      <a:pt x="284" y="164"/>
                      <a:pt x="273" y="160"/>
                    </a:cubicBezTo>
                    <a:cubicBezTo>
                      <a:pt x="270" y="162"/>
                      <a:pt x="266" y="160"/>
                      <a:pt x="263" y="159"/>
                    </a:cubicBezTo>
                    <a:cubicBezTo>
                      <a:pt x="259" y="158"/>
                      <a:pt x="252" y="154"/>
                      <a:pt x="252" y="148"/>
                    </a:cubicBezTo>
                    <a:cubicBezTo>
                      <a:pt x="252" y="142"/>
                      <a:pt x="254" y="137"/>
                      <a:pt x="258" y="133"/>
                    </a:cubicBezTo>
                    <a:cubicBezTo>
                      <a:pt x="263" y="131"/>
                      <a:pt x="269" y="129"/>
                      <a:pt x="274" y="134"/>
                    </a:cubicBezTo>
                    <a:cubicBezTo>
                      <a:pt x="280" y="138"/>
                      <a:pt x="284" y="132"/>
                      <a:pt x="289" y="128"/>
                    </a:cubicBezTo>
                    <a:cubicBezTo>
                      <a:pt x="292" y="121"/>
                      <a:pt x="293" y="113"/>
                      <a:pt x="290" y="105"/>
                    </a:cubicBezTo>
                    <a:cubicBezTo>
                      <a:pt x="286" y="98"/>
                      <a:pt x="278" y="93"/>
                      <a:pt x="269" y="90"/>
                    </a:cubicBezTo>
                    <a:cubicBezTo>
                      <a:pt x="253" y="84"/>
                      <a:pt x="235" y="88"/>
                      <a:pt x="224" y="102"/>
                    </a:cubicBezTo>
                    <a:cubicBezTo>
                      <a:pt x="213" y="103"/>
                      <a:pt x="203" y="104"/>
                      <a:pt x="195" y="112"/>
                    </a:cubicBezTo>
                    <a:cubicBezTo>
                      <a:pt x="182" y="120"/>
                      <a:pt x="176" y="136"/>
                      <a:pt x="181" y="151"/>
                    </a:cubicBezTo>
                    <a:cubicBezTo>
                      <a:pt x="183" y="154"/>
                      <a:pt x="183" y="154"/>
                      <a:pt x="183" y="154"/>
                    </a:cubicBezTo>
                    <a:cubicBezTo>
                      <a:pt x="190" y="165"/>
                      <a:pt x="173" y="167"/>
                      <a:pt x="169" y="173"/>
                    </a:cubicBezTo>
                    <a:cubicBezTo>
                      <a:pt x="165" y="173"/>
                      <a:pt x="161" y="171"/>
                      <a:pt x="156" y="171"/>
                    </a:cubicBezTo>
                    <a:cubicBezTo>
                      <a:pt x="142" y="174"/>
                      <a:pt x="128" y="179"/>
                      <a:pt x="122" y="192"/>
                    </a:cubicBezTo>
                    <a:cubicBezTo>
                      <a:pt x="117" y="204"/>
                      <a:pt x="119" y="215"/>
                      <a:pt x="124" y="226"/>
                    </a:cubicBezTo>
                    <a:cubicBezTo>
                      <a:pt x="119" y="230"/>
                      <a:pt x="118" y="236"/>
                      <a:pt x="117" y="242"/>
                    </a:cubicBezTo>
                    <a:cubicBezTo>
                      <a:pt x="116" y="256"/>
                      <a:pt x="121" y="267"/>
                      <a:pt x="131" y="276"/>
                    </a:cubicBezTo>
                    <a:cubicBezTo>
                      <a:pt x="131" y="278"/>
                      <a:pt x="131" y="278"/>
                      <a:pt x="131" y="278"/>
                    </a:cubicBezTo>
                    <a:cubicBezTo>
                      <a:pt x="128" y="278"/>
                      <a:pt x="126" y="282"/>
                      <a:pt x="122" y="280"/>
                    </a:cubicBezTo>
                    <a:cubicBezTo>
                      <a:pt x="113" y="281"/>
                      <a:pt x="119" y="290"/>
                      <a:pt x="117" y="295"/>
                    </a:cubicBezTo>
                    <a:cubicBezTo>
                      <a:pt x="119" y="297"/>
                      <a:pt x="118" y="301"/>
                      <a:pt x="121" y="302"/>
                    </a:cubicBezTo>
                    <a:cubicBezTo>
                      <a:pt x="112" y="304"/>
                      <a:pt x="107" y="311"/>
                      <a:pt x="103" y="318"/>
                    </a:cubicBezTo>
                    <a:cubicBezTo>
                      <a:pt x="94" y="317"/>
                      <a:pt x="85" y="313"/>
                      <a:pt x="77" y="319"/>
                    </a:cubicBezTo>
                    <a:cubicBezTo>
                      <a:pt x="70" y="319"/>
                      <a:pt x="65" y="323"/>
                      <a:pt x="60" y="327"/>
                    </a:cubicBezTo>
                    <a:close/>
                    <a:moveTo>
                      <a:pt x="130" y="165"/>
                    </a:moveTo>
                    <a:cubicBezTo>
                      <a:pt x="136" y="167"/>
                      <a:pt x="140" y="161"/>
                      <a:pt x="146" y="161"/>
                    </a:cubicBezTo>
                    <a:cubicBezTo>
                      <a:pt x="153" y="160"/>
                      <a:pt x="160" y="160"/>
                      <a:pt x="167" y="160"/>
                    </a:cubicBezTo>
                    <a:cubicBezTo>
                      <a:pt x="169" y="158"/>
                      <a:pt x="169" y="158"/>
                      <a:pt x="169" y="158"/>
                    </a:cubicBezTo>
                    <a:cubicBezTo>
                      <a:pt x="166" y="136"/>
                      <a:pt x="166" y="136"/>
                      <a:pt x="166" y="136"/>
                    </a:cubicBezTo>
                    <a:cubicBezTo>
                      <a:pt x="167" y="120"/>
                      <a:pt x="177" y="107"/>
                      <a:pt x="191" y="97"/>
                    </a:cubicBezTo>
                    <a:cubicBezTo>
                      <a:pt x="199" y="93"/>
                      <a:pt x="208" y="93"/>
                      <a:pt x="217" y="91"/>
                    </a:cubicBezTo>
                    <a:cubicBezTo>
                      <a:pt x="227" y="80"/>
                      <a:pt x="242" y="78"/>
                      <a:pt x="256" y="75"/>
                    </a:cubicBezTo>
                    <a:cubicBezTo>
                      <a:pt x="276" y="74"/>
                      <a:pt x="296" y="80"/>
                      <a:pt x="306" y="97"/>
                    </a:cubicBezTo>
                    <a:cubicBezTo>
                      <a:pt x="308" y="97"/>
                      <a:pt x="309" y="97"/>
                      <a:pt x="312" y="97"/>
                    </a:cubicBezTo>
                    <a:cubicBezTo>
                      <a:pt x="315" y="92"/>
                      <a:pt x="314" y="84"/>
                      <a:pt x="316" y="78"/>
                    </a:cubicBezTo>
                    <a:cubicBezTo>
                      <a:pt x="323" y="60"/>
                      <a:pt x="330" y="40"/>
                      <a:pt x="348" y="30"/>
                    </a:cubicBezTo>
                    <a:cubicBezTo>
                      <a:pt x="371" y="10"/>
                      <a:pt x="402" y="4"/>
                      <a:pt x="432" y="0"/>
                    </a:cubicBezTo>
                    <a:cubicBezTo>
                      <a:pt x="448" y="1"/>
                      <a:pt x="461" y="7"/>
                      <a:pt x="476" y="11"/>
                    </a:cubicBezTo>
                    <a:cubicBezTo>
                      <a:pt x="491" y="17"/>
                      <a:pt x="506" y="28"/>
                      <a:pt x="516" y="41"/>
                    </a:cubicBezTo>
                    <a:cubicBezTo>
                      <a:pt x="516" y="45"/>
                      <a:pt x="516" y="45"/>
                      <a:pt x="516" y="45"/>
                    </a:cubicBezTo>
                    <a:cubicBezTo>
                      <a:pt x="505" y="51"/>
                      <a:pt x="497" y="61"/>
                      <a:pt x="496" y="72"/>
                    </a:cubicBezTo>
                    <a:cubicBezTo>
                      <a:pt x="496" y="76"/>
                      <a:pt x="499" y="79"/>
                      <a:pt x="501" y="82"/>
                    </a:cubicBezTo>
                    <a:cubicBezTo>
                      <a:pt x="505" y="78"/>
                      <a:pt x="506" y="72"/>
                      <a:pt x="510" y="68"/>
                    </a:cubicBezTo>
                    <a:cubicBezTo>
                      <a:pt x="517" y="59"/>
                      <a:pt x="527" y="55"/>
                      <a:pt x="538" y="56"/>
                    </a:cubicBezTo>
                    <a:cubicBezTo>
                      <a:pt x="547" y="56"/>
                      <a:pt x="555" y="63"/>
                      <a:pt x="563" y="60"/>
                    </a:cubicBezTo>
                    <a:cubicBezTo>
                      <a:pt x="573" y="53"/>
                      <a:pt x="570" y="40"/>
                      <a:pt x="575" y="30"/>
                    </a:cubicBezTo>
                    <a:cubicBezTo>
                      <a:pt x="572" y="22"/>
                      <a:pt x="576" y="16"/>
                      <a:pt x="581" y="10"/>
                    </a:cubicBezTo>
                    <a:cubicBezTo>
                      <a:pt x="604" y="10"/>
                      <a:pt x="624" y="10"/>
                      <a:pt x="648" y="10"/>
                    </a:cubicBezTo>
                    <a:cubicBezTo>
                      <a:pt x="710" y="9"/>
                      <a:pt x="768" y="11"/>
                      <a:pt x="831" y="10"/>
                    </a:cubicBezTo>
                    <a:cubicBezTo>
                      <a:pt x="853" y="11"/>
                      <a:pt x="876" y="10"/>
                      <a:pt x="898" y="11"/>
                    </a:cubicBezTo>
                    <a:cubicBezTo>
                      <a:pt x="900" y="11"/>
                      <a:pt x="900" y="13"/>
                      <a:pt x="899" y="14"/>
                    </a:cubicBezTo>
                    <a:cubicBezTo>
                      <a:pt x="877" y="16"/>
                      <a:pt x="856" y="13"/>
                      <a:pt x="834" y="15"/>
                    </a:cubicBezTo>
                    <a:cubicBezTo>
                      <a:pt x="779" y="14"/>
                      <a:pt x="728" y="14"/>
                      <a:pt x="674" y="14"/>
                    </a:cubicBezTo>
                    <a:cubicBezTo>
                      <a:pt x="644" y="15"/>
                      <a:pt x="612" y="12"/>
                      <a:pt x="584" y="16"/>
                    </a:cubicBezTo>
                    <a:cubicBezTo>
                      <a:pt x="578" y="20"/>
                      <a:pt x="581" y="27"/>
                      <a:pt x="580" y="33"/>
                    </a:cubicBezTo>
                    <a:cubicBezTo>
                      <a:pt x="577" y="43"/>
                      <a:pt x="577" y="56"/>
                      <a:pt x="567" y="62"/>
                    </a:cubicBezTo>
                    <a:cubicBezTo>
                      <a:pt x="557" y="74"/>
                      <a:pt x="545" y="58"/>
                      <a:pt x="532" y="60"/>
                    </a:cubicBezTo>
                    <a:cubicBezTo>
                      <a:pt x="519" y="62"/>
                      <a:pt x="509" y="75"/>
                      <a:pt x="506" y="87"/>
                    </a:cubicBezTo>
                    <a:cubicBezTo>
                      <a:pt x="504" y="89"/>
                      <a:pt x="501" y="87"/>
                      <a:pt x="499" y="87"/>
                    </a:cubicBezTo>
                    <a:cubicBezTo>
                      <a:pt x="494" y="83"/>
                      <a:pt x="491" y="79"/>
                      <a:pt x="491" y="73"/>
                    </a:cubicBezTo>
                    <a:cubicBezTo>
                      <a:pt x="489" y="60"/>
                      <a:pt x="501" y="51"/>
                      <a:pt x="509" y="42"/>
                    </a:cubicBezTo>
                    <a:cubicBezTo>
                      <a:pt x="506" y="33"/>
                      <a:pt x="496" y="30"/>
                      <a:pt x="489" y="23"/>
                    </a:cubicBezTo>
                    <a:cubicBezTo>
                      <a:pt x="476" y="13"/>
                      <a:pt x="460" y="12"/>
                      <a:pt x="444" y="7"/>
                    </a:cubicBezTo>
                    <a:cubicBezTo>
                      <a:pt x="420" y="3"/>
                      <a:pt x="395" y="11"/>
                      <a:pt x="375" y="17"/>
                    </a:cubicBezTo>
                    <a:cubicBezTo>
                      <a:pt x="368" y="21"/>
                      <a:pt x="357" y="24"/>
                      <a:pt x="355" y="33"/>
                    </a:cubicBezTo>
                    <a:cubicBezTo>
                      <a:pt x="345" y="33"/>
                      <a:pt x="340" y="44"/>
                      <a:pt x="333" y="51"/>
                    </a:cubicBezTo>
                    <a:cubicBezTo>
                      <a:pt x="325" y="66"/>
                      <a:pt x="318" y="82"/>
                      <a:pt x="319" y="100"/>
                    </a:cubicBezTo>
                    <a:cubicBezTo>
                      <a:pt x="315" y="107"/>
                      <a:pt x="307" y="102"/>
                      <a:pt x="301" y="102"/>
                    </a:cubicBezTo>
                    <a:cubicBezTo>
                      <a:pt x="294" y="85"/>
                      <a:pt x="276" y="82"/>
                      <a:pt x="261" y="79"/>
                    </a:cubicBezTo>
                    <a:cubicBezTo>
                      <a:pt x="244" y="82"/>
                      <a:pt x="227" y="85"/>
                      <a:pt x="215" y="98"/>
                    </a:cubicBezTo>
                    <a:cubicBezTo>
                      <a:pt x="201" y="95"/>
                      <a:pt x="189" y="102"/>
                      <a:pt x="181" y="111"/>
                    </a:cubicBezTo>
                    <a:cubicBezTo>
                      <a:pt x="171" y="124"/>
                      <a:pt x="169" y="143"/>
                      <a:pt x="176" y="158"/>
                    </a:cubicBezTo>
                    <a:cubicBezTo>
                      <a:pt x="173" y="164"/>
                      <a:pt x="168" y="163"/>
                      <a:pt x="165" y="165"/>
                    </a:cubicBezTo>
                    <a:cubicBezTo>
                      <a:pt x="152" y="165"/>
                      <a:pt x="140" y="165"/>
                      <a:pt x="131" y="174"/>
                    </a:cubicBezTo>
                    <a:cubicBezTo>
                      <a:pt x="129" y="173"/>
                      <a:pt x="126" y="172"/>
                      <a:pt x="126" y="170"/>
                    </a:cubicBezTo>
                    <a:cubicBezTo>
                      <a:pt x="128" y="169"/>
                      <a:pt x="129" y="167"/>
                      <a:pt x="130"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4">
                <a:extLst>
                  <a:ext uri="{FF2B5EF4-FFF2-40B4-BE49-F238E27FC236}">
                    <a16:creationId xmlns:a16="http://schemas.microsoft.com/office/drawing/2014/main" xmlns="" id="{2C495C58-C74C-4847-BFAE-BF011BBAFC21}"/>
                  </a:ext>
                </a:extLst>
              </p:cNvPr>
              <p:cNvSpPr>
                <a:spLocks/>
              </p:cNvSpPr>
              <p:nvPr/>
            </p:nvSpPr>
            <p:spPr bwMode="auto">
              <a:xfrm>
                <a:off x="3570288" y="1341438"/>
                <a:ext cx="925513" cy="11112"/>
              </a:xfrm>
              <a:custGeom>
                <a:avLst/>
                <a:gdLst>
                  <a:gd name="T0" fmla="*/ 20 w 1153"/>
                  <a:gd name="T1" fmla="*/ 0 h 13"/>
                  <a:gd name="T2" fmla="*/ 143 w 1153"/>
                  <a:gd name="T3" fmla="*/ 2 h 13"/>
                  <a:gd name="T4" fmla="*/ 809 w 1153"/>
                  <a:gd name="T5" fmla="*/ 4 h 13"/>
                  <a:gd name="T6" fmla="*/ 1144 w 1153"/>
                  <a:gd name="T7" fmla="*/ 5 h 13"/>
                  <a:gd name="T8" fmla="*/ 1149 w 1153"/>
                  <a:gd name="T9" fmla="*/ 11 h 13"/>
                  <a:gd name="T10" fmla="*/ 1024 w 1153"/>
                  <a:gd name="T11" fmla="*/ 13 h 13"/>
                  <a:gd name="T12" fmla="*/ 1004 w 1153"/>
                  <a:gd name="T13" fmla="*/ 11 h 13"/>
                  <a:gd name="T14" fmla="*/ 773 w 1153"/>
                  <a:gd name="T15" fmla="*/ 12 h 13"/>
                  <a:gd name="T16" fmla="*/ 344 w 1153"/>
                  <a:gd name="T17" fmla="*/ 10 h 13"/>
                  <a:gd name="T18" fmla="*/ 34 w 1153"/>
                  <a:gd name="T19" fmla="*/ 9 h 13"/>
                  <a:gd name="T20" fmla="*/ 0 w 1153"/>
                  <a:gd name="T21" fmla="*/ 5 h 13"/>
                  <a:gd name="T22" fmla="*/ 20 w 1153"/>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3">
                    <a:moveTo>
                      <a:pt x="20" y="0"/>
                    </a:moveTo>
                    <a:cubicBezTo>
                      <a:pt x="143" y="2"/>
                      <a:pt x="143" y="2"/>
                      <a:pt x="143" y="2"/>
                    </a:cubicBezTo>
                    <a:cubicBezTo>
                      <a:pt x="809" y="4"/>
                      <a:pt x="809" y="4"/>
                      <a:pt x="809" y="4"/>
                    </a:cubicBezTo>
                    <a:cubicBezTo>
                      <a:pt x="922" y="3"/>
                      <a:pt x="1031" y="5"/>
                      <a:pt x="1144" y="5"/>
                    </a:cubicBezTo>
                    <a:cubicBezTo>
                      <a:pt x="1153" y="6"/>
                      <a:pt x="1149" y="9"/>
                      <a:pt x="1149" y="11"/>
                    </a:cubicBezTo>
                    <a:cubicBezTo>
                      <a:pt x="1106" y="12"/>
                      <a:pt x="1065" y="12"/>
                      <a:pt x="1024" y="13"/>
                    </a:cubicBezTo>
                    <a:cubicBezTo>
                      <a:pt x="1004" y="11"/>
                      <a:pt x="1004" y="11"/>
                      <a:pt x="1004" y="11"/>
                    </a:cubicBezTo>
                    <a:cubicBezTo>
                      <a:pt x="927" y="13"/>
                      <a:pt x="847" y="11"/>
                      <a:pt x="773" y="12"/>
                    </a:cubicBezTo>
                    <a:cubicBezTo>
                      <a:pt x="634" y="11"/>
                      <a:pt x="489" y="12"/>
                      <a:pt x="344" y="10"/>
                    </a:cubicBezTo>
                    <a:cubicBezTo>
                      <a:pt x="245" y="10"/>
                      <a:pt x="138" y="9"/>
                      <a:pt x="34" y="9"/>
                    </a:cubicBezTo>
                    <a:cubicBezTo>
                      <a:pt x="23" y="9"/>
                      <a:pt x="0" y="10"/>
                      <a:pt x="0" y="5"/>
                    </a:cubicBezTo>
                    <a:cubicBezTo>
                      <a:pt x="0" y="2"/>
                      <a:pt x="11" y="1"/>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Rectangle 15">
                <a:extLst>
                  <a:ext uri="{FF2B5EF4-FFF2-40B4-BE49-F238E27FC236}">
                    <a16:creationId xmlns:a16="http://schemas.microsoft.com/office/drawing/2014/main" xmlns="" id="{1EC1C8B1-E03F-4A69-A593-D6F677ABAA9B}"/>
                  </a:ext>
                </a:extLst>
              </p:cNvPr>
              <p:cNvSpPr>
                <a:spLocks noChangeArrowheads="1"/>
              </p:cNvSpPr>
              <p:nvPr/>
            </p:nvSpPr>
            <p:spPr bwMode="auto">
              <a:xfrm>
                <a:off x="3744913"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Rectangle 16">
                <a:extLst>
                  <a:ext uri="{FF2B5EF4-FFF2-40B4-BE49-F238E27FC236}">
                    <a16:creationId xmlns:a16="http://schemas.microsoft.com/office/drawing/2014/main" xmlns="" id="{757ED566-108D-406F-8FAA-3AFBD039E90D}"/>
                  </a:ext>
                </a:extLst>
              </p:cNvPr>
              <p:cNvSpPr>
                <a:spLocks noChangeArrowheads="1"/>
              </p:cNvSpPr>
              <p:nvPr/>
            </p:nvSpPr>
            <p:spPr bwMode="auto">
              <a:xfrm>
                <a:off x="3775076" y="1301750"/>
                <a:ext cx="717550" cy="15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17">
                <a:extLst>
                  <a:ext uri="{FF2B5EF4-FFF2-40B4-BE49-F238E27FC236}">
                    <a16:creationId xmlns:a16="http://schemas.microsoft.com/office/drawing/2014/main" xmlns="" id="{0EC73D87-0197-4879-9B72-E437D4DF54A7}"/>
                  </a:ext>
                </a:extLst>
              </p:cNvPr>
              <p:cNvSpPr>
                <a:spLocks/>
              </p:cNvSpPr>
              <p:nvPr/>
            </p:nvSpPr>
            <p:spPr bwMode="auto">
              <a:xfrm>
                <a:off x="4462463" y="1341438"/>
                <a:ext cx="925513" cy="9525"/>
              </a:xfrm>
              <a:custGeom>
                <a:avLst/>
                <a:gdLst>
                  <a:gd name="T0" fmla="*/ 1153 w 1153"/>
                  <a:gd name="T1" fmla="*/ 5 h 12"/>
                  <a:gd name="T2" fmla="*/ 1119 w 1153"/>
                  <a:gd name="T3" fmla="*/ 9 h 12"/>
                  <a:gd name="T4" fmla="*/ 809 w 1153"/>
                  <a:gd name="T5" fmla="*/ 10 h 12"/>
                  <a:gd name="T6" fmla="*/ 380 w 1153"/>
                  <a:gd name="T7" fmla="*/ 12 h 12"/>
                  <a:gd name="T8" fmla="*/ 149 w 1153"/>
                  <a:gd name="T9" fmla="*/ 11 h 12"/>
                  <a:gd name="T10" fmla="*/ 129 w 1153"/>
                  <a:gd name="T11" fmla="*/ 12 h 12"/>
                  <a:gd name="T12" fmla="*/ 4 w 1153"/>
                  <a:gd name="T13" fmla="*/ 11 h 12"/>
                  <a:gd name="T14" fmla="*/ 9 w 1153"/>
                  <a:gd name="T15" fmla="*/ 4 h 12"/>
                  <a:gd name="T16" fmla="*/ 344 w 1153"/>
                  <a:gd name="T17" fmla="*/ 3 h 12"/>
                  <a:gd name="T18" fmla="*/ 1010 w 1153"/>
                  <a:gd name="T19" fmla="*/ 2 h 12"/>
                  <a:gd name="T20" fmla="*/ 1133 w 1153"/>
                  <a:gd name="T21" fmla="*/ 0 h 12"/>
                  <a:gd name="T22" fmla="*/ 1153 w 1153"/>
                  <a:gd name="T2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2">
                    <a:moveTo>
                      <a:pt x="1153" y="5"/>
                    </a:moveTo>
                    <a:cubicBezTo>
                      <a:pt x="1153" y="10"/>
                      <a:pt x="1130" y="9"/>
                      <a:pt x="1119" y="9"/>
                    </a:cubicBezTo>
                    <a:cubicBezTo>
                      <a:pt x="1015" y="9"/>
                      <a:pt x="908" y="9"/>
                      <a:pt x="809" y="10"/>
                    </a:cubicBezTo>
                    <a:cubicBezTo>
                      <a:pt x="664" y="12"/>
                      <a:pt x="519" y="11"/>
                      <a:pt x="380" y="12"/>
                    </a:cubicBezTo>
                    <a:cubicBezTo>
                      <a:pt x="306" y="11"/>
                      <a:pt x="226" y="12"/>
                      <a:pt x="149" y="11"/>
                    </a:cubicBezTo>
                    <a:cubicBezTo>
                      <a:pt x="129" y="12"/>
                      <a:pt x="129" y="12"/>
                      <a:pt x="129" y="12"/>
                    </a:cubicBezTo>
                    <a:cubicBezTo>
                      <a:pt x="88" y="11"/>
                      <a:pt x="47" y="11"/>
                      <a:pt x="4" y="11"/>
                    </a:cubicBezTo>
                    <a:cubicBezTo>
                      <a:pt x="4" y="9"/>
                      <a:pt x="0" y="6"/>
                      <a:pt x="9" y="4"/>
                    </a:cubicBezTo>
                    <a:cubicBezTo>
                      <a:pt x="122" y="4"/>
                      <a:pt x="231" y="3"/>
                      <a:pt x="344" y="3"/>
                    </a:cubicBezTo>
                    <a:cubicBezTo>
                      <a:pt x="1010" y="2"/>
                      <a:pt x="1010" y="2"/>
                      <a:pt x="1010" y="2"/>
                    </a:cubicBezTo>
                    <a:cubicBezTo>
                      <a:pt x="1133" y="0"/>
                      <a:pt x="1133" y="0"/>
                      <a:pt x="1133" y="0"/>
                    </a:cubicBezTo>
                    <a:cubicBezTo>
                      <a:pt x="1142" y="1"/>
                      <a:pt x="1153" y="2"/>
                      <a:pt x="115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Rectangle 18">
                <a:extLst>
                  <a:ext uri="{FF2B5EF4-FFF2-40B4-BE49-F238E27FC236}">
                    <a16:creationId xmlns:a16="http://schemas.microsoft.com/office/drawing/2014/main" xmlns="" id="{2B74B5E4-B410-4E6A-92A0-7249ACB062C4}"/>
                  </a:ext>
                </a:extLst>
              </p:cNvPr>
              <p:cNvSpPr>
                <a:spLocks noChangeArrowheads="1"/>
              </p:cNvSpPr>
              <p:nvPr/>
            </p:nvSpPr>
            <p:spPr bwMode="auto">
              <a:xfrm>
                <a:off x="4465638"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Rectangle 19">
                <a:extLst>
                  <a:ext uri="{FF2B5EF4-FFF2-40B4-BE49-F238E27FC236}">
                    <a16:creationId xmlns:a16="http://schemas.microsoft.com/office/drawing/2014/main" xmlns="" id="{BCEDCC5F-CB8E-46C1-8050-01F007008EDF}"/>
                  </a:ext>
                </a:extLst>
              </p:cNvPr>
              <p:cNvSpPr>
                <a:spLocks noChangeArrowheads="1"/>
              </p:cNvSpPr>
              <p:nvPr/>
            </p:nvSpPr>
            <p:spPr bwMode="auto">
              <a:xfrm>
                <a:off x="4465638" y="1300163"/>
                <a:ext cx="7175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Rectangle 20">
                <a:extLst>
                  <a:ext uri="{FF2B5EF4-FFF2-40B4-BE49-F238E27FC236}">
                    <a16:creationId xmlns:a16="http://schemas.microsoft.com/office/drawing/2014/main" xmlns="" id="{40AB85AD-9012-46E0-9B6C-EC65B2AA4DBF}"/>
                  </a:ext>
                </a:extLst>
              </p:cNvPr>
              <p:cNvSpPr>
                <a:spLocks noChangeArrowheads="1"/>
              </p:cNvSpPr>
              <p:nvPr/>
            </p:nvSpPr>
            <p:spPr bwMode="auto">
              <a:xfrm>
                <a:off x="3759201" y="1860550"/>
                <a:ext cx="1447800"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Rectangle 21">
                <a:extLst>
                  <a:ext uri="{FF2B5EF4-FFF2-40B4-BE49-F238E27FC236}">
                    <a16:creationId xmlns:a16="http://schemas.microsoft.com/office/drawing/2014/main" xmlns="" id="{7A4647B0-0B06-41BF-8EFB-B19C4F7720B8}"/>
                  </a:ext>
                </a:extLst>
              </p:cNvPr>
              <p:cNvSpPr>
                <a:spLocks noChangeArrowheads="1"/>
              </p:cNvSpPr>
              <p:nvPr/>
            </p:nvSpPr>
            <p:spPr bwMode="auto">
              <a:xfrm>
                <a:off x="3775076" y="1890713"/>
                <a:ext cx="1466850"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Rectangle 22">
                <a:extLst>
                  <a:ext uri="{FF2B5EF4-FFF2-40B4-BE49-F238E27FC236}">
                    <a16:creationId xmlns:a16="http://schemas.microsoft.com/office/drawing/2014/main" xmlns="" id="{DF1E99EA-D20C-4F7E-B2C8-0F5370936AF7}"/>
                  </a:ext>
                </a:extLst>
              </p:cNvPr>
              <p:cNvSpPr>
                <a:spLocks noChangeArrowheads="1"/>
              </p:cNvSpPr>
              <p:nvPr/>
            </p:nvSpPr>
            <p:spPr bwMode="auto">
              <a:xfrm>
                <a:off x="3759201" y="1906588"/>
                <a:ext cx="1495425"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23">
                <a:extLst>
                  <a:ext uri="{FF2B5EF4-FFF2-40B4-BE49-F238E27FC236}">
                    <a16:creationId xmlns:a16="http://schemas.microsoft.com/office/drawing/2014/main" xmlns="" id="{42777A90-36EF-494E-9DC0-0037366F14E9}"/>
                  </a:ext>
                </a:extLst>
              </p:cNvPr>
              <p:cNvSpPr>
                <a:spLocks/>
              </p:cNvSpPr>
              <p:nvPr/>
            </p:nvSpPr>
            <p:spPr bwMode="auto">
              <a:xfrm>
                <a:off x="5570538" y="1441450"/>
                <a:ext cx="17463" cy="14287"/>
              </a:xfrm>
              <a:custGeom>
                <a:avLst/>
                <a:gdLst>
                  <a:gd name="T0" fmla="*/ 18 w 22"/>
                  <a:gd name="T1" fmla="*/ 2 h 18"/>
                  <a:gd name="T2" fmla="*/ 0 w 22"/>
                  <a:gd name="T3" fmla="*/ 10 h 18"/>
                  <a:gd name="T4" fmla="*/ 8 w 22"/>
                  <a:gd name="T5" fmla="*/ 18 h 18"/>
                  <a:gd name="T6" fmla="*/ 22 w 22"/>
                  <a:gd name="T7" fmla="*/ 8 h 18"/>
                  <a:gd name="T8" fmla="*/ 18 w 22"/>
                  <a:gd name="T9" fmla="*/ 2 h 18"/>
                </a:gdLst>
                <a:ahLst/>
                <a:cxnLst>
                  <a:cxn ang="0">
                    <a:pos x="T0" y="T1"/>
                  </a:cxn>
                  <a:cxn ang="0">
                    <a:pos x="T2" y="T3"/>
                  </a:cxn>
                  <a:cxn ang="0">
                    <a:pos x="T4" y="T5"/>
                  </a:cxn>
                  <a:cxn ang="0">
                    <a:pos x="T6" y="T7"/>
                  </a:cxn>
                  <a:cxn ang="0">
                    <a:pos x="T8" y="T9"/>
                  </a:cxn>
                </a:cxnLst>
                <a:rect l="0" t="0" r="r" b="b"/>
                <a:pathLst>
                  <a:path w="22" h="18">
                    <a:moveTo>
                      <a:pt x="18" y="2"/>
                    </a:moveTo>
                    <a:cubicBezTo>
                      <a:pt x="12" y="6"/>
                      <a:pt x="2" y="0"/>
                      <a:pt x="0" y="10"/>
                    </a:cubicBezTo>
                    <a:cubicBezTo>
                      <a:pt x="1" y="14"/>
                      <a:pt x="6" y="15"/>
                      <a:pt x="8" y="18"/>
                    </a:cubicBezTo>
                    <a:cubicBezTo>
                      <a:pt x="15" y="18"/>
                      <a:pt x="20" y="13"/>
                      <a:pt x="22" y="8"/>
                    </a:cubicBezTo>
                    <a:cubicBezTo>
                      <a:pt x="22" y="5"/>
                      <a:pt x="21" y="3"/>
                      <a:pt x="1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24">
                <a:extLst>
                  <a:ext uri="{FF2B5EF4-FFF2-40B4-BE49-F238E27FC236}">
                    <a16:creationId xmlns:a16="http://schemas.microsoft.com/office/drawing/2014/main" xmlns="" id="{8A8D00ED-5280-444B-99B8-621CFA6C557C}"/>
                  </a:ext>
                </a:extLst>
              </p:cNvPr>
              <p:cNvSpPr>
                <a:spLocks/>
              </p:cNvSpPr>
              <p:nvPr/>
            </p:nvSpPr>
            <p:spPr bwMode="auto">
              <a:xfrm>
                <a:off x="5553076" y="1592263"/>
                <a:ext cx="30163" cy="25400"/>
              </a:xfrm>
              <a:custGeom>
                <a:avLst/>
                <a:gdLst>
                  <a:gd name="T0" fmla="*/ 27 w 39"/>
                  <a:gd name="T1" fmla="*/ 2 h 30"/>
                  <a:gd name="T2" fmla="*/ 7 w 39"/>
                  <a:gd name="T3" fmla="*/ 13 h 30"/>
                  <a:gd name="T4" fmla="*/ 4 w 39"/>
                  <a:gd name="T5" fmla="*/ 23 h 30"/>
                  <a:gd name="T6" fmla="*/ 24 w 39"/>
                  <a:gd name="T7" fmla="*/ 30 h 30"/>
                  <a:gd name="T8" fmla="*/ 39 w 39"/>
                  <a:gd name="T9" fmla="*/ 14 h 30"/>
                  <a:gd name="T10" fmla="*/ 27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27" y="2"/>
                    </a:moveTo>
                    <a:cubicBezTo>
                      <a:pt x="19" y="0"/>
                      <a:pt x="13" y="7"/>
                      <a:pt x="7" y="13"/>
                    </a:cubicBezTo>
                    <a:cubicBezTo>
                      <a:pt x="7" y="16"/>
                      <a:pt x="0" y="19"/>
                      <a:pt x="4" y="23"/>
                    </a:cubicBezTo>
                    <a:cubicBezTo>
                      <a:pt x="10" y="28"/>
                      <a:pt x="17" y="29"/>
                      <a:pt x="24" y="30"/>
                    </a:cubicBezTo>
                    <a:cubicBezTo>
                      <a:pt x="30" y="26"/>
                      <a:pt x="34" y="18"/>
                      <a:pt x="39" y="14"/>
                    </a:cubicBezTo>
                    <a:cubicBezTo>
                      <a:pt x="38" y="8"/>
                      <a:pt x="31" y="6"/>
                      <a:pt x="2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25">
                <a:extLst>
                  <a:ext uri="{FF2B5EF4-FFF2-40B4-BE49-F238E27FC236}">
                    <a16:creationId xmlns:a16="http://schemas.microsoft.com/office/drawing/2014/main" xmlns="" id="{D6E466AB-A372-48ED-AE6C-B5609A6D1D7E}"/>
                  </a:ext>
                </a:extLst>
              </p:cNvPr>
              <p:cNvSpPr>
                <a:spLocks/>
              </p:cNvSpPr>
              <p:nvPr/>
            </p:nvSpPr>
            <p:spPr bwMode="auto">
              <a:xfrm>
                <a:off x="5518151" y="1468438"/>
                <a:ext cx="47625" cy="42862"/>
              </a:xfrm>
              <a:custGeom>
                <a:avLst/>
                <a:gdLst>
                  <a:gd name="T0" fmla="*/ 44 w 60"/>
                  <a:gd name="T1" fmla="*/ 42 h 54"/>
                  <a:gd name="T2" fmla="*/ 6 w 60"/>
                  <a:gd name="T3" fmla="*/ 1 h 54"/>
                  <a:gd name="T4" fmla="*/ 0 w 60"/>
                  <a:gd name="T5" fmla="*/ 5 h 54"/>
                  <a:gd name="T6" fmla="*/ 15 w 60"/>
                  <a:gd name="T7" fmla="*/ 43 h 54"/>
                  <a:gd name="T8" fmla="*/ 27 w 60"/>
                  <a:gd name="T9" fmla="*/ 51 h 54"/>
                  <a:gd name="T10" fmla="*/ 57 w 60"/>
                  <a:gd name="T11" fmla="*/ 51 h 54"/>
                  <a:gd name="T12" fmla="*/ 59 w 60"/>
                  <a:gd name="T13" fmla="*/ 46 h 54"/>
                  <a:gd name="T14" fmla="*/ 44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44" y="42"/>
                    </a:moveTo>
                    <a:cubicBezTo>
                      <a:pt x="26" y="36"/>
                      <a:pt x="11" y="19"/>
                      <a:pt x="6" y="1"/>
                    </a:cubicBezTo>
                    <a:cubicBezTo>
                      <a:pt x="3" y="0"/>
                      <a:pt x="1" y="3"/>
                      <a:pt x="0" y="5"/>
                    </a:cubicBezTo>
                    <a:cubicBezTo>
                      <a:pt x="0" y="20"/>
                      <a:pt x="5" y="33"/>
                      <a:pt x="15" y="43"/>
                    </a:cubicBezTo>
                    <a:cubicBezTo>
                      <a:pt x="27" y="51"/>
                      <a:pt x="27" y="51"/>
                      <a:pt x="27" y="51"/>
                    </a:cubicBezTo>
                    <a:cubicBezTo>
                      <a:pt x="37" y="51"/>
                      <a:pt x="48" y="54"/>
                      <a:pt x="57" y="51"/>
                    </a:cubicBezTo>
                    <a:cubicBezTo>
                      <a:pt x="58" y="49"/>
                      <a:pt x="60" y="47"/>
                      <a:pt x="59" y="46"/>
                    </a:cubicBezTo>
                    <a:cubicBezTo>
                      <a:pt x="55" y="43"/>
                      <a:pt x="48" y="44"/>
                      <a:pt x="4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26">
                <a:extLst>
                  <a:ext uri="{FF2B5EF4-FFF2-40B4-BE49-F238E27FC236}">
                    <a16:creationId xmlns:a16="http://schemas.microsoft.com/office/drawing/2014/main" xmlns="" id="{2126637C-0686-4512-AD80-E471B4C7BAA4}"/>
                  </a:ext>
                </a:extLst>
              </p:cNvPr>
              <p:cNvSpPr>
                <a:spLocks/>
              </p:cNvSpPr>
              <p:nvPr/>
            </p:nvSpPr>
            <p:spPr bwMode="auto">
              <a:xfrm>
                <a:off x="5503863" y="1403350"/>
                <a:ext cx="26988" cy="49212"/>
              </a:xfrm>
              <a:custGeom>
                <a:avLst/>
                <a:gdLst>
                  <a:gd name="T0" fmla="*/ 25 w 34"/>
                  <a:gd name="T1" fmla="*/ 0 h 62"/>
                  <a:gd name="T2" fmla="*/ 18 w 34"/>
                  <a:gd name="T3" fmla="*/ 5 h 62"/>
                  <a:gd name="T4" fmla="*/ 0 w 34"/>
                  <a:gd name="T5" fmla="*/ 26 h 62"/>
                  <a:gd name="T6" fmla="*/ 0 w 34"/>
                  <a:gd name="T7" fmla="*/ 36 h 62"/>
                  <a:gd name="T8" fmla="*/ 15 w 34"/>
                  <a:gd name="T9" fmla="*/ 62 h 62"/>
                  <a:gd name="T10" fmla="*/ 20 w 34"/>
                  <a:gd name="T11" fmla="*/ 16 h 62"/>
                  <a:gd name="T12" fmla="*/ 25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25" y="0"/>
                    </a:moveTo>
                    <a:cubicBezTo>
                      <a:pt x="21" y="0"/>
                      <a:pt x="21" y="4"/>
                      <a:pt x="18" y="5"/>
                    </a:cubicBezTo>
                    <a:cubicBezTo>
                      <a:pt x="10" y="10"/>
                      <a:pt x="6" y="20"/>
                      <a:pt x="0" y="26"/>
                    </a:cubicBezTo>
                    <a:cubicBezTo>
                      <a:pt x="2" y="29"/>
                      <a:pt x="0" y="32"/>
                      <a:pt x="0" y="36"/>
                    </a:cubicBezTo>
                    <a:cubicBezTo>
                      <a:pt x="2" y="46"/>
                      <a:pt x="4" y="59"/>
                      <a:pt x="15" y="62"/>
                    </a:cubicBezTo>
                    <a:cubicBezTo>
                      <a:pt x="20" y="47"/>
                      <a:pt x="12" y="29"/>
                      <a:pt x="20" y="16"/>
                    </a:cubicBezTo>
                    <a:cubicBezTo>
                      <a:pt x="22" y="10"/>
                      <a:pt x="34" y="3"/>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27">
                <a:extLst>
                  <a:ext uri="{FF2B5EF4-FFF2-40B4-BE49-F238E27FC236}">
                    <a16:creationId xmlns:a16="http://schemas.microsoft.com/office/drawing/2014/main" xmlns="" id="{FBA0ED39-F017-4282-887F-6DC60B0DB549}"/>
                  </a:ext>
                </a:extLst>
              </p:cNvPr>
              <p:cNvSpPr>
                <a:spLocks/>
              </p:cNvSpPr>
              <p:nvPr/>
            </p:nvSpPr>
            <p:spPr bwMode="auto">
              <a:xfrm>
                <a:off x="5497513" y="1751013"/>
                <a:ext cx="20638" cy="47625"/>
              </a:xfrm>
              <a:custGeom>
                <a:avLst/>
                <a:gdLst>
                  <a:gd name="T0" fmla="*/ 23 w 27"/>
                  <a:gd name="T1" fmla="*/ 45 h 59"/>
                  <a:gd name="T2" fmla="*/ 24 w 27"/>
                  <a:gd name="T3" fmla="*/ 20 h 59"/>
                  <a:gd name="T4" fmla="*/ 19 w 27"/>
                  <a:gd name="T5" fmla="*/ 2 h 59"/>
                  <a:gd name="T6" fmla="*/ 12 w 27"/>
                  <a:gd name="T7" fmla="*/ 1 h 59"/>
                  <a:gd name="T8" fmla="*/ 3 w 27"/>
                  <a:gd name="T9" fmla="*/ 30 h 59"/>
                  <a:gd name="T10" fmla="*/ 23 w 27"/>
                  <a:gd name="T11" fmla="*/ 58 h 59"/>
                  <a:gd name="T12" fmla="*/ 26 w 27"/>
                  <a:gd name="T13" fmla="*/ 56 h 59"/>
                  <a:gd name="T14" fmla="*/ 23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23" y="45"/>
                    </a:moveTo>
                    <a:cubicBezTo>
                      <a:pt x="23" y="36"/>
                      <a:pt x="23" y="28"/>
                      <a:pt x="24" y="20"/>
                    </a:cubicBezTo>
                    <a:cubicBezTo>
                      <a:pt x="23" y="14"/>
                      <a:pt x="18" y="9"/>
                      <a:pt x="19" y="2"/>
                    </a:cubicBezTo>
                    <a:cubicBezTo>
                      <a:pt x="17" y="0"/>
                      <a:pt x="14" y="0"/>
                      <a:pt x="12" y="1"/>
                    </a:cubicBezTo>
                    <a:cubicBezTo>
                      <a:pt x="4" y="9"/>
                      <a:pt x="0" y="20"/>
                      <a:pt x="3" y="30"/>
                    </a:cubicBezTo>
                    <a:cubicBezTo>
                      <a:pt x="4" y="42"/>
                      <a:pt x="14" y="52"/>
                      <a:pt x="23" y="58"/>
                    </a:cubicBezTo>
                    <a:cubicBezTo>
                      <a:pt x="25" y="59"/>
                      <a:pt x="26" y="57"/>
                      <a:pt x="26" y="56"/>
                    </a:cubicBezTo>
                    <a:cubicBezTo>
                      <a:pt x="27" y="51"/>
                      <a:pt x="24" y="49"/>
                      <a:pt x="2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28">
                <a:extLst>
                  <a:ext uri="{FF2B5EF4-FFF2-40B4-BE49-F238E27FC236}">
                    <a16:creationId xmlns:a16="http://schemas.microsoft.com/office/drawing/2014/main" xmlns="" id="{B20BB727-87BD-47CA-8483-C9A43C4AFE99}"/>
                  </a:ext>
                </a:extLst>
              </p:cNvPr>
              <p:cNvSpPr>
                <a:spLocks noEditPoints="1"/>
              </p:cNvSpPr>
              <p:nvPr/>
            </p:nvSpPr>
            <p:spPr bwMode="auto">
              <a:xfrm>
                <a:off x="5170488" y="1292226"/>
                <a:ext cx="725488" cy="619124"/>
              </a:xfrm>
              <a:custGeom>
                <a:avLst/>
                <a:gdLst>
                  <a:gd name="T0" fmla="*/ 736 w 904"/>
                  <a:gd name="T1" fmla="*/ 644 h 769"/>
                  <a:gd name="T2" fmla="*/ 400 w 904"/>
                  <a:gd name="T3" fmla="*/ 703 h 769"/>
                  <a:gd name="T4" fmla="*/ 351 w 904"/>
                  <a:gd name="T5" fmla="*/ 709 h 769"/>
                  <a:gd name="T6" fmla="*/ 724 w 904"/>
                  <a:gd name="T7" fmla="*/ 660 h 769"/>
                  <a:gd name="T8" fmla="*/ 861 w 904"/>
                  <a:gd name="T9" fmla="*/ 342 h 769"/>
                  <a:gd name="T10" fmla="*/ 863 w 904"/>
                  <a:gd name="T11" fmla="*/ 328 h 769"/>
                  <a:gd name="T12" fmla="*/ 863 w 904"/>
                  <a:gd name="T13" fmla="*/ 406 h 769"/>
                  <a:gd name="T14" fmla="*/ 824 w 904"/>
                  <a:gd name="T15" fmla="*/ 354 h 769"/>
                  <a:gd name="T16" fmla="*/ 717 w 904"/>
                  <a:gd name="T17" fmla="*/ 310 h 769"/>
                  <a:gd name="T18" fmla="*/ 772 w 904"/>
                  <a:gd name="T19" fmla="*/ 267 h 769"/>
                  <a:gd name="T20" fmla="*/ 695 w 904"/>
                  <a:gd name="T21" fmla="*/ 166 h 769"/>
                  <a:gd name="T22" fmla="*/ 660 w 904"/>
                  <a:gd name="T23" fmla="*/ 146 h 769"/>
                  <a:gd name="T24" fmla="*/ 643 w 904"/>
                  <a:gd name="T25" fmla="*/ 232 h 769"/>
                  <a:gd name="T26" fmla="*/ 425 w 904"/>
                  <a:gd name="T27" fmla="*/ 127 h 769"/>
                  <a:gd name="T28" fmla="*/ 509 w 904"/>
                  <a:gd name="T29" fmla="*/ 139 h 769"/>
                  <a:gd name="T30" fmla="*/ 416 w 904"/>
                  <a:gd name="T31" fmla="*/ 42 h 769"/>
                  <a:gd name="T32" fmla="*/ 422 w 904"/>
                  <a:gd name="T33" fmla="*/ 466 h 769"/>
                  <a:gd name="T34" fmla="*/ 554 w 904"/>
                  <a:gd name="T35" fmla="*/ 559 h 769"/>
                  <a:gd name="T36" fmla="*/ 548 w 904"/>
                  <a:gd name="T37" fmla="*/ 621 h 769"/>
                  <a:gd name="T38" fmla="*/ 613 w 904"/>
                  <a:gd name="T39" fmla="*/ 463 h 769"/>
                  <a:gd name="T40" fmla="*/ 600 w 904"/>
                  <a:gd name="T41" fmla="*/ 554 h 769"/>
                  <a:gd name="T42" fmla="*/ 707 w 904"/>
                  <a:gd name="T43" fmla="*/ 620 h 769"/>
                  <a:gd name="T44" fmla="*/ 741 w 904"/>
                  <a:gd name="T45" fmla="*/ 569 h 769"/>
                  <a:gd name="T46" fmla="*/ 682 w 904"/>
                  <a:gd name="T47" fmla="*/ 446 h 769"/>
                  <a:gd name="T48" fmla="*/ 788 w 904"/>
                  <a:gd name="T49" fmla="*/ 438 h 769"/>
                  <a:gd name="T50" fmla="*/ 750 w 904"/>
                  <a:gd name="T51" fmla="*/ 470 h 769"/>
                  <a:gd name="T52" fmla="*/ 734 w 904"/>
                  <a:gd name="T53" fmla="*/ 260 h 769"/>
                  <a:gd name="T54" fmla="*/ 768 w 904"/>
                  <a:gd name="T55" fmla="*/ 295 h 769"/>
                  <a:gd name="T56" fmla="*/ 461 w 904"/>
                  <a:gd name="T57" fmla="*/ 133 h 769"/>
                  <a:gd name="T58" fmla="*/ 470 w 904"/>
                  <a:gd name="T59" fmla="*/ 59 h 769"/>
                  <a:gd name="T60" fmla="*/ 668 w 904"/>
                  <a:gd name="T61" fmla="*/ 207 h 769"/>
                  <a:gd name="T62" fmla="*/ 648 w 904"/>
                  <a:gd name="T63" fmla="*/ 488 h 769"/>
                  <a:gd name="T64" fmla="*/ 636 w 904"/>
                  <a:gd name="T65" fmla="*/ 273 h 769"/>
                  <a:gd name="T66" fmla="*/ 633 w 904"/>
                  <a:gd name="T67" fmla="*/ 338 h 769"/>
                  <a:gd name="T68" fmla="*/ 452 w 904"/>
                  <a:gd name="T69" fmla="*/ 340 h 769"/>
                  <a:gd name="T70" fmla="*/ 596 w 904"/>
                  <a:gd name="T71" fmla="*/ 434 h 769"/>
                  <a:gd name="T72" fmla="*/ 652 w 904"/>
                  <a:gd name="T73" fmla="*/ 387 h 769"/>
                  <a:gd name="T74" fmla="*/ 586 w 904"/>
                  <a:gd name="T75" fmla="*/ 388 h 769"/>
                  <a:gd name="T76" fmla="*/ 639 w 904"/>
                  <a:gd name="T77" fmla="*/ 622 h 769"/>
                  <a:gd name="T78" fmla="*/ 483 w 904"/>
                  <a:gd name="T79" fmla="*/ 424 h 769"/>
                  <a:gd name="T80" fmla="*/ 441 w 904"/>
                  <a:gd name="T81" fmla="*/ 369 h 769"/>
                  <a:gd name="T82" fmla="*/ 459 w 904"/>
                  <a:gd name="T83" fmla="*/ 120 h 769"/>
                  <a:gd name="T84" fmla="*/ 514 w 904"/>
                  <a:gd name="T85" fmla="*/ 687 h 769"/>
                  <a:gd name="T86" fmla="*/ 782 w 904"/>
                  <a:gd name="T87" fmla="*/ 280 h 769"/>
                  <a:gd name="T88" fmla="*/ 615 w 904"/>
                  <a:gd name="T89" fmla="*/ 128 h 769"/>
                  <a:gd name="T90" fmla="*/ 483 w 904"/>
                  <a:gd name="T91" fmla="*/ 13 h 769"/>
                  <a:gd name="T92" fmla="*/ 191 w 904"/>
                  <a:gd name="T93" fmla="*/ 23 h 769"/>
                  <a:gd name="T94" fmla="*/ 300 w 904"/>
                  <a:gd name="T95" fmla="*/ 103 h 769"/>
                  <a:gd name="T96" fmla="*/ 386 w 904"/>
                  <a:gd name="T97" fmla="*/ 386 h 769"/>
                  <a:gd name="T98" fmla="*/ 7 w 904"/>
                  <a:gd name="T99" fmla="*/ 714 h 769"/>
                  <a:gd name="T100" fmla="*/ 1 w 904"/>
                  <a:gd name="T101" fmla="*/ 755 h 769"/>
                  <a:gd name="T102" fmla="*/ 527 w 904"/>
                  <a:gd name="T103" fmla="*/ 740 h 769"/>
                  <a:gd name="T104" fmla="*/ 481 w 904"/>
                  <a:gd name="T105" fmla="*/ 580 h 769"/>
                  <a:gd name="T106" fmla="*/ 545 w 904"/>
                  <a:gd name="T107" fmla="*/ 504 h 769"/>
                  <a:gd name="T108" fmla="*/ 593 w 904"/>
                  <a:gd name="T109" fmla="*/ 512 h 769"/>
                  <a:gd name="T110" fmla="*/ 713 w 904"/>
                  <a:gd name="T111" fmla="*/ 659 h 769"/>
                  <a:gd name="T112" fmla="*/ 753 w 904"/>
                  <a:gd name="T113" fmla="*/ 466 h 769"/>
                  <a:gd name="T114" fmla="*/ 782 w 904"/>
                  <a:gd name="T115" fmla="*/ 373 h 769"/>
                  <a:gd name="T116" fmla="*/ 585 w 904"/>
                  <a:gd name="T117" fmla="*/ 100 h 769"/>
                  <a:gd name="T118" fmla="*/ 230 w 904"/>
                  <a:gd name="T119" fmla="*/ 14 h 769"/>
                  <a:gd name="T120" fmla="*/ 388 w 904"/>
                  <a:gd name="T121" fmla="*/ 41 h 769"/>
                  <a:gd name="T122" fmla="*/ 774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96" y="366"/>
                    </a:moveTo>
                    <a:cubicBezTo>
                      <a:pt x="899" y="373"/>
                      <a:pt x="901" y="382"/>
                      <a:pt x="901" y="390"/>
                    </a:cubicBezTo>
                    <a:cubicBezTo>
                      <a:pt x="898" y="398"/>
                      <a:pt x="904" y="409"/>
                      <a:pt x="897" y="415"/>
                    </a:cubicBezTo>
                    <a:cubicBezTo>
                      <a:pt x="894" y="414"/>
                      <a:pt x="894" y="414"/>
                      <a:pt x="894" y="414"/>
                    </a:cubicBezTo>
                    <a:cubicBezTo>
                      <a:pt x="888" y="420"/>
                      <a:pt x="880" y="426"/>
                      <a:pt x="872" y="425"/>
                    </a:cubicBezTo>
                    <a:cubicBezTo>
                      <a:pt x="864" y="430"/>
                      <a:pt x="863" y="441"/>
                      <a:pt x="859" y="449"/>
                    </a:cubicBezTo>
                    <a:cubicBezTo>
                      <a:pt x="852" y="463"/>
                      <a:pt x="839" y="477"/>
                      <a:pt x="822" y="478"/>
                    </a:cubicBezTo>
                    <a:cubicBezTo>
                      <a:pt x="816" y="478"/>
                      <a:pt x="809" y="474"/>
                      <a:pt x="803" y="479"/>
                    </a:cubicBezTo>
                    <a:cubicBezTo>
                      <a:pt x="803" y="484"/>
                      <a:pt x="799" y="490"/>
                      <a:pt x="803" y="495"/>
                    </a:cubicBezTo>
                    <a:cubicBezTo>
                      <a:pt x="806" y="503"/>
                      <a:pt x="812" y="509"/>
                      <a:pt x="812" y="518"/>
                    </a:cubicBezTo>
                    <a:cubicBezTo>
                      <a:pt x="817" y="540"/>
                      <a:pt x="807" y="560"/>
                      <a:pt x="795" y="576"/>
                    </a:cubicBezTo>
                    <a:cubicBezTo>
                      <a:pt x="788" y="593"/>
                      <a:pt x="776" y="610"/>
                      <a:pt x="758" y="617"/>
                    </a:cubicBezTo>
                    <a:cubicBezTo>
                      <a:pt x="750" y="621"/>
                      <a:pt x="741" y="614"/>
                      <a:pt x="733" y="617"/>
                    </a:cubicBezTo>
                    <a:cubicBezTo>
                      <a:pt x="733" y="626"/>
                      <a:pt x="737" y="634"/>
                      <a:pt x="736" y="644"/>
                    </a:cubicBezTo>
                    <a:cubicBezTo>
                      <a:pt x="734" y="660"/>
                      <a:pt x="722" y="674"/>
                      <a:pt x="707" y="681"/>
                    </a:cubicBezTo>
                    <a:cubicBezTo>
                      <a:pt x="699" y="686"/>
                      <a:pt x="691" y="683"/>
                      <a:pt x="682" y="683"/>
                    </a:cubicBezTo>
                    <a:cubicBezTo>
                      <a:pt x="666" y="690"/>
                      <a:pt x="666" y="690"/>
                      <a:pt x="666" y="690"/>
                    </a:cubicBezTo>
                    <a:cubicBezTo>
                      <a:pt x="648" y="695"/>
                      <a:pt x="623" y="696"/>
                      <a:pt x="608" y="681"/>
                    </a:cubicBezTo>
                    <a:cubicBezTo>
                      <a:pt x="602" y="677"/>
                      <a:pt x="600" y="669"/>
                      <a:pt x="594" y="666"/>
                    </a:cubicBezTo>
                    <a:cubicBezTo>
                      <a:pt x="585" y="669"/>
                      <a:pt x="589" y="680"/>
                      <a:pt x="587" y="687"/>
                    </a:cubicBezTo>
                    <a:cubicBezTo>
                      <a:pt x="584" y="695"/>
                      <a:pt x="586" y="705"/>
                      <a:pt x="579" y="711"/>
                    </a:cubicBezTo>
                    <a:cubicBezTo>
                      <a:pt x="575" y="723"/>
                      <a:pt x="565" y="731"/>
                      <a:pt x="557" y="739"/>
                    </a:cubicBezTo>
                    <a:cubicBezTo>
                      <a:pt x="542" y="748"/>
                      <a:pt x="527" y="756"/>
                      <a:pt x="510" y="759"/>
                    </a:cubicBezTo>
                    <a:cubicBezTo>
                      <a:pt x="482" y="767"/>
                      <a:pt x="456" y="766"/>
                      <a:pt x="427" y="757"/>
                    </a:cubicBezTo>
                    <a:cubicBezTo>
                      <a:pt x="417" y="751"/>
                      <a:pt x="405" y="746"/>
                      <a:pt x="398" y="735"/>
                    </a:cubicBezTo>
                    <a:cubicBezTo>
                      <a:pt x="395" y="719"/>
                      <a:pt x="414" y="710"/>
                      <a:pt x="408" y="694"/>
                    </a:cubicBezTo>
                    <a:cubicBezTo>
                      <a:pt x="407" y="693"/>
                      <a:pt x="406" y="690"/>
                      <a:pt x="404" y="691"/>
                    </a:cubicBezTo>
                    <a:cubicBezTo>
                      <a:pt x="402" y="694"/>
                      <a:pt x="402" y="700"/>
                      <a:pt x="400" y="703"/>
                    </a:cubicBezTo>
                    <a:cubicBezTo>
                      <a:pt x="392" y="716"/>
                      <a:pt x="376" y="718"/>
                      <a:pt x="364" y="717"/>
                    </a:cubicBezTo>
                    <a:cubicBezTo>
                      <a:pt x="356" y="717"/>
                      <a:pt x="351" y="712"/>
                      <a:pt x="344" y="715"/>
                    </a:cubicBezTo>
                    <a:cubicBezTo>
                      <a:pt x="335" y="725"/>
                      <a:pt x="333" y="740"/>
                      <a:pt x="339" y="753"/>
                    </a:cubicBezTo>
                    <a:cubicBezTo>
                      <a:pt x="335" y="757"/>
                      <a:pt x="338" y="765"/>
                      <a:pt x="332" y="767"/>
                    </a:cubicBezTo>
                    <a:cubicBezTo>
                      <a:pt x="284" y="766"/>
                      <a:pt x="242" y="768"/>
                      <a:pt x="194" y="767"/>
                    </a:cubicBezTo>
                    <a:cubicBezTo>
                      <a:pt x="132" y="766"/>
                      <a:pt x="67" y="769"/>
                      <a:pt x="5" y="768"/>
                    </a:cubicBezTo>
                    <a:cubicBezTo>
                      <a:pt x="1" y="767"/>
                      <a:pt x="1" y="767"/>
                      <a:pt x="1" y="767"/>
                    </a:cubicBezTo>
                    <a:cubicBezTo>
                      <a:pt x="1" y="766"/>
                      <a:pt x="1" y="765"/>
                      <a:pt x="1" y="765"/>
                    </a:cubicBezTo>
                    <a:cubicBezTo>
                      <a:pt x="126" y="764"/>
                      <a:pt x="126" y="764"/>
                      <a:pt x="126" y="764"/>
                    </a:cubicBezTo>
                    <a:cubicBezTo>
                      <a:pt x="269" y="763"/>
                      <a:pt x="269" y="763"/>
                      <a:pt x="269" y="763"/>
                    </a:cubicBezTo>
                    <a:cubicBezTo>
                      <a:pt x="326" y="762"/>
                      <a:pt x="326" y="762"/>
                      <a:pt x="326" y="762"/>
                    </a:cubicBezTo>
                    <a:cubicBezTo>
                      <a:pt x="330" y="761"/>
                      <a:pt x="330" y="757"/>
                      <a:pt x="332" y="755"/>
                    </a:cubicBezTo>
                    <a:cubicBezTo>
                      <a:pt x="326" y="741"/>
                      <a:pt x="328" y="725"/>
                      <a:pt x="337" y="713"/>
                    </a:cubicBezTo>
                    <a:cubicBezTo>
                      <a:pt x="340" y="709"/>
                      <a:pt x="346" y="703"/>
                      <a:pt x="351" y="709"/>
                    </a:cubicBezTo>
                    <a:cubicBezTo>
                      <a:pt x="365" y="714"/>
                      <a:pt x="380" y="714"/>
                      <a:pt x="391" y="705"/>
                    </a:cubicBezTo>
                    <a:cubicBezTo>
                      <a:pt x="395" y="699"/>
                      <a:pt x="400" y="693"/>
                      <a:pt x="399" y="685"/>
                    </a:cubicBezTo>
                    <a:cubicBezTo>
                      <a:pt x="399" y="683"/>
                      <a:pt x="395" y="682"/>
                      <a:pt x="397" y="680"/>
                    </a:cubicBezTo>
                    <a:cubicBezTo>
                      <a:pt x="405" y="683"/>
                      <a:pt x="405" y="683"/>
                      <a:pt x="405" y="683"/>
                    </a:cubicBezTo>
                    <a:cubicBezTo>
                      <a:pt x="411" y="687"/>
                      <a:pt x="416" y="696"/>
                      <a:pt x="415" y="703"/>
                    </a:cubicBezTo>
                    <a:cubicBezTo>
                      <a:pt x="416" y="715"/>
                      <a:pt x="400" y="721"/>
                      <a:pt x="405" y="734"/>
                    </a:cubicBezTo>
                    <a:cubicBezTo>
                      <a:pt x="422" y="752"/>
                      <a:pt x="447" y="759"/>
                      <a:pt x="472" y="759"/>
                    </a:cubicBezTo>
                    <a:cubicBezTo>
                      <a:pt x="513" y="758"/>
                      <a:pt x="559" y="745"/>
                      <a:pt x="577" y="705"/>
                    </a:cubicBezTo>
                    <a:cubicBezTo>
                      <a:pt x="583" y="691"/>
                      <a:pt x="582" y="675"/>
                      <a:pt x="584" y="658"/>
                    </a:cubicBezTo>
                    <a:cubicBezTo>
                      <a:pt x="588" y="651"/>
                      <a:pt x="592" y="663"/>
                      <a:pt x="598" y="660"/>
                    </a:cubicBezTo>
                    <a:cubicBezTo>
                      <a:pt x="603" y="661"/>
                      <a:pt x="603" y="665"/>
                      <a:pt x="605" y="668"/>
                    </a:cubicBezTo>
                    <a:cubicBezTo>
                      <a:pt x="615" y="685"/>
                      <a:pt x="633" y="688"/>
                      <a:pt x="651" y="687"/>
                    </a:cubicBezTo>
                    <a:cubicBezTo>
                      <a:pt x="665" y="689"/>
                      <a:pt x="674" y="675"/>
                      <a:pt x="689" y="678"/>
                    </a:cubicBezTo>
                    <a:cubicBezTo>
                      <a:pt x="703" y="680"/>
                      <a:pt x="714" y="669"/>
                      <a:pt x="724" y="660"/>
                    </a:cubicBezTo>
                    <a:cubicBezTo>
                      <a:pt x="732" y="649"/>
                      <a:pt x="732" y="633"/>
                      <a:pt x="726" y="620"/>
                    </a:cubicBezTo>
                    <a:cubicBezTo>
                      <a:pt x="725" y="617"/>
                      <a:pt x="727" y="613"/>
                      <a:pt x="729" y="610"/>
                    </a:cubicBezTo>
                    <a:cubicBezTo>
                      <a:pt x="738" y="609"/>
                      <a:pt x="751" y="616"/>
                      <a:pt x="761" y="609"/>
                    </a:cubicBezTo>
                    <a:cubicBezTo>
                      <a:pt x="774" y="602"/>
                      <a:pt x="782" y="590"/>
                      <a:pt x="787" y="576"/>
                    </a:cubicBezTo>
                    <a:cubicBezTo>
                      <a:pt x="794" y="569"/>
                      <a:pt x="800" y="560"/>
                      <a:pt x="803" y="551"/>
                    </a:cubicBezTo>
                    <a:cubicBezTo>
                      <a:pt x="811" y="533"/>
                      <a:pt x="807" y="510"/>
                      <a:pt x="797" y="495"/>
                    </a:cubicBezTo>
                    <a:cubicBezTo>
                      <a:pt x="799" y="487"/>
                      <a:pt x="796" y="476"/>
                      <a:pt x="802" y="470"/>
                    </a:cubicBezTo>
                    <a:cubicBezTo>
                      <a:pt x="812" y="471"/>
                      <a:pt x="823" y="473"/>
                      <a:pt x="833" y="468"/>
                    </a:cubicBezTo>
                    <a:cubicBezTo>
                      <a:pt x="851" y="459"/>
                      <a:pt x="858" y="441"/>
                      <a:pt x="862" y="423"/>
                    </a:cubicBezTo>
                    <a:cubicBezTo>
                      <a:pt x="866" y="421"/>
                      <a:pt x="869" y="420"/>
                      <a:pt x="873" y="420"/>
                    </a:cubicBezTo>
                    <a:cubicBezTo>
                      <a:pt x="883" y="419"/>
                      <a:pt x="890" y="410"/>
                      <a:pt x="893" y="402"/>
                    </a:cubicBezTo>
                    <a:cubicBezTo>
                      <a:pt x="895" y="390"/>
                      <a:pt x="898" y="375"/>
                      <a:pt x="888" y="367"/>
                    </a:cubicBezTo>
                    <a:cubicBezTo>
                      <a:pt x="880" y="360"/>
                      <a:pt x="870" y="353"/>
                      <a:pt x="860" y="356"/>
                    </a:cubicBezTo>
                    <a:cubicBezTo>
                      <a:pt x="853" y="353"/>
                      <a:pt x="862" y="347"/>
                      <a:pt x="861" y="342"/>
                    </a:cubicBezTo>
                    <a:cubicBezTo>
                      <a:pt x="860" y="335"/>
                      <a:pt x="858" y="328"/>
                      <a:pt x="853" y="323"/>
                    </a:cubicBezTo>
                    <a:cubicBezTo>
                      <a:pt x="841" y="310"/>
                      <a:pt x="822" y="303"/>
                      <a:pt x="806" y="307"/>
                    </a:cubicBezTo>
                    <a:cubicBezTo>
                      <a:pt x="801" y="305"/>
                      <a:pt x="797" y="300"/>
                      <a:pt x="794" y="296"/>
                    </a:cubicBezTo>
                    <a:cubicBezTo>
                      <a:pt x="797" y="288"/>
                      <a:pt x="793" y="280"/>
                      <a:pt x="789" y="274"/>
                    </a:cubicBezTo>
                    <a:cubicBezTo>
                      <a:pt x="795" y="253"/>
                      <a:pt x="795" y="253"/>
                      <a:pt x="795" y="253"/>
                    </a:cubicBezTo>
                    <a:cubicBezTo>
                      <a:pt x="794" y="244"/>
                      <a:pt x="793" y="233"/>
                      <a:pt x="788" y="225"/>
                    </a:cubicBezTo>
                    <a:cubicBezTo>
                      <a:pt x="798" y="212"/>
                      <a:pt x="792" y="195"/>
                      <a:pt x="786" y="182"/>
                    </a:cubicBezTo>
                    <a:cubicBezTo>
                      <a:pt x="787" y="181"/>
                      <a:pt x="788" y="181"/>
                      <a:pt x="789" y="181"/>
                    </a:cubicBezTo>
                    <a:cubicBezTo>
                      <a:pt x="791" y="181"/>
                      <a:pt x="792" y="182"/>
                      <a:pt x="791" y="184"/>
                    </a:cubicBezTo>
                    <a:cubicBezTo>
                      <a:pt x="800" y="194"/>
                      <a:pt x="800" y="209"/>
                      <a:pt x="798" y="221"/>
                    </a:cubicBezTo>
                    <a:cubicBezTo>
                      <a:pt x="793" y="228"/>
                      <a:pt x="800" y="234"/>
                      <a:pt x="800" y="241"/>
                    </a:cubicBezTo>
                    <a:cubicBezTo>
                      <a:pt x="807" y="256"/>
                      <a:pt x="791" y="269"/>
                      <a:pt x="800" y="282"/>
                    </a:cubicBezTo>
                    <a:cubicBezTo>
                      <a:pt x="803" y="288"/>
                      <a:pt x="796" y="299"/>
                      <a:pt x="805" y="301"/>
                    </a:cubicBezTo>
                    <a:cubicBezTo>
                      <a:pt x="827" y="299"/>
                      <a:pt x="850" y="308"/>
                      <a:pt x="863" y="328"/>
                    </a:cubicBezTo>
                    <a:cubicBezTo>
                      <a:pt x="870" y="334"/>
                      <a:pt x="865" y="343"/>
                      <a:pt x="868" y="349"/>
                    </a:cubicBezTo>
                    <a:cubicBezTo>
                      <a:pt x="876" y="349"/>
                      <a:pt x="881" y="355"/>
                      <a:pt x="887" y="358"/>
                    </a:cubicBezTo>
                    <a:cubicBezTo>
                      <a:pt x="891" y="360"/>
                      <a:pt x="891" y="366"/>
                      <a:pt x="896" y="366"/>
                    </a:cubicBezTo>
                    <a:close/>
                    <a:moveTo>
                      <a:pt x="878" y="367"/>
                    </a:moveTo>
                    <a:cubicBezTo>
                      <a:pt x="871" y="364"/>
                      <a:pt x="864" y="359"/>
                      <a:pt x="858" y="364"/>
                    </a:cubicBezTo>
                    <a:cubicBezTo>
                      <a:pt x="849" y="365"/>
                      <a:pt x="844" y="373"/>
                      <a:pt x="841" y="380"/>
                    </a:cubicBezTo>
                    <a:cubicBezTo>
                      <a:pt x="840" y="388"/>
                      <a:pt x="839" y="395"/>
                      <a:pt x="843" y="401"/>
                    </a:cubicBezTo>
                    <a:cubicBezTo>
                      <a:pt x="850" y="408"/>
                      <a:pt x="859" y="418"/>
                      <a:pt x="871" y="414"/>
                    </a:cubicBezTo>
                    <a:cubicBezTo>
                      <a:pt x="880" y="410"/>
                      <a:pt x="887" y="400"/>
                      <a:pt x="888" y="390"/>
                    </a:cubicBezTo>
                    <a:cubicBezTo>
                      <a:pt x="886" y="382"/>
                      <a:pt x="885" y="372"/>
                      <a:pt x="878" y="367"/>
                    </a:cubicBezTo>
                    <a:close/>
                    <a:moveTo>
                      <a:pt x="875" y="374"/>
                    </a:moveTo>
                    <a:cubicBezTo>
                      <a:pt x="869" y="368"/>
                      <a:pt x="861" y="371"/>
                      <a:pt x="854" y="374"/>
                    </a:cubicBezTo>
                    <a:cubicBezTo>
                      <a:pt x="849" y="380"/>
                      <a:pt x="847" y="389"/>
                      <a:pt x="850" y="397"/>
                    </a:cubicBezTo>
                    <a:cubicBezTo>
                      <a:pt x="852" y="402"/>
                      <a:pt x="858" y="405"/>
                      <a:pt x="863" y="406"/>
                    </a:cubicBezTo>
                    <a:cubicBezTo>
                      <a:pt x="868" y="406"/>
                      <a:pt x="872" y="404"/>
                      <a:pt x="874" y="402"/>
                    </a:cubicBezTo>
                    <a:cubicBezTo>
                      <a:pt x="882" y="394"/>
                      <a:pt x="878" y="383"/>
                      <a:pt x="875" y="374"/>
                    </a:cubicBezTo>
                    <a:close/>
                    <a:moveTo>
                      <a:pt x="837" y="437"/>
                    </a:moveTo>
                    <a:cubicBezTo>
                      <a:pt x="822" y="430"/>
                      <a:pt x="822" y="413"/>
                      <a:pt x="810" y="404"/>
                    </a:cubicBezTo>
                    <a:cubicBezTo>
                      <a:pt x="803" y="400"/>
                      <a:pt x="796" y="399"/>
                      <a:pt x="789" y="403"/>
                    </a:cubicBezTo>
                    <a:cubicBezTo>
                      <a:pt x="781" y="400"/>
                      <a:pt x="771" y="397"/>
                      <a:pt x="762" y="397"/>
                    </a:cubicBezTo>
                    <a:cubicBezTo>
                      <a:pt x="755" y="399"/>
                      <a:pt x="748" y="402"/>
                      <a:pt x="743" y="408"/>
                    </a:cubicBezTo>
                    <a:cubicBezTo>
                      <a:pt x="740" y="410"/>
                      <a:pt x="736" y="405"/>
                      <a:pt x="735" y="403"/>
                    </a:cubicBezTo>
                    <a:cubicBezTo>
                      <a:pt x="728" y="399"/>
                      <a:pt x="717" y="393"/>
                      <a:pt x="719" y="384"/>
                    </a:cubicBezTo>
                    <a:cubicBezTo>
                      <a:pt x="726" y="375"/>
                      <a:pt x="734" y="370"/>
                      <a:pt x="742" y="362"/>
                    </a:cubicBezTo>
                    <a:cubicBezTo>
                      <a:pt x="752" y="369"/>
                      <a:pt x="761" y="374"/>
                      <a:pt x="773" y="371"/>
                    </a:cubicBezTo>
                    <a:cubicBezTo>
                      <a:pt x="780" y="364"/>
                      <a:pt x="780" y="364"/>
                      <a:pt x="780" y="364"/>
                    </a:cubicBezTo>
                    <a:cubicBezTo>
                      <a:pt x="786" y="363"/>
                      <a:pt x="789" y="368"/>
                      <a:pt x="794" y="368"/>
                    </a:cubicBezTo>
                    <a:cubicBezTo>
                      <a:pt x="806" y="368"/>
                      <a:pt x="820" y="366"/>
                      <a:pt x="824" y="354"/>
                    </a:cubicBezTo>
                    <a:cubicBezTo>
                      <a:pt x="827" y="347"/>
                      <a:pt x="834" y="340"/>
                      <a:pt x="842" y="337"/>
                    </a:cubicBezTo>
                    <a:cubicBezTo>
                      <a:pt x="838" y="328"/>
                      <a:pt x="828" y="328"/>
                      <a:pt x="821" y="324"/>
                    </a:cubicBezTo>
                    <a:cubicBezTo>
                      <a:pt x="813" y="323"/>
                      <a:pt x="804" y="323"/>
                      <a:pt x="797" y="328"/>
                    </a:cubicBezTo>
                    <a:cubicBezTo>
                      <a:pt x="793" y="327"/>
                      <a:pt x="795" y="322"/>
                      <a:pt x="793" y="319"/>
                    </a:cubicBezTo>
                    <a:cubicBezTo>
                      <a:pt x="788" y="310"/>
                      <a:pt x="777" y="311"/>
                      <a:pt x="769" y="311"/>
                    </a:cubicBezTo>
                    <a:cubicBezTo>
                      <a:pt x="763" y="311"/>
                      <a:pt x="758" y="315"/>
                      <a:pt x="754" y="319"/>
                    </a:cubicBezTo>
                    <a:cubicBezTo>
                      <a:pt x="751" y="326"/>
                      <a:pt x="752" y="333"/>
                      <a:pt x="756" y="339"/>
                    </a:cubicBezTo>
                    <a:cubicBezTo>
                      <a:pt x="758" y="341"/>
                      <a:pt x="761" y="342"/>
                      <a:pt x="763" y="341"/>
                    </a:cubicBezTo>
                    <a:cubicBezTo>
                      <a:pt x="766" y="337"/>
                      <a:pt x="767" y="332"/>
                      <a:pt x="771" y="332"/>
                    </a:cubicBezTo>
                    <a:cubicBezTo>
                      <a:pt x="774" y="331"/>
                      <a:pt x="778" y="334"/>
                      <a:pt x="778" y="337"/>
                    </a:cubicBezTo>
                    <a:cubicBezTo>
                      <a:pt x="779" y="342"/>
                      <a:pt x="776" y="344"/>
                      <a:pt x="773" y="347"/>
                    </a:cubicBezTo>
                    <a:cubicBezTo>
                      <a:pt x="768" y="350"/>
                      <a:pt x="762" y="349"/>
                      <a:pt x="757" y="348"/>
                    </a:cubicBezTo>
                    <a:cubicBezTo>
                      <a:pt x="746" y="346"/>
                      <a:pt x="745" y="334"/>
                      <a:pt x="743" y="326"/>
                    </a:cubicBezTo>
                    <a:cubicBezTo>
                      <a:pt x="735" y="321"/>
                      <a:pt x="727" y="312"/>
                      <a:pt x="717" y="310"/>
                    </a:cubicBezTo>
                    <a:cubicBezTo>
                      <a:pt x="706" y="309"/>
                      <a:pt x="697" y="313"/>
                      <a:pt x="693" y="322"/>
                    </a:cubicBezTo>
                    <a:cubicBezTo>
                      <a:pt x="691" y="328"/>
                      <a:pt x="690" y="337"/>
                      <a:pt x="695" y="342"/>
                    </a:cubicBezTo>
                    <a:cubicBezTo>
                      <a:pt x="697" y="344"/>
                      <a:pt x="701" y="344"/>
                      <a:pt x="704" y="342"/>
                    </a:cubicBezTo>
                    <a:cubicBezTo>
                      <a:pt x="706" y="339"/>
                      <a:pt x="707" y="336"/>
                      <a:pt x="711" y="337"/>
                    </a:cubicBezTo>
                    <a:cubicBezTo>
                      <a:pt x="713" y="337"/>
                      <a:pt x="715" y="339"/>
                      <a:pt x="716" y="341"/>
                    </a:cubicBezTo>
                    <a:cubicBezTo>
                      <a:pt x="716" y="346"/>
                      <a:pt x="712" y="350"/>
                      <a:pt x="708" y="352"/>
                    </a:cubicBezTo>
                    <a:cubicBezTo>
                      <a:pt x="703" y="356"/>
                      <a:pt x="697" y="353"/>
                      <a:pt x="691" y="353"/>
                    </a:cubicBezTo>
                    <a:cubicBezTo>
                      <a:pt x="681" y="348"/>
                      <a:pt x="682" y="336"/>
                      <a:pt x="680" y="326"/>
                    </a:cubicBezTo>
                    <a:cubicBezTo>
                      <a:pt x="683" y="315"/>
                      <a:pt x="693" y="303"/>
                      <a:pt x="706" y="302"/>
                    </a:cubicBezTo>
                    <a:cubicBezTo>
                      <a:pt x="715" y="289"/>
                      <a:pt x="707" y="273"/>
                      <a:pt x="709" y="258"/>
                    </a:cubicBezTo>
                    <a:cubicBezTo>
                      <a:pt x="712" y="250"/>
                      <a:pt x="713" y="239"/>
                      <a:pt x="723" y="236"/>
                    </a:cubicBezTo>
                    <a:cubicBezTo>
                      <a:pt x="729" y="234"/>
                      <a:pt x="734" y="235"/>
                      <a:pt x="740" y="238"/>
                    </a:cubicBezTo>
                    <a:cubicBezTo>
                      <a:pt x="751" y="244"/>
                      <a:pt x="750" y="258"/>
                      <a:pt x="750" y="268"/>
                    </a:cubicBezTo>
                    <a:cubicBezTo>
                      <a:pt x="757" y="272"/>
                      <a:pt x="766" y="271"/>
                      <a:pt x="772" y="267"/>
                    </a:cubicBezTo>
                    <a:cubicBezTo>
                      <a:pt x="779" y="258"/>
                      <a:pt x="781" y="246"/>
                      <a:pt x="777" y="235"/>
                    </a:cubicBezTo>
                    <a:cubicBezTo>
                      <a:pt x="772" y="233"/>
                      <a:pt x="773" y="228"/>
                      <a:pt x="771" y="225"/>
                    </a:cubicBezTo>
                    <a:cubicBezTo>
                      <a:pt x="776" y="218"/>
                      <a:pt x="779" y="208"/>
                      <a:pt x="776" y="199"/>
                    </a:cubicBezTo>
                    <a:cubicBezTo>
                      <a:pt x="774" y="189"/>
                      <a:pt x="766" y="184"/>
                      <a:pt x="757" y="180"/>
                    </a:cubicBezTo>
                    <a:cubicBezTo>
                      <a:pt x="751" y="179"/>
                      <a:pt x="744" y="176"/>
                      <a:pt x="738" y="180"/>
                    </a:cubicBezTo>
                    <a:cubicBezTo>
                      <a:pt x="733" y="185"/>
                      <a:pt x="732" y="191"/>
                      <a:pt x="734" y="197"/>
                    </a:cubicBezTo>
                    <a:cubicBezTo>
                      <a:pt x="736" y="200"/>
                      <a:pt x="738" y="204"/>
                      <a:pt x="740" y="204"/>
                    </a:cubicBezTo>
                    <a:cubicBezTo>
                      <a:pt x="744" y="202"/>
                      <a:pt x="748" y="200"/>
                      <a:pt x="752" y="203"/>
                    </a:cubicBezTo>
                    <a:cubicBezTo>
                      <a:pt x="756" y="206"/>
                      <a:pt x="753" y="210"/>
                      <a:pt x="752" y="213"/>
                    </a:cubicBezTo>
                    <a:cubicBezTo>
                      <a:pt x="748" y="217"/>
                      <a:pt x="742" y="218"/>
                      <a:pt x="737" y="216"/>
                    </a:cubicBezTo>
                    <a:cubicBezTo>
                      <a:pt x="728" y="211"/>
                      <a:pt x="723" y="201"/>
                      <a:pt x="723" y="191"/>
                    </a:cubicBezTo>
                    <a:cubicBezTo>
                      <a:pt x="722" y="185"/>
                      <a:pt x="732" y="179"/>
                      <a:pt x="723" y="173"/>
                    </a:cubicBezTo>
                    <a:cubicBezTo>
                      <a:pt x="718" y="170"/>
                      <a:pt x="715" y="166"/>
                      <a:pt x="709" y="164"/>
                    </a:cubicBezTo>
                    <a:cubicBezTo>
                      <a:pt x="704" y="167"/>
                      <a:pt x="699" y="166"/>
                      <a:pt x="695" y="166"/>
                    </a:cubicBezTo>
                    <a:cubicBezTo>
                      <a:pt x="688" y="163"/>
                      <a:pt x="680" y="160"/>
                      <a:pt x="680" y="151"/>
                    </a:cubicBezTo>
                    <a:cubicBezTo>
                      <a:pt x="678" y="147"/>
                      <a:pt x="679" y="143"/>
                      <a:pt x="681" y="139"/>
                    </a:cubicBezTo>
                    <a:cubicBezTo>
                      <a:pt x="682" y="136"/>
                      <a:pt x="686" y="134"/>
                      <a:pt x="688" y="136"/>
                    </a:cubicBezTo>
                    <a:cubicBezTo>
                      <a:pt x="693" y="141"/>
                      <a:pt x="684" y="147"/>
                      <a:pt x="690" y="152"/>
                    </a:cubicBezTo>
                    <a:cubicBezTo>
                      <a:pt x="693" y="156"/>
                      <a:pt x="699" y="157"/>
                      <a:pt x="703" y="156"/>
                    </a:cubicBezTo>
                    <a:cubicBezTo>
                      <a:pt x="709" y="155"/>
                      <a:pt x="714" y="151"/>
                      <a:pt x="716" y="145"/>
                    </a:cubicBezTo>
                    <a:cubicBezTo>
                      <a:pt x="718" y="133"/>
                      <a:pt x="711" y="121"/>
                      <a:pt x="701" y="113"/>
                    </a:cubicBezTo>
                    <a:cubicBezTo>
                      <a:pt x="694" y="110"/>
                      <a:pt x="688" y="107"/>
                      <a:pt x="682" y="112"/>
                    </a:cubicBezTo>
                    <a:cubicBezTo>
                      <a:pt x="679" y="113"/>
                      <a:pt x="676" y="113"/>
                      <a:pt x="674" y="112"/>
                    </a:cubicBezTo>
                    <a:cubicBezTo>
                      <a:pt x="670" y="106"/>
                      <a:pt x="668" y="99"/>
                      <a:pt x="661" y="96"/>
                    </a:cubicBezTo>
                    <a:cubicBezTo>
                      <a:pt x="648" y="91"/>
                      <a:pt x="632" y="94"/>
                      <a:pt x="623" y="105"/>
                    </a:cubicBezTo>
                    <a:cubicBezTo>
                      <a:pt x="620" y="109"/>
                      <a:pt x="620" y="115"/>
                      <a:pt x="621" y="120"/>
                    </a:cubicBezTo>
                    <a:cubicBezTo>
                      <a:pt x="627" y="132"/>
                      <a:pt x="638" y="120"/>
                      <a:pt x="646" y="127"/>
                    </a:cubicBezTo>
                    <a:cubicBezTo>
                      <a:pt x="653" y="130"/>
                      <a:pt x="660" y="137"/>
                      <a:pt x="660" y="146"/>
                    </a:cubicBezTo>
                    <a:cubicBezTo>
                      <a:pt x="658" y="153"/>
                      <a:pt x="656" y="160"/>
                      <a:pt x="650" y="163"/>
                    </a:cubicBezTo>
                    <a:cubicBezTo>
                      <a:pt x="636" y="166"/>
                      <a:pt x="618" y="170"/>
                      <a:pt x="612" y="186"/>
                    </a:cubicBezTo>
                    <a:cubicBezTo>
                      <a:pt x="613" y="195"/>
                      <a:pt x="620" y="201"/>
                      <a:pt x="617" y="210"/>
                    </a:cubicBezTo>
                    <a:cubicBezTo>
                      <a:pt x="616" y="214"/>
                      <a:pt x="614" y="218"/>
                      <a:pt x="609" y="220"/>
                    </a:cubicBezTo>
                    <a:cubicBezTo>
                      <a:pt x="606" y="220"/>
                      <a:pt x="601" y="220"/>
                      <a:pt x="600" y="216"/>
                    </a:cubicBezTo>
                    <a:cubicBezTo>
                      <a:pt x="600" y="208"/>
                      <a:pt x="611" y="204"/>
                      <a:pt x="605" y="196"/>
                    </a:cubicBezTo>
                    <a:cubicBezTo>
                      <a:pt x="602" y="191"/>
                      <a:pt x="596" y="191"/>
                      <a:pt x="592" y="193"/>
                    </a:cubicBezTo>
                    <a:cubicBezTo>
                      <a:pt x="584" y="193"/>
                      <a:pt x="576" y="200"/>
                      <a:pt x="574" y="208"/>
                    </a:cubicBezTo>
                    <a:cubicBezTo>
                      <a:pt x="571" y="215"/>
                      <a:pt x="571" y="225"/>
                      <a:pt x="575" y="232"/>
                    </a:cubicBezTo>
                    <a:cubicBezTo>
                      <a:pt x="581" y="240"/>
                      <a:pt x="589" y="247"/>
                      <a:pt x="598" y="249"/>
                    </a:cubicBezTo>
                    <a:cubicBezTo>
                      <a:pt x="605" y="249"/>
                      <a:pt x="612" y="244"/>
                      <a:pt x="619" y="246"/>
                    </a:cubicBezTo>
                    <a:cubicBezTo>
                      <a:pt x="624" y="254"/>
                      <a:pt x="632" y="257"/>
                      <a:pt x="641" y="256"/>
                    </a:cubicBezTo>
                    <a:cubicBezTo>
                      <a:pt x="646" y="255"/>
                      <a:pt x="650" y="250"/>
                      <a:pt x="651" y="245"/>
                    </a:cubicBezTo>
                    <a:cubicBezTo>
                      <a:pt x="656" y="237"/>
                      <a:pt x="646" y="236"/>
                      <a:pt x="643" y="232"/>
                    </a:cubicBezTo>
                    <a:cubicBezTo>
                      <a:pt x="637" y="226"/>
                      <a:pt x="635" y="217"/>
                      <a:pt x="638" y="209"/>
                    </a:cubicBezTo>
                    <a:cubicBezTo>
                      <a:pt x="640" y="201"/>
                      <a:pt x="648" y="197"/>
                      <a:pt x="657" y="196"/>
                    </a:cubicBezTo>
                    <a:cubicBezTo>
                      <a:pt x="665" y="196"/>
                      <a:pt x="673" y="201"/>
                      <a:pt x="680" y="206"/>
                    </a:cubicBezTo>
                    <a:cubicBezTo>
                      <a:pt x="692" y="229"/>
                      <a:pt x="690" y="260"/>
                      <a:pt x="678" y="282"/>
                    </a:cubicBezTo>
                    <a:cubicBezTo>
                      <a:pt x="670" y="293"/>
                      <a:pt x="660" y="303"/>
                      <a:pt x="646" y="307"/>
                    </a:cubicBezTo>
                    <a:cubicBezTo>
                      <a:pt x="634" y="310"/>
                      <a:pt x="620" y="311"/>
                      <a:pt x="607" y="309"/>
                    </a:cubicBezTo>
                    <a:cubicBezTo>
                      <a:pt x="600" y="311"/>
                      <a:pt x="594" y="311"/>
                      <a:pt x="586" y="308"/>
                    </a:cubicBezTo>
                    <a:cubicBezTo>
                      <a:pt x="578" y="291"/>
                      <a:pt x="560" y="273"/>
                      <a:pt x="540" y="272"/>
                    </a:cubicBezTo>
                    <a:cubicBezTo>
                      <a:pt x="522" y="272"/>
                      <a:pt x="505" y="277"/>
                      <a:pt x="489" y="283"/>
                    </a:cubicBezTo>
                    <a:cubicBezTo>
                      <a:pt x="475" y="289"/>
                      <a:pt x="459" y="289"/>
                      <a:pt x="446" y="281"/>
                    </a:cubicBezTo>
                    <a:cubicBezTo>
                      <a:pt x="434" y="274"/>
                      <a:pt x="424" y="261"/>
                      <a:pt x="421" y="249"/>
                    </a:cubicBezTo>
                    <a:cubicBezTo>
                      <a:pt x="417" y="238"/>
                      <a:pt x="419" y="226"/>
                      <a:pt x="419" y="215"/>
                    </a:cubicBezTo>
                    <a:cubicBezTo>
                      <a:pt x="407" y="200"/>
                      <a:pt x="393" y="182"/>
                      <a:pt x="401" y="161"/>
                    </a:cubicBezTo>
                    <a:cubicBezTo>
                      <a:pt x="404" y="147"/>
                      <a:pt x="415" y="138"/>
                      <a:pt x="425" y="127"/>
                    </a:cubicBezTo>
                    <a:cubicBezTo>
                      <a:pt x="444" y="115"/>
                      <a:pt x="468" y="97"/>
                      <a:pt x="464" y="72"/>
                    </a:cubicBezTo>
                    <a:cubicBezTo>
                      <a:pt x="463" y="66"/>
                      <a:pt x="457" y="60"/>
                      <a:pt x="461" y="53"/>
                    </a:cubicBezTo>
                    <a:cubicBezTo>
                      <a:pt x="472" y="47"/>
                      <a:pt x="489" y="49"/>
                      <a:pt x="500" y="53"/>
                    </a:cubicBezTo>
                    <a:cubicBezTo>
                      <a:pt x="519" y="62"/>
                      <a:pt x="540" y="77"/>
                      <a:pt x="541" y="100"/>
                    </a:cubicBezTo>
                    <a:cubicBezTo>
                      <a:pt x="543" y="107"/>
                      <a:pt x="535" y="113"/>
                      <a:pt x="541" y="119"/>
                    </a:cubicBezTo>
                    <a:cubicBezTo>
                      <a:pt x="552" y="130"/>
                      <a:pt x="555" y="145"/>
                      <a:pt x="550" y="159"/>
                    </a:cubicBezTo>
                    <a:cubicBezTo>
                      <a:pt x="550" y="168"/>
                      <a:pt x="540" y="173"/>
                      <a:pt x="538" y="180"/>
                    </a:cubicBezTo>
                    <a:cubicBezTo>
                      <a:pt x="537" y="192"/>
                      <a:pt x="534" y="204"/>
                      <a:pt x="524" y="211"/>
                    </a:cubicBezTo>
                    <a:cubicBezTo>
                      <a:pt x="516" y="215"/>
                      <a:pt x="508" y="220"/>
                      <a:pt x="499" y="217"/>
                    </a:cubicBezTo>
                    <a:cubicBezTo>
                      <a:pt x="489" y="213"/>
                      <a:pt x="479" y="203"/>
                      <a:pt x="478" y="193"/>
                    </a:cubicBezTo>
                    <a:cubicBezTo>
                      <a:pt x="477" y="184"/>
                      <a:pt x="482" y="179"/>
                      <a:pt x="484" y="173"/>
                    </a:cubicBezTo>
                    <a:cubicBezTo>
                      <a:pt x="493" y="166"/>
                      <a:pt x="501" y="180"/>
                      <a:pt x="511" y="171"/>
                    </a:cubicBezTo>
                    <a:cubicBezTo>
                      <a:pt x="516" y="167"/>
                      <a:pt x="515" y="159"/>
                      <a:pt x="515" y="154"/>
                    </a:cubicBezTo>
                    <a:cubicBezTo>
                      <a:pt x="509" y="139"/>
                      <a:pt x="509" y="139"/>
                      <a:pt x="509" y="139"/>
                    </a:cubicBezTo>
                    <a:cubicBezTo>
                      <a:pt x="500" y="132"/>
                      <a:pt x="487" y="129"/>
                      <a:pt x="475" y="133"/>
                    </a:cubicBezTo>
                    <a:cubicBezTo>
                      <a:pt x="454" y="139"/>
                      <a:pt x="451" y="163"/>
                      <a:pt x="445" y="180"/>
                    </a:cubicBezTo>
                    <a:cubicBezTo>
                      <a:pt x="444" y="199"/>
                      <a:pt x="451" y="216"/>
                      <a:pt x="462" y="231"/>
                    </a:cubicBezTo>
                    <a:cubicBezTo>
                      <a:pt x="477" y="247"/>
                      <a:pt x="499" y="258"/>
                      <a:pt x="521" y="252"/>
                    </a:cubicBezTo>
                    <a:cubicBezTo>
                      <a:pt x="540" y="245"/>
                      <a:pt x="557" y="227"/>
                      <a:pt x="560" y="208"/>
                    </a:cubicBezTo>
                    <a:cubicBezTo>
                      <a:pt x="561" y="201"/>
                      <a:pt x="561" y="193"/>
                      <a:pt x="559" y="186"/>
                    </a:cubicBezTo>
                    <a:cubicBezTo>
                      <a:pt x="560" y="183"/>
                      <a:pt x="565" y="183"/>
                      <a:pt x="567" y="180"/>
                    </a:cubicBezTo>
                    <a:cubicBezTo>
                      <a:pt x="576" y="169"/>
                      <a:pt x="585" y="154"/>
                      <a:pt x="580" y="139"/>
                    </a:cubicBezTo>
                    <a:cubicBezTo>
                      <a:pt x="577" y="130"/>
                      <a:pt x="574" y="121"/>
                      <a:pt x="568" y="114"/>
                    </a:cubicBezTo>
                    <a:cubicBezTo>
                      <a:pt x="567" y="92"/>
                      <a:pt x="567" y="92"/>
                      <a:pt x="567" y="92"/>
                    </a:cubicBezTo>
                    <a:cubicBezTo>
                      <a:pt x="565" y="63"/>
                      <a:pt x="543" y="36"/>
                      <a:pt x="516" y="26"/>
                    </a:cubicBezTo>
                    <a:cubicBezTo>
                      <a:pt x="506" y="23"/>
                      <a:pt x="495" y="20"/>
                      <a:pt x="485" y="19"/>
                    </a:cubicBezTo>
                    <a:cubicBezTo>
                      <a:pt x="468" y="19"/>
                      <a:pt x="452" y="23"/>
                      <a:pt x="436" y="28"/>
                    </a:cubicBezTo>
                    <a:cubicBezTo>
                      <a:pt x="429" y="32"/>
                      <a:pt x="422" y="36"/>
                      <a:pt x="416" y="42"/>
                    </a:cubicBezTo>
                    <a:cubicBezTo>
                      <a:pt x="415" y="46"/>
                      <a:pt x="420" y="45"/>
                      <a:pt x="422" y="47"/>
                    </a:cubicBezTo>
                    <a:cubicBezTo>
                      <a:pt x="431" y="55"/>
                      <a:pt x="434" y="68"/>
                      <a:pt x="430" y="79"/>
                    </a:cubicBezTo>
                    <a:cubicBezTo>
                      <a:pt x="423" y="106"/>
                      <a:pt x="392" y="105"/>
                      <a:pt x="380" y="127"/>
                    </a:cubicBezTo>
                    <a:cubicBezTo>
                      <a:pt x="373" y="133"/>
                      <a:pt x="369" y="141"/>
                      <a:pt x="365" y="149"/>
                    </a:cubicBezTo>
                    <a:cubicBezTo>
                      <a:pt x="365" y="158"/>
                      <a:pt x="359" y="165"/>
                      <a:pt x="362" y="173"/>
                    </a:cubicBezTo>
                    <a:cubicBezTo>
                      <a:pt x="362" y="188"/>
                      <a:pt x="369" y="203"/>
                      <a:pt x="378" y="214"/>
                    </a:cubicBezTo>
                    <a:cubicBezTo>
                      <a:pt x="383" y="219"/>
                      <a:pt x="392" y="222"/>
                      <a:pt x="390" y="231"/>
                    </a:cubicBezTo>
                    <a:cubicBezTo>
                      <a:pt x="383" y="249"/>
                      <a:pt x="386" y="269"/>
                      <a:pt x="398" y="284"/>
                    </a:cubicBezTo>
                    <a:cubicBezTo>
                      <a:pt x="408" y="296"/>
                      <a:pt x="420" y="306"/>
                      <a:pt x="434" y="312"/>
                    </a:cubicBezTo>
                    <a:cubicBezTo>
                      <a:pt x="436" y="324"/>
                      <a:pt x="420" y="324"/>
                      <a:pt x="415" y="331"/>
                    </a:cubicBezTo>
                    <a:cubicBezTo>
                      <a:pt x="400" y="345"/>
                      <a:pt x="393" y="362"/>
                      <a:pt x="393" y="383"/>
                    </a:cubicBezTo>
                    <a:cubicBezTo>
                      <a:pt x="397" y="408"/>
                      <a:pt x="400" y="436"/>
                      <a:pt x="423" y="452"/>
                    </a:cubicBezTo>
                    <a:cubicBezTo>
                      <a:pt x="426" y="454"/>
                      <a:pt x="433" y="456"/>
                      <a:pt x="432" y="462"/>
                    </a:cubicBezTo>
                    <a:cubicBezTo>
                      <a:pt x="429" y="465"/>
                      <a:pt x="424" y="463"/>
                      <a:pt x="422" y="466"/>
                    </a:cubicBezTo>
                    <a:cubicBezTo>
                      <a:pt x="407" y="480"/>
                      <a:pt x="390" y="497"/>
                      <a:pt x="392" y="519"/>
                    </a:cubicBezTo>
                    <a:cubicBezTo>
                      <a:pt x="389" y="535"/>
                      <a:pt x="389" y="535"/>
                      <a:pt x="389" y="535"/>
                    </a:cubicBezTo>
                    <a:cubicBezTo>
                      <a:pt x="380" y="544"/>
                      <a:pt x="374" y="555"/>
                      <a:pt x="369" y="566"/>
                    </a:cubicBezTo>
                    <a:cubicBezTo>
                      <a:pt x="370" y="570"/>
                      <a:pt x="366" y="573"/>
                      <a:pt x="365" y="576"/>
                    </a:cubicBezTo>
                    <a:cubicBezTo>
                      <a:pt x="361" y="594"/>
                      <a:pt x="356" y="618"/>
                      <a:pt x="368" y="634"/>
                    </a:cubicBezTo>
                    <a:cubicBezTo>
                      <a:pt x="386" y="656"/>
                      <a:pt x="416" y="661"/>
                      <a:pt x="430" y="687"/>
                    </a:cubicBezTo>
                    <a:cubicBezTo>
                      <a:pt x="435" y="698"/>
                      <a:pt x="435" y="712"/>
                      <a:pt x="426" y="721"/>
                    </a:cubicBezTo>
                    <a:cubicBezTo>
                      <a:pt x="425" y="723"/>
                      <a:pt x="421" y="725"/>
                      <a:pt x="422" y="728"/>
                    </a:cubicBezTo>
                    <a:cubicBezTo>
                      <a:pt x="456" y="755"/>
                      <a:pt x="509" y="744"/>
                      <a:pt x="543" y="723"/>
                    </a:cubicBezTo>
                    <a:cubicBezTo>
                      <a:pt x="554" y="711"/>
                      <a:pt x="564" y="699"/>
                      <a:pt x="568" y="682"/>
                    </a:cubicBezTo>
                    <a:cubicBezTo>
                      <a:pt x="572" y="668"/>
                      <a:pt x="571" y="651"/>
                      <a:pt x="566" y="637"/>
                    </a:cubicBezTo>
                    <a:cubicBezTo>
                      <a:pt x="565" y="632"/>
                      <a:pt x="572" y="630"/>
                      <a:pt x="573" y="625"/>
                    </a:cubicBezTo>
                    <a:cubicBezTo>
                      <a:pt x="577" y="614"/>
                      <a:pt x="578" y="602"/>
                      <a:pt x="577" y="590"/>
                    </a:cubicBezTo>
                    <a:cubicBezTo>
                      <a:pt x="572" y="579"/>
                      <a:pt x="564" y="567"/>
                      <a:pt x="554" y="559"/>
                    </a:cubicBezTo>
                    <a:cubicBezTo>
                      <a:pt x="544" y="534"/>
                      <a:pt x="518" y="518"/>
                      <a:pt x="490" y="517"/>
                    </a:cubicBezTo>
                    <a:cubicBezTo>
                      <a:pt x="481" y="518"/>
                      <a:pt x="473" y="517"/>
                      <a:pt x="465" y="522"/>
                    </a:cubicBezTo>
                    <a:cubicBezTo>
                      <a:pt x="461" y="528"/>
                      <a:pt x="452" y="531"/>
                      <a:pt x="448" y="539"/>
                    </a:cubicBezTo>
                    <a:cubicBezTo>
                      <a:pt x="443" y="550"/>
                      <a:pt x="441" y="563"/>
                      <a:pt x="443" y="576"/>
                    </a:cubicBezTo>
                    <a:cubicBezTo>
                      <a:pt x="452" y="589"/>
                      <a:pt x="438" y="603"/>
                      <a:pt x="445" y="617"/>
                    </a:cubicBezTo>
                    <a:cubicBezTo>
                      <a:pt x="446" y="623"/>
                      <a:pt x="451" y="629"/>
                      <a:pt x="457" y="632"/>
                    </a:cubicBezTo>
                    <a:cubicBezTo>
                      <a:pt x="467" y="634"/>
                      <a:pt x="481" y="639"/>
                      <a:pt x="491" y="631"/>
                    </a:cubicBezTo>
                    <a:cubicBezTo>
                      <a:pt x="497" y="626"/>
                      <a:pt x="502" y="619"/>
                      <a:pt x="502" y="611"/>
                    </a:cubicBezTo>
                    <a:cubicBezTo>
                      <a:pt x="503" y="602"/>
                      <a:pt x="498" y="594"/>
                      <a:pt x="490" y="590"/>
                    </a:cubicBezTo>
                    <a:cubicBezTo>
                      <a:pt x="486" y="584"/>
                      <a:pt x="475" y="594"/>
                      <a:pt x="476" y="583"/>
                    </a:cubicBezTo>
                    <a:cubicBezTo>
                      <a:pt x="472" y="581"/>
                      <a:pt x="473" y="574"/>
                      <a:pt x="473" y="570"/>
                    </a:cubicBezTo>
                    <a:cubicBezTo>
                      <a:pt x="477" y="558"/>
                      <a:pt x="489" y="556"/>
                      <a:pt x="499" y="555"/>
                    </a:cubicBezTo>
                    <a:cubicBezTo>
                      <a:pt x="516" y="555"/>
                      <a:pt x="529" y="568"/>
                      <a:pt x="539" y="580"/>
                    </a:cubicBezTo>
                    <a:cubicBezTo>
                      <a:pt x="549" y="591"/>
                      <a:pt x="552" y="607"/>
                      <a:pt x="548" y="621"/>
                    </a:cubicBezTo>
                    <a:cubicBezTo>
                      <a:pt x="548" y="630"/>
                      <a:pt x="536" y="636"/>
                      <a:pt x="539" y="645"/>
                    </a:cubicBezTo>
                    <a:cubicBezTo>
                      <a:pt x="545" y="668"/>
                      <a:pt x="534" y="688"/>
                      <a:pt x="517" y="703"/>
                    </a:cubicBezTo>
                    <a:cubicBezTo>
                      <a:pt x="514" y="702"/>
                      <a:pt x="515" y="705"/>
                      <a:pt x="513" y="707"/>
                    </a:cubicBezTo>
                    <a:cubicBezTo>
                      <a:pt x="499" y="717"/>
                      <a:pt x="482" y="715"/>
                      <a:pt x="466" y="720"/>
                    </a:cubicBezTo>
                    <a:cubicBezTo>
                      <a:pt x="464" y="720"/>
                      <a:pt x="462" y="718"/>
                      <a:pt x="462" y="717"/>
                    </a:cubicBezTo>
                    <a:cubicBezTo>
                      <a:pt x="463" y="710"/>
                      <a:pt x="466" y="701"/>
                      <a:pt x="464" y="693"/>
                    </a:cubicBezTo>
                    <a:cubicBezTo>
                      <a:pt x="456" y="672"/>
                      <a:pt x="440" y="657"/>
                      <a:pt x="421" y="644"/>
                    </a:cubicBezTo>
                    <a:cubicBezTo>
                      <a:pt x="403" y="628"/>
                      <a:pt x="391" y="608"/>
                      <a:pt x="396" y="585"/>
                    </a:cubicBezTo>
                    <a:cubicBezTo>
                      <a:pt x="399" y="573"/>
                      <a:pt x="403" y="561"/>
                      <a:pt x="413" y="554"/>
                    </a:cubicBezTo>
                    <a:cubicBezTo>
                      <a:pt x="416" y="532"/>
                      <a:pt x="425" y="510"/>
                      <a:pt x="445" y="498"/>
                    </a:cubicBezTo>
                    <a:cubicBezTo>
                      <a:pt x="464" y="489"/>
                      <a:pt x="488" y="486"/>
                      <a:pt x="509" y="492"/>
                    </a:cubicBezTo>
                    <a:cubicBezTo>
                      <a:pt x="527" y="498"/>
                      <a:pt x="546" y="497"/>
                      <a:pt x="565" y="493"/>
                    </a:cubicBezTo>
                    <a:cubicBezTo>
                      <a:pt x="578" y="489"/>
                      <a:pt x="588" y="478"/>
                      <a:pt x="595" y="467"/>
                    </a:cubicBezTo>
                    <a:cubicBezTo>
                      <a:pt x="601" y="467"/>
                      <a:pt x="607" y="463"/>
                      <a:pt x="613" y="463"/>
                    </a:cubicBezTo>
                    <a:cubicBezTo>
                      <a:pt x="629" y="461"/>
                      <a:pt x="644" y="466"/>
                      <a:pt x="659" y="469"/>
                    </a:cubicBezTo>
                    <a:cubicBezTo>
                      <a:pt x="674" y="475"/>
                      <a:pt x="689" y="489"/>
                      <a:pt x="692" y="506"/>
                    </a:cubicBezTo>
                    <a:cubicBezTo>
                      <a:pt x="698" y="524"/>
                      <a:pt x="695" y="546"/>
                      <a:pt x="682" y="561"/>
                    </a:cubicBezTo>
                    <a:cubicBezTo>
                      <a:pt x="674" y="572"/>
                      <a:pt x="659" y="575"/>
                      <a:pt x="645" y="571"/>
                    </a:cubicBezTo>
                    <a:cubicBezTo>
                      <a:pt x="639" y="567"/>
                      <a:pt x="631" y="562"/>
                      <a:pt x="629" y="555"/>
                    </a:cubicBezTo>
                    <a:cubicBezTo>
                      <a:pt x="627" y="544"/>
                      <a:pt x="633" y="531"/>
                      <a:pt x="644" y="525"/>
                    </a:cubicBezTo>
                    <a:cubicBezTo>
                      <a:pt x="648" y="524"/>
                      <a:pt x="658" y="529"/>
                      <a:pt x="655" y="520"/>
                    </a:cubicBezTo>
                    <a:cubicBezTo>
                      <a:pt x="654" y="515"/>
                      <a:pt x="651" y="509"/>
                      <a:pt x="646" y="506"/>
                    </a:cubicBezTo>
                    <a:cubicBezTo>
                      <a:pt x="640" y="503"/>
                      <a:pt x="630" y="501"/>
                      <a:pt x="623" y="504"/>
                    </a:cubicBezTo>
                    <a:cubicBezTo>
                      <a:pt x="615" y="508"/>
                      <a:pt x="618" y="518"/>
                      <a:pt x="609" y="521"/>
                    </a:cubicBezTo>
                    <a:cubicBezTo>
                      <a:pt x="599" y="521"/>
                      <a:pt x="589" y="521"/>
                      <a:pt x="583" y="531"/>
                    </a:cubicBezTo>
                    <a:cubicBezTo>
                      <a:pt x="580" y="537"/>
                      <a:pt x="579" y="543"/>
                      <a:pt x="579" y="550"/>
                    </a:cubicBezTo>
                    <a:cubicBezTo>
                      <a:pt x="581" y="555"/>
                      <a:pt x="585" y="560"/>
                      <a:pt x="590" y="562"/>
                    </a:cubicBezTo>
                    <a:cubicBezTo>
                      <a:pt x="595" y="564"/>
                      <a:pt x="599" y="557"/>
                      <a:pt x="600" y="554"/>
                    </a:cubicBezTo>
                    <a:cubicBezTo>
                      <a:pt x="600" y="550"/>
                      <a:pt x="602" y="547"/>
                      <a:pt x="605" y="546"/>
                    </a:cubicBezTo>
                    <a:cubicBezTo>
                      <a:pt x="609" y="545"/>
                      <a:pt x="613" y="549"/>
                      <a:pt x="615" y="553"/>
                    </a:cubicBezTo>
                    <a:cubicBezTo>
                      <a:pt x="617" y="561"/>
                      <a:pt x="607" y="566"/>
                      <a:pt x="604" y="574"/>
                    </a:cubicBezTo>
                    <a:cubicBezTo>
                      <a:pt x="603" y="584"/>
                      <a:pt x="609" y="590"/>
                      <a:pt x="617" y="596"/>
                    </a:cubicBezTo>
                    <a:cubicBezTo>
                      <a:pt x="629" y="605"/>
                      <a:pt x="654" y="598"/>
                      <a:pt x="655" y="620"/>
                    </a:cubicBezTo>
                    <a:cubicBezTo>
                      <a:pt x="653" y="630"/>
                      <a:pt x="648" y="640"/>
                      <a:pt x="638" y="642"/>
                    </a:cubicBezTo>
                    <a:cubicBezTo>
                      <a:pt x="631" y="646"/>
                      <a:pt x="624" y="641"/>
                      <a:pt x="618" y="641"/>
                    </a:cubicBezTo>
                    <a:cubicBezTo>
                      <a:pt x="615" y="646"/>
                      <a:pt x="614" y="653"/>
                      <a:pt x="616" y="658"/>
                    </a:cubicBezTo>
                    <a:cubicBezTo>
                      <a:pt x="622" y="666"/>
                      <a:pt x="629" y="673"/>
                      <a:pt x="639" y="674"/>
                    </a:cubicBezTo>
                    <a:cubicBezTo>
                      <a:pt x="649" y="676"/>
                      <a:pt x="660" y="675"/>
                      <a:pt x="667" y="667"/>
                    </a:cubicBezTo>
                    <a:cubicBezTo>
                      <a:pt x="669" y="665"/>
                      <a:pt x="669" y="660"/>
                      <a:pt x="672" y="660"/>
                    </a:cubicBezTo>
                    <a:cubicBezTo>
                      <a:pt x="683" y="666"/>
                      <a:pt x="697" y="663"/>
                      <a:pt x="706" y="656"/>
                    </a:cubicBezTo>
                    <a:cubicBezTo>
                      <a:pt x="711" y="651"/>
                      <a:pt x="717" y="646"/>
                      <a:pt x="716" y="638"/>
                    </a:cubicBezTo>
                    <a:cubicBezTo>
                      <a:pt x="714" y="631"/>
                      <a:pt x="712" y="624"/>
                      <a:pt x="707" y="620"/>
                    </a:cubicBezTo>
                    <a:cubicBezTo>
                      <a:pt x="703" y="617"/>
                      <a:pt x="696" y="616"/>
                      <a:pt x="692" y="616"/>
                    </a:cubicBezTo>
                    <a:cubicBezTo>
                      <a:pt x="687" y="619"/>
                      <a:pt x="680" y="620"/>
                      <a:pt x="680" y="627"/>
                    </a:cubicBezTo>
                    <a:cubicBezTo>
                      <a:pt x="684" y="627"/>
                      <a:pt x="688" y="630"/>
                      <a:pt x="689" y="634"/>
                    </a:cubicBezTo>
                    <a:cubicBezTo>
                      <a:pt x="690" y="638"/>
                      <a:pt x="686" y="641"/>
                      <a:pt x="684" y="642"/>
                    </a:cubicBezTo>
                    <a:cubicBezTo>
                      <a:pt x="679" y="646"/>
                      <a:pt x="675" y="640"/>
                      <a:pt x="672" y="637"/>
                    </a:cubicBezTo>
                    <a:cubicBezTo>
                      <a:pt x="668" y="633"/>
                      <a:pt x="670" y="626"/>
                      <a:pt x="671" y="622"/>
                    </a:cubicBezTo>
                    <a:cubicBezTo>
                      <a:pt x="675" y="612"/>
                      <a:pt x="685" y="608"/>
                      <a:pt x="695" y="607"/>
                    </a:cubicBezTo>
                    <a:cubicBezTo>
                      <a:pt x="699" y="607"/>
                      <a:pt x="704" y="611"/>
                      <a:pt x="707" y="608"/>
                    </a:cubicBezTo>
                    <a:cubicBezTo>
                      <a:pt x="714" y="605"/>
                      <a:pt x="717" y="599"/>
                      <a:pt x="718" y="592"/>
                    </a:cubicBezTo>
                    <a:cubicBezTo>
                      <a:pt x="717" y="582"/>
                      <a:pt x="709" y="570"/>
                      <a:pt x="719" y="560"/>
                    </a:cubicBezTo>
                    <a:cubicBezTo>
                      <a:pt x="724" y="555"/>
                      <a:pt x="730" y="551"/>
                      <a:pt x="737" y="551"/>
                    </a:cubicBezTo>
                    <a:cubicBezTo>
                      <a:pt x="742" y="552"/>
                      <a:pt x="747" y="554"/>
                      <a:pt x="750" y="558"/>
                    </a:cubicBezTo>
                    <a:cubicBezTo>
                      <a:pt x="751" y="561"/>
                      <a:pt x="749" y="565"/>
                      <a:pt x="747" y="567"/>
                    </a:cubicBezTo>
                    <a:cubicBezTo>
                      <a:pt x="745" y="568"/>
                      <a:pt x="743" y="569"/>
                      <a:pt x="741" y="569"/>
                    </a:cubicBezTo>
                    <a:cubicBezTo>
                      <a:pt x="737" y="566"/>
                      <a:pt x="740" y="561"/>
                      <a:pt x="735" y="560"/>
                    </a:cubicBezTo>
                    <a:cubicBezTo>
                      <a:pt x="729" y="561"/>
                      <a:pt x="725" y="566"/>
                      <a:pt x="723" y="572"/>
                    </a:cubicBezTo>
                    <a:cubicBezTo>
                      <a:pt x="724" y="579"/>
                      <a:pt x="723" y="588"/>
                      <a:pt x="731" y="590"/>
                    </a:cubicBezTo>
                    <a:cubicBezTo>
                      <a:pt x="740" y="596"/>
                      <a:pt x="752" y="596"/>
                      <a:pt x="761" y="592"/>
                    </a:cubicBezTo>
                    <a:cubicBezTo>
                      <a:pt x="766" y="591"/>
                      <a:pt x="771" y="585"/>
                      <a:pt x="772" y="580"/>
                    </a:cubicBezTo>
                    <a:cubicBezTo>
                      <a:pt x="776" y="573"/>
                      <a:pt x="766" y="564"/>
                      <a:pt x="776" y="560"/>
                    </a:cubicBezTo>
                    <a:cubicBezTo>
                      <a:pt x="786" y="557"/>
                      <a:pt x="790" y="547"/>
                      <a:pt x="792" y="537"/>
                    </a:cubicBezTo>
                    <a:cubicBezTo>
                      <a:pt x="796" y="526"/>
                      <a:pt x="789" y="518"/>
                      <a:pt x="785" y="509"/>
                    </a:cubicBezTo>
                    <a:cubicBezTo>
                      <a:pt x="778" y="504"/>
                      <a:pt x="771" y="504"/>
                      <a:pt x="762" y="505"/>
                    </a:cubicBezTo>
                    <a:cubicBezTo>
                      <a:pt x="752" y="511"/>
                      <a:pt x="763" y="524"/>
                      <a:pt x="752" y="530"/>
                    </a:cubicBezTo>
                    <a:cubicBezTo>
                      <a:pt x="746" y="537"/>
                      <a:pt x="738" y="530"/>
                      <a:pt x="732" y="527"/>
                    </a:cubicBezTo>
                    <a:cubicBezTo>
                      <a:pt x="716" y="511"/>
                      <a:pt x="734" y="489"/>
                      <a:pt x="721" y="472"/>
                    </a:cubicBezTo>
                    <a:cubicBezTo>
                      <a:pt x="717" y="466"/>
                      <a:pt x="707" y="465"/>
                      <a:pt x="700" y="464"/>
                    </a:cubicBezTo>
                    <a:cubicBezTo>
                      <a:pt x="692" y="460"/>
                      <a:pt x="685" y="455"/>
                      <a:pt x="682" y="446"/>
                    </a:cubicBezTo>
                    <a:cubicBezTo>
                      <a:pt x="676" y="438"/>
                      <a:pt x="680" y="425"/>
                      <a:pt x="685" y="418"/>
                    </a:cubicBezTo>
                    <a:cubicBezTo>
                      <a:pt x="692" y="413"/>
                      <a:pt x="700" y="407"/>
                      <a:pt x="708" y="410"/>
                    </a:cubicBezTo>
                    <a:cubicBezTo>
                      <a:pt x="712" y="412"/>
                      <a:pt x="716" y="415"/>
                      <a:pt x="717" y="418"/>
                    </a:cubicBezTo>
                    <a:cubicBezTo>
                      <a:pt x="718" y="423"/>
                      <a:pt x="716" y="426"/>
                      <a:pt x="713" y="429"/>
                    </a:cubicBezTo>
                    <a:cubicBezTo>
                      <a:pt x="712" y="430"/>
                      <a:pt x="710" y="430"/>
                      <a:pt x="710" y="429"/>
                    </a:cubicBezTo>
                    <a:cubicBezTo>
                      <a:pt x="707" y="425"/>
                      <a:pt x="710" y="417"/>
                      <a:pt x="703" y="419"/>
                    </a:cubicBezTo>
                    <a:cubicBezTo>
                      <a:pt x="697" y="420"/>
                      <a:pt x="692" y="422"/>
                      <a:pt x="690" y="428"/>
                    </a:cubicBezTo>
                    <a:cubicBezTo>
                      <a:pt x="687" y="432"/>
                      <a:pt x="687" y="438"/>
                      <a:pt x="689" y="442"/>
                    </a:cubicBezTo>
                    <a:cubicBezTo>
                      <a:pt x="691" y="450"/>
                      <a:pt x="699" y="455"/>
                      <a:pt x="706" y="457"/>
                    </a:cubicBezTo>
                    <a:cubicBezTo>
                      <a:pt x="717" y="460"/>
                      <a:pt x="726" y="455"/>
                      <a:pt x="736" y="453"/>
                    </a:cubicBezTo>
                    <a:cubicBezTo>
                      <a:pt x="736" y="449"/>
                      <a:pt x="738" y="445"/>
                      <a:pt x="742" y="444"/>
                    </a:cubicBezTo>
                    <a:cubicBezTo>
                      <a:pt x="743" y="438"/>
                      <a:pt x="746" y="432"/>
                      <a:pt x="750" y="428"/>
                    </a:cubicBezTo>
                    <a:cubicBezTo>
                      <a:pt x="758" y="422"/>
                      <a:pt x="769" y="421"/>
                      <a:pt x="778" y="424"/>
                    </a:cubicBezTo>
                    <a:cubicBezTo>
                      <a:pt x="783" y="428"/>
                      <a:pt x="789" y="430"/>
                      <a:pt x="788" y="438"/>
                    </a:cubicBezTo>
                    <a:cubicBezTo>
                      <a:pt x="787" y="440"/>
                      <a:pt x="786" y="442"/>
                      <a:pt x="783" y="442"/>
                    </a:cubicBezTo>
                    <a:cubicBezTo>
                      <a:pt x="780" y="443"/>
                      <a:pt x="775" y="444"/>
                      <a:pt x="775" y="439"/>
                    </a:cubicBezTo>
                    <a:cubicBezTo>
                      <a:pt x="774" y="437"/>
                      <a:pt x="777" y="434"/>
                      <a:pt x="775" y="433"/>
                    </a:cubicBezTo>
                    <a:cubicBezTo>
                      <a:pt x="769" y="429"/>
                      <a:pt x="761" y="432"/>
                      <a:pt x="756" y="435"/>
                    </a:cubicBezTo>
                    <a:cubicBezTo>
                      <a:pt x="751" y="440"/>
                      <a:pt x="751" y="445"/>
                      <a:pt x="752" y="452"/>
                    </a:cubicBezTo>
                    <a:cubicBezTo>
                      <a:pt x="753" y="457"/>
                      <a:pt x="758" y="460"/>
                      <a:pt x="762" y="463"/>
                    </a:cubicBezTo>
                    <a:cubicBezTo>
                      <a:pt x="767" y="463"/>
                      <a:pt x="775" y="464"/>
                      <a:pt x="780" y="462"/>
                    </a:cubicBezTo>
                    <a:cubicBezTo>
                      <a:pt x="785" y="459"/>
                      <a:pt x="784" y="454"/>
                      <a:pt x="789" y="452"/>
                    </a:cubicBezTo>
                    <a:cubicBezTo>
                      <a:pt x="800" y="451"/>
                      <a:pt x="808" y="460"/>
                      <a:pt x="819" y="458"/>
                    </a:cubicBezTo>
                    <a:cubicBezTo>
                      <a:pt x="829" y="456"/>
                      <a:pt x="840" y="451"/>
                      <a:pt x="844" y="440"/>
                    </a:cubicBezTo>
                    <a:cubicBezTo>
                      <a:pt x="843" y="438"/>
                      <a:pt x="839" y="439"/>
                      <a:pt x="837" y="437"/>
                    </a:cubicBezTo>
                    <a:close/>
                    <a:moveTo>
                      <a:pt x="790" y="480"/>
                    </a:moveTo>
                    <a:cubicBezTo>
                      <a:pt x="788" y="478"/>
                      <a:pt x="788" y="474"/>
                      <a:pt x="785" y="474"/>
                    </a:cubicBezTo>
                    <a:cubicBezTo>
                      <a:pt x="773" y="475"/>
                      <a:pt x="759" y="480"/>
                      <a:pt x="750" y="470"/>
                    </a:cubicBezTo>
                    <a:cubicBezTo>
                      <a:pt x="748" y="468"/>
                      <a:pt x="747" y="464"/>
                      <a:pt x="743" y="465"/>
                    </a:cubicBezTo>
                    <a:cubicBezTo>
                      <a:pt x="733" y="466"/>
                      <a:pt x="741" y="474"/>
                      <a:pt x="740" y="479"/>
                    </a:cubicBezTo>
                    <a:cubicBezTo>
                      <a:pt x="742" y="493"/>
                      <a:pt x="730" y="507"/>
                      <a:pt x="740" y="518"/>
                    </a:cubicBezTo>
                    <a:cubicBezTo>
                      <a:pt x="747" y="516"/>
                      <a:pt x="741" y="509"/>
                      <a:pt x="743" y="504"/>
                    </a:cubicBezTo>
                    <a:cubicBezTo>
                      <a:pt x="748" y="494"/>
                      <a:pt x="760" y="489"/>
                      <a:pt x="771" y="489"/>
                    </a:cubicBezTo>
                    <a:cubicBezTo>
                      <a:pt x="776" y="492"/>
                      <a:pt x="782" y="493"/>
                      <a:pt x="788" y="494"/>
                    </a:cubicBezTo>
                    <a:cubicBezTo>
                      <a:pt x="792" y="494"/>
                      <a:pt x="791" y="489"/>
                      <a:pt x="790" y="488"/>
                    </a:cubicBezTo>
                    <a:cubicBezTo>
                      <a:pt x="787" y="486"/>
                      <a:pt x="790" y="483"/>
                      <a:pt x="790" y="480"/>
                    </a:cubicBezTo>
                    <a:close/>
                    <a:moveTo>
                      <a:pt x="768" y="295"/>
                    </a:moveTo>
                    <a:cubicBezTo>
                      <a:pt x="761" y="297"/>
                      <a:pt x="751" y="298"/>
                      <a:pt x="747" y="306"/>
                    </a:cubicBezTo>
                    <a:cubicBezTo>
                      <a:pt x="739" y="305"/>
                      <a:pt x="734" y="298"/>
                      <a:pt x="728" y="297"/>
                    </a:cubicBezTo>
                    <a:cubicBezTo>
                      <a:pt x="722" y="293"/>
                      <a:pt x="727" y="286"/>
                      <a:pt x="725" y="281"/>
                    </a:cubicBezTo>
                    <a:cubicBezTo>
                      <a:pt x="722" y="270"/>
                      <a:pt x="722" y="258"/>
                      <a:pt x="728" y="250"/>
                    </a:cubicBezTo>
                    <a:cubicBezTo>
                      <a:pt x="735" y="249"/>
                      <a:pt x="733" y="256"/>
                      <a:pt x="734" y="260"/>
                    </a:cubicBezTo>
                    <a:cubicBezTo>
                      <a:pt x="734" y="266"/>
                      <a:pt x="736" y="273"/>
                      <a:pt x="738" y="278"/>
                    </a:cubicBezTo>
                    <a:cubicBezTo>
                      <a:pt x="740" y="282"/>
                      <a:pt x="743" y="285"/>
                      <a:pt x="747" y="285"/>
                    </a:cubicBezTo>
                    <a:cubicBezTo>
                      <a:pt x="754" y="286"/>
                      <a:pt x="761" y="282"/>
                      <a:pt x="767" y="280"/>
                    </a:cubicBezTo>
                    <a:cubicBezTo>
                      <a:pt x="767" y="279"/>
                      <a:pt x="767" y="279"/>
                      <a:pt x="767" y="279"/>
                    </a:cubicBezTo>
                    <a:cubicBezTo>
                      <a:pt x="757" y="280"/>
                      <a:pt x="748" y="280"/>
                      <a:pt x="742" y="273"/>
                    </a:cubicBezTo>
                    <a:cubicBezTo>
                      <a:pt x="740" y="269"/>
                      <a:pt x="740" y="269"/>
                      <a:pt x="740" y="269"/>
                    </a:cubicBezTo>
                    <a:cubicBezTo>
                      <a:pt x="741" y="260"/>
                      <a:pt x="742" y="248"/>
                      <a:pt x="733" y="243"/>
                    </a:cubicBezTo>
                    <a:cubicBezTo>
                      <a:pt x="729" y="242"/>
                      <a:pt x="727" y="242"/>
                      <a:pt x="723" y="244"/>
                    </a:cubicBezTo>
                    <a:cubicBezTo>
                      <a:pt x="711" y="257"/>
                      <a:pt x="719" y="275"/>
                      <a:pt x="718" y="290"/>
                    </a:cubicBezTo>
                    <a:cubicBezTo>
                      <a:pt x="717" y="293"/>
                      <a:pt x="714" y="297"/>
                      <a:pt x="716" y="301"/>
                    </a:cubicBezTo>
                    <a:cubicBezTo>
                      <a:pt x="727" y="302"/>
                      <a:pt x="735" y="310"/>
                      <a:pt x="744" y="316"/>
                    </a:cubicBezTo>
                    <a:cubicBezTo>
                      <a:pt x="748" y="312"/>
                      <a:pt x="752" y="307"/>
                      <a:pt x="757" y="304"/>
                    </a:cubicBezTo>
                    <a:cubicBezTo>
                      <a:pt x="771" y="299"/>
                      <a:pt x="771" y="299"/>
                      <a:pt x="771" y="299"/>
                    </a:cubicBezTo>
                    <a:cubicBezTo>
                      <a:pt x="770" y="297"/>
                      <a:pt x="770" y="295"/>
                      <a:pt x="768" y="295"/>
                    </a:cubicBezTo>
                    <a:close/>
                    <a:moveTo>
                      <a:pt x="668" y="207"/>
                    </a:moveTo>
                    <a:cubicBezTo>
                      <a:pt x="662" y="205"/>
                      <a:pt x="656" y="204"/>
                      <a:pt x="651" y="207"/>
                    </a:cubicBezTo>
                    <a:cubicBezTo>
                      <a:pt x="647" y="211"/>
                      <a:pt x="646" y="216"/>
                      <a:pt x="648" y="220"/>
                    </a:cubicBezTo>
                    <a:cubicBezTo>
                      <a:pt x="651" y="226"/>
                      <a:pt x="660" y="224"/>
                      <a:pt x="660" y="231"/>
                    </a:cubicBezTo>
                    <a:cubicBezTo>
                      <a:pt x="663" y="242"/>
                      <a:pt x="660" y="254"/>
                      <a:pt x="653" y="261"/>
                    </a:cubicBezTo>
                    <a:cubicBezTo>
                      <a:pt x="648" y="266"/>
                      <a:pt x="642" y="269"/>
                      <a:pt x="634" y="267"/>
                    </a:cubicBezTo>
                    <a:cubicBezTo>
                      <a:pt x="628" y="264"/>
                      <a:pt x="619" y="264"/>
                      <a:pt x="614" y="257"/>
                    </a:cubicBezTo>
                    <a:cubicBezTo>
                      <a:pt x="611" y="255"/>
                      <a:pt x="609" y="257"/>
                      <a:pt x="606" y="258"/>
                    </a:cubicBezTo>
                    <a:cubicBezTo>
                      <a:pt x="595" y="262"/>
                      <a:pt x="585" y="255"/>
                      <a:pt x="577" y="247"/>
                    </a:cubicBezTo>
                    <a:cubicBezTo>
                      <a:pt x="570" y="242"/>
                      <a:pt x="568" y="234"/>
                      <a:pt x="563" y="227"/>
                    </a:cubicBezTo>
                    <a:cubicBezTo>
                      <a:pt x="553" y="242"/>
                      <a:pt x="538" y="257"/>
                      <a:pt x="519" y="261"/>
                    </a:cubicBezTo>
                    <a:cubicBezTo>
                      <a:pt x="501" y="259"/>
                      <a:pt x="487" y="261"/>
                      <a:pt x="472" y="251"/>
                    </a:cubicBezTo>
                    <a:cubicBezTo>
                      <a:pt x="448" y="235"/>
                      <a:pt x="437" y="208"/>
                      <a:pt x="437" y="182"/>
                    </a:cubicBezTo>
                    <a:cubicBezTo>
                      <a:pt x="440" y="164"/>
                      <a:pt x="446" y="145"/>
                      <a:pt x="461" y="133"/>
                    </a:cubicBezTo>
                    <a:cubicBezTo>
                      <a:pt x="475" y="123"/>
                      <a:pt x="496" y="123"/>
                      <a:pt x="511" y="133"/>
                    </a:cubicBezTo>
                    <a:cubicBezTo>
                      <a:pt x="521" y="142"/>
                      <a:pt x="529" y="157"/>
                      <a:pt x="523" y="171"/>
                    </a:cubicBezTo>
                    <a:cubicBezTo>
                      <a:pt x="519" y="179"/>
                      <a:pt x="510" y="185"/>
                      <a:pt x="501" y="187"/>
                    </a:cubicBezTo>
                    <a:cubicBezTo>
                      <a:pt x="498" y="186"/>
                      <a:pt x="493" y="184"/>
                      <a:pt x="490" y="186"/>
                    </a:cubicBezTo>
                    <a:cubicBezTo>
                      <a:pt x="489" y="192"/>
                      <a:pt x="492" y="198"/>
                      <a:pt x="495" y="202"/>
                    </a:cubicBezTo>
                    <a:cubicBezTo>
                      <a:pt x="500" y="208"/>
                      <a:pt x="507" y="208"/>
                      <a:pt x="514" y="208"/>
                    </a:cubicBezTo>
                    <a:cubicBezTo>
                      <a:pt x="525" y="203"/>
                      <a:pt x="529" y="192"/>
                      <a:pt x="529" y="181"/>
                    </a:cubicBezTo>
                    <a:cubicBezTo>
                      <a:pt x="529" y="178"/>
                      <a:pt x="526" y="173"/>
                      <a:pt x="530" y="170"/>
                    </a:cubicBezTo>
                    <a:cubicBezTo>
                      <a:pt x="534" y="168"/>
                      <a:pt x="540" y="168"/>
                      <a:pt x="541" y="163"/>
                    </a:cubicBezTo>
                    <a:cubicBezTo>
                      <a:pt x="544" y="156"/>
                      <a:pt x="544" y="149"/>
                      <a:pt x="545" y="143"/>
                    </a:cubicBezTo>
                    <a:cubicBezTo>
                      <a:pt x="541" y="133"/>
                      <a:pt x="538" y="123"/>
                      <a:pt x="529" y="117"/>
                    </a:cubicBezTo>
                    <a:cubicBezTo>
                      <a:pt x="530" y="109"/>
                      <a:pt x="534" y="100"/>
                      <a:pt x="530" y="93"/>
                    </a:cubicBezTo>
                    <a:cubicBezTo>
                      <a:pt x="526" y="76"/>
                      <a:pt x="508" y="64"/>
                      <a:pt x="493" y="59"/>
                    </a:cubicBezTo>
                    <a:cubicBezTo>
                      <a:pt x="485" y="59"/>
                      <a:pt x="477" y="53"/>
                      <a:pt x="470" y="59"/>
                    </a:cubicBezTo>
                    <a:cubicBezTo>
                      <a:pt x="473" y="76"/>
                      <a:pt x="472" y="93"/>
                      <a:pt x="462" y="106"/>
                    </a:cubicBezTo>
                    <a:cubicBezTo>
                      <a:pt x="446" y="126"/>
                      <a:pt x="420" y="134"/>
                      <a:pt x="411" y="157"/>
                    </a:cubicBezTo>
                    <a:cubicBezTo>
                      <a:pt x="408" y="163"/>
                      <a:pt x="406" y="169"/>
                      <a:pt x="407" y="177"/>
                    </a:cubicBezTo>
                    <a:cubicBezTo>
                      <a:pt x="411" y="190"/>
                      <a:pt x="416" y="205"/>
                      <a:pt x="429" y="213"/>
                    </a:cubicBezTo>
                    <a:cubicBezTo>
                      <a:pt x="431" y="214"/>
                      <a:pt x="429" y="215"/>
                      <a:pt x="429" y="216"/>
                    </a:cubicBezTo>
                    <a:cubicBezTo>
                      <a:pt x="421" y="228"/>
                      <a:pt x="429" y="241"/>
                      <a:pt x="430" y="254"/>
                    </a:cubicBezTo>
                    <a:cubicBezTo>
                      <a:pt x="439" y="265"/>
                      <a:pt x="451" y="280"/>
                      <a:pt x="467" y="279"/>
                    </a:cubicBezTo>
                    <a:cubicBezTo>
                      <a:pt x="480" y="280"/>
                      <a:pt x="493" y="273"/>
                      <a:pt x="505" y="270"/>
                    </a:cubicBezTo>
                    <a:cubicBezTo>
                      <a:pt x="521" y="267"/>
                      <a:pt x="541" y="261"/>
                      <a:pt x="556" y="268"/>
                    </a:cubicBezTo>
                    <a:cubicBezTo>
                      <a:pt x="571" y="275"/>
                      <a:pt x="584" y="287"/>
                      <a:pt x="591" y="301"/>
                    </a:cubicBezTo>
                    <a:cubicBezTo>
                      <a:pt x="595" y="303"/>
                      <a:pt x="601" y="302"/>
                      <a:pt x="605" y="300"/>
                    </a:cubicBezTo>
                    <a:cubicBezTo>
                      <a:pt x="628" y="306"/>
                      <a:pt x="655" y="301"/>
                      <a:pt x="670" y="281"/>
                    </a:cubicBezTo>
                    <a:cubicBezTo>
                      <a:pt x="677" y="265"/>
                      <a:pt x="682" y="247"/>
                      <a:pt x="678" y="230"/>
                    </a:cubicBezTo>
                    <a:cubicBezTo>
                      <a:pt x="678" y="221"/>
                      <a:pt x="673" y="214"/>
                      <a:pt x="668" y="207"/>
                    </a:cubicBezTo>
                    <a:close/>
                    <a:moveTo>
                      <a:pt x="678" y="510"/>
                    </a:moveTo>
                    <a:cubicBezTo>
                      <a:pt x="673" y="500"/>
                      <a:pt x="667" y="489"/>
                      <a:pt x="657" y="484"/>
                    </a:cubicBezTo>
                    <a:cubicBezTo>
                      <a:pt x="640" y="480"/>
                      <a:pt x="624" y="473"/>
                      <a:pt x="606" y="479"/>
                    </a:cubicBezTo>
                    <a:cubicBezTo>
                      <a:pt x="596" y="488"/>
                      <a:pt x="588" y="500"/>
                      <a:pt x="575" y="505"/>
                    </a:cubicBezTo>
                    <a:cubicBezTo>
                      <a:pt x="543" y="514"/>
                      <a:pt x="543" y="514"/>
                      <a:pt x="543" y="514"/>
                    </a:cubicBezTo>
                    <a:cubicBezTo>
                      <a:pt x="539" y="514"/>
                      <a:pt x="536" y="508"/>
                      <a:pt x="532" y="511"/>
                    </a:cubicBezTo>
                    <a:cubicBezTo>
                      <a:pt x="530" y="519"/>
                      <a:pt x="539" y="517"/>
                      <a:pt x="543" y="521"/>
                    </a:cubicBezTo>
                    <a:cubicBezTo>
                      <a:pt x="550" y="525"/>
                      <a:pt x="554" y="532"/>
                      <a:pt x="559" y="538"/>
                    </a:cubicBezTo>
                    <a:cubicBezTo>
                      <a:pt x="562" y="537"/>
                      <a:pt x="562" y="537"/>
                      <a:pt x="562" y="537"/>
                    </a:cubicBezTo>
                    <a:cubicBezTo>
                      <a:pt x="564" y="529"/>
                      <a:pt x="568" y="520"/>
                      <a:pt x="575" y="514"/>
                    </a:cubicBezTo>
                    <a:cubicBezTo>
                      <a:pt x="584" y="511"/>
                      <a:pt x="592" y="504"/>
                      <a:pt x="601" y="508"/>
                    </a:cubicBezTo>
                    <a:cubicBezTo>
                      <a:pt x="605" y="507"/>
                      <a:pt x="603" y="503"/>
                      <a:pt x="605" y="501"/>
                    </a:cubicBezTo>
                    <a:cubicBezTo>
                      <a:pt x="612" y="497"/>
                      <a:pt x="618" y="491"/>
                      <a:pt x="625" y="489"/>
                    </a:cubicBezTo>
                    <a:cubicBezTo>
                      <a:pt x="633" y="485"/>
                      <a:pt x="639" y="488"/>
                      <a:pt x="648" y="488"/>
                    </a:cubicBezTo>
                    <a:cubicBezTo>
                      <a:pt x="650" y="490"/>
                      <a:pt x="653" y="489"/>
                      <a:pt x="655" y="490"/>
                    </a:cubicBezTo>
                    <a:cubicBezTo>
                      <a:pt x="664" y="495"/>
                      <a:pt x="670" y="505"/>
                      <a:pt x="673" y="514"/>
                    </a:cubicBezTo>
                    <a:cubicBezTo>
                      <a:pt x="674" y="524"/>
                      <a:pt x="671" y="533"/>
                      <a:pt x="665" y="538"/>
                    </a:cubicBezTo>
                    <a:cubicBezTo>
                      <a:pt x="657" y="538"/>
                      <a:pt x="652" y="540"/>
                      <a:pt x="646" y="544"/>
                    </a:cubicBezTo>
                    <a:cubicBezTo>
                      <a:pt x="644" y="546"/>
                      <a:pt x="646" y="550"/>
                      <a:pt x="647" y="552"/>
                    </a:cubicBezTo>
                    <a:cubicBezTo>
                      <a:pt x="650" y="556"/>
                      <a:pt x="654" y="561"/>
                      <a:pt x="659" y="558"/>
                    </a:cubicBezTo>
                    <a:cubicBezTo>
                      <a:pt x="677" y="553"/>
                      <a:pt x="677" y="534"/>
                      <a:pt x="679" y="518"/>
                    </a:cubicBezTo>
                    <a:cubicBezTo>
                      <a:pt x="678" y="510"/>
                      <a:pt x="678" y="510"/>
                      <a:pt x="678" y="510"/>
                    </a:cubicBezTo>
                    <a:close/>
                    <a:moveTo>
                      <a:pt x="660" y="208"/>
                    </a:moveTo>
                    <a:cubicBezTo>
                      <a:pt x="658" y="208"/>
                      <a:pt x="657" y="207"/>
                      <a:pt x="655" y="209"/>
                    </a:cubicBezTo>
                    <a:cubicBezTo>
                      <a:pt x="651" y="213"/>
                      <a:pt x="655" y="216"/>
                      <a:pt x="658" y="220"/>
                    </a:cubicBezTo>
                    <a:cubicBezTo>
                      <a:pt x="660" y="224"/>
                      <a:pt x="666" y="223"/>
                      <a:pt x="666" y="228"/>
                    </a:cubicBezTo>
                    <a:cubicBezTo>
                      <a:pt x="666" y="252"/>
                      <a:pt x="666" y="252"/>
                      <a:pt x="666" y="252"/>
                    </a:cubicBezTo>
                    <a:cubicBezTo>
                      <a:pt x="661" y="264"/>
                      <a:pt x="649" y="273"/>
                      <a:pt x="636" y="273"/>
                    </a:cubicBezTo>
                    <a:cubicBezTo>
                      <a:pt x="626" y="272"/>
                      <a:pt x="614" y="271"/>
                      <a:pt x="610" y="261"/>
                    </a:cubicBezTo>
                    <a:cubicBezTo>
                      <a:pt x="607" y="259"/>
                      <a:pt x="603" y="261"/>
                      <a:pt x="599" y="260"/>
                    </a:cubicBezTo>
                    <a:cubicBezTo>
                      <a:pt x="583" y="260"/>
                      <a:pt x="571" y="250"/>
                      <a:pt x="562" y="240"/>
                    </a:cubicBezTo>
                    <a:cubicBezTo>
                      <a:pt x="559" y="240"/>
                      <a:pt x="559" y="240"/>
                      <a:pt x="559" y="240"/>
                    </a:cubicBezTo>
                    <a:cubicBezTo>
                      <a:pt x="555" y="246"/>
                      <a:pt x="552" y="252"/>
                      <a:pt x="546" y="256"/>
                    </a:cubicBezTo>
                    <a:cubicBezTo>
                      <a:pt x="547" y="261"/>
                      <a:pt x="554" y="257"/>
                      <a:pt x="556" y="260"/>
                    </a:cubicBezTo>
                    <a:cubicBezTo>
                      <a:pt x="570" y="266"/>
                      <a:pt x="582" y="277"/>
                      <a:pt x="591" y="289"/>
                    </a:cubicBezTo>
                    <a:cubicBezTo>
                      <a:pt x="592" y="292"/>
                      <a:pt x="594" y="292"/>
                      <a:pt x="596" y="295"/>
                    </a:cubicBezTo>
                    <a:cubicBezTo>
                      <a:pt x="609" y="296"/>
                      <a:pt x="622" y="295"/>
                      <a:pt x="634" y="293"/>
                    </a:cubicBezTo>
                    <a:cubicBezTo>
                      <a:pt x="651" y="288"/>
                      <a:pt x="667" y="275"/>
                      <a:pt x="672" y="256"/>
                    </a:cubicBezTo>
                    <a:cubicBezTo>
                      <a:pt x="672" y="239"/>
                      <a:pt x="675" y="221"/>
                      <a:pt x="660" y="208"/>
                    </a:cubicBezTo>
                    <a:close/>
                    <a:moveTo>
                      <a:pt x="650" y="375"/>
                    </a:moveTo>
                    <a:cubicBezTo>
                      <a:pt x="640" y="367"/>
                      <a:pt x="639" y="352"/>
                      <a:pt x="635" y="340"/>
                    </a:cubicBezTo>
                    <a:cubicBezTo>
                      <a:pt x="633" y="338"/>
                      <a:pt x="633" y="338"/>
                      <a:pt x="633" y="338"/>
                    </a:cubicBezTo>
                    <a:cubicBezTo>
                      <a:pt x="620" y="343"/>
                      <a:pt x="608" y="344"/>
                      <a:pt x="594" y="344"/>
                    </a:cubicBezTo>
                    <a:cubicBezTo>
                      <a:pt x="589" y="350"/>
                      <a:pt x="588" y="357"/>
                      <a:pt x="584" y="363"/>
                    </a:cubicBezTo>
                    <a:cubicBezTo>
                      <a:pt x="574" y="378"/>
                      <a:pt x="558" y="387"/>
                      <a:pt x="540" y="382"/>
                    </a:cubicBezTo>
                    <a:cubicBezTo>
                      <a:pt x="533" y="384"/>
                      <a:pt x="525" y="380"/>
                      <a:pt x="518" y="377"/>
                    </a:cubicBezTo>
                    <a:cubicBezTo>
                      <a:pt x="512" y="373"/>
                      <a:pt x="507" y="367"/>
                      <a:pt x="507" y="360"/>
                    </a:cubicBezTo>
                    <a:cubicBezTo>
                      <a:pt x="509" y="353"/>
                      <a:pt x="510" y="346"/>
                      <a:pt x="517" y="343"/>
                    </a:cubicBezTo>
                    <a:cubicBezTo>
                      <a:pt x="522" y="340"/>
                      <a:pt x="528" y="338"/>
                      <a:pt x="534" y="341"/>
                    </a:cubicBezTo>
                    <a:cubicBezTo>
                      <a:pt x="538" y="341"/>
                      <a:pt x="540" y="346"/>
                      <a:pt x="542" y="349"/>
                    </a:cubicBezTo>
                    <a:cubicBezTo>
                      <a:pt x="547" y="346"/>
                      <a:pt x="555" y="348"/>
                      <a:pt x="557" y="342"/>
                    </a:cubicBezTo>
                    <a:cubicBezTo>
                      <a:pt x="559" y="336"/>
                      <a:pt x="561" y="330"/>
                      <a:pt x="560" y="324"/>
                    </a:cubicBezTo>
                    <a:cubicBezTo>
                      <a:pt x="556" y="315"/>
                      <a:pt x="547" y="310"/>
                      <a:pt x="539" y="306"/>
                    </a:cubicBezTo>
                    <a:cubicBezTo>
                      <a:pt x="523" y="301"/>
                      <a:pt x="503" y="302"/>
                      <a:pt x="492" y="316"/>
                    </a:cubicBezTo>
                    <a:cubicBezTo>
                      <a:pt x="484" y="327"/>
                      <a:pt x="484" y="327"/>
                      <a:pt x="484" y="327"/>
                    </a:cubicBezTo>
                    <a:cubicBezTo>
                      <a:pt x="474" y="332"/>
                      <a:pt x="461" y="333"/>
                      <a:pt x="452" y="340"/>
                    </a:cubicBezTo>
                    <a:cubicBezTo>
                      <a:pt x="444" y="351"/>
                      <a:pt x="432" y="361"/>
                      <a:pt x="432" y="376"/>
                    </a:cubicBezTo>
                    <a:cubicBezTo>
                      <a:pt x="429" y="396"/>
                      <a:pt x="431" y="418"/>
                      <a:pt x="449" y="431"/>
                    </a:cubicBezTo>
                    <a:cubicBezTo>
                      <a:pt x="456" y="434"/>
                      <a:pt x="463" y="441"/>
                      <a:pt x="472" y="441"/>
                    </a:cubicBezTo>
                    <a:cubicBezTo>
                      <a:pt x="477" y="449"/>
                      <a:pt x="482" y="459"/>
                      <a:pt x="492" y="464"/>
                    </a:cubicBezTo>
                    <a:cubicBezTo>
                      <a:pt x="504" y="475"/>
                      <a:pt x="519" y="475"/>
                      <a:pt x="535" y="475"/>
                    </a:cubicBezTo>
                    <a:cubicBezTo>
                      <a:pt x="547" y="472"/>
                      <a:pt x="559" y="465"/>
                      <a:pt x="566" y="454"/>
                    </a:cubicBezTo>
                    <a:cubicBezTo>
                      <a:pt x="569" y="448"/>
                      <a:pt x="573" y="440"/>
                      <a:pt x="568" y="434"/>
                    </a:cubicBezTo>
                    <a:cubicBezTo>
                      <a:pt x="565" y="428"/>
                      <a:pt x="560" y="426"/>
                      <a:pt x="555" y="423"/>
                    </a:cubicBezTo>
                    <a:cubicBezTo>
                      <a:pt x="541" y="419"/>
                      <a:pt x="540" y="436"/>
                      <a:pt x="530" y="440"/>
                    </a:cubicBezTo>
                    <a:cubicBezTo>
                      <a:pt x="522" y="441"/>
                      <a:pt x="515" y="441"/>
                      <a:pt x="509" y="438"/>
                    </a:cubicBezTo>
                    <a:cubicBezTo>
                      <a:pt x="502" y="432"/>
                      <a:pt x="502" y="422"/>
                      <a:pt x="504" y="414"/>
                    </a:cubicBezTo>
                    <a:cubicBezTo>
                      <a:pt x="509" y="403"/>
                      <a:pt x="517" y="389"/>
                      <a:pt x="532" y="389"/>
                    </a:cubicBezTo>
                    <a:cubicBezTo>
                      <a:pt x="540" y="392"/>
                      <a:pt x="551" y="391"/>
                      <a:pt x="561" y="393"/>
                    </a:cubicBezTo>
                    <a:cubicBezTo>
                      <a:pt x="581" y="397"/>
                      <a:pt x="591" y="418"/>
                      <a:pt x="596" y="434"/>
                    </a:cubicBezTo>
                    <a:cubicBezTo>
                      <a:pt x="608" y="431"/>
                      <a:pt x="620" y="436"/>
                      <a:pt x="631" y="437"/>
                    </a:cubicBezTo>
                    <a:cubicBezTo>
                      <a:pt x="641" y="432"/>
                      <a:pt x="635" y="422"/>
                      <a:pt x="637" y="414"/>
                    </a:cubicBezTo>
                    <a:cubicBezTo>
                      <a:pt x="642" y="401"/>
                      <a:pt x="655" y="393"/>
                      <a:pt x="668" y="389"/>
                    </a:cubicBezTo>
                    <a:cubicBezTo>
                      <a:pt x="670" y="387"/>
                      <a:pt x="669" y="386"/>
                      <a:pt x="668" y="384"/>
                    </a:cubicBezTo>
                    <a:cubicBezTo>
                      <a:pt x="650" y="375"/>
                      <a:pt x="650" y="375"/>
                      <a:pt x="650" y="375"/>
                    </a:cubicBezTo>
                    <a:close/>
                    <a:moveTo>
                      <a:pt x="637" y="374"/>
                    </a:moveTo>
                    <a:cubicBezTo>
                      <a:pt x="633" y="366"/>
                      <a:pt x="632" y="357"/>
                      <a:pt x="630" y="349"/>
                    </a:cubicBezTo>
                    <a:cubicBezTo>
                      <a:pt x="620" y="350"/>
                      <a:pt x="610" y="353"/>
                      <a:pt x="600" y="353"/>
                    </a:cubicBezTo>
                    <a:cubicBezTo>
                      <a:pt x="595" y="357"/>
                      <a:pt x="593" y="364"/>
                      <a:pt x="589" y="371"/>
                    </a:cubicBezTo>
                    <a:cubicBezTo>
                      <a:pt x="585" y="377"/>
                      <a:pt x="577" y="381"/>
                      <a:pt x="573" y="387"/>
                    </a:cubicBezTo>
                    <a:cubicBezTo>
                      <a:pt x="583" y="396"/>
                      <a:pt x="592" y="405"/>
                      <a:pt x="598" y="417"/>
                    </a:cubicBezTo>
                    <a:cubicBezTo>
                      <a:pt x="601" y="419"/>
                      <a:pt x="601" y="423"/>
                      <a:pt x="604" y="425"/>
                    </a:cubicBezTo>
                    <a:cubicBezTo>
                      <a:pt x="611" y="425"/>
                      <a:pt x="620" y="428"/>
                      <a:pt x="627" y="427"/>
                    </a:cubicBezTo>
                    <a:cubicBezTo>
                      <a:pt x="629" y="411"/>
                      <a:pt x="637" y="396"/>
                      <a:pt x="652" y="387"/>
                    </a:cubicBezTo>
                    <a:cubicBezTo>
                      <a:pt x="648" y="382"/>
                      <a:pt x="642" y="379"/>
                      <a:pt x="637" y="374"/>
                    </a:cubicBezTo>
                    <a:close/>
                    <a:moveTo>
                      <a:pt x="637" y="140"/>
                    </a:moveTo>
                    <a:cubicBezTo>
                      <a:pt x="643" y="140"/>
                      <a:pt x="646" y="149"/>
                      <a:pt x="641" y="152"/>
                    </a:cubicBezTo>
                    <a:cubicBezTo>
                      <a:pt x="625" y="155"/>
                      <a:pt x="607" y="157"/>
                      <a:pt x="600" y="175"/>
                    </a:cubicBezTo>
                    <a:cubicBezTo>
                      <a:pt x="598" y="178"/>
                      <a:pt x="595" y="177"/>
                      <a:pt x="592" y="176"/>
                    </a:cubicBezTo>
                    <a:cubicBezTo>
                      <a:pt x="590" y="169"/>
                      <a:pt x="595" y="163"/>
                      <a:pt x="596" y="156"/>
                    </a:cubicBezTo>
                    <a:cubicBezTo>
                      <a:pt x="599" y="143"/>
                      <a:pt x="594" y="129"/>
                      <a:pt x="592" y="115"/>
                    </a:cubicBezTo>
                    <a:cubicBezTo>
                      <a:pt x="592" y="114"/>
                      <a:pt x="594" y="111"/>
                      <a:pt x="596" y="112"/>
                    </a:cubicBezTo>
                    <a:cubicBezTo>
                      <a:pt x="602" y="118"/>
                      <a:pt x="601" y="128"/>
                      <a:pt x="608" y="134"/>
                    </a:cubicBezTo>
                    <a:cubicBezTo>
                      <a:pt x="615" y="145"/>
                      <a:pt x="627" y="143"/>
                      <a:pt x="637" y="140"/>
                    </a:cubicBezTo>
                    <a:close/>
                    <a:moveTo>
                      <a:pt x="640" y="384"/>
                    </a:moveTo>
                    <a:cubicBezTo>
                      <a:pt x="631" y="378"/>
                      <a:pt x="627" y="367"/>
                      <a:pt x="625" y="358"/>
                    </a:cubicBezTo>
                    <a:cubicBezTo>
                      <a:pt x="619" y="354"/>
                      <a:pt x="610" y="357"/>
                      <a:pt x="604" y="358"/>
                    </a:cubicBezTo>
                    <a:cubicBezTo>
                      <a:pt x="600" y="368"/>
                      <a:pt x="595" y="379"/>
                      <a:pt x="586" y="388"/>
                    </a:cubicBezTo>
                    <a:cubicBezTo>
                      <a:pt x="587" y="394"/>
                      <a:pt x="594" y="397"/>
                      <a:pt x="598" y="401"/>
                    </a:cubicBezTo>
                    <a:cubicBezTo>
                      <a:pt x="603" y="406"/>
                      <a:pt x="608" y="412"/>
                      <a:pt x="609" y="418"/>
                    </a:cubicBezTo>
                    <a:cubicBezTo>
                      <a:pt x="613" y="419"/>
                      <a:pt x="619" y="420"/>
                      <a:pt x="622" y="419"/>
                    </a:cubicBezTo>
                    <a:cubicBezTo>
                      <a:pt x="624" y="409"/>
                      <a:pt x="627" y="399"/>
                      <a:pt x="635" y="392"/>
                    </a:cubicBezTo>
                    <a:cubicBezTo>
                      <a:pt x="637" y="391"/>
                      <a:pt x="642" y="388"/>
                      <a:pt x="640" y="384"/>
                    </a:cubicBezTo>
                    <a:close/>
                    <a:moveTo>
                      <a:pt x="624" y="616"/>
                    </a:moveTo>
                    <a:cubicBezTo>
                      <a:pt x="615" y="610"/>
                      <a:pt x="603" y="609"/>
                      <a:pt x="597" y="597"/>
                    </a:cubicBezTo>
                    <a:cubicBezTo>
                      <a:pt x="595" y="597"/>
                      <a:pt x="592" y="599"/>
                      <a:pt x="593" y="601"/>
                    </a:cubicBezTo>
                    <a:cubicBezTo>
                      <a:pt x="596" y="613"/>
                      <a:pt x="592" y="627"/>
                      <a:pt x="585" y="637"/>
                    </a:cubicBezTo>
                    <a:cubicBezTo>
                      <a:pt x="585" y="641"/>
                      <a:pt x="587" y="645"/>
                      <a:pt x="590" y="647"/>
                    </a:cubicBezTo>
                    <a:cubicBezTo>
                      <a:pt x="593" y="647"/>
                      <a:pt x="594" y="650"/>
                      <a:pt x="597" y="648"/>
                    </a:cubicBezTo>
                    <a:cubicBezTo>
                      <a:pt x="599" y="638"/>
                      <a:pt x="604" y="625"/>
                      <a:pt x="617" y="624"/>
                    </a:cubicBezTo>
                    <a:cubicBezTo>
                      <a:pt x="624" y="625"/>
                      <a:pt x="630" y="629"/>
                      <a:pt x="638" y="627"/>
                    </a:cubicBezTo>
                    <a:cubicBezTo>
                      <a:pt x="639" y="626"/>
                      <a:pt x="639" y="624"/>
                      <a:pt x="639" y="622"/>
                    </a:cubicBezTo>
                    <a:cubicBezTo>
                      <a:pt x="635" y="617"/>
                      <a:pt x="629" y="618"/>
                      <a:pt x="624" y="616"/>
                    </a:cubicBezTo>
                    <a:close/>
                    <a:moveTo>
                      <a:pt x="552" y="430"/>
                    </a:moveTo>
                    <a:cubicBezTo>
                      <a:pt x="545" y="431"/>
                      <a:pt x="546" y="438"/>
                      <a:pt x="540" y="441"/>
                    </a:cubicBezTo>
                    <a:cubicBezTo>
                      <a:pt x="536" y="446"/>
                      <a:pt x="529" y="448"/>
                      <a:pt x="523" y="449"/>
                    </a:cubicBezTo>
                    <a:cubicBezTo>
                      <a:pt x="515" y="447"/>
                      <a:pt x="504" y="448"/>
                      <a:pt x="499" y="439"/>
                    </a:cubicBezTo>
                    <a:cubicBezTo>
                      <a:pt x="493" y="432"/>
                      <a:pt x="494" y="421"/>
                      <a:pt x="495" y="412"/>
                    </a:cubicBezTo>
                    <a:cubicBezTo>
                      <a:pt x="492" y="409"/>
                      <a:pt x="488" y="408"/>
                      <a:pt x="484" y="409"/>
                    </a:cubicBezTo>
                    <a:cubicBezTo>
                      <a:pt x="479" y="402"/>
                      <a:pt x="463" y="399"/>
                      <a:pt x="467" y="388"/>
                    </a:cubicBezTo>
                    <a:cubicBezTo>
                      <a:pt x="474" y="381"/>
                      <a:pt x="482" y="373"/>
                      <a:pt x="489" y="367"/>
                    </a:cubicBezTo>
                    <a:cubicBezTo>
                      <a:pt x="488" y="365"/>
                      <a:pt x="484" y="366"/>
                      <a:pt x="482" y="366"/>
                    </a:cubicBezTo>
                    <a:cubicBezTo>
                      <a:pt x="471" y="373"/>
                      <a:pt x="462" y="382"/>
                      <a:pt x="457" y="393"/>
                    </a:cubicBezTo>
                    <a:cubicBezTo>
                      <a:pt x="458" y="400"/>
                      <a:pt x="464" y="404"/>
                      <a:pt x="469" y="409"/>
                    </a:cubicBezTo>
                    <a:cubicBezTo>
                      <a:pt x="474" y="412"/>
                      <a:pt x="480" y="415"/>
                      <a:pt x="487" y="416"/>
                    </a:cubicBezTo>
                    <a:cubicBezTo>
                      <a:pt x="490" y="419"/>
                      <a:pt x="484" y="422"/>
                      <a:pt x="483" y="424"/>
                    </a:cubicBezTo>
                    <a:cubicBezTo>
                      <a:pt x="473" y="427"/>
                      <a:pt x="461" y="423"/>
                      <a:pt x="454" y="416"/>
                    </a:cubicBezTo>
                    <a:cubicBezTo>
                      <a:pt x="444" y="403"/>
                      <a:pt x="443" y="387"/>
                      <a:pt x="448" y="372"/>
                    </a:cubicBezTo>
                    <a:cubicBezTo>
                      <a:pt x="455" y="357"/>
                      <a:pt x="470" y="348"/>
                      <a:pt x="485" y="346"/>
                    </a:cubicBezTo>
                    <a:cubicBezTo>
                      <a:pt x="488" y="347"/>
                      <a:pt x="490" y="343"/>
                      <a:pt x="492" y="346"/>
                    </a:cubicBezTo>
                    <a:cubicBezTo>
                      <a:pt x="490" y="352"/>
                      <a:pt x="493" y="358"/>
                      <a:pt x="493" y="365"/>
                    </a:cubicBezTo>
                    <a:cubicBezTo>
                      <a:pt x="503" y="362"/>
                      <a:pt x="494" y="348"/>
                      <a:pt x="502" y="343"/>
                    </a:cubicBezTo>
                    <a:cubicBezTo>
                      <a:pt x="509" y="333"/>
                      <a:pt x="522" y="328"/>
                      <a:pt x="534" y="331"/>
                    </a:cubicBezTo>
                    <a:cubicBezTo>
                      <a:pt x="538" y="333"/>
                      <a:pt x="543" y="335"/>
                      <a:pt x="546" y="338"/>
                    </a:cubicBezTo>
                    <a:cubicBezTo>
                      <a:pt x="548" y="339"/>
                      <a:pt x="549" y="339"/>
                      <a:pt x="550" y="338"/>
                    </a:cubicBezTo>
                    <a:cubicBezTo>
                      <a:pt x="553" y="335"/>
                      <a:pt x="553" y="328"/>
                      <a:pt x="550" y="323"/>
                    </a:cubicBezTo>
                    <a:cubicBezTo>
                      <a:pt x="540" y="314"/>
                      <a:pt x="525" y="308"/>
                      <a:pt x="510" y="313"/>
                    </a:cubicBezTo>
                    <a:cubicBezTo>
                      <a:pt x="500" y="317"/>
                      <a:pt x="494" y="326"/>
                      <a:pt x="489" y="336"/>
                    </a:cubicBezTo>
                    <a:cubicBezTo>
                      <a:pt x="482" y="340"/>
                      <a:pt x="473" y="336"/>
                      <a:pt x="465" y="342"/>
                    </a:cubicBezTo>
                    <a:cubicBezTo>
                      <a:pt x="454" y="347"/>
                      <a:pt x="447" y="359"/>
                      <a:pt x="441" y="369"/>
                    </a:cubicBezTo>
                    <a:cubicBezTo>
                      <a:pt x="438" y="388"/>
                      <a:pt x="438" y="414"/>
                      <a:pt x="457" y="426"/>
                    </a:cubicBezTo>
                    <a:cubicBezTo>
                      <a:pt x="463" y="432"/>
                      <a:pt x="472" y="432"/>
                      <a:pt x="479" y="434"/>
                    </a:cubicBezTo>
                    <a:cubicBezTo>
                      <a:pt x="483" y="437"/>
                      <a:pt x="481" y="443"/>
                      <a:pt x="484" y="447"/>
                    </a:cubicBezTo>
                    <a:cubicBezTo>
                      <a:pt x="497" y="464"/>
                      <a:pt x="520" y="472"/>
                      <a:pt x="541" y="466"/>
                    </a:cubicBezTo>
                    <a:cubicBezTo>
                      <a:pt x="550" y="464"/>
                      <a:pt x="555" y="454"/>
                      <a:pt x="561" y="448"/>
                    </a:cubicBezTo>
                    <a:cubicBezTo>
                      <a:pt x="565" y="440"/>
                      <a:pt x="558" y="432"/>
                      <a:pt x="552" y="430"/>
                    </a:cubicBezTo>
                    <a:close/>
                    <a:moveTo>
                      <a:pt x="520" y="118"/>
                    </a:moveTo>
                    <a:cubicBezTo>
                      <a:pt x="530" y="126"/>
                      <a:pt x="533" y="138"/>
                      <a:pt x="536" y="150"/>
                    </a:cubicBezTo>
                    <a:cubicBezTo>
                      <a:pt x="535" y="153"/>
                      <a:pt x="535" y="153"/>
                      <a:pt x="535" y="153"/>
                    </a:cubicBezTo>
                    <a:cubicBezTo>
                      <a:pt x="535" y="154"/>
                      <a:pt x="533" y="158"/>
                      <a:pt x="531" y="155"/>
                    </a:cubicBezTo>
                    <a:cubicBezTo>
                      <a:pt x="530" y="148"/>
                      <a:pt x="526" y="142"/>
                      <a:pt x="525" y="134"/>
                    </a:cubicBezTo>
                    <a:cubicBezTo>
                      <a:pt x="512" y="117"/>
                      <a:pt x="491" y="116"/>
                      <a:pt x="472" y="118"/>
                    </a:cubicBezTo>
                    <a:cubicBezTo>
                      <a:pt x="469" y="119"/>
                      <a:pt x="465" y="122"/>
                      <a:pt x="462" y="122"/>
                    </a:cubicBezTo>
                    <a:cubicBezTo>
                      <a:pt x="460" y="122"/>
                      <a:pt x="458" y="123"/>
                      <a:pt x="459" y="120"/>
                    </a:cubicBezTo>
                    <a:cubicBezTo>
                      <a:pt x="473" y="110"/>
                      <a:pt x="484" y="94"/>
                      <a:pt x="480" y="76"/>
                    </a:cubicBezTo>
                    <a:cubicBezTo>
                      <a:pt x="481" y="72"/>
                      <a:pt x="474" y="67"/>
                      <a:pt x="480" y="64"/>
                    </a:cubicBezTo>
                    <a:cubicBezTo>
                      <a:pt x="499" y="65"/>
                      <a:pt x="516" y="76"/>
                      <a:pt x="523" y="93"/>
                    </a:cubicBezTo>
                    <a:cubicBezTo>
                      <a:pt x="526" y="102"/>
                      <a:pt x="520" y="109"/>
                      <a:pt x="520" y="118"/>
                    </a:cubicBezTo>
                    <a:close/>
                    <a:moveTo>
                      <a:pt x="520" y="581"/>
                    </a:moveTo>
                    <a:cubicBezTo>
                      <a:pt x="514" y="575"/>
                      <a:pt x="506" y="574"/>
                      <a:pt x="499" y="573"/>
                    </a:cubicBezTo>
                    <a:cubicBezTo>
                      <a:pt x="498" y="573"/>
                      <a:pt x="496" y="574"/>
                      <a:pt x="497" y="575"/>
                    </a:cubicBezTo>
                    <a:cubicBezTo>
                      <a:pt x="509" y="581"/>
                      <a:pt x="517" y="592"/>
                      <a:pt x="517" y="606"/>
                    </a:cubicBezTo>
                    <a:cubicBezTo>
                      <a:pt x="516" y="620"/>
                      <a:pt x="514" y="637"/>
                      <a:pt x="498" y="644"/>
                    </a:cubicBezTo>
                    <a:cubicBezTo>
                      <a:pt x="483" y="647"/>
                      <a:pt x="468" y="649"/>
                      <a:pt x="453" y="644"/>
                    </a:cubicBezTo>
                    <a:cubicBezTo>
                      <a:pt x="452" y="644"/>
                      <a:pt x="451" y="644"/>
                      <a:pt x="451" y="645"/>
                    </a:cubicBezTo>
                    <a:cubicBezTo>
                      <a:pt x="462" y="652"/>
                      <a:pt x="472" y="663"/>
                      <a:pt x="477" y="675"/>
                    </a:cubicBezTo>
                    <a:cubicBezTo>
                      <a:pt x="484" y="682"/>
                      <a:pt x="476" y="695"/>
                      <a:pt x="486" y="700"/>
                    </a:cubicBezTo>
                    <a:cubicBezTo>
                      <a:pt x="497" y="700"/>
                      <a:pt x="506" y="694"/>
                      <a:pt x="514" y="687"/>
                    </a:cubicBezTo>
                    <a:cubicBezTo>
                      <a:pt x="521" y="676"/>
                      <a:pt x="526" y="663"/>
                      <a:pt x="524" y="650"/>
                    </a:cubicBezTo>
                    <a:cubicBezTo>
                      <a:pt x="523" y="645"/>
                      <a:pt x="519" y="641"/>
                      <a:pt x="522" y="636"/>
                    </a:cubicBezTo>
                    <a:cubicBezTo>
                      <a:pt x="529" y="629"/>
                      <a:pt x="533" y="620"/>
                      <a:pt x="535" y="611"/>
                    </a:cubicBezTo>
                    <a:cubicBezTo>
                      <a:pt x="535" y="599"/>
                      <a:pt x="530" y="587"/>
                      <a:pt x="520" y="581"/>
                    </a:cubicBezTo>
                    <a:close/>
                    <a:moveTo>
                      <a:pt x="532" y="358"/>
                    </a:moveTo>
                    <a:cubicBezTo>
                      <a:pt x="530" y="359"/>
                      <a:pt x="530" y="359"/>
                      <a:pt x="530" y="359"/>
                    </a:cubicBezTo>
                    <a:cubicBezTo>
                      <a:pt x="531" y="360"/>
                      <a:pt x="532" y="360"/>
                      <a:pt x="533" y="360"/>
                    </a:cubicBezTo>
                    <a:cubicBezTo>
                      <a:pt x="533" y="358"/>
                      <a:pt x="532" y="358"/>
                      <a:pt x="532" y="358"/>
                    </a:cubicBezTo>
                    <a:close/>
                    <a:moveTo>
                      <a:pt x="844" y="327"/>
                    </a:moveTo>
                    <a:cubicBezTo>
                      <a:pt x="839" y="323"/>
                      <a:pt x="834" y="319"/>
                      <a:pt x="827" y="319"/>
                    </a:cubicBezTo>
                    <a:cubicBezTo>
                      <a:pt x="819" y="313"/>
                      <a:pt x="810" y="317"/>
                      <a:pt x="801" y="318"/>
                    </a:cubicBezTo>
                    <a:cubicBezTo>
                      <a:pt x="797" y="311"/>
                      <a:pt x="792" y="304"/>
                      <a:pt x="783" y="302"/>
                    </a:cubicBezTo>
                    <a:cubicBezTo>
                      <a:pt x="786" y="301"/>
                      <a:pt x="785" y="297"/>
                      <a:pt x="787" y="295"/>
                    </a:cubicBezTo>
                    <a:cubicBezTo>
                      <a:pt x="785" y="290"/>
                      <a:pt x="791" y="281"/>
                      <a:pt x="782" y="280"/>
                    </a:cubicBezTo>
                    <a:cubicBezTo>
                      <a:pt x="778" y="282"/>
                      <a:pt x="776" y="278"/>
                      <a:pt x="773" y="278"/>
                    </a:cubicBezTo>
                    <a:cubicBezTo>
                      <a:pt x="773" y="276"/>
                      <a:pt x="773" y="276"/>
                      <a:pt x="773" y="276"/>
                    </a:cubicBezTo>
                    <a:cubicBezTo>
                      <a:pt x="783" y="267"/>
                      <a:pt x="788" y="256"/>
                      <a:pt x="787" y="242"/>
                    </a:cubicBezTo>
                    <a:cubicBezTo>
                      <a:pt x="786" y="236"/>
                      <a:pt x="785" y="230"/>
                      <a:pt x="780" y="226"/>
                    </a:cubicBezTo>
                    <a:cubicBezTo>
                      <a:pt x="785" y="215"/>
                      <a:pt x="787" y="204"/>
                      <a:pt x="782" y="192"/>
                    </a:cubicBezTo>
                    <a:cubicBezTo>
                      <a:pt x="776" y="179"/>
                      <a:pt x="762" y="174"/>
                      <a:pt x="748" y="171"/>
                    </a:cubicBezTo>
                    <a:cubicBezTo>
                      <a:pt x="743" y="171"/>
                      <a:pt x="739" y="173"/>
                      <a:pt x="735" y="173"/>
                    </a:cubicBezTo>
                    <a:cubicBezTo>
                      <a:pt x="731" y="167"/>
                      <a:pt x="714" y="165"/>
                      <a:pt x="721" y="154"/>
                    </a:cubicBezTo>
                    <a:cubicBezTo>
                      <a:pt x="723" y="151"/>
                      <a:pt x="723" y="151"/>
                      <a:pt x="723" y="151"/>
                    </a:cubicBezTo>
                    <a:cubicBezTo>
                      <a:pt x="728" y="136"/>
                      <a:pt x="722" y="120"/>
                      <a:pt x="709" y="112"/>
                    </a:cubicBezTo>
                    <a:cubicBezTo>
                      <a:pt x="701" y="104"/>
                      <a:pt x="691" y="103"/>
                      <a:pt x="680" y="102"/>
                    </a:cubicBezTo>
                    <a:cubicBezTo>
                      <a:pt x="669" y="88"/>
                      <a:pt x="651" y="84"/>
                      <a:pt x="635" y="90"/>
                    </a:cubicBezTo>
                    <a:cubicBezTo>
                      <a:pt x="626" y="93"/>
                      <a:pt x="618" y="98"/>
                      <a:pt x="614" y="105"/>
                    </a:cubicBezTo>
                    <a:cubicBezTo>
                      <a:pt x="611" y="113"/>
                      <a:pt x="612" y="121"/>
                      <a:pt x="615" y="128"/>
                    </a:cubicBezTo>
                    <a:cubicBezTo>
                      <a:pt x="620" y="132"/>
                      <a:pt x="624" y="138"/>
                      <a:pt x="630" y="134"/>
                    </a:cubicBezTo>
                    <a:cubicBezTo>
                      <a:pt x="635" y="129"/>
                      <a:pt x="641" y="131"/>
                      <a:pt x="646" y="133"/>
                    </a:cubicBezTo>
                    <a:cubicBezTo>
                      <a:pt x="650" y="137"/>
                      <a:pt x="652" y="142"/>
                      <a:pt x="652" y="148"/>
                    </a:cubicBezTo>
                    <a:cubicBezTo>
                      <a:pt x="652" y="154"/>
                      <a:pt x="645" y="158"/>
                      <a:pt x="641" y="159"/>
                    </a:cubicBezTo>
                    <a:cubicBezTo>
                      <a:pt x="638" y="160"/>
                      <a:pt x="634" y="162"/>
                      <a:pt x="631" y="160"/>
                    </a:cubicBezTo>
                    <a:cubicBezTo>
                      <a:pt x="620" y="164"/>
                      <a:pt x="608" y="171"/>
                      <a:pt x="604" y="183"/>
                    </a:cubicBezTo>
                    <a:cubicBezTo>
                      <a:pt x="600" y="189"/>
                      <a:pt x="592" y="183"/>
                      <a:pt x="588" y="186"/>
                    </a:cubicBezTo>
                    <a:cubicBezTo>
                      <a:pt x="581" y="186"/>
                      <a:pt x="576" y="194"/>
                      <a:pt x="570" y="196"/>
                    </a:cubicBezTo>
                    <a:cubicBezTo>
                      <a:pt x="561" y="189"/>
                      <a:pt x="576" y="186"/>
                      <a:pt x="577" y="180"/>
                    </a:cubicBezTo>
                    <a:cubicBezTo>
                      <a:pt x="584" y="170"/>
                      <a:pt x="588" y="160"/>
                      <a:pt x="588" y="148"/>
                    </a:cubicBezTo>
                    <a:cubicBezTo>
                      <a:pt x="587" y="134"/>
                      <a:pt x="581" y="123"/>
                      <a:pt x="576" y="111"/>
                    </a:cubicBezTo>
                    <a:cubicBezTo>
                      <a:pt x="579" y="102"/>
                      <a:pt x="575" y="93"/>
                      <a:pt x="575" y="83"/>
                    </a:cubicBezTo>
                    <a:cubicBezTo>
                      <a:pt x="571" y="74"/>
                      <a:pt x="569" y="63"/>
                      <a:pt x="562" y="54"/>
                    </a:cubicBezTo>
                    <a:cubicBezTo>
                      <a:pt x="544" y="28"/>
                      <a:pt x="514" y="16"/>
                      <a:pt x="483" y="13"/>
                    </a:cubicBezTo>
                    <a:cubicBezTo>
                      <a:pt x="465" y="11"/>
                      <a:pt x="451" y="20"/>
                      <a:pt x="435" y="22"/>
                    </a:cubicBezTo>
                    <a:cubicBezTo>
                      <a:pt x="425" y="27"/>
                      <a:pt x="415" y="31"/>
                      <a:pt x="407" y="40"/>
                    </a:cubicBezTo>
                    <a:cubicBezTo>
                      <a:pt x="408" y="43"/>
                      <a:pt x="408" y="48"/>
                      <a:pt x="410" y="51"/>
                    </a:cubicBezTo>
                    <a:cubicBezTo>
                      <a:pt x="412" y="53"/>
                      <a:pt x="415" y="51"/>
                      <a:pt x="417" y="53"/>
                    </a:cubicBezTo>
                    <a:cubicBezTo>
                      <a:pt x="423" y="58"/>
                      <a:pt x="425" y="65"/>
                      <a:pt x="425" y="73"/>
                    </a:cubicBezTo>
                    <a:cubicBezTo>
                      <a:pt x="423" y="89"/>
                      <a:pt x="406" y="99"/>
                      <a:pt x="392" y="105"/>
                    </a:cubicBezTo>
                    <a:cubicBezTo>
                      <a:pt x="389" y="101"/>
                      <a:pt x="393" y="95"/>
                      <a:pt x="392" y="90"/>
                    </a:cubicBezTo>
                    <a:cubicBezTo>
                      <a:pt x="392" y="82"/>
                      <a:pt x="387" y="74"/>
                      <a:pt x="380" y="70"/>
                    </a:cubicBezTo>
                    <a:cubicBezTo>
                      <a:pt x="372" y="68"/>
                      <a:pt x="362" y="63"/>
                      <a:pt x="355" y="69"/>
                    </a:cubicBezTo>
                    <a:cubicBezTo>
                      <a:pt x="350" y="73"/>
                      <a:pt x="346" y="80"/>
                      <a:pt x="339" y="77"/>
                    </a:cubicBezTo>
                    <a:cubicBezTo>
                      <a:pt x="326" y="73"/>
                      <a:pt x="324" y="60"/>
                      <a:pt x="319" y="50"/>
                    </a:cubicBezTo>
                    <a:cubicBezTo>
                      <a:pt x="316" y="42"/>
                      <a:pt x="320" y="32"/>
                      <a:pt x="313" y="26"/>
                    </a:cubicBezTo>
                    <a:cubicBezTo>
                      <a:pt x="310" y="18"/>
                      <a:pt x="300" y="22"/>
                      <a:pt x="293" y="22"/>
                    </a:cubicBezTo>
                    <a:cubicBezTo>
                      <a:pt x="260" y="22"/>
                      <a:pt x="225" y="25"/>
                      <a:pt x="191" y="23"/>
                    </a:cubicBezTo>
                    <a:cubicBezTo>
                      <a:pt x="178" y="25"/>
                      <a:pt x="163" y="24"/>
                      <a:pt x="150" y="25"/>
                    </a:cubicBezTo>
                    <a:cubicBezTo>
                      <a:pt x="103" y="26"/>
                      <a:pt x="52" y="25"/>
                      <a:pt x="5" y="26"/>
                    </a:cubicBezTo>
                    <a:cubicBezTo>
                      <a:pt x="3" y="28"/>
                      <a:pt x="4" y="30"/>
                      <a:pt x="4" y="31"/>
                    </a:cubicBezTo>
                    <a:cubicBezTo>
                      <a:pt x="22" y="34"/>
                      <a:pt x="40" y="32"/>
                      <a:pt x="58" y="32"/>
                    </a:cubicBezTo>
                    <a:cubicBezTo>
                      <a:pt x="262" y="30"/>
                      <a:pt x="262" y="30"/>
                      <a:pt x="262" y="30"/>
                    </a:cubicBezTo>
                    <a:cubicBezTo>
                      <a:pt x="276" y="31"/>
                      <a:pt x="292" y="29"/>
                      <a:pt x="307" y="30"/>
                    </a:cubicBezTo>
                    <a:cubicBezTo>
                      <a:pt x="310" y="42"/>
                      <a:pt x="312" y="54"/>
                      <a:pt x="316" y="65"/>
                    </a:cubicBezTo>
                    <a:cubicBezTo>
                      <a:pt x="322" y="65"/>
                      <a:pt x="318" y="71"/>
                      <a:pt x="321" y="73"/>
                    </a:cubicBezTo>
                    <a:cubicBezTo>
                      <a:pt x="327" y="82"/>
                      <a:pt x="339" y="89"/>
                      <a:pt x="351" y="87"/>
                    </a:cubicBezTo>
                    <a:cubicBezTo>
                      <a:pt x="356" y="83"/>
                      <a:pt x="356" y="73"/>
                      <a:pt x="364" y="73"/>
                    </a:cubicBezTo>
                    <a:cubicBezTo>
                      <a:pt x="369" y="73"/>
                      <a:pt x="374" y="74"/>
                      <a:pt x="378" y="77"/>
                    </a:cubicBezTo>
                    <a:cubicBezTo>
                      <a:pt x="382" y="82"/>
                      <a:pt x="386" y="89"/>
                      <a:pt x="384" y="96"/>
                    </a:cubicBezTo>
                    <a:cubicBezTo>
                      <a:pt x="384" y="113"/>
                      <a:pt x="368" y="121"/>
                      <a:pt x="356" y="127"/>
                    </a:cubicBezTo>
                    <a:cubicBezTo>
                      <a:pt x="334" y="131"/>
                      <a:pt x="312" y="121"/>
                      <a:pt x="300" y="103"/>
                    </a:cubicBezTo>
                    <a:cubicBezTo>
                      <a:pt x="293" y="95"/>
                      <a:pt x="292" y="83"/>
                      <a:pt x="287" y="75"/>
                    </a:cubicBezTo>
                    <a:cubicBezTo>
                      <a:pt x="286" y="73"/>
                      <a:pt x="283" y="73"/>
                      <a:pt x="282" y="73"/>
                    </a:cubicBezTo>
                    <a:cubicBezTo>
                      <a:pt x="278" y="77"/>
                      <a:pt x="282" y="82"/>
                      <a:pt x="283" y="86"/>
                    </a:cubicBezTo>
                    <a:cubicBezTo>
                      <a:pt x="289" y="111"/>
                      <a:pt x="311" y="128"/>
                      <a:pt x="333" y="133"/>
                    </a:cubicBezTo>
                    <a:cubicBezTo>
                      <a:pt x="346" y="138"/>
                      <a:pt x="357" y="131"/>
                      <a:pt x="368" y="128"/>
                    </a:cubicBezTo>
                    <a:cubicBezTo>
                      <a:pt x="369" y="129"/>
                      <a:pt x="369" y="129"/>
                      <a:pt x="369" y="129"/>
                    </a:cubicBezTo>
                    <a:cubicBezTo>
                      <a:pt x="358" y="150"/>
                      <a:pt x="358" y="150"/>
                      <a:pt x="358" y="150"/>
                    </a:cubicBezTo>
                    <a:cubicBezTo>
                      <a:pt x="357" y="161"/>
                      <a:pt x="351" y="172"/>
                      <a:pt x="356" y="183"/>
                    </a:cubicBezTo>
                    <a:cubicBezTo>
                      <a:pt x="363" y="205"/>
                      <a:pt x="363" y="205"/>
                      <a:pt x="363" y="205"/>
                    </a:cubicBezTo>
                    <a:cubicBezTo>
                      <a:pt x="367" y="208"/>
                      <a:pt x="366" y="212"/>
                      <a:pt x="369" y="215"/>
                    </a:cubicBezTo>
                    <a:cubicBezTo>
                      <a:pt x="374" y="222"/>
                      <a:pt x="386" y="228"/>
                      <a:pt x="380" y="238"/>
                    </a:cubicBezTo>
                    <a:cubicBezTo>
                      <a:pt x="376" y="250"/>
                      <a:pt x="381" y="261"/>
                      <a:pt x="383" y="273"/>
                    </a:cubicBezTo>
                    <a:cubicBezTo>
                      <a:pt x="389" y="292"/>
                      <a:pt x="407" y="304"/>
                      <a:pt x="423" y="316"/>
                    </a:cubicBezTo>
                    <a:cubicBezTo>
                      <a:pt x="398" y="330"/>
                      <a:pt x="383" y="357"/>
                      <a:pt x="386" y="386"/>
                    </a:cubicBezTo>
                    <a:cubicBezTo>
                      <a:pt x="390" y="410"/>
                      <a:pt x="394" y="436"/>
                      <a:pt x="413" y="452"/>
                    </a:cubicBezTo>
                    <a:cubicBezTo>
                      <a:pt x="426" y="463"/>
                      <a:pt x="405" y="467"/>
                      <a:pt x="402" y="475"/>
                    </a:cubicBezTo>
                    <a:cubicBezTo>
                      <a:pt x="392" y="485"/>
                      <a:pt x="387" y="497"/>
                      <a:pt x="384" y="511"/>
                    </a:cubicBezTo>
                    <a:cubicBezTo>
                      <a:pt x="382" y="532"/>
                      <a:pt x="382" y="532"/>
                      <a:pt x="382" y="532"/>
                    </a:cubicBezTo>
                    <a:cubicBezTo>
                      <a:pt x="364" y="552"/>
                      <a:pt x="356" y="576"/>
                      <a:pt x="352" y="602"/>
                    </a:cubicBezTo>
                    <a:cubicBezTo>
                      <a:pt x="352" y="614"/>
                      <a:pt x="355" y="628"/>
                      <a:pt x="362" y="639"/>
                    </a:cubicBezTo>
                    <a:cubicBezTo>
                      <a:pt x="361" y="640"/>
                      <a:pt x="361" y="640"/>
                      <a:pt x="361" y="640"/>
                    </a:cubicBezTo>
                    <a:cubicBezTo>
                      <a:pt x="347" y="637"/>
                      <a:pt x="335" y="641"/>
                      <a:pt x="323" y="646"/>
                    </a:cubicBezTo>
                    <a:cubicBezTo>
                      <a:pt x="301" y="656"/>
                      <a:pt x="285" y="678"/>
                      <a:pt x="280" y="700"/>
                    </a:cubicBezTo>
                    <a:cubicBezTo>
                      <a:pt x="277" y="701"/>
                      <a:pt x="277" y="701"/>
                      <a:pt x="277" y="701"/>
                    </a:cubicBezTo>
                    <a:cubicBezTo>
                      <a:pt x="112" y="704"/>
                      <a:pt x="112" y="704"/>
                      <a:pt x="112" y="704"/>
                    </a:cubicBezTo>
                    <a:cubicBezTo>
                      <a:pt x="75" y="704"/>
                      <a:pt x="41" y="705"/>
                      <a:pt x="2" y="706"/>
                    </a:cubicBezTo>
                    <a:cubicBezTo>
                      <a:pt x="1" y="708"/>
                      <a:pt x="1" y="711"/>
                      <a:pt x="2" y="713"/>
                    </a:cubicBezTo>
                    <a:cubicBezTo>
                      <a:pt x="7" y="714"/>
                      <a:pt x="7" y="714"/>
                      <a:pt x="7" y="714"/>
                    </a:cubicBezTo>
                    <a:cubicBezTo>
                      <a:pt x="189" y="712"/>
                      <a:pt x="189" y="712"/>
                      <a:pt x="189" y="712"/>
                    </a:cubicBezTo>
                    <a:cubicBezTo>
                      <a:pt x="220" y="711"/>
                      <a:pt x="250" y="710"/>
                      <a:pt x="283" y="710"/>
                    </a:cubicBezTo>
                    <a:cubicBezTo>
                      <a:pt x="285" y="697"/>
                      <a:pt x="292" y="686"/>
                      <a:pt x="299" y="674"/>
                    </a:cubicBezTo>
                    <a:cubicBezTo>
                      <a:pt x="315" y="656"/>
                      <a:pt x="337" y="644"/>
                      <a:pt x="361" y="649"/>
                    </a:cubicBezTo>
                    <a:cubicBezTo>
                      <a:pt x="364" y="650"/>
                      <a:pt x="366" y="650"/>
                      <a:pt x="369" y="650"/>
                    </a:cubicBezTo>
                    <a:cubicBezTo>
                      <a:pt x="379" y="659"/>
                      <a:pt x="387" y="671"/>
                      <a:pt x="382" y="685"/>
                    </a:cubicBezTo>
                    <a:cubicBezTo>
                      <a:pt x="381" y="691"/>
                      <a:pt x="375" y="693"/>
                      <a:pt x="369" y="695"/>
                    </a:cubicBezTo>
                    <a:cubicBezTo>
                      <a:pt x="356" y="697"/>
                      <a:pt x="348" y="679"/>
                      <a:pt x="336" y="689"/>
                    </a:cubicBezTo>
                    <a:cubicBezTo>
                      <a:pt x="320" y="705"/>
                      <a:pt x="313" y="724"/>
                      <a:pt x="308" y="745"/>
                    </a:cubicBezTo>
                    <a:cubicBezTo>
                      <a:pt x="306" y="746"/>
                      <a:pt x="306" y="746"/>
                      <a:pt x="306" y="746"/>
                    </a:cubicBezTo>
                    <a:cubicBezTo>
                      <a:pt x="193" y="746"/>
                      <a:pt x="193" y="746"/>
                      <a:pt x="193" y="746"/>
                    </a:cubicBezTo>
                    <a:cubicBezTo>
                      <a:pt x="13" y="747"/>
                      <a:pt x="13" y="747"/>
                      <a:pt x="13" y="747"/>
                    </a:cubicBezTo>
                    <a:cubicBezTo>
                      <a:pt x="9" y="745"/>
                      <a:pt x="6" y="749"/>
                      <a:pt x="2" y="748"/>
                    </a:cubicBezTo>
                    <a:cubicBezTo>
                      <a:pt x="0" y="750"/>
                      <a:pt x="1" y="753"/>
                      <a:pt x="1" y="755"/>
                    </a:cubicBezTo>
                    <a:cubicBezTo>
                      <a:pt x="3" y="756"/>
                      <a:pt x="3" y="756"/>
                      <a:pt x="3" y="756"/>
                    </a:cubicBezTo>
                    <a:cubicBezTo>
                      <a:pt x="99" y="756"/>
                      <a:pt x="200" y="754"/>
                      <a:pt x="294" y="755"/>
                    </a:cubicBezTo>
                    <a:cubicBezTo>
                      <a:pt x="316" y="752"/>
                      <a:pt x="316" y="752"/>
                      <a:pt x="316" y="752"/>
                    </a:cubicBezTo>
                    <a:cubicBezTo>
                      <a:pt x="318" y="748"/>
                      <a:pt x="315" y="743"/>
                      <a:pt x="317" y="739"/>
                    </a:cubicBezTo>
                    <a:cubicBezTo>
                      <a:pt x="320" y="723"/>
                      <a:pt x="328" y="706"/>
                      <a:pt x="342" y="697"/>
                    </a:cubicBezTo>
                    <a:cubicBezTo>
                      <a:pt x="353" y="696"/>
                      <a:pt x="363" y="706"/>
                      <a:pt x="375" y="702"/>
                    </a:cubicBezTo>
                    <a:cubicBezTo>
                      <a:pt x="384" y="696"/>
                      <a:pt x="384" y="696"/>
                      <a:pt x="384" y="696"/>
                    </a:cubicBezTo>
                    <a:cubicBezTo>
                      <a:pt x="391" y="687"/>
                      <a:pt x="393" y="674"/>
                      <a:pt x="388" y="662"/>
                    </a:cubicBezTo>
                    <a:cubicBezTo>
                      <a:pt x="394" y="662"/>
                      <a:pt x="399" y="667"/>
                      <a:pt x="404" y="671"/>
                    </a:cubicBezTo>
                    <a:cubicBezTo>
                      <a:pt x="414" y="679"/>
                      <a:pt x="425" y="690"/>
                      <a:pt x="425" y="705"/>
                    </a:cubicBezTo>
                    <a:cubicBezTo>
                      <a:pt x="423" y="712"/>
                      <a:pt x="419" y="718"/>
                      <a:pt x="412" y="722"/>
                    </a:cubicBezTo>
                    <a:cubicBezTo>
                      <a:pt x="411" y="725"/>
                      <a:pt x="410" y="729"/>
                      <a:pt x="414" y="731"/>
                    </a:cubicBezTo>
                    <a:cubicBezTo>
                      <a:pt x="424" y="742"/>
                      <a:pt x="439" y="748"/>
                      <a:pt x="453" y="751"/>
                    </a:cubicBezTo>
                    <a:cubicBezTo>
                      <a:pt x="478" y="757"/>
                      <a:pt x="503" y="748"/>
                      <a:pt x="527" y="740"/>
                    </a:cubicBezTo>
                    <a:cubicBezTo>
                      <a:pt x="539" y="737"/>
                      <a:pt x="548" y="728"/>
                      <a:pt x="558" y="721"/>
                    </a:cubicBezTo>
                    <a:cubicBezTo>
                      <a:pt x="568" y="707"/>
                      <a:pt x="575" y="691"/>
                      <a:pt x="577" y="673"/>
                    </a:cubicBezTo>
                    <a:cubicBezTo>
                      <a:pt x="580" y="660"/>
                      <a:pt x="575" y="648"/>
                      <a:pt x="577" y="636"/>
                    </a:cubicBezTo>
                    <a:cubicBezTo>
                      <a:pt x="587" y="617"/>
                      <a:pt x="592" y="591"/>
                      <a:pt x="577" y="574"/>
                    </a:cubicBezTo>
                    <a:cubicBezTo>
                      <a:pt x="573" y="566"/>
                      <a:pt x="564" y="563"/>
                      <a:pt x="560" y="556"/>
                    </a:cubicBezTo>
                    <a:cubicBezTo>
                      <a:pt x="550" y="529"/>
                      <a:pt x="522" y="513"/>
                      <a:pt x="494" y="510"/>
                    </a:cubicBezTo>
                    <a:cubicBezTo>
                      <a:pt x="475" y="509"/>
                      <a:pt x="459" y="514"/>
                      <a:pt x="447" y="529"/>
                    </a:cubicBezTo>
                    <a:cubicBezTo>
                      <a:pt x="436" y="543"/>
                      <a:pt x="429" y="564"/>
                      <a:pt x="436" y="583"/>
                    </a:cubicBezTo>
                    <a:cubicBezTo>
                      <a:pt x="434" y="601"/>
                      <a:pt x="432" y="625"/>
                      <a:pt x="450" y="636"/>
                    </a:cubicBezTo>
                    <a:cubicBezTo>
                      <a:pt x="461" y="642"/>
                      <a:pt x="473" y="643"/>
                      <a:pt x="486" y="641"/>
                    </a:cubicBezTo>
                    <a:cubicBezTo>
                      <a:pt x="493" y="641"/>
                      <a:pt x="498" y="634"/>
                      <a:pt x="503" y="629"/>
                    </a:cubicBezTo>
                    <a:cubicBezTo>
                      <a:pt x="508" y="622"/>
                      <a:pt x="511" y="616"/>
                      <a:pt x="511" y="607"/>
                    </a:cubicBezTo>
                    <a:cubicBezTo>
                      <a:pt x="508" y="597"/>
                      <a:pt x="501" y="589"/>
                      <a:pt x="492" y="584"/>
                    </a:cubicBezTo>
                    <a:cubicBezTo>
                      <a:pt x="488" y="583"/>
                      <a:pt x="483" y="583"/>
                      <a:pt x="481" y="580"/>
                    </a:cubicBezTo>
                    <a:cubicBezTo>
                      <a:pt x="479" y="576"/>
                      <a:pt x="481" y="573"/>
                      <a:pt x="482" y="570"/>
                    </a:cubicBezTo>
                    <a:cubicBezTo>
                      <a:pt x="489" y="561"/>
                      <a:pt x="501" y="563"/>
                      <a:pt x="511" y="566"/>
                    </a:cubicBezTo>
                    <a:cubicBezTo>
                      <a:pt x="521" y="571"/>
                      <a:pt x="529" y="581"/>
                      <a:pt x="537" y="589"/>
                    </a:cubicBezTo>
                    <a:cubicBezTo>
                      <a:pt x="540" y="600"/>
                      <a:pt x="544" y="615"/>
                      <a:pt x="537" y="626"/>
                    </a:cubicBezTo>
                    <a:cubicBezTo>
                      <a:pt x="537" y="632"/>
                      <a:pt x="524" y="635"/>
                      <a:pt x="529" y="644"/>
                    </a:cubicBezTo>
                    <a:cubicBezTo>
                      <a:pt x="537" y="656"/>
                      <a:pt x="533" y="675"/>
                      <a:pt x="524" y="686"/>
                    </a:cubicBezTo>
                    <a:cubicBezTo>
                      <a:pt x="513" y="700"/>
                      <a:pt x="494" y="708"/>
                      <a:pt x="477" y="707"/>
                    </a:cubicBezTo>
                    <a:cubicBezTo>
                      <a:pt x="472" y="701"/>
                      <a:pt x="475" y="692"/>
                      <a:pt x="472" y="686"/>
                    </a:cubicBezTo>
                    <a:cubicBezTo>
                      <a:pt x="458" y="661"/>
                      <a:pt x="435" y="646"/>
                      <a:pt x="415" y="626"/>
                    </a:cubicBezTo>
                    <a:cubicBezTo>
                      <a:pt x="402" y="613"/>
                      <a:pt x="401" y="591"/>
                      <a:pt x="407" y="575"/>
                    </a:cubicBezTo>
                    <a:cubicBezTo>
                      <a:pt x="409" y="566"/>
                      <a:pt x="418" y="562"/>
                      <a:pt x="423" y="555"/>
                    </a:cubicBezTo>
                    <a:cubicBezTo>
                      <a:pt x="423" y="535"/>
                      <a:pt x="432" y="517"/>
                      <a:pt x="448" y="506"/>
                    </a:cubicBezTo>
                    <a:cubicBezTo>
                      <a:pt x="463" y="498"/>
                      <a:pt x="481" y="495"/>
                      <a:pt x="497" y="497"/>
                    </a:cubicBezTo>
                    <a:cubicBezTo>
                      <a:pt x="512" y="502"/>
                      <a:pt x="529" y="504"/>
                      <a:pt x="545" y="504"/>
                    </a:cubicBezTo>
                    <a:cubicBezTo>
                      <a:pt x="560" y="504"/>
                      <a:pt x="573" y="500"/>
                      <a:pt x="585" y="492"/>
                    </a:cubicBezTo>
                    <a:cubicBezTo>
                      <a:pt x="590" y="487"/>
                      <a:pt x="596" y="482"/>
                      <a:pt x="600" y="475"/>
                    </a:cubicBezTo>
                    <a:cubicBezTo>
                      <a:pt x="607" y="470"/>
                      <a:pt x="615" y="472"/>
                      <a:pt x="623" y="471"/>
                    </a:cubicBezTo>
                    <a:cubicBezTo>
                      <a:pt x="641" y="472"/>
                      <a:pt x="660" y="475"/>
                      <a:pt x="673" y="488"/>
                    </a:cubicBezTo>
                    <a:cubicBezTo>
                      <a:pt x="685" y="500"/>
                      <a:pt x="690" y="518"/>
                      <a:pt x="687" y="535"/>
                    </a:cubicBezTo>
                    <a:cubicBezTo>
                      <a:pt x="685" y="547"/>
                      <a:pt x="679" y="559"/>
                      <a:pt x="667" y="564"/>
                    </a:cubicBezTo>
                    <a:cubicBezTo>
                      <a:pt x="657" y="566"/>
                      <a:pt x="648" y="565"/>
                      <a:pt x="640" y="559"/>
                    </a:cubicBezTo>
                    <a:cubicBezTo>
                      <a:pt x="637" y="555"/>
                      <a:pt x="636" y="548"/>
                      <a:pt x="638" y="544"/>
                    </a:cubicBezTo>
                    <a:cubicBezTo>
                      <a:pt x="640" y="539"/>
                      <a:pt x="645" y="535"/>
                      <a:pt x="649" y="532"/>
                    </a:cubicBezTo>
                    <a:cubicBezTo>
                      <a:pt x="659" y="533"/>
                      <a:pt x="659" y="533"/>
                      <a:pt x="659" y="533"/>
                    </a:cubicBezTo>
                    <a:cubicBezTo>
                      <a:pt x="665" y="525"/>
                      <a:pt x="661" y="516"/>
                      <a:pt x="659" y="508"/>
                    </a:cubicBezTo>
                    <a:cubicBezTo>
                      <a:pt x="652" y="498"/>
                      <a:pt x="638" y="494"/>
                      <a:pt x="625" y="495"/>
                    </a:cubicBezTo>
                    <a:cubicBezTo>
                      <a:pt x="617" y="497"/>
                      <a:pt x="611" y="505"/>
                      <a:pt x="607" y="512"/>
                    </a:cubicBezTo>
                    <a:cubicBezTo>
                      <a:pt x="603" y="515"/>
                      <a:pt x="598" y="510"/>
                      <a:pt x="593" y="512"/>
                    </a:cubicBezTo>
                    <a:cubicBezTo>
                      <a:pt x="583" y="514"/>
                      <a:pt x="573" y="522"/>
                      <a:pt x="570" y="533"/>
                    </a:cubicBezTo>
                    <a:cubicBezTo>
                      <a:pt x="568" y="539"/>
                      <a:pt x="567" y="546"/>
                      <a:pt x="570" y="554"/>
                    </a:cubicBezTo>
                    <a:cubicBezTo>
                      <a:pt x="574" y="563"/>
                      <a:pt x="584" y="567"/>
                      <a:pt x="592" y="572"/>
                    </a:cubicBezTo>
                    <a:cubicBezTo>
                      <a:pt x="592" y="577"/>
                      <a:pt x="595" y="581"/>
                      <a:pt x="593" y="586"/>
                    </a:cubicBezTo>
                    <a:cubicBezTo>
                      <a:pt x="594" y="588"/>
                      <a:pt x="597" y="589"/>
                      <a:pt x="600" y="589"/>
                    </a:cubicBezTo>
                    <a:cubicBezTo>
                      <a:pt x="609" y="602"/>
                      <a:pt x="624" y="610"/>
                      <a:pt x="640" y="611"/>
                    </a:cubicBezTo>
                    <a:cubicBezTo>
                      <a:pt x="644" y="612"/>
                      <a:pt x="645" y="616"/>
                      <a:pt x="646" y="619"/>
                    </a:cubicBezTo>
                    <a:cubicBezTo>
                      <a:pt x="647" y="625"/>
                      <a:pt x="645" y="631"/>
                      <a:pt x="640" y="634"/>
                    </a:cubicBezTo>
                    <a:cubicBezTo>
                      <a:pt x="633" y="637"/>
                      <a:pt x="625" y="634"/>
                      <a:pt x="620" y="631"/>
                    </a:cubicBezTo>
                    <a:cubicBezTo>
                      <a:pt x="613" y="633"/>
                      <a:pt x="608" y="641"/>
                      <a:pt x="607" y="648"/>
                    </a:cubicBezTo>
                    <a:cubicBezTo>
                      <a:pt x="605" y="661"/>
                      <a:pt x="615" y="672"/>
                      <a:pt x="625" y="678"/>
                    </a:cubicBezTo>
                    <a:cubicBezTo>
                      <a:pt x="636" y="681"/>
                      <a:pt x="649" y="686"/>
                      <a:pt x="660" y="681"/>
                    </a:cubicBezTo>
                    <a:cubicBezTo>
                      <a:pt x="668" y="680"/>
                      <a:pt x="670" y="667"/>
                      <a:pt x="680" y="672"/>
                    </a:cubicBezTo>
                    <a:cubicBezTo>
                      <a:pt x="691" y="673"/>
                      <a:pt x="704" y="667"/>
                      <a:pt x="713" y="659"/>
                    </a:cubicBezTo>
                    <a:cubicBezTo>
                      <a:pt x="719" y="653"/>
                      <a:pt x="722" y="646"/>
                      <a:pt x="723" y="637"/>
                    </a:cubicBezTo>
                    <a:cubicBezTo>
                      <a:pt x="720" y="630"/>
                      <a:pt x="722" y="620"/>
                      <a:pt x="713" y="615"/>
                    </a:cubicBezTo>
                    <a:cubicBezTo>
                      <a:pt x="717" y="609"/>
                      <a:pt x="721" y="602"/>
                      <a:pt x="726" y="596"/>
                    </a:cubicBezTo>
                    <a:cubicBezTo>
                      <a:pt x="740" y="603"/>
                      <a:pt x="757" y="606"/>
                      <a:pt x="770" y="594"/>
                    </a:cubicBezTo>
                    <a:cubicBezTo>
                      <a:pt x="777" y="588"/>
                      <a:pt x="782" y="580"/>
                      <a:pt x="780" y="569"/>
                    </a:cubicBezTo>
                    <a:cubicBezTo>
                      <a:pt x="795" y="559"/>
                      <a:pt x="801" y="540"/>
                      <a:pt x="799" y="522"/>
                    </a:cubicBezTo>
                    <a:cubicBezTo>
                      <a:pt x="794" y="514"/>
                      <a:pt x="794" y="501"/>
                      <a:pt x="782" y="499"/>
                    </a:cubicBezTo>
                    <a:cubicBezTo>
                      <a:pt x="771" y="495"/>
                      <a:pt x="758" y="496"/>
                      <a:pt x="750" y="505"/>
                    </a:cubicBezTo>
                    <a:cubicBezTo>
                      <a:pt x="744" y="512"/>
                      <a:pt x="756" y="520"/>
                      <a:pt x="747" y="524"/>
                    </a:cubicBezTo>
                    <a:cubicBezTo>
                      <a:pt x="743" y="526"/>
                      <a:pt x="740" y="524"/>
                      <a:pt x="737" y="522"/>
                    </a:cubicBezTo>
                    <a:cubicBezTo>
                      <a:pt x="726" y="507"/>
                      <a:pt x="737" y="490"/>
                      <a:pt x="731" y="473"/>
                    </a:cubicBezTo>
                    <a:cubicBezTo>
                      <a:pt x="728" y="465"/>
                      <a:pt x="728" y="465"/>
                      <a:pt x="728" y="465"/>
                    </a:cubicBezTo>
                    <a:cubicBezTo>
                      <a:pt x="731" y="460"/>
                      <a:pt x="737" y="460"/>
                      <a:pt x="741" y="455"/>
                    </a:cubicBezTo>
                    <a:cubicBezTo>
                      <a:pt x="747" y="458"/>
                      <a:pt x="747" y="463"/>
                      <a:pt x="753" y="466"/>
                    </a:cubicBezTo>
                    <a:cubicBezTo>
                      <a:pt x="758" y="472"/>
                      <a:pt x="767" y="471"/>
                      <a:pt x="774" y="472"/>
                    </a:cubicBezTo>
                    <a:cubicBezTo>
                      <a:pt x="781" y="470"/>
                      <a:pt x="787" y="468"/>
                      <a:pt x="792" y="463"/>
                    </a:cubicBezTo>
                    <a:cubicBezTo>
                      <a:pt x="796" y="462"/>
                      <a:pt x="802" y="466"/>
                      <a:pt x="807" y="464"/>
                    </a:cubicBezTo>
                    <a:cubicBezTo>
                      <a:pt x="816" y="468"/>
                      <a:pt x="826" y="465"/>
                      <a:pt x="834" y="461"/>
                    </a:cubicBezTo>
                    <a:cubicBezTo>
                      <a:pt x="840" y="455"/>
                      <a:pt x="849" y="450"/>
                      <a:pt x="851" y="440"/>
                    </a:cubicBezTo>
                    <a:cubicBezTo>
                      <a:pt x="852" y="436"/>
                      <a:pt x="854" y="431"/>
                      <a:pt x="852" y="428"/>
                    </a:cubicBezTo>
                    <a:cubicBezTo>
                      <a:pt x="845" y="429"/>
                      <a:pt x="838" y="431"/>
                      <a:pt x="833" y="425"/>
                    </a:cubicBezTo>
                    <a:cubicBezTo>
                      <a:pt x="826" y="414"/>
                      <a:pt x="821" y="397"/>
                      <a:pt x="805" y="394"/>
                    </a:cubicBezTo>
                    <a:cubicBezTo>
                      <a:pt x="800" y="393"/>
                      <a:pt x="794" y="392"/>
                      <a:pt x="790" y="394"/>
                    </a:cubicBezTo>
                    <a:cubicBezTo>
                      <a:pt x="774" y="388"/>
                      <a:pt x="755" y="385"/>
                      <a:pt x="742" y="398"/>
                    </a:cubicBezTo>
                    <a:cubicBezTo>
                      <a:pt x="736" y="397"/>
                      <a:pt x="732" y="393"/>
                      <a:pt x="730" y="387"/>
                    </a:cubicBezTo>
                    <a:cubicBezTo>
                      <a:pt x="731" y="381"/>
                      <a:pt x="738" y="378"/>
                      <a:pt x="742" y="373"/>
                    </a:cubicBezTo>
                    <a:cubicBezTo>
                      <a:pt x="747" y="372"/>
                      <a:pt x="751" y="378"/>
                      <a:pt x="756" y="378"/>
                    </a:cubicBezTo>
                    <a:cubicBezTo>
                      <a:pt x="765" y="382"/>
                      <a:pt x="775" y="378"/>
                      <a:pt x="782" y="373"/>
                    </a:cubicBezTo>
                    <a:cubicBezTo>
                      <a:pt x="799" y="378"/>
                      <a:pt x="816" y="374"/>
                      <a:pt x="828" y="362"/>
                    </a:cubicBezTo>
                    <a:cubicBezTo>
                      <a:pt x="831" y="356"/>
                      <a:pt x="837" y="347"/>
                      <a:pt x="844" y="346"/>
                    </a:cubicBezTo>
                    <a:cubicBezTo>
                      <a:pt x="848" y="346"/>
                      <a:pt x="854" y="347"/>
                      <a:pt x="855" y="341"/>
                    </a:cubicBezTo>
                    <a:cubicBezTo>
                      <a:pt x="855" y="334"/>
                      <a:pt x="849" y="331"/>
                      <a:pt x="844" y="327"/>
                    </a:cubicBezTo>
                    <a:close/>
                    <a:moveTo>
                      <a:pt x="774" y="165"/>
                    </a:moveTo>
                    <a:cubicBezTo>
                      <a:pt x="775" y="167"/>
                      <a:pt x="776" y="169"/>
                      <a:pt x="778" y="170"/>
                    </a:cubicBezTo>
                    <a:cubicBezTo>
                      <a:pt x="778" y="172"/>
                      <a:pt x="775" y="173"/>
                      <a:pt x="773" y="174"/>
                    </a:cubicBezTo>
                    <a:cubicBezTo>
                      <a:pt x="764" y="165"/>
                      <a:pt x="752" y="165"/>
                      <a:pt x="739" y="165"/>
                    </a:cubicBezTo>
                    <a:cubicBezTo>
                      <a:pt x="736" y="163"/>
                      <a:pt x="731" y="164"/>
                      <a:pt x="728" y="158"/>
                    </a:cubicBezTo>
                    <a:cubicBezTo>
                      <a:pt x="735" y="143"/>
                      <a:pt x="733" y="124"/>
                      <a:pt x="723" y="111"/>
                    </a:cubicBezTo>
                    <a:cubicBezTo>
                      <a:pt x="715" y="102"/>
                      <a:pt x="703" y="95"/>
                      <a:pt x="689" y="98"/>
                    </a:cubicBezTo>
                    <a:cubicBezTo>
                      <a:pt x="677" y="85"/>
                      <a:pt x="660" y="82"/>
                      <a:pt x="643" y="79"/>
                    </a:cubicBezTo>
                    <a:cubicBezTo>
                      <a:pt x="628" y="82"/>
                      <a:pt x="610" y="85"/>
                      <a:pt x="603" y="102"/>
                    </a:cubicBezTo>
                    <a:cubicBezTo>
                      <a:pt x="597" y="102"/>
                      <a:pt x="589" y="107"/>
                      <a:pt x="585" y="100"/>
                    </a:cubicBezTo>
                    <a:cubicBezTo>
                      <a:pt x="586" y="82"/>
                      <a:pt x="579" y="66"/>
                      <a:pt x="571" y="51"/>
                    </a:cubicBezTo>
                    <a:cubicBezTo>
                      <a:pt x="564" y="44"/>
                      <a:pt x="559" y="33"/>
                      <a:pt x="549" y="33"/>
                    </a:cubicBezTo>
                    <a:cubicBezTo>
                      <a:pt x="547" y="24"/>
                      <a:pt x="536" y="21"/>
                      <a:pt x="529" y="17"/>
                    </a:cubicBezTo>
                    <a:cubicBezTo>
                      <a:pt x="509" y="11"/>
                      <a:pt x="484" y="3"/>
                      <a:pt x="460" y="7"/>
                    </a:cubicBezTo>
                    <a:cubicBezTo>
                      <a:pt x="444" y="12"/>
                      <a:pt x="428" y="13"/>
                      <a:pt x="415" y="23"/>
                    </a:cubicBezTo>
                    <a:cubicBezTo>
                      <a:pt x="408" y="30"/>
                      <a:pt x="398" y="33"/>
                      <a:pt x="395" y="42"/>
                    </a:cubicBezTo>
                    <a:cubicBezTo>
                      <a:pt x="403" y="51"/>
                      <a:pt x="415" y="60"/>
                      <a:pt x="413" y="73"/>
                    </a:cubicBezTo>
                    <a:cubicBezTo>
                      <a:pt x="413" y="79"/>
                      <a:pt x="410" y="83"/>
                      <a:pt x="405" y="87"/>
                    </a:cubicBezTo>
                    <a:cubicBezTo>
                      <a:pt x="403" y="87"/>
                      <a:pt x="400" y="89"/>
                      <a:pt x="398" y="87"/>
                    </a:cubicBezTo>
                    <a:cubicBezTo>
                      <a:pt x="395" y="75"/>
                      <a:pt x="385" y="62"/>
                      <a:pt x="372" y="60"/>
                    </a:cubicBezTo>
                    <a:cubicBezTo>
                      <a:pt x="359" y="58"/>
                      <a:pt x="347" y="74"/>
                      <a:pt x="337" y="62"/>
                    </a:cubicBezTo>
                    <a:cubicBezTo>
                      <a:pt x="327" y="56"/>
                      <a:pt x="327" y="43"/>
                      <a:pt x="324" y="33"/>
                    </a:cubicBezTo>
                    <a:cubicBezTo>
                      <a:pt x="323" y="27"/>
                      <a:pt x="326" y="20"/>
                      <a:pt x="320" y="16"/>
                    </a:cubicBezTo>
                    <a:cubicBezTo>
                      <a:pt x="292" y="12"/>
                      <a:pt x="260" y="15"/>
                      <a:pt x="230" y="14"/>
                    </a:cubicBezTo>
                    <a:cubicBezTo>
                      <a:pt x="176" y="14"/>
                      <a:pt x="125" y="14"/>
                      <a:pt x="70" y="15"/>
                    </a:cubicBezTo>
                    <a:cubicBezTo>
                      <a:pt x="48" y="13"/>
                      <a:pt x="27" y="16"/>
                      <a:pt x="5" y="14"/>
                    </a:cubicBezTo>
                    <a:cubicBezTo>
                      <a:pt x="4" y="13"/>
                      <a:pt x="4" y="11"/>
                      <a:pt x="6" y="11"/>
                    </a:cubicBezTo>
                    <a:cubicBezTo>
                      <a:pt x="28" y="10"/>
                      <a:pt x="51" y="11"/>
                      <a:pt x="73" y="10"/>
                    </a:cubicBezTo>
                    <a:cubicBezTo>
                      <a:pt x="136" y="11"/>
                      <a:pt x="194" y="9"/>
                      <a:pt x="256" y="10"/>
                    </a:cubicBezTo>
                    <a:cubicBezTo>
                      <a:pt x="280" y="10"/>
                      <a:pt x="300" y="10"/>
                      <a:pt x="323" y="10"/>
                    </a:cubicBezTo>
                    <a:cubicBezTo>
                      <a:pt x="328" y="16"/>
                      <a:pt x="332" y="22"/>
                      <a:pt x="329" y="30"/>
                    </a:cubicBezTo>
                    <a:cubicBezTo>
                      <a:pt x="334" y="40"/>
                      <a:pt x="331" y="53"/>
                      <a:pt x="341" y="60"/>
                    </a:cubicBezTo>
                    <a:cubicBezTo>
                      <a:pt x="349" y="63"/>
                      <a:pt x="357" y="56"/>
                      <a:pt x="366" y="56"/>
                    </a:cubicBezTo>
                    <a:cubicBezTo>
                      <a:pt x="377" y="55"/>
                      <a:pt x="387" y="59"/>
                      <a:pt x="394" y="68"/>
                    </a:cubicBezTo>
                    <a:cubicBezTo>
                      <a:pt x="398" y="72"/>
                      <a:pt x="399" y="78"/>
                      <a:pt x="403" y="82"/>
                    </a:cubicBezTo>
                    <a:cubicBezTo>
                      <a:pt x="405" y="79"/>
                      <a:pt x="408" y="76"/>
                      <a:pt x="408" y="72"/>
                    </a:cubicBezTo>
                    <a:cubicBezTo>
                      <a:pt x="407" y="61"/>
                      <a:pt x="399" y="51"/>
                      <a:pt x="388" y="45"/>
                    </a:cubicBezTo>
                    <a:cubicBezTo>
                      <a:pt x="388" y="41"/>
                      <a:pt x="388" y="41"/>
                      <a:pt x="388" y="41"/>
                    </a:cubicBezTo>
                    <a:cubicBezTo>
                      <a:pt x="398" y="28"/>
                      <a:pt x="413" y="17"/>
                      <a:pt x="428" y="11"/>
                    </a:cubicBezTo>
                    <a:cubicBezTo>
                      <a:pt x="443" y="7"/>
                      <a:pt x="456" y="1"/>
                      <a:pt x="472" y="0"/>
                    </a:cubicBezTo>
                    <a:cubicBezTo>
                      <a:pt x="502" y="4"/>
                      <a:pt x="533" y="10"/>
                      <a:pt x="556" y="30"/>
                    </a:cubicBezTo>
                    <a:cubicBezTo>
                      <a:pt x="574" y="40"/>
                      <a:pt x="581" y="60"/>
                      <a:pt x="588" y="78"/>
                    </a:cubicBezTo>
                    <a:cubicBezTo>
                      <a:pt x="590" y="84"/>
                      <a:pt x="589" y="92"/>
                      <a:pt x="592" y="97"/>
                    </a:cubicBezTo>
                    <a:cubicBezTo>
                      <a:pt x="595" y="97"/>
                      <a:pt x="596" y="97"/>
                      <a:pt x="598" y="97"/>
                    </a:cubicBezTo>
                    <a:cubicBezTo>
                      <a:pt x="608" y="80"/>
                      <a:pt x="628" y="74"/>
                      <a:pt x="648" y="75"/>
                    </a:cubicBezTo>
                    <a:cubicBezTo>
                      <a:pt x="662" y="78"/>
                      <a:pt x="677" y="80"/>
                      <a:pt x="687" y="91"/>
                    </a:cubicBezTo>
                    <a:cubicBezTo>
                      <a:pt x="696" y="93"/>
                      <a:pt x="705" y="93"/>
                      <a:pt x="713" y="97"/>
                    </a:cubicBezTo>
                    <a:cubicBezTo>
                      <a:pt x="727" y="107"/>
                      <a:pt x="737" y="120"/>
                      <a:pt x="738" y="136"/>
                    </a:cubicBezTo>
                    <a:cubicBezTo>
                      <a:pt x="735" y="158"/>
                      <a:pt x="735" y="158"/>
                      <a:pt x="735" y="158"/>
                    </a:cubicBezTo>
                    <a:cubicBezTo>
                      <a:pt x="737" y="160"/>
                      <a:pt x="737" y="160"/>
                      <a:pt x="737" y="160"/>
                    </a:cubicBezTo>
                    <a:cubicBezTo>
                      <a:pt x="744" y="160"/>
                      <a:pt x="751" y="160"/>
                      <a:pt x="758" y="161"/>
                    </a:cubicBezTo>
                    <a:cubicBezTo>
                      <a:pt x="764" y="161"/>
                      <a:pt x="768" y="167"/>
                      <a:pt x="774"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2" name="文本框 111">
              <a:extLst>
                <a:ext uri="{FF2B5EF4-FFF2-40B4-BE49-F238E27FC236}">
                  <a16:creationId xmlns:a16="http://schemas.microsoft.com/office/drawing/2014/main" xmlns="" id="{DF61A2EB-0FC2-4A09-A852-CDF27B4AA411}"/>
                </a:ext>
              </a:extLst>
            </p:cNvPr>
            <p:cNvSpPr txBox="1"/>
            <p:nvPr/>
          </p:nvSpPr>
          <p:spPr>
            <a:xfrm>
              <a:off x="3900987" y="1048596"/>
              <a:ext cx="960573" cy="190332"/>
            </a:xfrm>
            <a:prstGeom prst="rect">
              <a:avLst/>
            </a:prstGeom>
            <a:noFill/>
          </p:spPr>
          <p:txBody>
            <a:bodyPr wrap="square" rtlCol="0">
              <a:spAutoFit/>
            </a:bodyPr>
            <a:lstStyle>
              <a:defPPr>
                <a:defRPr lang="en-US"/>
              </a:defPPr>
              <a:lvl1pPr>
                <a:defRPr sz="1400" b="1">
                  <a:solidFill>
                    <a:srgbClr val="C29354"/>
                  </a:solidFill>
                  <a:latin typeface="微软雅黑" panose="020B0503020204020204" pitchFamily="34" charset="-122"/>
                  <a:ea typeface="微软雅黑" panose="020B0503020204020204" pitchFamily="34" charset="-122"/>
                </a:defRPr>
              </a:lvl1pPr>
            </a:lstStyle>
            <a:p>
              <a:pPr algn="ctr"/>
              <a:r>
                <a:rPr lang="zh-CN" altLang="en-US" sz="1600" dirty="0">
                  <a:solidFill>
                    <a:schemeClr val="bg1"/>
                  </a:solidFill>
                </a:rPr>
                <a:t>放风筝</a:t>
              </a:r>
            </a:p>
          </p:txBody>
        </p:sp>
      </p:grpSp>
      <p:grpSp>
        <p:nvGrpSpPr>
          <p:cNvPr id="245" name="组合 244">
            <a:extLst>
              <a:ext uri="{FF2B5EF4-FFF2-40B4-BE49-F238E27FC236}">
                <a16:creationId xmlns:a16="http://schemas.microsoft.com/office/drawing/2014/main" xmlns="" id="{F303BA4C-46A9-4B53-B81E-7024A88D5CD6}"/>
              </a:ext>
            </a:extLst>
          </p:cNvPr>
          <p:cNvGrpSpPr/>
          <p:nvPr/>
        </p:nvGrpSpPr>
        <p:grpSpPr>
          <a:xfrm>
            <a:off x="1107364" y="4677904"/>
            <a:ext cx="2410346" cy="530966"/>
            <a:chOff x="3711170" y="994510"/>
            <a:chExt cx="1361641" cy="298504"/>
          </a:xfrm>
          <a:solidFill>
            <a:srgbClr val="96D2CB"/>
          </a:solidFill>
        </p:grpSpPr>
        <p:grpSp>
          <p:nvGrpSpPr>
            <p:cNvPr id="246" name="组合 245">
              <a:extLst>
                <a:ext uri="{FF2B5EF4-FFF2-40B4-BE49-F238E27FC236}">
                  <a16:creationId xmlns:a16="http://schemas.microsoft.com/office/drawing/2014/main" xmlns="" id="{A21E0E76-6204-4CB2-BAFE-CEB6D7FD8647}"/>
                </a:ext>
              </a:extLst>
            </p:cNvPr>
            <p:cNvGrpSpPr/>
            <p:nvPr/>
          </p:nvGrpSpPr>
          <p:grpSpPr>
            <a:xfrm>
              <a:off x="3711170" y="994510"/>
              <a:ext cx="1361641" cy="298504"/>
              <a:chOff x="3071813" y="1292226"/>
              <a:chExt cx="2824163" cy="619124"/>
            </a:xfrm>
            <a:grpFill/>
          </p:grpSpPr>
          <p:sp>
            <p:nvSpPr>
              <p:cNvPr id="248" name="Freeform 5">
                <a:extLst>
                  <a:ext uri="{FF2B5EF4-FFF2-40B4-BE49-F238E27FC236}">
                    <a16:creationId xmlns:a16="http://schemas.microsoft.com/office/drawing/2014/main" xmlns="" id="{693C32D4-F09D-41A4-9946-C0DA06744650}"/>
                  </a:ext>
                </a:extLst>
              </p:cNvPr>
              <p:cNvSpPr>
                <a:spLocks/>
              </p:cNvSpPr>
              <p:nvPr/>
            </p:nvSpPr>
            <p:spPr bwMode="auto">
              <a:xfrm>
                <a:off x="3478213" y="1362075"/>
                <a:ext cx="311150" cy="488950"/>
              </a:xfrm>
              <a:custGeom>
                <a:avLst/>
                <a:gdLst>
                  <a:gd name="T0" fmla="*/ 122 w 388"/>
                  <a:gd name="T1" fmla="*/ 22 h 609"/>
                  <a:gd name="T2" fmla="*/ 59 w 388"/>
                  <a:gd name="T3" fmla="*/ 65 h 609"/>
                  <a:gd name="T4" fmla="*/ 57 w 388"/>
                  <a:gd name="T5" fmla="*/ 66 h 609"/>
                  <a:gd name="T6" fmla="*/ 42 w 388"/>
                  <a:gd name="T7" fmla="*/ 139 h 609"/>
                  <a:gd name="T8" fmla="*/ 33 w 388"/>
                  <a:gd name="T9" fmla="*/ 150 h 609"/>
                  <a:gd name="T10" fmla="*/ 32 w 388"/>
                  <a:gd name="T11" fmla="*/ 191 h 609"/>
                  <a:gd name="T12" fmla="*/ 2 w 388"/>
                  <a:gd name="T13" fmla="*/ 233 h 609"/>
                  <a:gd name="T14" fmla="*/ 12 w 388"/>
                  <a:gd name="T15" fmla="*/ 249 h 609"/>
                  <a:gd name="T16" fmla="*/ 22 w 388"/>
                  <a:gd name="T17" fmla="*/ 275 h 609"/>
                  <a:gd name="T18" fmla="*/ 15 w 388"/>
                  <a:gd name="T19" fmla="*/ 351 h 609"/>
                  <a:gd name="T20" fmla="*/ 0 w 388"/>
                  <a:gd name="T21" fmla="*/ 376 h 609"/>
                  <a:gd name="T22" fmla="*/ 15 w 388"/>
                  <a:gd name="T23" fmla="*/ 398 h 609"/>
                  <a:gd name="T24" fmla="*/ 30 w 388"/>
                  <a:gd name="T25" fmla="*/ 447 h 609"/>
                  <a:gd name="T26" fmla="*/ 58 w 388"/>
                  <a:gd name="T27" fmla="*/ 525 h 609"/>
                  <a:gd name="T28" fmla="*/ 58 w 388"/>
                  <a:gd name="T29" fmla="*/ 545 h 609"/>
                  <a:gd name="T30" fmla="*/ 78 w 388"/>
                  <a:gd name="T31" fmla="*/ 551 h 609"/>
                  <a:gd name="T32" fmla="*/ 131 w 388"/>
                  <a:gd name="T33" fmla="*/ 605 h 609"/>
                  <a:gd name="T34" fmla="*/ 388 w 388"/>
                  <a:gd name="T35" fmla="*/ 609 h 609"/>
                  <a:gd name="T36" fmla="*/ 388 w 388"/>
                  <a:gd name="T37" fmla="*/ 2 h 609"/>
                  <a:gd name="T38" fmla="*/ 135 w 388"/>
                  <a:gd name="T39" fmla="*/ 0 h 609"/>
                  <a:gd name="T40" fmla="*/ 122 w 388"/>
                  <a:gd name="T41" fmla="*/ 22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122" y="22"/>
                    </a:moveTo>
                    <a:cubicBezTo>
                      <a:pt x="109" y="46"/>
                      <a:pt x="84" y="59"/>
                      <a:pt x="59" y="65"/>
                    </a:cubicBezTo>
                    <a:cubicBezTo>
                      <a:pt x="57" y="66"/>
                      <a:pt x="57" y="66"/>
                      <a:pt x="57" y="66"/>
                    </a:cubicBezTo>
                    <a:cubicBezTo>
                      <a:pt x="64" y="92"/>
                      <a:pt x="54" y="117"/>
                      <a:pt x="42" y="139"/>
                    </a:cubicBezTo>
                    <a:cubicBezTo>
                      <a:pt x="38" y="142"/>
                      <a:pt x="36" y="146"/>
                      <a:pt x="33" y="150"/>
                    </a:cubicBezTo>
                    <a:cubicBezTo>
                      <a:pt x="34" y="164"/>
                      <a:pt x="35" y="177"/>
                      <a:pt x="32" y="191"/>
                    </a:cubicBezTo>
                    <a:cubicBezTo>
                      <a:pt x="28" y="208"/>
                      <a:pt x="14" y="221"/>
                      <a:pt x="2" y="233"/>
                    </a:cubicBezTo>
                    <a:cubicBezTo>
                      <a:pt x="4" y="239"/>
                      <a:pt x="8" y="243"/>
                      <a:pt x="12" y="249"/>
                    </a:cubicBezTo>
                    <a:cubicBezTo>
                      <a:pt x="15" y="258"/>
                      <a:pt x="20" y="266"/>
                      <a:pt x="22" y="275"/>
                    </a:cubicBezTo>
                    <a:cubicBezTo>
                      <a:pt x="30" y="299"/>
                      <a:pt x="27" y="330"/>
                      <a:pt x="15" y="351"/>
                    </a:cubicBezTo>
                    <a:cubicBezTo>
                      <a:pt x="12" y="361"/>
                      <a:pt x="2" y="366"/>
                      <a:pt x="0" y="376"/>
                    </a:cubicBezTo>
                    <a:cubicBezTo>
                      <a:pt x="3" y="384"/>
                      <a:pt x="13" y="389"/>
                      <a:pt x="15" y="398"/>
                    </a:cubicBezTo>
                    <a:cubicBezTo>
                      <a:pt x="25" y="413"/>
                      <a:pt x="29" y="430"/>
                      <a:pt x="30" y="447"/>
                    </a:cubicBezTo>
                    <a:cubicBezTo>
                      <a:pt x="48" y="470"/>
                      <a:pt x="61" y="495"/>
                      <a:pt x="58" y="525"/>
                    </a:cubicBezTo>
                    <a:cubicBezTo>
                      <a:pt x="60" y="531"/>
                      <a:pt x="57" y="538"/>
                      <a:pt x="58" y="545"/>
                    </a:cubicBezTo>
                    <a:cubicBezTo>
                      <a:pt x="65" y="547"/>
                      <a:pt x="71" y="548"/>
                      <a:pt x="78" y="551"/>
                    </a:cubicBezTo>
                    <a:cubicBezTo>
                      <a:pt x="101" y="560"/>
                      <a:pt x="122" y="582"/>
                      <a:pt x="131" y="605"/>
                    </a:cubicBezTo>
                    <a:cubicBezTo>
                      <a:pt x="216" y="609"/>
                      <a:pt x="304" y="606"/>
                      <a:pt x="388" y="609"/>
                    </a:cubicBezTo>
                    <a:cubicBezTo>
                      <a:pt x="388" y="2"/>
                      <a:pt x="388" y="2"/>
                      <a:pt x="388" y="2"/>
                    </a:cubicBezTo>
                    <a:cubicBezTo>
                      <a:pt x="305" y="1"/>
                      <a:pt x="217" y="2"/>
                      <a:pt x="135" y="0"/>
                    </a:cubicBezTo>
                    <a:cubicBezTo>
                      <a:pt x="127" y="5"/>
                      <a:pt x="127" y="15"/>
                      <a:pt x="1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Rectangle 6">
                <a:extLst>
                  <a:ext uri="{FF2B5EF4-FFF2-40B4-BE49-F238E27FC236}">
                    <a16:creationId xmlns:a16="http://schemas.microsoft.com/office/drawing/2014/main" xmlns="" id="{253AEC82-BF80-4E2D-AB8E-87510A3DF98D}"/>
                  </a:ext>
                </a:extLst>
              </p:cNvPr>
              <p:cNvSpPr>
                <a:spLocks noChangeArrowheads="1"/>
              </p:cNvSpPr>
              <p:nvPr/>
            </p:nvSpPr>
            <p:spPr bwMode="auto">
              <a:xfrm>
                <a:off x="3759201" y="1363663"/>
                <a:ext cx="1616075" cy="487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7">
                <a:extLst>
                  <a:ext uri="{FF2B5EF4-FFF2-40B4-BE49-F238E27FC236}">
                    <a16:creationId xmlns:a16="http://schemas.microsoft.com/office/drawing/2014/main" xmlns="" id="{2053BBB2-0F02-4E82-9C0E-D99383F163F2}"/>
                  </a:ext>
                </a:extLst>
              </p:cNvPr>
              <p:cNvSpPr>
                <a:spLocks/>
              </p:cNvSpPr>
              <p:nvPr/>
            </p:nvSpPr>
            <p:spPr bwMode="auto">
              <a:xfrm>
                <a:off x="5172076" y="1362075"/>
                <a:ext cx="311150" cy="490537"/>
              </a:xfrm>
              <a:custGeom>
                <a:avLst/>
                <a:gdLst>
                  <a:gd name="T0" fmla="*/ 266 w 388"/>
                  <a:gd name="T1" fmla="*/ 21 h 609"/>
                  <a:gd name="T2" fmla="*/ 329 w 388"/>
                  <a:gd name="T3" fmla="*/ 65 h 609"/>
                  <a:gd name="T4" fmla="*/ 331 w 388"/>
                  <a:gd name="T5" fmla="*/ 66 h 609"/>
                  <a:gd name="T6" fmla="*/ 346 w 388"/>
                  <a:gd name="T7" fmla="*/ 138 h 609"/>
                  <a:gd name="T8" fmla="*/ 355 w 388"/>
                  <a:gd name="T9" fmla="*/ 150 h 609"/>
                  <a:gd name="T10" fmla="*/ 357 w 388"/>
                  <a:gd name="T11" fmla="*/ 190 h 609"/>
                  <a:gd name="T12" fmla="*/ 386 w 388"/>
                  <a:gd name="T13" fmla="*/ 232 h 609"/>
                  <a:gd name="T14" fmla="*/ 377 w 388"/>
                  <a:gd name="T15" fmla="*/ 249 h 609"/>
                  <a:gd name="T16" fmla="*/ 366 w 388"/>
                  <a:gd name="T17" fmla="*/ 275 h 609"/>
                  <a:gd name="T18" fmla="*/ 373 w 388"/>
                  <a:gd name="T19" fmla="*/ 351 h 609"/>
                  <a:gd name="T20" fmla="*/ 388 w 388"/>
                  <a:gd name="T21" fmla="*/ 376 h 609"/>
                  <a:gd name="T22" fmla="*/ 373 w 388"/>
                  <a:gd name="T23" fmla="*/ 398 h 609"/>
                  <a:gd name="T24" fmla="*/ 358 w 388"/>
                  <a:gd name="T25" fmla="*/ 447 h 609"/>
                  <a:gd name="T26" fmla="*/ 330 w 388"/>
                  <a:gd name="T27" fmla="*/ 524 h 609"/>
                  <a:gd name="T28" fmla="*/ 330 w 388"/>
                  <a:gd name="T29" fmla="*/ 544 h 609"/>
                  <a:gd name="T30" fmla="*/ 310 w 388"/>
                  <a:gd name="T31" fmla="*/ 550 h 609"/>
                  <a:gd name="T32" fmla="*/ 257 w 388"/>
                  <a:gd name="T33" fmla="*/ 605 h 609"/>
                  <a:gd name="T34" fmla="*/ 0 w 388"/>
                  <a:gd name="T35" fmla="*/ 608 h 609"/>
                  <a:gd name="T36" fmla="*/ 0 w 388"/>
                  <a:gd name="T37" fmla="*/ 2 h 609"/>
                  <a:gd name="T38" fmla="*/ 253 w 388"/>
                  <a:gd name="T39" fmla="*/ 0 h 609"/>
                  <a:gd name="T40" fmla="*/ 266 w 388"/>
                  <a:gd name="T41" fmla="*/ 21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266" y="21"/>
                    </a:moveTo>
                    <a:cubicBezTo>
                      <a:pt x="279" y="46"/>
                      <a:pt x="304" y="58"/>
                      <a:pt x="329" y="65"/>
                    </a:cubicBezTo>
                    <a:cubicBezTo>
                      <a:pt x="331" y="66"/>
                      <a:pt x="331" y="66"/>
                      <a:pt x="331" y="66"/>
                    </a:cubicBezTo>
                    <a:cubicBezTo>
                      <a:pt x="324" y="92"/>
                      <a:pt x="334" y="117"/>
                      <a:pt x="346" y="138"/>
                    </a:cubicBezTo>
                    <a:cubicBezTo>
                      <a:pt x="350" y="142"/>
                      <a:pt x="352" y="146"/>
                      <a:pt x="355" y="150"/>
                    </a:cubicBezTo>
                    <a:cubicBezTo>
                      <a:pt x="354" y="164"/>
                      <a:pt x="353" y="176"/>
                      <a:pt x="357" y="190"/>
                    </a:cubicBezTo>
                    <a:cubicBezTo>
                      <a:pt x="360" y="208"/>
                      <a:pt x="374" y="220"/>
                      <a:pt x="386" y="232"/>
                    </a:cubicBezTo>
                    <a:cubicBezTo>
                      <a:pt x="384" y="239"/>
                      <a:pt x="380" y="243"/>
                      <a:pt x="377" y="249"/>
                    </a:cubicBezTo>
                    <a:cubicBezTo>
                      <a:pt x="373" y="257"/>
                      <a:pt x="368" y="265"/>
                      <a:pt x="366" y="275"/>
                    </a:cubicBezTo>
                    <a:cubicBezTo>
                      <a:pt x="358" y="299"/>
                      <a:pt x="361" y="330"/>
                      <a:pt x="373" y="351"/>
                    </a:cubicBezTo>
                    <a:cubicBezTo>
                      <a:pt x="377" y="361"/>
                      <a:pt x="386" y="366"/>
                      <a:pt x="388" y="376"/>
                    </a:cubicBezTo>
                    <a:cubicBezTo>
                      <a:pt x="385" y="384"/>
                      <a:pt x="375" y="389"/>
                      <a:pt x="373" y="398"/>
                    </a:cubicBezTo>
                    <a:cubicBezTo>
                      <a:pt x="363" y="412"/>
                      <a:pt x="359" y="430"/>
                      <a:pt x="358" y="447"/>
                    </a:cubicBezTo>
                    <a:cubicBezTo>
                      <a:pt x="341" y="469"/>
                      <a:pt x="327" y="495"/>
                      <a:pt x="330" y="524"/>
                    </a:cubicBezTo>
                    <a:cubicBezTo>
                      <a:pt x="328" y="531"/>
                      <a:pt x="331" y="538"/>
                      <a:pt x="330" y="544"/>
                    </a:cubicBezTo>
                    <a:cubicBezTo>
                      <a:pt x="323" y="546"/>
                      <a:pt x="317" y="548"/>
                      <a:pt x="310" y="550"/>
                    </a:cubicBezTo>
                    <a:cubicBezTo>
                      <a:pt x="287" y="559"/>
                      <a:pt x="266" y="581"/>
                      <a:pt x="257" y="605"/>
                    </a:cubicBezTo>
                    <a:cubicBezTo>
                      <a:pt x="172" y="609"/>
                      <a:pt x="84" y="606"/>
                      <a:pt x="0" y="608"/>
                    </a:cubicBezTo>
                    <a:cubicBezTo>
                      <a:pt x="0" y="2"/>
                      <a:pt x="0" y="2"/>
                      <a:pt x="0" y="2"/>
                    </a:cubicBezTo>
                    <a:cubicBezTo>
                      <a:pt x="83" y="0"/>
                      <a:pt x="171" y="2"/>
                      <a:pt x="253" y="0"/>
                    </a:cubicBezTo>
                    <a:cubicBezTo>
                      <a:pt x="261" y="5"/>
                      <a:pt x="261" y="15"/>
                      <a:pt x="26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8">
                <a:extLst>
                  <a:ext uri="{FF2B5EF4-FFF2-40B4-BE49-F238E27FC236}">
                    <a16:creationId xmlns:a16="http://schemas.microsoft.com/office/drawing/2014/main" xmlns="" id="{AC15D918-2A48-400F-A5AC-69CFEAA9654C}"/>
                  </a:ext>
                </a:extLst>
              </p:cNvPr>
              <p:cNvSpPr>
                <a:spLocks/>
              </p:cNvSpPr>
              <p:nvPr/>
            </p:nvSpPr>
            <p:spPr bwMode="auto">
              <a:xfrm>
                <a:off x="3381376" y="1441450"/>
                <a:ext cx="17463" cy="14287"/>
              </a:xfrm>
              <a:custGeom>
                <a:avLst/>
                <a:gdLst>
                  <a:gd name="T0" fmla="*/ 4 w 22"/>
                  <a:gd name="T1" fmla="*/ 2 h 18"/>
                  <a:gd name="T2" fmla="*/ 0 w 22"/>
                  <a:gd name="T3" fmla="*/ 8 h 18"/>
                  <a:gd name="T4" fmla="*/ 14 w 22"/>
                  <a:gd name="T5" fmla="*/ 18 h 18"/>
                  <a:gd name="T6" fmla="*/ 22 w 22"/>
                  <a:gd name="T7" fmla="*/ 10 h 18"/>
                  <a:gd name="T8" fmla="*/ 4 w 22"/>
                  <a:gd name="T9" fmla="*/ 2 h 18"/>
                </a:gdLst>
                <a:ahLst/>
                <a:cxnLst>
                  <a:cxn ang="0">
                    <a:pos x="T0" y="T1"/>
                  </a:cxn>
                  <a:cxn ang="0">
                    <a:pos x="T2" y="T3"/>
                  </a:cxn>
                  <a:cxn ang="0">
                    <a:pos x="T4" y="T5"/>
                  </a:cxn>
                  <a:cxn ang="0">
                    <a:pos x="T6" y="T7"/>
                  </a:cxn>
                  <a:cxn ang="0">
                    <a:pos x="T8" y="T9"/>
                  </a:cxn>
                </a:cxnLst>
                <a:rect l="0" t="0" r="r" b="b"/>
                <a:pathLst>
                  <a:path w="22" h="18">
                    <a:moveTo>
                      <a:pt x="4" y="2"/>
                    </a:moveTo>
                    <a:cubicBezTo>
                      <a:pt x="1" y="3"/>
                      <a:pt x="0" y="5"/>
                      <a:pt x="0" y="8"/>
                    </a:cubicBezTo>
                    <a:cubicBezTo>
                      <a:pt x="2" y="13"/>
                      <a:pt x="7" y="18"/>
                      <a:pt x="14" y="18"/>
                    </a:cubicBezTo>
                    <a:cubicBezTo>
                      <a:pt x="16" y="15"/>
                      <a:pt x="21" y="14"/>
                      <a:pt x="22" y="10"/>
                    </a:cubicBezTo>
                    <a:cubicBezTo>
                      <a:pt x="20" y="0"/>
                      <a:pt x="10" y="6"/>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9">
                <a:extLst>
                  <a:ext uri="{FF2B5EF4-FFF2-40B4-BE49-F238E27FC236}">
                    <a16:creationId xmlns:a16="http://schemas.microsoft.com/office/drawing/2014/main" xmlns="" id="{40472F0A-F644-487A-829F-35F0D06A2844}"/>
                  </a:ext>
                </a:extLst>
              </p:cNvPr>
              <p:cNvSpPr>
                <a:spLocks/>
              </p:cNvSpPr>
              <p:nvPr/>
            </p:nvSpPr>
            <p:spPr bwMode="auto">
              <a:xfrm>
                <a:off x="3384551" y="1592263"/>
                <a:ext cx="31750" cy="25400"/>
              </a:xfrm>
              <a:custGeom>
                <a:avLst/>
                <a:gdLst>
                  <a:gd name="T0" fmla="*/ 12 w 39"/>
                  <a:gd name="T1" fmla="*/ 2 h 30"/>
                  <a:gd name="T2" fmla="*/ 0 w 39"/>
                  <a:gd name="T3" fmla="*/ 14 h 30"/>
                  <a:gd name="T4" fmla="*/ 15 w 39"/>
                  <a:gd name="T5" fmla="*/ 30 h 30"/>
                  <a:gd name="T6" fmla="*/ 35 w 39"/>
                  <a:gd name="T7" fmla="*/ 23 h 30"/>
                  <a:gd name="T8" fmla="*/ 32 w 39"/>
                  <a:gd name="T9" fmla="*/ 13 h 30"/>
                  <a:gd name="T10" fmla="*/ 12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12" y="2"/>
                    </a:moveTo>
                    <a:cubicBezTo>
                      <a:pt x="8" y="6"/>
                      <a:pt x="1" y="8"/>
                      <a:pt x="0" y="14"/>
                    </a:cubicBezTo>
                    <a:cubicBezTo>
                      <a:pt x="5" y="18"/>
                      <a:pt x="9" y="26"/>
                      <a:pt x="15" y="30"/>
                    </a:cubicBezTo>
                    <a:cubicBezTo>
                      <a:pt x="22" y="29"/>
                      <a:pt x="29" y="28"/>
                      <a:pt x="35" y="23"/>
                    </a:cubicBezTo>
                    <a:cubicBezTo>
                      <a:pt x="39" y="19"/>
                      <a:pt x="32" y="16"/>
                      <a:pt x="32" y="13"/>
                    </a:cubicBezTo>
                    <a:cubicBezTo>
                      <a:pt x="26" y="7"/>
                      <a:pt x="20" y="0"/>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0">
                <a:extLst>
                  <a:ext uri="{FF2B5EF4-FFF2-40B4-BE49-F238E27FC236}">
                    <a16:creationId xmlns:a16="http://schemas.microsoft.com/office/drawing/2014/main" xmlns="" id="{71C6FCF3-AEF0-4B6B-88FA-A1730D3EB985}"/>
                  </a:ext>
                </a:extLst>
              </p:cNvPr>
              <p:cNvSpPr>
                <a:spLocks/>
              </p:cNvSpPr>
              <p:nvPr/>
            </p:nvSpPr>
            <p:spPr bwMode="auto">
              <a:xfrm>
                <a:off x="3402013" y="1468438"/>
                <a:ext cx="49213" cy="42862"/>
              </a:xfrm>
              <a:custGeom>
                <a:avLst/>
                <a:gdLst>
                  <a:gd name="T0" fmla="*/ 16 w 60"/>
                  <a:gd name="T1" fmla="*/ 42 h 54"/>
                  <a:gd name="T2" fmla="*/ 1 w 60"/>
                  <a:gd name="T3" fmla="*/ 46 h 54"/>
                  <a:gd name="T4" fmla="*/ 3 w 60"/>
                  <a:gd name="T5" fmla="*/ 51 h 54"/>
                  <a:gd name="T6" fmla="*/ 33 w 60"/>
                  <a:gd name="T7" fmla="*/ 51 h 54"/>
                  <a:gd name="T8" fmla="*/ 45 w 60"/>
                  <a:gd name="T9" fmla="*/ 43 h 54"/>
                  <a:gd name="T10" fmla="*/ 60 w 60"/>
                  <a:gd name="T11" fmla="*/ 5 h 54"/>
                  <a:gd name="T12" fmla="*/ 54 w 60"/>
                  <a:gd name="T13" fmla="*/ 1 h 54"/>
                  <a:gd name="T14" fmla="*/ 16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16" y="42"/>
                    </a:moveTo>
                    <a:cubicBezTo>
                      <a:pt x="12" y="44"/>
                      <a:pt x="5" y="43"/>
                      <a:pt x="1" y="46"/>
                    </a:cubicBezTo>
                    <a:cubicBezTo>
                      <a:pt x="0" y="47"/>
                      <a:pt x="2" y="49"/>
                      <a:pt x="3" y="51"/>
                    </a:cubicBezTo>
                    <a:cubicBezTo>
                      <a:pt x="12" y="54"/>
                      <a:pt x="23" y="51"/>
                      <a:pt x="33" y="51"/>
                    </a:cubicBezTo>
                    <a:cubicBezTo>
                      <a:pt x="45" y="43"/>
                      <a:pt x="45" y="43"/>
                      <a:pt x="45" y="43"/>
                    </a:cubicBezTo>
                    <a:cubicBezTo>
                      <a:pt x="55" y="33"/>
                      <a:pt x="60" y="20"/>
                      <a:pt x="60" y="5"/>
                    </a:cubicBezTo>
                    <a:cubicBezTo>
                      <a:pt x="59" y="3"/>
                      <a:pt x="57" y="0"/>
                      <a:pt x="54" y="1"/>
                    </a:cubicBezTo>
                    <a:cubicBezTo>
                      <a:pt x="49" y="19"/>
                      <a:pt x="34" y="36"/>
                      <a:pt x="1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1">
                <a:extLst>
                  <a:ext uri="{FF2B5EF4-FFF2-40B4-BE49-F238E27FC236}">
                    <a16:creationId xmlns:a16="http://schemas.microsoft.com/office/drawing/2014/main" xmlns="" id="{0F65F062-3420-4BBA-920E-0CE4A813DFA2}"/>
                  </a:ext>
                </a:extLst>
              </p:cNvPr>
              <p:cNvSpPr>
                <a:spLocks/>
              </p:cNvSpPr>
              <p:nvPr/>
            </p:nvSpPr>
            <p:spPr bwMode="auto">
              <a:xfrm>
                <a:off x="3438526" y="1403350"/>
                <a:ext cx="26988" cy="49212"/>
              </a:xfrm>
              <a:custGeom>
                <a:avLst/>
                <a:gdLst>
                  <a:gd name="T0" fmla="*/ 9 w 34"/>
                  <a:gd name="T1" fmla="*/ 0 h 62"/>
                  <a:gd name="T2" fmla="*/ 14 w 34"/>
                  <a:gd name="T3" fmla="*/ 16 h 62"/>
                  <a:gd name="T4" fmla="*/ 19 w 34"/>
                  <a:gd name="T5" fmla="*/ 62 h 62"/>
                  <a:gd name="T6" fmla="*/ 34 w 34"/>
                  <a:gd name="T7" fmla="*/ 36 h 62"/>
                  <a:gd name="T8" fmla="*/ 34 w 34"/>
                  <a:gd name="T9" fmla="*/ 26 h 62"/>
                  <a:gd name="T10" fmla="*/ 16 w 34"/>
                  <a:gd name="T11" fmla="*/ 5 h 62"/>
                  <a:gd name="T12" fmla="*/ 9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9" y="0"/>
                    </a:moveTo>
                    <a:cubicBezTo>
                      <a:pt x="0" y="3"/>
                      <a:pt x="12" y="10"/>
                      <a:pt x="14" y="16"/>
                    </a:cubicBezTo>
                    <a:cubicBezTo>
                      <a:pt x="22" y="29"/>
                      <a:pt x="14" y="47"/>
                      <a:pt x="19" y="62"/>
                    </a:cubicBezTo>
                    <a:cubicBezTo>
                      <a:pt x="30" y="59"/>
                      <a:pt x="32" y="46"/>
                      <a:pt x="34" y="36"/>
                    </a:cubicBezTo>
                    <a:cubicBezTo>
                      <a:pt x="34" y="32"/>
                      <a:pt x="32" y="29"/>
                      <a:pt x="34" y="26"/>
                    </a:cubicBezTo>
                    <a:cubicBezTo>
                      <a:pt x="28" y="20"/>
                      <a:pt x="24" y="10"/>
                      <a:pt x="16" y="5"/>
                    </a:cubicBezTo>
                    <a:cubicBezTo>
                      <a:pt x="13" y="4"/>
                      <a:pt x="13"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2">
                <a:extLst>
                  <a:ext uri="{FF2B5EF4-FFF2-40B4-BE49-F238E27FC236}">
                    <a16:creationId xmlns:a16="http://schemas.microsoft.com/office/drawing/2014/main" xmlns="" id="{B1EE750C-894D-4B08-B024-03978192CF13}"/>
                  </a:ext>
                </a:extLst>
              </p:cNvPr>
              <p:cNvSpPr>
                <a:spLocks/>
              </p:cNvSpPr>
              <p:nvPr/>
            </p:nvSpPr>
            <p:spPr bwMode="auto">
              <a:xfrm>
                <a:off x="3449638" y="1751013"/>
                <a:ext cx="22225" cy="47625"/>
              </a:xfrm>
              <a:custGeom>
                <a:avLst/>
                <a:gdLst>
                  <a:gd name="T0" fmla="*/ 4 w 27"/>
                  <a:gd name="T1" fmla="*/ 45 h 59"/>
                  <a:gd name="T2" fmla="*/ 1 w 27"/>
                  <a:gd name="T3" fmla="*/ 56 h 59"/>
                  <a:gd name="T4" fmla="*/ 4 w 27"/>
                  <a:gd name="T5" fmla="*/ 58 h 59"/>
                  <a:gd name="T6" fmla="*/ 24 w 27"/>
                  <a:gd name="T7" fmla="*/ 30 h 59"/>
                  <a:gd name="T8" fmla="*/ 15 w 27"/>
                  <a:gd name="T9" fmla="*/ 1 h 59"/>
                  <a:gd name="T10" fmla="*/ 8 w 27"/>
                  <a:gd name="T11" fmla="*/ 2 h 59"/>
                  <a:gd name="T12" fmla="*/ 3 w 27"/>
                  <a:gd name="T13" fmla="*/ 20 h 59"/>
                  <a:gd name="T14" fmla="*/ 4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4" y="45"/>
                    </a:moveTo>
                    <a:cubicBezTo>
                      <a:pt x="3" y="49"/>
                      <a:pt x="0" y="51"/>
                      <a:pt x="1" y="56"/>
                    </a:cubicBezTo>
                    <a:cubicBezTo>
                      <a:pt x="1" y="57"/>
                      <a:pt x="2" y="59"/>
                      <a:pt x="4" y="58"/>
                    </a:cubicBezTo>
                    <a:cubicBezTo>
                      <a:pt x="13" y="52"/>
                      <a:pt x="23" y="42"/>
                      <a:pt x="24" y="30"/>
                    </a:cubicBezTo>
                    <a:cubicBezTo>
                      <a:pt x="27" y="20"/>
                      <a:pt x="23" y="9"/>
                      <a:pt x="15" y="1"/>
                    </a:cubicBezTo>
                    <a:cubicBezTo>
                      <a:pt x="13" y="0"/>
                      <a:pt x="10" y="0"/>
                      <a:pt x="8" y="2"/>
                    </a:cubicBezTo>
                    <a:cubicBezTo>
                      <a:pt x="9" y="9"/>
                      <a:pt x="4" y="14"/>
                      <a:pt x="3" y="20"/>
                    </a:cubicBezTo>
                    <a:cubicBezTo>
                      <a:pt x="4" y="28"/>
                      <a:pt x="4" y="36"/>
                      <a:pt x="4"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3">
                <a:extLst>
                  <a:ext uri="{FF2B5EF4-FFF2-40B4-BE49-F238E27FC236}">
                    <a16:creationId xmlns:a16="http://schemas.microsoft.com/office/drawing/2014/main" xmlns="" id="{45D22CBA-2315-4333-85E5-4D7D03FAC489}"/>
                  </a:ext>
                </a:extLst>
              </p:cNvPr>
              <p:cNvSpPr>
                <a:spLocks noEditPoints="1"/>
              </p:cNvSpPr>
              <p:nvPr/>
            </p:nvSpPr>
            <p:spPr bwMode="auto">
              <a:xfrm>
                <a:off x="3071813" y="1292226"/>
                <a:ext cx="727075" cy="619124"/>
              </a:xfrm>
              <a:custGeom>
                <a:avLst/>
                <a:gdLst>
                  <a:gd name="T0" fmla="*/ 115 w 904"/>
                  <a:gd name="T1" fmla="*/ 274 h 769"/>
                  <a:gd name="T2" fmla="*/ 117 w 904"/>
                  <a:gd name="T3" fmla="*/ 576 h 769"/>
                  <a:gd name="T4" fmla="*/ 499 w 904"/>
                  <a:gd name="T5" fmla="*/ 683 h 769"/>
                  <a:gd name="T6" fmla="*/ 572 w 904"/>
                  <a:gd name="T7" fmla="*/ 767 h 769"/>
                  <a:gd name="T8" fmla="*/ 296 w 904"/>
                  <a:gd name="T9" fmla="*/ 681 h 769"/>
                  <a:gd name="T10" fmla="*/ 10 w 904"/>
                  <a:gd name="T11" fmla="*/ 414 h 769"/>
                  <a:gd name="T12" fmla="*/ 54 w 904"/>
                  <a:gd name="T13" fmla="*/ 397 h 769"/>
                  <a:gd name="T14" fmla="*/ 116 w 904"/>
                  <a:gd name="T15" fmla="*/ 438 h 769"/>
                  <a:gd name="T16" fmla="*/ 222 w 904"/>
                  <a:gd name="T17" fmla="*/ 446 h 769"/>
                  <a:gd name="T18" fmla="*/ 163 w 904"/>
                  <a:gd name="T19" fmla="*/ 569 h 769"/>
                  <a:gd name="T20" fmla="*/ 197 w 904"/>
                  <a:gd name="T21" fmla="*/ 620 h 769"/>
                  <a:gd name="T22" fmla="*/ 304 w 904"/>
                  <a:gd name="T23" fmla="*/ 554 h 769"/>
                  <a:gd name="T24" fmla="*/ 291 w 904"/>
                  <a:gd name="T25" fmla="*/ 463 h 769"/>
                  <a:gd name="T26" fmla="*/ 356 w 904"/>
                  <a:gd name="T27" fmla="*/ 621 h 769"/>
                  <a:gd name="T28" fmla="*/ 350 w 904"/>
                  <a:gd name="T29" fmla="*/ 559 h 769"/>
                  <a:gd name="T30" fmla="*/ 482 w 904"/>
                  <a:gd name="T31" fmla="*/ 466 h 769"/>
                  <a:gd name="T32" fmla="*/ 488 w 904"/>
                  <a:gd name="T33" fmla="*/ 42 h 769"/>
                  <a:gd name="T34" fmla="*/ 395 w 904"/>
                  <a:gd name="T35" fmla="*/ 139 h 769"/>
                  <a:gd name="T36" fmla="*/ 479 w 904"/>
                  <a:gd name="T37" fmla="*/ 127 h 769"/>
                  <a:gd name="T38" fmla="*/ 261 w 904"/>
                  <a:gd name="T39" fmla="*/ 232 h 769"/>
                  <a:gd name="T40" fmla="*/ 244 w 904"/>
                  <a:gd name="T41" fmla="*/ 146 h 769"/>
                  <a:gd name="T42" fmla="*/ 209 w 904"/>
                  <a:gd name="T43" fmla="*/ 166 h 769"/>
                  <a:gd name="T44" fmla="*/ 132 w 904"/>
                  <a:gd name="T45" fmla="*/ 267 h 769"/>
                  <a:gd name="T46" fmla="*/ 187 w 904"/>
                  <a:gd name="T47" fmla="*/ 310 h 769"/>
                  <a:gd name="T48" fmla="*/ 80 w 904"/>
                  <a:gd name="T49" fmla="*/ 354 h 769"/>
                  <a:gd name="T50" fmla="*/ 116 w 904"/>
                  <a:gd name="T51" fmla="*/ 494 h 769"/>
                  <a:gd name="T52" fmla="*/ 186 w 904"/>
                  <a:gd name="T53" fmla="*/ 290 h 769"/>
                  <a:gd name="T54" fmla="*/ 136 w 904"/>
                  <a:gd name="T55" fmla="*/ 295 h 769"/>
                  <a:gd name="T56" fmla="*/ 442 w 904"/>
                  <a:gd name="T57" fmla="*/ 106 h 769"/>
                  <a:gd name="T58" fmla="*/ 393 w 904"/>
                  <a:gd name="T59" fmla="*/ 133 h 769"/>
                  <a:gd name="T60" fmla="*/ 236 w 904"/>
                  <a:gd name="T61" fmla="*/ 207 h 769"/>
                  <a:gd name="T62" fmla="*/ 342 w 904"/>
                  <a:gd name="T63" fmla="*/ 537 h 769"/>
                  <a:gd name="T64" fmla="*/ 348 w 904"/>
                  <a:gd name="T65" fmla="*/ 260 h 769"/>
                  <a:gd name="T66" fmla="*/ 236 w 904"/>
                  <a:gd name="T67" fmla="*/ 389 h 769"/>
                  <a:gd name="T68" fmla="*/ 432 w 904"/>
                  <a:gd name="T69" fmla="*/ 441 h 769"/>
                  <a:gd name="T70" fmla="*/ 364 w 904"/>
                  <a:gd name="T71" fmla="*/ 382 h 769"/>
                  <a:gd name="T72" fmla="*/ 274 w 904"/>
                  <a:gd name="T73" fmla="*/ 349 h 769"/>
                  <a:gd name="T74" fmla="*/ 295 w 904"/>
                  <a:gd name="T75" fmla="*/ 418 h 769"/>
                  <a:gd name="T76" fmla="*/ 307 w 904"/>
                  <a:gd name="T77" fmla="*/ 597 h 769"/>
                  <a:gd name="T78" fmla="*/ 358 w 904"/>
                  <a:gd name="T79" fmla="*/ 338 h 769"/>
                  <a:gd name="T80" fmla="*/ 437 w 904"/>
                  <a:gd name="T81" fmla="*/ 388 h 769"/>
                  <a:gd name="T82" fmla="*/ 379 w 904"/>
                  <a:gd name="T83" fmla="*/ 134 h 769"/>
                  <a:gd name="T84" fmla="*/ 406 w 904"/>
                  <a:gd name="T85" fmla="*/ 644 h 769"/>
                  <a:gd name="T86" fmla="*/ 148 w 904"/>
                  <a:gd name="T87" fmla="*/ 378 h 769"/>
                  <a:gd name="T88" fmla="*/ 163 w 904"/>
                  <a:gd name="T89" fmla="*/ 455 h 769"/>
                  <a:gd name="T90" fmla="*/ 224 w 904"/>
                  <a:gd name="T91" fmla="*/ 672 h 769"/>
                  <a:gd name="T92" fmla="*/ 297 w 904"/>
                  <a:gd name="T93" fmla="*/ 512 h 769"/>
                  <a:gd name="T94" fmla="*/ 407 w 904"/>
                  <a:gd name="T95" fmla="*/ 497 h 769"/>
                  <a:gd name="T96" fmla="*/ 412 w 904"/>
                  <a:gd name="T97" fmla="*/ 584 h 769"/>
                  <a:gd name="T98" fmla="*/ 451 w 904"/>
                  <a:gd name="T99" fmla="*/ 751 h 769"/>
                  <a:gd name="T100" fmla="*/ 902 w 904"/>
                  <a:gd name="T101" fmla="*/ 748 h 769"/>
                  <a:gd name="T102" fmla="*/ 902 w 904"/>
                  <a:gd name="T103" fmla="*/ 713 h 769"/>
                  <a:gd name="T104" fmla="*/ 481 w 904"/>
                  <a:gd name="T105" fmla="*/ 316 h 769"/>
                  <a:gd name="T106" fmla="*/ 548 w 904"/>
                  <a:gd name="T107" fmla="*/ 127 h 769"/>
                  <a:gd name="T108" fmla="*/ 611 w 904"/>
                  <a:gd name="T109" fmla="*/ 22 h 769"/>
                  <a:gd name="T110" fmla="*/ 342 w 904"/>
                  <a:gd name="T111" fmla="*/ 54 h 769"/>
                  <a:gd name="T112" fmla="*/ 290 w 904"/>
                  <a:gd name="T113" fmla="*/ 105 h 769"/>
                  <a:gd name="T114" fmla="*/ 117 w 904"/>
                  <a:gd name="T115" fmla="*/ 295 h 769"/>
                  <a:gd name="T116" fmla="*/ 312 w 904"/>
                  <a:gd name="T117" fmla="*/ 97 h 769"/>
                  <a:gd name="T118" fmla="*/ 648 w 904"/>
                  <a:gd name="T119" fmla="*/ 10 h 769"/>
                  <a:gd name="T120" fmla="*/ 489 w 904"/>
                  <a:gd name="T121" fmla="*/ 23 h 769"/>
                  <a:gd name="T122" fmla="*/ 130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 y="366"/>
                    </a:moveTo>
                    <a:cubicBezTo>
                      <a:pt x="13" y="366"/>
                      <a:pt x="13" y="360"/>
                      <a:pt x="17" y="358"/>
                    </a:cubicBezTo>
                    <a:cubicBezTo>
                      <a:pt x="23" y="355"/>
                      <a:pt x="28" y="349"/>
                      <a:pt x="36" y="349"/>
                    </a:cubicBezTo>
                    <a:cubicBezTo>
                      <a:pt x="39" y="343"/>
                      <a:pt x="34" y="334"/>
                      <a:pt x="41" y="328"/>
                    </a:cubicBezTo>
                    <a:cubicBezTo>
                      <a:pt x="54" y="308"/>
                      <a:pt x="77" y="299"/>
                      <a:pt x="99" y="301"/>
                    </a:cubicBezTo>
                    <a:cubicBezTo>
                      <a:pt x="108" y="299"/>
                      <a:pt x="101" y="288"/>
                      <a:pt x="104" y="282"/>
                    </a:cubicBezTo>
                    <a:cubicBezTo>
                      <a:pt x="113" y="269"/>
                      <a:pt x="97" y="256"/>
                      <a:pt x="104" y="241"/>
                    </a:cubicBezTo>
                    <a:cubicBezTo>
                      <a:pt x="104" y="234"/>
                      <a:pt x="111" y="228"/>
                      <a:pt x="106" y="221"/>
                    </a:cubicBezTo>
                    <a:cubicBezTo>
                      <a:pt x="104" y="209"/>
                      <a:pt x="104" y="194"/>
                      <a:pt x="113" y="184"/>
                    </a:cubicBezTo>
                    <a:cubicBezTo>
                      <a:pt x="112" y="182"/>
                      <a:pt x="113" y="181"/>
                      <a:pt x="115" y="181"/>
                    </a:cubicBezTo>
                    <a:cubicBezTo>
                      <a:pt x="116" y="181"/>
                      <a:pt x="117" y="181"/>
                      <a:pt x="118" y="182"/>
                    </a:cubicBezTo>
                    <a:cubicBezTo>
                      <a:pt x="112" y="195"/>
                      <a:pt x="106" y="212"/>
                      <a:pt x="116" y="225"/>
                    </a:cubicBezTo>
                    <a:cubicBezTo>
                      <a:pt x="111" y="233"/>
                      <a:pt x="110" y="244"/>
                      <a:pt x="109" y="253"/>
                    </a:cubicBezTo>
                    <a:cubicBezTo>
                      <a:pt x="115" y="274"/>
                      <a:pt x="115" y="274"/>
                      <a:pt x="115" y="274"/>
                    </a:cubicBezTo>
                    <a:cubicBezTo>
                      <a:pt x="111" y="280"/>
                      <a:pt x="107" y="288"/>
                      <a:pt x="110" y="296"/>
                    </a:cubicBezTo>
                    <a:cubicBezTo>
                      <a:pt x="107" y="300"/>
                      <a:pt x="103" y="305"/>
                      <a:pt x="98" y="307"/>
                    </a:cubicBezTo>
                    <a:cubicBezTo>
                      <a:pt x="82" y="303"/>
                      <a:pt x="63" y="310"/>
                      <a:pt x="51" y="323"/>
                    </a:cubicBezTo>
                    <a:cubicBezTo>
                      <a:pt x="46" y="328"/>
                      <a:pt x="44" y="335"/>
                      <a:pt x="43" y="342"/>
                    </a:cubicBezTo>
                    <a:cubicBezTo>
                      <a:pt x="42" y="347"/>
                      <a:pt x="51" y="353"/>
                      <a:pt x="44" y="356"/>
                    </a:cubicBezTo>
                    <a:cubicBezTo>
                      <a:pt x="34" y="353"/>
                      <a:pt x="24" y="360"/>
                      <a:pt x="16" y="367"/>
                    </a:cubicBezTo>
                    <a:cubicBezTo>
                      <a:pt x="6" y="375"/>
                      <a:pt x="9" y="390"/>
                      <a:pt x="11" y="402"/>
                    </a:cubicBezTo>
                    <a:cubicBezTo>
                      <a:pt x="14" y="410"/>
                      <a:pt x="21" y="419"/>
                      <a:pt x="31" y="420"/>
                    </a:cubicBezTo>
                    <a:cubicBezTo>
                      <a:pt x="35" y="420"/>
                      <a:pt x="38" y="421"/>
                      <a:pt x="42" y="423"/>
                    </a:cubicBezTo>
                    <a:cubicBezTo>
                      <a:pt x="46" y="441"/>
                      <a:pt x="53" y="459"/>
                      <a:pt x="71" y="468"/>
                    </a:cubicBezTo>
                    <a:cubicBezTo>
                      <a:pt x="81" y="473"/>
                      <a:pt x="92" y="471"/>
                      <a:pt x="102" y="470"/>
                    </a:cubicBezTo>
                    <a:cubicBezTo>
                      <a:pt x="108" y="476"/>
                      <a:pt x="105" y="487"/>
                      <a:pt x="107" y="495"/>
                    </a:cubicBezTo>
                    <a:cubicBezTo>
                      <a:pt x="97" y="510"/>
                      <a:pt x="93" y="533"/>
                      <a:pt x="101" y="551"/>
                    </a:cubicBezTo>
                    <a:cubicBezTo>
                      <a:pt x="104" y="560"/>
                      <a:pt x="110" y="569"/>
                      <a:pt x="117" y="576"/>
                    </a:cubicBezTo>
                    <a:cubicBezTo>
                      <a:pt x="122" y="590"/>
                      <a:pt x="130" y="602"/>
                      <a:pt x="143" y="609"/>
                    </a:cubicBezTo>
                    <a:cubicBezTo>
                      <a:pt x="153" y="616"/>
                      <a:pt x="166" y="609"/>
                      <a:pt x="175" y="610"/>
                    </a:cubicBezTo>
                    <a:cubicBezTo>
                      <a:pt x="177" y="613"/>
                      <a:pt x="179" y="617"/>
                      <a:pt x="178" y="620"/>
                    </a:cubicBezTo>
                    <a:cubicBezTo>
                      <a:pt x="172" y="633"/>
                      <a:pt x="172" y="649"/>
                      <a:pt x="180" y="660"/>
                    </a:cubicBezTo>
                    <a:cubicBezTo>
                      <a:pt x="190" y="669"/>
                      <a:pt x="201" y="680"/>
                      <a:pt x="215" y="678"/>
                    </a:cubicBezTo>
                    <a:cubicBezTo>
                      <a:pt x="230" y="675"/>
                      <a:pt x="239" y="689"/>
                      <a:pt x="253" y="687"/>
                    </a:cubicBezTo>
                    <a:cubicBezTo>
                      <a:pt x="271" y="688"/>
                      <a:pt x="289" y="685"/>
                      <a:pt x="299" y="668"/>
                    </a:cubicBezTo>
                    <a:cubicBezTo>
                      <a:pt x="301" y="665"/>
                      <a:pt x="301" y="661"/>
                      <a:pt x="306" y="660"/>
                    </a:cubicBezTo>
                    <a:cubicBezTo>
                      <a:pt x="312" y="663"/>
                      <a:pt x="316" y="651"/>
                      <a:pt x="320" y="658"/>
                    </a:cubicBezTo>
                    <a:cubicBezTo>
                      <a:pt x="322" y="675"/>
                      <a:pt x="321" y="691"/>
                      <a:pt x="327" y="705"/>
                    </a:cubicBezTo>
                    <a:cubicBezTo>
                      <a:pt x="345" y="745"/>
                      <a:pt x="391" y="758"/>
                      <a:pt x="432" y="759"/>
                    </a:cubicBezTo>
                    <a:cubicBezTo>
                      <a:pt x="457" y="759"/>
                      <a:pt x="482" y="752"/>
                      <a:pt x="499" y="734"/>
                    </a:cubicBezTo>
                    <a:cubicBezTo>
                      <a:pt x="504" y="721"/>
                      <a:pt x="488" y="715"/>
                      <a:pt x="489" y="703"/>
                    </a:cubicBezTo>
                    <a:cubicBezTo>
                      <a:pt x="488" y="696"/>
                      <a:pt x="493" y="687"/>
                      <a:pt x="499" y="683"/>
                    </a:cubicBezTo>
                    <a:cubicBezTo>
                      <a:pt x="507" y="680"/>
                      <a:pt x="507" y="680"/>
                      <a:pt x="507" y="680"/>
                    </a:cubicBezTo>
                    <a:cubicBezTo>
                      <a:pt x="509" y="682"/>
                      <a:pt x="505" y="683"/>
                      <a:pt x="505" y="685"/>
                    </a:cubicBezTo>
                    <a:cubicBezTo>
                      <a:pt x="504" y="693"/>
                      <a:pt x="509" y="699"/>
                      <a:pt x="513" y="705"/>
                    </a:cubicBezTo>
                    <a:cubicBezTo>
                      <a:pt x="524" y="714"/>
                      <a:pt x="539" y="714"/>
                      <a:pt x="553" y="709"/>
                    </a:cubicBezTo>
                    <a:cubicBezTo>
                      <a:pt x="558" y="703"/>
                      <a:pt x="564" y="709"/>
                      <a:pt x="567" y="713"/>
                    </a:cubicBezTo>
                    <a:cubicBezTo>
                      <a:pt x="576" y="725"/>
                      <a:pt x="578" y="741"/>
                      <a:pt x="572" y="755"/>
                    </a:cubicBezTo>
                    <a:cubicBezTo>
                      <a:pt x="574" y="757"/>
                      <a:pt x="574" y="761"/>
                      <a:pt x="578" y="762"/>
                    </a:cubicBezTo>
                    <a:cubicBezTo>
                      <a:pt x="635" y="763"/>
                      <a:pt x="635" y="763"/>
                      <a:pt x="635" y="763"/>
                    </a:cubicBezTo>
                    <a:cubicBezTo>
                      <a:pt x="778" y="764"/>
                      <a:pt x="778" y="764"/>
                      <a:pt x="778" y="764"/>
                    </a:cubicBezTo>
                    <a:cubicBezTo>
                      <a:pt x="903" y="765"/>
                      <a:pt x="903" y="765"/>
                      <a:pt x="903" y="765"/>
                    </a:cubicBezTo>
                    <a:cubicBezTo>
                      <a:pt x="903" y="765"/>
                      <a:pt x="903" y="766"/>
                      <a:pt x="903" y="767"/>
                    </a:cubicBezTo>
                    <a:cubicBezTo>
                      <a:pt x="899" y="768"/>
                      <a:pt x="899" y="768"/>
                      <a:pt x="899" y="768"/>
                    </a:cubicBezTo>
                    <a:cubicBezTo>
                      <a:pt x="837" y="769"/>
                      <a:pt x="772" y="766"/>
                      <a:pt x="710" y="767"/>
                    </a:cubicBezTo>
                    <a:cubicBezTo>
                      <a:pt x="662" y="768"/>
                      <a:pt x="620" y="766"/>
                      <a:pt x="572" y="767"/>
                    </a:cubicBezTo>
                    <a:cubicBezTo>
                      <a:pt x="566" y="765"/>
                      <a:pt x="569" y="757"/>
                      <a:pt x="565" y="753"/>
                    </a:cubicBezTo>
                    <a:cubicBezTo>
                      <a:pt x="571" y="740"/>
                      <a:pt x="569" y="725"/>
                      <a:pt x="560" y="715"/>
                    </a:cubicBezTo>
                    <a:cubicBezTo>
                      <a:pt x="553" y="712"/>
                      <a:pt x="548" y="717"/>
                      <a:pt x="540" y="717"/>
                    </a:cubicBezTo>
                    <a:cubicBezTo>
                      <a:pt x="528" y="718"/>
                      <a:pt x="512" y="716"/>
                      <a:pt x="504" y="703"/>
                    </a:cubicBezTo>
                    <a:cubicBezTo>
                      <a:pt x="502" y="700"/>
                      <a:pt x="502" y="694"/>
                      <a:pt x="500" y="691"/>
                    </a:cubicBezTo>
                    <a:cubicBezTo>
                      <a:pt x="498" y="690"/>
                      <a:pt x="497" y="693"/>
                      <a:pt x="496" y="694"/>
                    </a:cubicBezTo>
                    <a:cubicBezTo>
                      <a:pt x="490" y="710"/>
                      <a:pt x="509" y="719"/>
                      <a:pt x="506" y="735"/>
                    </a:cubicBezTo>
                    <a:cubicBezTo>
                      <a:pt x="499" y="746"/>
                      <a:pt x="487" y="751"/>
                      <a:pt x="477" y="757"/>
                    </a:cubicBezTo>
                    <a:cubicBezTo>
                      <a:pt x="448" y="766"/>
                      <a:pt x="422" y="767"/>
                      <a:pt x="394" y="759"/>
                    </a:cubicBezTo>
                    <a:cubicBezTo>
                      <a:pt x="377" y="756"/>
                      <a:pt x="362" y="748"/>
                      <a:pt x="347" y="739"/>
                    </a:cubicBezTo>
                    <a:cubicBezTo>
                      <a:pt x="339" y="731"/>
                      <a:pt x="329" y="723"/>
                      <a:pt x="325" y="711"/>
                    </a:cubicBezTo>
                    <a:cubicBezTo>
                      <a:pt x="318" y="705"/>
                      <a:pt x="320" y="695"/>
                      <a:pt x="317" y="687"/>
                    </a:cubicBezTo>
                    <a:cubicBezTo>
                      <a:pt x="315" y="680"/>
                      <a:pt x="319" y="669"/>
                      <a:pt x="310" y="666"/>
                    </a:cubicBezTo>
                    <a:cubicBezTo>
                      <a:pt x="304" y="669"/>
                      <a:pt x="302" y="677"/>
                      <a:pt x="296" y="681"/>
                    </a:cubicBezTo>
                    <a:cubicBezTo>
                      <a:pt x="281" y="696"/>
                      <a:pt x="256" y="695"/>
                      <a:pt x="238" y="690"/>
                    </a:cubicBezTo>
                    <a:cubicBezTo>
                      <a:pt x="222" y="683"/>
                      <a:pt x="222" y="683"/>
                      <a:pt x="222" y="683"/>
                    </a:cubicBezTo>
                    <a:cubicBezTo>
                      <a:pt x="213" y="683"/>
                      <a:pt x="205" y="686"/>
                      <a:pt x="197" y="681"/>
                    </a:cubicBezTo>
                    <a:cubicBezTo>
                      <a:pt x="182" y="674"/>
                      <a:pt x="170" y="660"/>
                      <a:pt x="168" y="644"/>
                    </a:cubicBezTo>
                    <a:cubicBezTo>
                      <a:pt x="167" y="634"/>
                      <a:pt x="171" y="626"/>
                      <a:pt x="171" y="617"/>
                    </a:cubicBezTo>
                    <a:cubicBezTo>
                      <a:pt x="163" y="614"/>
                      <a:pt x="154" y="621"/>
                      <a:pt x="146" y="617"/>
                    </a:cubicBezTo>
                    <a:cubicBezTo>
                      <a:pt x="128" y="610"/>
                      <a:pt x="116" y="593"/>
                      <a:pt x="109" y="576"/>
                    </a:cubicBezTo>
                    <a:cubicBezTo>
                      <a:pt x="97" y="560"/>
                      <a:pt x="87" y="540"/>
                      <a:pt x="92" y="518"/>
                    </a:cubicBezTo>
                    <a:cubicBezTo>
                      <a:pt x="92" y="509"/>
                      <a:pt x="98" y="503"/>
                      <a:pt x="101" y="495"/>
                    </a:cubicBezTo>
                    <a:cubicBezTo>
                      <a:pt x="105" y="490"/>
                      <a:pt x="101" y="484"/>
                      <a:pt x="101" y="479"/>
                    </a:cubicBezTo>
                    <a:cubicBezTo>
                      <a:pt x="95" y="474"/>
                      <a:pt x="88" y="478"/>
                      <a:pt x="82" y="478"/>
                    </a:cubicBezTo>
                    <a:cubicBezTo>
                      <a:pt x="65" y="477"/>
                      <a:pt x="52" y="463"/>
                      <a:pt x="45" y="449"/>
                    </a:cubicBezTo>
                    <a:cubicBezTo>
                      <a:pt x="41" y="441"/>
                      <a:pt x="40" y="430"/>
                      <a:pt x="32" y="425"/>
                    </a:cubicBezTo>
                    <a:cubicBezTo>
                      <a:pt x="24" y="426"/>
                      <a:pt x="16" y="420"/>
                      <a:pt x="10" y="414"/>
                    </a:cubicBezTo>
                    <a:cubicBezTo>
                      <a:pt x="7" y="415"/>
                      <a:pt x="7" y="415"/>
                      <a:pt x="7" y="415"/>
                    </a:cubicBezTo>
                    <a:cubicBezTo>
                      <a:pt x="0" y="409"/>
                      <a:pt x="6" y="398"/>
                      <a:pt x="3" y="390"/>
                    </a:cubicBezTo>
                    <a:cubicBezTo>
                      <a:pt x="3" y="382"/>
                      <a:pt x="5" y="373"/>
                      <a:pt x="8" y="366"/>
                    </a:cubicBezTo>
                    <a:close/>
                    <a:moveTo>
                      <a:pt x="26" y="367"/>
                    </a:moveTo>
                    <a:cubicBezTo>
                      <a:pt x="19" y="372"/>
                      <a:pt x="18" y="382"/>
                      <a:pt x="16" y="390"/>
                    </a:cubicBezTo>
                    <a:cubicBezTo>
                      <a:pt x="17" y="400"/>
                      <a:pt x="24" y="410"/>
                      <a:pt x="33" y="414"/>
                    </a:cubicBezTo>
                    <a:cubicBezTo>
                      <a:pt x="45" y="418"/>
                      <a:pt x="54" y="408"/>
                      <a:pt x="61" y="401"/>
                    </a:cubicBezTo>
                    <a:cubicBezTo>
                      <a:pt x="65" y="395"/>
                      <a:pt x="64" y="388"/>
                      <a:pt x="63" y="380"/>
                    </a:cubicBezTo>
                    <a:cubicBezTo>
                      <a:pt x="60" y="373"/>
                      <a:pt x="55" y="365"/>
                      <a:pt x="46" y="364"/>
                    </a:cubicBezTo>
                    <a:cubicBezTo>
                      <a:pt x="40" y="359"/>
                      <a:pt x="33" y="364"/>
                      <a:pt x="26" y="367"/>
                    </a:cubicBezTo>
                    <a:close/>
                    <a:moveTo>
                      <a:pt x="29" y="374"/>
                    </a:moveTo>
                    <a:cubicBezTo>
                      <a:pt x="26" y="383"/>
                      <a:pt x="22" y="394"/>
                      <a:pt x="30" y="402"/>
                    </a:cubicBezTo>
                    <a:cubicBezTo>
                      <a:pt x="32" y="404"/>
                      <a:pt x="36" y="406"/>
                      <a:pt x="41" y="406"/>
                    </a:cubicBezTo>
                    <a:cubicBezTo>
                      <a:pt x="46" y="405"/>
                      <a:pt x="52" y="402"/>
                      <a:pt x="54" y="397"/>
                    </a:cubicBezTo>
                    <a:cubicBezTo>
                      <a:pt x="57" y="389"/>
                      <a:pt x="55" y="380"/>
                      <a:pt x="50" y="374"/>
                    </a:cubicBezTo>
                    <a:cubicBezTo>
                      <a:pt x="43" y="371"/>
                      <a:pt x="35" y="368"/>
                      <a:pt x="29" y="374"/>
                    </a:cubicBezTo>
                    <a:close/>
                    <a:moveTo>
                      <a:pt x="67" y="437"/>
                    </a:moveTo>
                    <a:cubicBezTo>
                      <a:pt x="65" y="439"/>
                      <a:pt x="61" y="438"/>
                      <a:pt x="60" y="440"/>
                    </a:cubicBezTo>
                    <a:cubicBezTo>
                      <a:pt x="64" y="451"/>
                      <a:pt x="75" y="456"/>
                      <a:pt x="85" y="458"/>
                    </a:cubicBezTo>
                    <a:cubicBezTo>
                      <a:pt x="96" y="460"/>
                      <a:pt x="104" y="451"/>
                      <a:pt x="115" y="452"/>
                    </a:cubicBezTo>
                    <a:cubicBezTo>
                      <a:pt x="120" y="454"/>
                      <a:pt x="119" y="459"/>
                      <a:pt x="124" y="462"/>
                    </a:cubicBezTo>
                    <a:cubicBezTo>
                      <a:pt x="129" y="464"/>
                      <a:pt x="137" y="463"/>
                      <a:pt x="142" y="463"/>
                    </a:cubicBezTo>
                    <a:cubicBezTo>
                      <a:pt x="146" y="460"/>
                      <a:pt x="151" y="457"/>
                      <a:pt x="152" y="452"/>
                    </a:cubicBezTo>
                    <a:cubicBezTo>
                      <a:pt x="153" y="445"/>
                      <a:pt x="153" y="440"/>
                      <a:pt x="148" y="435"/>
                    </a:cubicBezTo>
                    <a:cubicBezTo>
                      <a:pt x="143" y="432"/>
                      <a:pt x="135" y="429"/>
                      <a:pt x="129" y="433"/>
                    </a:cubicBezTo>
                    <a:cubicBezTo>
                      <a:pt x="127" y="434"/>
                      <a:pt x="130" y="437"/>
                      <a:pt x="129" y="439"/>
                    </a:cubicBezTo>
                    <a:cubicBezTo>
                      <a:pt x="129" y="444"/>
                      <a:pt x="124" y="443"/>
                      <a:pt x="121" y="442"/>
                    </a:cubicBezTo>
                    <a:cubicBezTo>
                      <a:pt x="118" y="442"/>
                      <a:pt x="117" y="440"/>
                      <a:pt x="116" y="438"/>
                    </a:cubicBezTo>
                    <a:cubicBezTo>
                      <a:pt x="115" y="430"/>
                      <a:pt x="121" y="428"/>
                      <a:pt x="126" y="424"/>
                    </a:cubicBezTo>
                    <a:cubicBezTo>
                      <a:pt x="135" y="421"/>
                      <a:pt x="146" y="422"/>
                      <a:pt x="154" y="428"/>
                    </a:cubicBezTo>
                    <a:cubicBezTo>
                      <a:pt x="158" y="432"/>
                      <a:pt x="161" y="438"/>
                      <a:pt x="162" y="444"/>
                    </a:cubicBezTo>
                    <a:cubicBezTo>
                      <a:pt x="166" y="445"/>
                      <a:pt x="168" y="449"/>
                      <a:pt x="168" y="453"/>
                    </a:cubicBezTo>
                    <a:cubicBezTo>
                      <a:pt x="178" y="455"/>
                      <a:pt x="187" y="460"/>
                      <a:pt x="198" y="457"/>
                    </a:cubicBezTo>
                    <a:cubicBezTo>
                      <a:pt x="205" y="455"/>
                      <a:pt x="213" y="450"/>
                      <a:pt x="215" y="442"/>
                    </a:cubicBezTo>
                    <a:cubicBezTo>
                      <a:pt x="217" y="438"/>
                      <a:pt x="217" y="432"/>
                      <a:pt x="214" y="428"/>
                    </a:cubicBezTo>
                    <a:cubicBezTo>
                      <a:pt x="212" y="422"/>
                      <a:pt x="207" y="420"/>
                      <a:pt x="201" y="419"/>
                    </a:cubicBezTo>
                    <a:cubicBezTo>
                      <a:pt x="194" y="417"/>
                      <a:pt x="197" y="425"/>
                      <a:pt x="194" y="429"/>
                    </a:cubicBezTo>
                    <a:cubicBezTo>
                      <a:pt x="194" y="430"/>
                      <a:pt x="192" y="430"/>
                      <a:pt x="191" y="429"/>
                    </a:cubicBezTo>
                    <a:cubicBezTo>
                      <a:pt x="188" y="426"/>
                      <a:pt x="186" y="423"/>
                      <a:pt x="187" y="418"/>
                    </a:cubicBezTo>
                    <a:cubicBezTo>
                      <a:pt x="188" y="415"/>
                      <a:pt x="192" y="412"/>
                      <a:pt x="196" y="410"/>
                    </a:cubicBezTo>
                    <a:cubicBezTo>
                      <a:pt x="204" y="407"/>
                      <a:pt x="212" y="413"/>
                      <a:pt x="219" y="418"/>
                    </a:cubicBezTo>
                    <a:cubicBezTo>
                      <a:pt x="224" y="425"/>
                      <a:pt x="228" y="438"/>
                      <a:pt x="222" y="446"/>
                    </a:cubicBezTo>
                    <a:cubicBezTo>
                      <a:pt x="219" y="455"/>
                      <a:pt x="212" y="460"/>
                      <a:pt x="204" y="464"/>
                    </a:cubicBezTo>
                    <a:cubicBezTo>
                      <a:pt x="197" y="465"/>
                      <a:pt x="187" y="466"/>
                      <a:pt x="183" y="472"/>
                    </a:cubicBezTo>
                    <a:cubicBezTo>
                      <a:pt x="170" y="489"/>
                      <a:pt x="188" y="511"/>
                      <a:pt x="172" y="527"/>
                    </a:cubicBezTo>
                    <a:cubicBezTo>
                      <a:pt x="166" y="530"/>
                      <a:pt x="158" y="537"/>
                      <a:pt x="152" y="530"/>
                    </a:cubicBezTo>
                    <a:cubicBezTo>
                      <a:pt x="141" y="524"/>
                      <a:pt x="152" y="511"/>
                      <a:pt x="142" y="505"/>
                    </a:cubicBezTo>
                    <a:cubicBezTo>
                      <a:pt x="133" y="504"/>
                      <a:pt x="126" y="504"/>
                      <a:pt x="119" y="509"/>
                    </a:cubicBezTo>
                    <a:cubicBezTo>
                      <a:pt x="115" y="518"/>
                      <a:pt x="108" y="526"/>
                      <a:pt x="112" y="537"/>
                    </a:cubicBezTo>
                    <a:cubicBezTo>
                      <a:pt x="114" y="547"/>
                      <a:pt x="118" y="557"/>
                      <a:pt x="128" y="560"/>
                    </a:cubicBezTo>
                    <a:cubicBezTo>
                      <a:pt x="138" y="564"/>
                      <a:pt x="128" y="573"/>
                      <a:pt x="132" y="580"/>
                    </a:cubicBezTo>
                    <a:cubicBezTo>
                      <a:pt x="133" y="585"/>
                      <a:pt x="138" y="591"/>
                      <a:pt x="143" y="592"/>
                    </a:cubicBezTo>
                    <a:cubicBezTo>
                      <a:pt x="152" y="596"/>
                      <a:pt x="164" y="596"/>
                      <a:pt x="173" y="590"/>
                    </a:cubicBezTo>
                    <a:cubicBezTo>
                      <a:pt x="181" y="588"/>
                      <a:pt x="180" y="579"/>
                      <a:pt x="181" y="572"/>
                    </a:cubicBezTo>
                    <a:cubicBezTo>
                      <a:pt x="179" y="566"/>
                      <a:pt x="175" y="561"/>
                      <a:pt x="169" y="560"/>
                    </a:cubicBezTo>
                    <a:cubicBezTo>
                      <a:pt x="164" y="561"/>
                      <a:pt x="167" y="566"/>
                      <a:pt x="163" y="569"/>
                    </a:cubicBezTo>
                    <a:cubicBezTo>
                      <a:pt x="161" y="569"/>
                      <a:pt x="159" y="568"/>
                      <a:pt x="157" y="567"/>
                    </a:cubicBezTo>
                    <a:cubicBezTo>
                      <a:pt x="155" y="565"/>
                      <a:pt x="153" y="561"/>
                      <a:pt x="154" y="558"/>
                    </a:cubicBezTo>
                    <a:cubicBezTo>
                      <a:pt x="157" y="554"/>
                      <a:pt x="162" y="552"/>
                      <a:pt x="167" y="551"/>
                    </a:cubicBezTo>
                    <a:cubicBezTo>
                      <a:pt x="174" y="551"/>
                      <a:pt x="180" y="555"/>
                      <a:pt x="185" y="560"/>
                    </a:cubicBezTo>
                    <a:cubicBezTo>
                      <a:pt x="195" y="570"/>
                      <a:pt x="187" y="582"/>
                      <a:pt x="186" y="592"/>
                    </a:cubicBezTo>
                    <a:cubicBezTo>
                      <a:pt x="187" y="599"/>
                      <a:pt x="190" y="605"/>
                      <a:pt x="197" y="608"/>
                    </a:cubicBezTo>
                    <a:cubicBezTo>
                      <a:pt x="200" y="611"/>
                      <a:pt x="205" y="607"/>
                      <a:pt x="209" y="607"/>
                    </a:cubicBezTo>
                    <a:cubicBezTo>
                      <a:pt x="219" y="608"/>
                      <a:pt x="229" y="612"/>
                      <a:pt x="233" y="622"/>
                    </a:cubicBezTo>
                    <a:cubicBezTo>
                      <a:pt x="234" y="626"/>
                      <a:pt x="236" y="633"/>
                      <a:pt x="232" y="637"/>
                    </a:cubicBezTo>
                    <a:cubicBezTo>
                      <a:pt x="229" y="640"/>
                      <a:pt x="225" y="646"/>
                      <a:pt x="220" y="642"/>
                    </a:cubicBezTo>
                    <a:cubicBezTo>
                      <a:pt x="218" y="641"/>
                      <a:pt x="214" y="638"/>
                      <a:pt x="215" y="634"/>
                    </a:cubicBezTo>
                    <a:cubicBezTo>
                      <a:pt x="216" y="630"/>
                      <a:pt x="220" y="627"/>
                      <a:pt x="224" y="627"/>
                    </a:cubicBezTo>
                    <a:cubicBezTo>
                      <a:pt x="224" y="620"/>
                      <a:pt x="217" y="619"/>
                      <a:pt x="212" y="616"/>
                    </a:cubicBezTo>
                    <a:cubicBezTo>
                      <a:pt x="208" y="616"/>
                      <a:pt x="201" y="617"/>
                      <a:pt x="197" y="620"/>
                    </a:cubicBezTo>
                    <a:cubicBezTo>
                      <a:pt x="192" y="624"/>
                      <a:pt x="190" y="631"/>
                      <a:pt x="188" y="638"/>
                    </a:cubicBezTo>
                    <a:cubicBezTo>
                      <a:pt x="187" y="646"/>
                      <a:pt x="193" y="651"/>
                      <a:pt x="198" y="656"/>
                    </a:cubicBezTo>
                    <a:cubicBezTo>
                      <a:pt x="207" y="663"/>
                      <a:pt x="221" y="666"/>
                      <a:pt x="232" y="660"/>
                    </a:cubicBezTo>
                    <a:cubicBezTo>
                      <a:pt x="235" y="660"/>
                      <a:pt x="235" y="665"/>
                      <a:pt x="237" y="667"/>
                    </a:cubicBezTo>
                    <a:cubicBezTo>
                      <a:pt x="244" y="675"/>
                      <a:pt x="255" y="676"/>
                      <a:pt x="265" y="674"/>
                    </a:cubicBezTo>
                    <a:cubicBezTo>
                      <a:pt x="275" y="673"/>
                      <a:pt x="282" y="666"/>
                      <a:pt x="288" y="658"/>
                    </a:cubicBezTo>
                    <a:cubicBezTo>
                      <a:pt x="290" y="653"/>
                      <a:pt x="289" y="646"/>
                      <a:pt x="286" y="641"/>
                    </a:cubicBezTo>
                    <a:cubicBezTo>
                      <a:pt x="280" y="641"/>
                      <a:pt x="273" y="646"/>
                      <a:pt x="266" y="642"/>
                    </a:cubicBezTo>
                    <a:cubicBezTo>
                      <a:pt x="256" y="640"/>
                      <a:pt x="251" y="630"/>
                      <a:pt x="249" y="620"/>
                    </a:cubicBezTo>
                    <a:cubicBezTo>
                      <a:pt x="250" y="598"/>
                      <a:pt x="275" y="605"/>
                      <a:pt x="287" y="596"/>
                    </a:cubicBezTo>
                    <a:cubicBezTo>
                      <a:pt x="295" y="590"/>
                      <a:pt x="301" y="584"/>
                      <a:pt x="300" y="574"/>
                    </a:cubicBezTo>
                    <a:cubicBezTo>
                      <a:pt x="297" y="566"/>
                      <a:pt x="287" y="561"/>
                      <a:pt x="289" y="553"/>
                    </a:cubicBezTo>
                    <a:cubicBezTo>
                      <a:pt x="291" y="549"/>
                      <a:pt x="295" y="545"/>
                      <a:pt x="299" y="546"/>
                    </a:cubicBezTo>
                    <a:cubicBezTo>
                      <a:pt x="302" y="547"/>
                      <a:pt x="304" y="550"/>
                      <a:pt x="304" y="554"/>
                    </a:cubicBezTo>
                    <a:cubicBezTo>
                      <a:pt x="305" y="557"/>
                      <a:pt x="309" y="564"/>
                      <a:pt x="314" y="562"/>
                    </a:cubicBezTo>
                    <a:cubicBezTo>
                      <a:pt x="319" y="560"/>
                      <a:pt x="323" y="555"/>
                      <a:pt x="325" y="550"/>
                    </a:cubicBezTo>
                    <a:cubicBezTo>
                      <a:pt x="325" y="543"/>
                      <a:pt x="324" y="537"/>
                      <a:pt x="321" y="531"/>
                    </a:cubicBezTo>
                    <a:cubicBezTo>
                      <a:pt x="315" y="521"/>
                      <a:pt x="305" y="521"/>
                      <a:pt x="295" y="521"/>
                    </a:cubicBezTo>
                    <a:cubicBezTo>
                      <a:pt x="286" y="518"/>
                      <a:pt x="289" y="508"/>
                      <a:pt x="281" y="504"/>
                    </a:cubicBezTo>
                    <a:cubicBezTo>
                      <a:pt x="274" y="501"/>
                      <a:pt x="264" y="503"/>
                      <a:pt x="258" y="506"/>
                    </a:cubicBezTo>
                    <a:cubicBezTo>
                      <a:pt x="253" y="509"/>
                      <a:pt x="250" y="515"/>
                      <a:pt x="249" y="520"/>
                    </a:cubicBezTo>
                    <a:cubicBezTo>
                      <a:pt x="246" y="529"/>
                      <a:pt x="256" y="524"/>
                      <a:pt x="260" y="525"/>
                    </a:cubicBezTo>
                    <a:cubicBezTo>
                      <a:pt x="271" y="531"/>
                      <a:pt x="277" y="544"/>
                      <a:pt x="275" y="555"/>
                    </a:cubicBezTo>
                    <a:cubicBezTo>
                      <a:pt x="273" y="562"/>
                      <a:pt x="265" y="567"/>
                      <a:pt x="259" y="571"/>
                    </a:cubicBezTo>
                    <a:cubicBezTo>
                      <a:pt x="245" y="575"/>
                      <a:pt x="230" y="572"/>
                      <a:pt x="222" y="561"/>
                    </a:cubicBezTo>
                    <a:cubicBezTo>
                      <a:pt x="209" y="546"/>
                      <a:pt x="206" y="524"/>
                      <a:pt x="212" y="506"/>
                    </a:cubicBezTo>
                    <a:cubicBezTo>
                      <a:pt x="215" y="489"/>
                      <a:pt x="230" y="475"/>
                      <a:pt x="245" y="469"/>
                    </a:cubicBezTo>
                    <a:cubicBezTo>
                      <a:pt x="260" y="466"/>
                      <a:pt x="275" y="461"/>
                      <a:pt x="291" y="463"/>
                    </a:cubicBezTo>
                    <a:cubicBezTo>
                      <a:pt x="297" y="463"/>
                      <a:pt x="303" y="467"/>
                      <a:pt x="309" y="467"/>
                    </a:cubicBezTo>
                    <a:cubicBezTo>
                      <a:pt x="316" y="478"/>
                      <a:pt x="326" y="489"/>
                      <a:pt x="339" y="493"/>
                    </a:cubicBezTo>
                    <a:cubicBezTo>
                      <a:pt x="358" y="497"/>
                      <a:pt x="377" y="498"/>
                      <a:pt x="395" y="492"/>
                    </a:cubicBezTo>
                    <a:cubicBezTo>
                      <a:pt x="416" y="486"/>
                      <a:pt x="440" y="489"/>
                      <a:pt x="459" y="498"/>
                    </a:cubicBezTo>
                    <a:cubicBezTo>
                      <a:pt x="479" y="510"/>
                      <a:pt x="488" y="532"/>
                      <a:pt x="491" y="554"/>
                    </a:cubicBezTo>
                    <a:cubicBezTo>
                      <a:pt x="501" y="561"/>
                      <a:pt x="505" y="573"/>
                      <a:pt x="508" y="585"/>
                    </a:cubicBezTo>
                    <a:cubicBezTo>
                      <a:pt x="513" y="608"/>
                      <a:pt x="501" y="628"/>
                      <a:pt x="483" y="644"/>
                    </a:cubicBezTo>
                    <a:cubicBezTo>
                      <a:pt x="464" y="657"/>
                      <a:pt x="448" y="672"/>
                      <a:pt x="440" y="693"/>
                    </a:cubicBezTo>
                    <a:cubicBezTo>
                      <a:pt x="438" y="701"/>
                      <a:pt x="441" y="710"/>
                      <a:pt x="442" y="717"/>
                    </a:cubicBezTo>
                    <a:cubicBezTo>
                      <a:pt x="442" y="718"/>
                      <a:pt x="440" y="720"/>
                      <a:pt x="438" y="720"/>
                    </a:cubicBezTo>
                    <a:cubicBezTo>
                      <a:pt x="422" y="715"/>
                      <a:pt x="405" y="717"/>
                      <a:pt x="391" y="707"/>
                    </a:cubicBezTo>
                    <a:cubicBezTo>
                      <a:pt x="389" y="705"/>
                      <a:pt x="390" y="702"/>
                      <a:pt x="387" y="703"/>
                    </a:cubicBezTo>
                    <a:cubicBezTo>
                      <a:pt x="370" y="688"/>
                      <a:pt x="359" y="668"/>
                      <a:pt x="365" y="645"/>
                    </a:cubicBezTo>
                    <a:cubicBezTo>
                      <a:pt x="368" y="636"/>
                      <a:pt x="356" y="630"/>
                      <a:pt x="356" y="621"/>
                    </a:cubicBezTo>
                    <a:cubicBezTo>
                      <a:pt x="352" y="607"/>
                      <a:pt x="355" y="591"/>
                      <a:pt x="365" y="580"/>
                    </a:cubicBezTo>
                    <a:cubicBezTo>
                      <a:pt x="375" y="568"/>
                      <a:pt x="388" y="555"/>
                      <a:pt x="405" y="555"/>
                    </a:cubicBezTo>
                    <a:cubicBezTo>
                      <a:pt x="415" y="556"/>
                      <a:pt x="427" y="558"/>
                      <a:pt x="431" y="570"/>
                    </a:cubicBezTo>
                    <a:cubicBezTo>
                      <a:pt x="431" y="574"/>
                      <a:pt x="432" y="581"/>
                      <a:pt x="428" y="583"/>
                    </a:cubicBezTo>
                    <a:cubicBezTo>
                      <a:pt x="429" y="594"/>
                      <a:pt x="418" y="584"/>
                      <a:pt x="414" y="590"/>
                    </a:cubicBezTo>
                    <a:cubicBezTo>
                      <a:pt x="406" y="594"/>
                      <a:pt x="401" y="602"/>
                      <a:pt x="402" y="611"/>
                    </a:cubicBezTo>
                    <a:cubicBezTo>
                      <a:pt x="402" y="619"/>
                      <a:pt x="407" y="626"/>
                      <a:pt x="413" y="631"/>
                    </a:cubicBezTo>
                    <a:cubicBezTo>
                      <a:pt x="423" y="639"/>
                      <a:pt x="437" y="634"/>
                      <a:pt x="447" y="632"/>
                    </a:cubicBezTo>
                    <a:cubicBezTo>
                      <a:pt x="453" y="629"/>
                      <a:pt x="458" y="623"/>
                      <a:pt x="459" y="617"/>
                    </a:cubicBezTo>
                    <a:cubicBezTo>
                      <a:pt x="466" y="603"/>
                      <a:pt x="452" y="589"/>
                      <a:pt x="461" y="576"/>
                    </a:cubicBezTo>
                    <a:cubicBezTo>
                      <a:pt x="463" y="563"/>
                      <a:pt x="461" y="550"/>
                      <a:pt x="456" y="539"/>
                    </a:cubicBezTo>
                    <a:cubicBezTo>
                      <a:pt x="452" y="531"/>
                      <a:pt x="443" y="528"/>
                      <a:pt x="439" y="522"/>
                    </a:cubicBezTo>
                    <a:cubicBezTo>
                      <a:pt x="431" y="517"/>
                      <a:pt x="423" y="518"/>
                      <a:pt x="414" y="517"/>
                    </a:cubicBezTo>
                    <a:cubicBezTo>
                      <a:pt x="386" y="518"/>
                      <a:pt x="360" y="534"/>
                      <a:pt x="350" y="559"/>
                    </a:cubicBezTo>
                    <a:cubicBezTo>
                      <a:pt x="340" y="567"/>
                      <a:pt x="332" y="579"/>
                      <a:pt x="327" y="590"/>
                    </a:cubicBezTo>
                    <a:cubicBezTo>
                      <a:pt x="326" y="602"/>
                      <a:pt x="327" y="614"/>
                      <a:pt x="331" y="625"/>
                    </a:cubicBezTo>
                    <a:cubicBezTo>
                      <a:pt x="332" y="630"/>
                      <a:pt x="339" y="632"/>
                      <a:pt x="338" y="637"/>
                    </a:cubicBezTo>
                    <a:cubicBezTo>
                      <a:pt x="333" y="651"/>
                      <a:pt x="332" y="668"/>
                      <a:pt x="336" y="682"/>
                    </a:cubicBezTo>
                    <a:cubicBezTo>
                      <a:pt x="340" y="699"/>
                      <a:pt x="350" y="711"/>
                      <a:pt x="361" y="723"/>
                    </a:cubicBezTo>
                    <a:cubicBezTo>
                      <a:pt x="395" y="744"/>
                      <a:pt x="448" y="755"/>
                      <a:pt x="482" y="728"/>
                    </a:cubicBezTo>
                    <a:cubicBezTo>
                      <a:pt x="483" y="725"/>
                      <a:pt x="479" y="723"/>
                      <a:pt x="478" y="721"/>
                    </a:cubicBezTo>
                    <a:cubicBezTo>
                      <a:pt x="469" y="712"/>
                      <a:pt x="469" y="698"/>
                      <a:pt x="474" y="687"/>
                    </a:cubicBezTo>
                    <a:cubicBezTo>
                      <a:pt x="488" y="661"/>
                      <a:pt x="518" y="656"/>
                      <a:pt x="536" y="634"/>
                    </a:cubicBezTo>
                    <a:cubicBezTo>
                      <a:pt x="548" y="618"/>
                      <a:pt x="543" y="594"/>
                      <a:pt x="539" y="576"/>
                    </a:cubicBezTo>
                    <a:cubicBezTo>
                      <a:pt x="538" y="573"/>
                      <a:pt x="534" y="570"/>
                      <a:pt x="535" y="566"/>
                    </a:cubicBezTo>
                    <a:cubicBezTo>
                      <a:pt x="530" y="555"/>
                      <a:pt x="524" y="544"/>
                      <a:pt x="515" y="535"/>
                    </a:cubicBezTo>
                    <a:cubicBezTo>
                      <a:pt x="512" y="519"/>
                      <a:pt x="512" y="519"/>
                      <a:pt x="512" y="519"/>
                    </a:cubicBezTo>
                    <a:cubicBezTo>
                      <a:pt x="514" y="497"/>
                      <a:pt x="497" y="480"/>
                      <a:pt x="482" y="466"/>
                    </a:cubicBezTo>
                    <a:cubicBezTo>
                      <a:pt x="480" y="463"/>
                      <a:pt x="475" y="465"/>
                      <a:pt x="472" y="462"/>
                    </a:cubicBezTo>
                    <a:cubicBezTo>
                      <a:pt x="471" y="456"/>
                      <a:pt x="478" y="454"/>
                      <a:pt x="481" y="452"/>
                    </a:cubicBezTo>
                    <a:cubicBezTo>
                      <a:pt x="504" y="436"/>
                      <a:pt x="507" y="408"/>
                      <a:pt x="511" y="383"/>
                    </a:cubicBezTo>
                    <a:cubicBezTo>
                      <a:pt x="511" y="362"/>
                      <a:pt x="504" y="345"/>
                      <a:pt x="489" y="331"/>
                    </a:cubicBezTo>
                    <a:cubicBezTo>
                      <a:pt x="484" y="324"/>
                      <a:pt x="468" y="324"/>
                      <a:pt x="470" y="312"/>
                    </a:cubicBezTo>
                    <a:cubicBezTo>
                      <a:pt x="484" y="306"/>
                      <a:pt x="496" y="296"/>
                      <a:pt x="506" y="284"/>
                    </a:cubicBezTo>
                    <a:cubicBezTo>
                      <a:pt x="518" y="269"/>
                      <a:pt x="521" y="249"/>
                      <a:pt x="514" y="231"/>
                    </a:cubicBezTo>
                    <a:cubicBezTo>
                      <a:pt x="512" y="222"/>
                      <a:pt x="521" y="219"/>
                      <a:pt x="526" y="214"/>
                    </a:cubicBezTo>
                    <a:cubicBezTo>
                      <a:pt x="535" y="203"/>
                      <a:pt x="542" y="188"/>
                      <a:pt x="542" y="173"/>
                    </a:cubicBezTo>
                    <a:cubicBezTo>
                      <a:pt x="545" y="165"/>
                      <a:pt x="539" y="158"/>
                      <a:pt x="539" y="149"/>
                    </a:cubicBezTo>
                    <a:cubicBezTo>
                      <a:pt x="535" y="141"/>
                      <a:pt x="531" y="133"/>
                      <a:pt x="524" y="127"/>
                    </a:cubicBezTo>
                    <a:cubicBezTo>
                      <a:pt x="512" y="105"/>
                      <a:pt x="481" y="106"/>
                      <a:pt x="474" y="79"/>
                    </a:cubicBezTo>
                    <a:cubicBezTo>
                      <a:pt x="470" y="68"/>
                      <a:pt x="473" y="55"/>
                      <a:pt x="482" y="47"/>
                    </a:cubicBezTo>
                    <a:cubicBezTo>
                      <a:pt x="484" y="45"/>
                      <a:pt x="489" y="46"/>
                      <a:pt x="488" y="42"/>
                    </a:cubicBezTo>
                    <a:cubicBezTo>
                      <a:pt x="482" y="36"/>
                      <a:pt x="475" y="32"/>
                      <a:pt x="468" y="28"/>
                    </a:cubicBezTo>
                    <a:cubicBezTo>
                      <a:pt x="452" y="23"/>
                      <a:pt x="436" y="19"/>
                      <a:pt x="419" y="19"/>
                    </a:cubicBezTo>
                    <a:cubicBezTo>
                      <a:pt x="409" y="20"/>
                      <a:pt x="398" y="23"/>
                      <a:pt x="388" y="26"/>
                    </a:cubicBezTo>
                    <a:cubicBezTo>
                      <a:pt x="361" y="36"/>
                      <a:pt x="339" y="63"/>
                      <a:pt x="337" y="92"/>
                    </a:cubicBezTo>
                    <a:cubicBezTo>
                      <a:pt x="336" y="114"/>
                      <a:pt x="336" y="114"/>
                      <a:pt x="336" y="114"/>
                    </a:cubicBezTo>
                    <a:cubicBezTo>
                      <a:pt x="330" y="121"/>
                      <a:pt x="327" y="130"/>
                      <a:pt x="324" y="139"/>
                    </a:cubicBezTo>
                    <a:cubicBezTo>
                      <a:pt x="319" y="154"/>
                      <a:pt x="328" y="169"/>
                      <a:pt x="337" y="180"/>
                    </a:cubicBezTo>
                    <a:cubicBezTo>
                      <a:pt x="339" y="183"/>
                      <a:pt x="344" y="183"/>
                      <a:pt x="345" y="186"/>
                    </a:cubicBezTo>
                    <a:cubicBezTo>
                      <a:pt x="343" y="193"/>
                      <a:pt x="343" y="201"/>
                      <a:pt x="344" y="208"/>
                    </a:cubicBezTo>
                    <a:cubicBezTo>
                      <a:pt x="347" y="227"/>
                      <a:pt x="364" y="245"/>
                      <a:pt x="383" y="252"/>
                    </a:cubicBezTo>
                    <a:cubicBezTo>
                      <a:pt x="405" y="258"/>
                      <a:pt x="427" y="247"/>
                      <a:pt x="442" y="231"/>
                    </a:cubicBezTo>
                    <a:cubicBezTo>
                      <a:pt x="453" y="216"/>
                      <a:pt x="460" y="199"/>
                      <a:pt x="459" y="180"/>
                    </a:cubicBezTo>
                    <a:cubicBezTo>
                      <a:pt x="453" y="163"/>
                      <a:pt x="450" y="139"/>
                      <a:pt x="429" y="133"/>
                    </a:cubicBezTo>
                    <a:cubicBezTo>
                      <a:pt x="417" y="129"/>
                      <a:pt x="404" y="132"/>
                      <a:pt x="395" y="139"/>
                    </a:cubicBezTo>
                    <a:cubicBezTo>
                      <a:pt x="389" y="154"/>
                      <a:pt x="389" y="154"/>
                      <a:pt x="389" y="154"/>
                    </a:cubicBezTo>
                    <a:cubicBezTo>
                      <a:pt x="389" y="159"/>
                      <a:pt x="388" y="167"/>
                      <a:pt x="393" y="171"/>
                    </a:cubicBezTo>
                    <a:cubicBezTo>
                      <a:pt x="403" y="180"/>
                      <a:pt x="411" y="166"/>
                      <a:pt x="420" y="173"/>
                    </a:cubicBezTo>
                    <a:cubicBezTo>
                      <a:pt x="422" y="179"/>
                      <a:pt x="427" y="184"/>
                      <a:pt x="426" y="193"/>
                    </a:cubicBezTo>
                    <a:cubicBezTo>
                      <a:pt x="425" y="203"/>
                      <a:pt x="415" y="213"/>
                      <a:pt x="405" y="217"/>
                    </a:cubicBezTo>
                    <a:cubicBezTo>
                      <a:pt x="396" y="220"/>
                      <a:pt x="388" y="215"/>
                      <a:pt x="380" y="211"/>
                    </a:cubicBezTo>
                    <a:cubicBezTo>
                      <a:pt x="370" y="204"/>
                      <a:pt x="367" y="192"/>
                      <a:pt x="366" y="180"/>
                    </a:cubicBezTo>
                    <a:cubicBezTo>
                      <a:pt x="364" y="173"/>
                      <a:pt x="354" y="168"/>
                      <a:pt x="354" y="159"/>
                    </a:cubicBezTo>
                    <a:cubicBezTo>
                      <a:pt x="349" y="145"/>
                      <a:pt x="352" y="130"/>
                      <a:pt x="363" y="119"/>
                    </a:cubicBezTo>
                    <a:cubicBezTo>
                      <a:pt x="369" y="113"/>
                      <a:pt x="361" y="107"/>
                      <a:pt x="363" y="100"/>
                    </a:cubicBezTo>
                    <a:cubicBezTo>
                      <a:pt x="364" y="77"/>
                      <a:pt x="385" y="62"/>
                      <a:pt x="404" y="53"/>
                    </a:cubicBezTo>
                    <a:cubicBezTo>
                      <a:pt x="415" y="49"/>
                      <a:pt x="432" y="47"/>
                      <a:pt x="443" y="53"/>
                    </a:cubicBezTo>
                    <a:cubicBezTo>
                      <a:pt x="447" y="60"/>
                      <a:pt x="441" y="66"/>
                      <a:pt x="440" y="72"/>
                    </a:cubicBezTo>
                    <a:cubicBezTo>
                      <a:pt x="436" y="97"/>
                      <a:pt x="460" y="115"/>
                      <a:pt x="479" y="127"/>
                    </a:cubicBezTo>
                    <a:cubicBezTo>
                      <a:pt x="489" y="138"/>
                      <a:pt x="500" y="147"/>
                      <a:pt x="503" y="161"/>
                    </a:cubicBezTo>
                    <a:cubicBezTo>
                      <a:pt x="511" y="182"/>
                      <a:pt x="497" y="200"/>
                      <a:pt x="485" y="215"/>
                    </a:cubicBezTo>
                    <a:cubicBezTo>
                      <a:pt x="485" y="226"/>
                      <a:pt x="487" y="238"/>
                      <a:pt x="483" y="249"/>
                    </a:cubicBezTo>
                    <a:cubicBezTo>
                      <a:pt x="480" y="261"/>
                      <a:pt x="470" y="274"/>
                      <a:pt x="458" y="281"/>
                    </a:cubicBezTo>
                    <a:cubicBezTo>
                      <a:pt x="445" y="289"/>
                      <a:pt x="429" y="289"/>
                      <a:pt x="415" y="283"/>
                    </a:cubicBezTo>
                    <a:cubicBezTo>
                      <a:pt x="399" y="277"/>
                      <a:pt x="382" y="272"/>
                      <a:pt x="364" y="272"/>
                    </a:cubicBezTo>
                    <a:cubicBezTo>
                      <a:pt x="344" y="273"/>
                      <a:pt x="326" y="291"/>
                      <a:pt x="318" y="308"/>
                    </a:cubicBezTo>
                    <a:cubicBezTo>
                      <a:pt x="310" y="311"/>
                      <a:pt x="304" y="311"/>
                      <a:pt x="297" y="309"/>
                    </a:cubicBezTo>
                    <a:cubicBezTo>
                      <a:pt x="284" y="311"/>
                      <a:pt x="270" y="310"/>
                      <a:pt x="258" y="307"/>
                    </a:cubicBezTo>
                    <a:cubicBezTo>
                      <a:pt x="244" y="303"/>
                      <a:pt x="234" y="293"/>
                      <a:pt x="226" y="282"/>
                    </a:cubicBezTo>
                    <a:cubicBezTo>
                      <a:pt x="214" y="260"/>
                      <a:pt x="212" y="229"/>
                      <a:pt x="224" y="206"/>
                    </a:cubicBezTo>
                    <a:cubicBezTo>
                      <a:pt x="231" y="201"/>
                      <a:pt x="239" y="196"/>
                      <a:pt x="247" y="196"/>
                    </a:cubicBezTo>
                    <a:cubicBezTo>
                      <a:pt x="256" y="197"/>
                      <a:pt x="264" y="201"/>
                      <a:pt x="266" y="209"/>
                    </a:cubicBezTo>
                    <a:cubicBezTo>
                      <a:pt x="269" y="217"/>
                      <a:pt x="267" y="226"/>
                      <a:pt x="261" y="232"/>
                    </a:cubicBezTo>
                    <a:cubicBezTo>
                      <a:pt x="258" y="236"/>
                      <a:pt x="248" y="237"/>
                      <a:pt x="253" y="245"/>
                    </a:cubicBezTo>
                    <a:cubicBezTo>
                      <a:pt x="254" y="250"/>
                      <a:pt x="258" y="255"/>
                      <a:pt x="263" y="256"/>
                    </a:cubicBezTo>
                    <a:cubicBezTo>
                      <a:pt x="272" y="257"/>
                      <a:pt x="280" y="254"/>
                      <a:pt x="285" y="246"/>
                    </a:cubicBezTo>
                    <a:cubicBezTo>
                      <a:pt x="292" y="244"/>
                      <a:pt x="299" y="249"/>
                      <a:pt x="306" y="249"/>
                    </a:cubicBezTo>
                    <a:cubicBezTo>
                      <a:pt x="315" y="247"/>
                      <a:pt x="323" y="240"/>
                      <a:pt x="329" y="232"/>
                    </a:cubicBezTo>
                    <a:cubicBezTo>
                      <a:pt x="333" y="225"/>
                      <a:pt x="333" y="215"/>
                      <a:pt x="330" y="208"/>
                    </a:cubicBezTo>
                    <a:cubicBezTo>
                      <a:pt x="328" y="200"/>
                      <a:pt x="320" y="193"/>
                      <a:pt x="312" y="193"/>
                    </a:cubicBezTo>
                    <a:cubicBezTo>
                      <a:pt x="308" y="191"/>
                      <a:pt x="302" y="191"/>
                      <a:pt x="299" y="196"/>
                    </a:cubicBezTo>
                    <a:cubicBezTo>
                      <a:pt x="293" y="204"/>
                      <a:pt x="304" y="208"/>
                      <a:pt x="304" y="216"/>
                    </a:cubicBezTo>
                    <a:cubicBezTo>
                      <a:pt x="303" y="220"/>
                      <a:pt x="298" y="220"/>
                      <a:pt x="295" y="220"/>
                    </a:cubicBezTo>
                    <a:cubicBezTo>
                      <a:pt x="290" y="218"/>
                      <a:pt x="288" y="214"/>
                      <a:pt x="287" y="210"/>
                    </a:cubicBezTo>
                    <a:cubicBezTo>
                      <a:pt x="284" y="201"/>
                      <a:pt x="291" y="195"/>
                      <a:pt x="292" y="186"/>
                    </a:cubicBezTo>
                    <a:cubicBezTo>
                      <a:pt x="286" y="170"/>
                      <a:pt x="268" y="166"/>
                      <a:pt x="254" y="163"/>
                    </a:cubicBezTo>
                    <a:cubicBezTo>
                      <a:pt x="248" y="160"/>
                      <a:pt x="246" y="153"/>
                      <a:pt x="244" y="146"/>
                    </a:cubicBezTo>
                    <a:cubicBezTo>
                      <a:pt x="244" y="137"/>
                      <a:pt x="251" y="130"/>
                      <a:pt x="258" y="127"/>
                    </a:cubicBezTo>
                    <a:cubicBezTo>
                      <a:pt x="266" y="120"/>
                      <a:pt x="277" y="132"/>
                      <a:pt x="283" y="120"/>
                    </a:cubicBezTo>
                    <a:cubicBezTo>
                      <a:pt x="284" y="115"/>
                      <a:pt x="284" y="109"/>
                      <a:pt x="281" y="105"/>
                    </a:cubicBezTo>
                    <a:cubicBezTo>
                      <a:pt x="272" y="94"/>
                      <a:pt x="256" y="91"/>
                      <a:pt x="243" y="96"/>
                    </a:cubicBezTo>
                    <a:cubicBezTo>
                      <a:pt x="236" y="99"/>
                      <a:pt x="234" y="106"/>
                      <a:pt x="230" y="112"/>
                    </a:cubicBezTo>
                    <a:cubicBezTo>
                      <a:pt x="228" y="113"/>
                      <a:pt x="225" y="113"/>
                      <a:pt x="222" y="112"/>
                    </a:cubicBezTo>
                    <a:cubicBezTo>
                      <a:pt x="216" y="107"/>
                      <a:pt x="210" y="110"/>
                      <a:pt x="203" y="113"/>
                    </a:cubicBezTo>
                    <a:cubicBezTo>
                      <a:pt x="193" y="121"/>
                      <a:pt x="186" y="133"/>
                      <a:pt x="188" y="145"/>
                    </a:cubicBezTo>
                    <a:cubicBezTo>
                      <a:pt x="190" y="151"/>
                      <a:pt x="195" y="155"/>
                      <a:pt x="201" y="156"/>
                    </a:cubicBezTo>
                    <a:cubicBezTo>
                      <a:pt x="205" y="157"/>
                      <a:pt x="211" y="156"/>
                      <a:pt x="214" y="152"/>
                    </a:cubicBezTo>
                    <a:cubicBezTo>
                      <a:pt x="220" y="147"/>
                      <a:pt x="211" y="141"/>
                      <a:pt x="216" y="136"/>
                    </a:cubicBezTo>
                    <a:cubicBezTo>
                      <a:pt x="218" y="134"/>
                      <a:pt x="222" y="136"/>
                      <a:pt x="223" y="139"/>
                    </a:cubicBezTo>
                    <a:cubicBezTo>
                      <a:pt x="225" y="143"/>
                      <a:pt x="226" y="147"/>
                      <a:pt x="224" y="151"/>
                    </a:cubicBezTo>
                    <a:cubicBezTo>
                      <a:pt x="224" y="160"/>
                      <a:pt x="216" y="163"/>
                      <a:pt x="209" y="166"/>
                    </a:cubicBezTo>
                    <a:cubicBezTo>
                      <a:pt x="205" y="166"/>
                      <a:pt x="200" y="167"/>
                      <a:pt x="195" y="164"/>
                    </a:cubicBezTo>
                    <a:cubicBezTo>
                      <a:pt x="189" y="166"/>
                      <a:pt x="186" y="170"/>
                      <a:pt x="181" y="173"/>
                    </a:cubicBezTo>
                    <a:cubicBezTo>
                      <a:pt x="172" y="179"/>
                      <a:pt x="182" y="185"/>
                      <a:pt x="181" y="191"/>
                    </a:cubicBezTo>
                    <a:cubicBezTo>
                      <a:pt x="181" y="201"/>
                      <a:pt x="176" y="211"/>
                      <a:pt x="167" y="216"/>
                    </a:cubicBezTo>
                    <a:cubicBezTo>
                      <a:pt x="162" y="218"/>
                      <a:pt x="156" y="217"/>
                      <a:pt x="152" y="213"/>
                    </a:cubicBezTo>
                    <a:cubicBezTo>
                      <a:pt x="151" y="210"/>
                      <a:pt x="148" y="206"/>
                      <a:pt x="152" y="203"/>
                    </a:cubicBezTo>
                    <a:cubicBezTo>
                      <a:pt x="156" y="200"/>
                      <a:pt x="160" y="202"/>
                      <a:pt x="164" y="204"/>
                    </a:cubicBezTo>
                    <a:cubicBezTo>
                      <a:pt x="166" y="204"/>
                      <a:pt x="168" y="200"/>
                      <a:pt x="170" y="197"/>
                    </a:cubicBezTo>
                    <a:cubicBezTo>
                      <a:pt x="172" y="191"/>
                      <a:pt x="171" y="185"/>
                      <a:pt x="166" y="180"/>
                    </a:cubicBezTo>
                    <a:cubicBezTo>
                      <a:pt x="160" y="176"/>
                      <a:pt x="153" y="179"/>
                      <a:pt x="147" y="180"/>
                    </a:cubicBezTo>
                    <a:cubicBezTo>
                      <a:pt x="138" y="184"/>
                      <a:pt x="130" y="189"/>
                      <a:pt x="128" y="199"/>
                    </a:cubicBezTo>
                    <a:cubicBezTo>
                      <a:pt x="125" y="208"/>
                      <a:pt x="128" y="218"/>
                      <a:pt x="133" y="225"/>
                    </a:cubicBezTo>
                    <a:cubicBezTo>
                      <a:pt x="131" y="228"/>
                      <a:pt x="132" y="233"/>
                      <a:pt x="127" y="235"/>
                    </a:cubicBezTo>
                    <a:cubicBezTo>
                      <a:pt x="123" y="246"/>
                      <a:pt x="125" y="258"/>
                      <a:pt x="132" y="267"/>
                    </a:cubicBezTo>
                    <a:cubicBezTo>
                      <a:pt x="138" y="271"/>
                      <a:pt x="147" y="272"/>
                      <a:pt x="154" y="268"/>
                    </a:cubicBezTo>
                    <a:cubicBezTo>
                      <a:pt x="154" y="258"/>
                      <a:pt x="153" y="244"/>
                      <a:pt x="164" y="238"/>
                    </a:cubicBezTo>
                    <a:cubicBezTo>
                      <a:pt x="170" y="235"/>
                      <a:pt x="175" y="234"/>
                      <a:pt x="181" y="236"/>
                    </a:cubicBezTo>
                    <a:cubicBezTo>
                      <a:pt x="191" y="239"/>
                      <a:pt x="192" y="250"/>
                      <a:pt x="195" y="258"/>
                    </a:cubicBezTo>
                    <a:cubicBezTo>
                      <a:pt x="197" y="273"/>
                      <a:pt x="189" y="289"/>
                      <a:pt x="198" y="302"/>
                    </a:cubicBezTo>
                    <a:cubicBezTo>
                      <a:pt x="211" y="303"/>
                      <a:pt x="221" y="315"/>
                      <a:pt x="224" y="326"/>
                    </a:cubicBezTo>
                    <a:cubicBezTo>
                      <a:pt x="222" y="336"/>
                      <a:pt x="223" y="348"/>
                      <a:pt x="213" y="353"/>
                    </a:cubicBezTo>
                    <a:cubicBezTo>
                      <a:pt x="207" y="353"/>
                      <a:pt x="201" y="356"/>
                      <a:pt x="196" y="352"/>
                    </a:cubicBezTo>
                    <a:cubicBezTo>
                      <a:pt x="192" y="350"/>
                      <a:pt x="188" y="346"/>
                      <a:pt x="188" y="341"/>
                    </a:cubicBezTo>
                    <a:cubicBezTo>
                      <a:pt x="189" y="339"/>
                      <a:pt x="191" y="337"/>
                      <a:pt x="193" y="337"/>
                    </a:cubicBezTo>
                    <a:cubicBezTo>
                      <a:pt x="197" y="336"/>
                      <a:pt x="198" y="339"/>
                      <a:pt x="200" y="342"/>
                    </a:cubicBezTo>
                    <a:cubicBezTo>
                      <a:pt x="203" y="344"/>
                      <a:pt x="207" y="344"/>
                      <a:pt x="209" y="342"/>
                    </a:cubicBezTo>
                    <a:cubicBezTo>
                      <a:pt x="214" y="337"/>
                      <a:pt x="213" y="328"/>
                      <a:pt x="211" y="322"/>
                    </a:cubicBezTo>
                    <a:cubicBezTo>
                      <a:pt x="207" y="313"/>
                      <a:pt x="198" y="309"/>
                      <a:pt x="187" y="310"/>
                    </a:cubicBezTo>
                    <a:cubicBezTo>
                      <a:pt x="177" y="312"/>
                      <a:pt x="169" y="321"/>
                      <a:pt x="161" y="326"/>
                    </a:cubicBezTo>
                    <a:cubicBezTo>
                      <a:pt x="159" y="334"/>
                      <a:pt x="158" y="346"/>
                      <a:pt x="147" y="348"/>
                    </a:cubicBezTo>
                    <a:cubicBezTo>
                      <a:pt x="142" y="349"/>
                      <a:pt x="136" y="350"/>
                      <a:pt x="131" y="347"/>
                    </a:cubicBezTo>
                    <a:cubicBezTo>
                      <a:pt x="128" y="344"/>
                      <a:pt x="125" y="342"/>
                      <a:pt x="126" y="337"/>
                    </a:cubicBezTo>
                    <a:cubicBezTo>
                      <a:pt x="126" y="334"/>
                      <a:pt x="130" y="331"/>
                      <a:pt x="133" y="332"/>
                    </a:cubicBezTo>
                    <a:cubicBezTo>
                      <a:pt x="137" y="332"/>
                      <a:pt x="138" y="337"/>
                      <a:pt x="141" y="341"/>
                    </a:cubicBezTo>
                    <a:cubicBezTo>
                      <a:pt x="143" y="342"/>
                      <a:pt x="146" y="341"/>
                      <a:pt x="148" y="339"/>
                    </a:cubicBezTo>
                    <a:cubicBezTo>
                      <a:pt x="152" y="333"/>
                      <a:pt x="153" y="326"/>
                      <a:pt x="150" y="319"/>
                    </a:cubicBezTo>
                    <a:cubicBezTo>
                      <a:pt x="146" y="315"/>
                      <a:pt x="141" y="311"/>
                      <a:pt x="135" y="311"/>
                    </a:cubicBezTo>
                    <a:cubicBezTo>
                      <a:pt x="127" y="311"/>
                      <a:pt x="116" y="310"/>
                      <a:pt x="111" y="319"/>
                    </a:cubicBezTo>
                    <a:cubicBezTo>
                      <a:pt x="109" y="322"/>
                      <a:pt x="111" y="327"/>
                      <a:pt x="107" y="328"/>
                    </a:cubicBezTo>
                    <a:cubicBezTo>
                      <a:pt x="100" y="323"/>
                      <a:pt x="91" y="323"/>
                      <a:pt x="83" y="324"/>
                    </a:cubicBezTo>
                    <a:cubicBezTo>
                      <a:pt x="76" y="328"/>
                      <a:pt x="66" y="328"/>
                      <a:pt x="62" y="337"/>
                    </a:cubicBezTo>
                    <a:cubicBezTo>
                      <a:pt x="70" y="340"/>
                      <a:pt x="77" y="347"/>
                      <a:pt x="80" y="354"/>
                    </a:cubicBezTo>
                    <a:cubicBezTo>
                      <a:pt x="84" y="366"/>
                      <a:pt x="98" y="368"/>
                      <a:pt x="110" y="368"/>
                    </a:cubicBezTo>
                    <a:cubicBezTo>
                      <a:pt x="115" y="368"/>
                      <a:pt x="118" y="363"/>
                      <a:pt x="124" y="364"/>
                    </a:cubicBezTo>
                    <a:cubicBezTo>
                      <a:pt x="131" y="371"/>
                      <a:pt x="131" y="371"/>
                      <a:pt x="131" y="371"/>
                    </a:cubicBezTo>
                    <a:cubicBezTo>
                      <a:pt x="143" y="374"/>
                      <a:pt x="152" y="369"/>
                      <a:pt x="162" y="362"/>
                    </a:cubicBezTo>
                    <a:cubicBezTo>
                      <a:pt x="170" y="370"/>
                      <a:pt x="178" y="375"/>
                      <a:pt x="185" y="384"/>
                    </a:cubicBezTo>
                    <a:cubicBezTo>
                      <a:pt x="187" y="393"/>
                      <a:pt x="176" y="399"/>
                      <a:pt x="169" y="403"/>
                    </a:cubicBezTo>
                    <a:cubicBezTo>
                      <a:pt x="168" y="405"/>
                      <a:pt x="164" y="410"/>
                      <a:pt x="161" y="408"/>
                    </a:cubicBezTo>
                    <a:cubicBezTo>
                      <a:pt x="156" y="402"/>
                      <a:pt x="149" y="399"/>
                      <a:pt x="142" y="397"/>
                    </a:cubicBezTo>
                    <a:cubicBezTo>
                      <a:pt x="133" y="397"/>
                      <a:pt x="123" y="400"/>
                      <a:pt x="115" y="403"/>
                    </a:cubicBezTo>
                    <a:cubicBezTo>
                      <a:pt x="108" y="399"/>
                      <a:pt x="101" y="400"/>
                      <a:pt x="94" y="404"/>
                    </a:cubicBezTo>
                    <a:cubicBezTo>
                      <a:pt x="82" y="413"/>
                      <a:pt x="82" y="430"/>
                      <a:pt x="67" y="437"/>
                    </a:cubicBezTo>
                    <a:close/>
                    <a:moveTo>
                      <a:pt x="114" y="480"/>
                    </a:moveTo>
                    <a:cubicBezTo>
                      <a:pt x="114" y="483"/>
                      <a:pt x="117" y="486"/>
                      <a:pt x="114" y="488"/>
                    </a:cubicBezTo>
                    <a:cubicBezTo>
                      <a:pt x="113" y="489"/>
                      <a:pt x="112" y="494"/>
                      <a:pt x="116" y="494"/>
                    </a:cubicBezTo>
                    <a:cubicBezTo>
                      <a:pt x="122" y="493"/>
                      <a:pt x="128" y="492"/>
                      <a:pt x="133" y="489"/>
                    </a:cubicBezTo>
                    <a:cubicBezTo>
                      <a:pt x="144" y="489"/>
                      <a:pt x="156" y="494"/>
                      <a:pt x="161" y="504"/>
                    </a:cubicBezTo>
                    <a:cubicBezTo>
                      <a:pt x="163" y="509"/>
                      <a:pt x="157" y="516"/>
                      <a:pt x="164" y="518"/>
                    </a:cubicBezTo>
                    <a:cubicBezTo>
                      <a:pt x="174" y="507"/>
                      <a:pt x="162" y="493"/>
                      <a:pt x="164" y="479"/>
                    </a:cubicBezTo>
                    <a:cubicBezTo>
                      <a:pt x="163" y="474"/>
                      <a:pt x="171" y="466"/>
                      <a:pt x="161" y="465"/>
                    </a:cubicBezTo>
                    <a:cubicBezTo>
                      <a:pt x="157" y="464"/>
                      <a:pt x="156" y="468"/>
                      <a:pt x="154" y="470"/>
                    </a:cubicBezTo>
                    <a:cubicBezTo>
                      <a:pt x="145" y="480"/>
                      <a:pt x="131" y="475"/>
                      <a:pt x="119" y="474"/>
                    </a:cubicBezTo>
                    <a:cubicBezTo>
                      <a:pt x="116" y="474"/>
                      <a:pt x="116" y="478"/>
                      <a:pt x="114" y="480"/>
                    </a:cubicBezTo>
                    <a:close/>
                    <a:moveTo>
                      <a:pt x="136" y="295"/>
                    </a:moveTo>
                    <a:cubicBezTo>
                      <a:pt x="134" y="295"/>
                      <a:pt x="134" y="297"/>
                      <a:pt x="133" y="299"/>
                    </a:cubicBezTo>
                    <a:cubicBezTo>
                      <a:pt x="147" y="304"/>
                      <a:pt x="147" y="304"/>
                      <a:pt x="147" y="304"/>
                    </a:cubicBezTo>
                    <a:cubicBezTo>
                      <a:pt x="152" y="307"/>
                      <a:pt x="156" y="312"/>
                      <a:pt x="160" y="316"/>
                    </a:cubicBezTo>
                    <a:cubicBezTo>
                      <a:pt x="169" y="310"/>
                      <a:pt x="177" y="302"/>
                      <a:pt x="188" y="301"/>
                    </a:cubicBezTo>
                    <a:cubicBezTo>
                      <a:pt x="190" y="297"/>
                      <a:pt x="187" y="293"/>
                      <a:pt x="186" y="290"/>
                    </a:cubicBezTo>
                    <a:cubicBezTo>
                      <a:pt x="185" y="275"/>
                      <a:pt x="193" y="257"/>
                      <a:pt x="181" y="244"/>
                    </a:cubicBezTo>
                    <a:cubicBezTo>
                      <a:pt x="177" y="242"/>
                      <a:pt x="175" y="242"/>
                      <a:pt x="171" y="243"/>
                    </a:cubicBezTo>
                    <a:cubicBezTo>
                      <a:pt x="162" y="248"/>
                      <a:pt x="163" y="260"/>
                      <a:pt x="164" y="269"/>
                    </a:cubicBezTo>
                    <a:cubicBezTo>
                      <a:pt x="162" y="273"/>
                      <a:pt x="162" y="273"/>
                      <a:pt x="162" y="273"/>
                    </a:cubicBezTo>
                    <a:cubicBezTo>
                      <a:pt x="156" y="280"/>
                      <a:pt x="147" y="280"/>
                      <a:pt x="137" y="279"/>
                    </a:cubicBezTo>
                    <a:cubicBezTo>
                      <a:pt x="137" y="280"/>
                      <a:pt x="137" y="280"/>
                      <a:pt x="137" y="280"/>
                    </a:cubicBezTo>
                    <a:cubicBezTo>
                      <a:pt x="143" y="282"/>
                      <a:pt x="150" y="286"/>
                      <a:pt x="157" y="285"/>
                    </a:cubicBezTo>
                    <a:cubicBezTo>
                      <a:pt x="161" y="285"/>
                      <a:pt x="164" y="282"/>
                      <a:pt x="166" y="278"/>
                    </a:cubicBezTo>
                    <a:cubicBezTo>
                      <a:pt x="168" y="273"/>
                      <a:pt x="170" y="266"/>
                      <a:pt x="170" y="260"/>
                    </a:cubicBezTo>
                    <a:cubicBezTo>
                      <a:pt x="171" y="256"/>
                      <a:pt x="169" y="249"/>
                      <a:pt x="176" y="250"/>
                    </a:cubicBezTo>
                    <a:cubicBezTo>
                      <a:pt x="182" y="258"/>
                      <a:pt x="182" y="270"/>
                      <a:pt x="179" y="281"/>
                    </a:cubicBezTo>
                    <a:cubicBezTo>
                      <a:pt x="177" y="286"/>
                      <a:pt x="182" y="293"/>
                      <a:pt x="176" y="297"/>
                    </a:cubicBezTo>
                    <a:cubicBezTo>
                      <a:pt x="170" y="298"/>
                      <a:pt x="165" y="305"/>
                      <a:pt x="157" y="306"/>
                    </a:cubicBezTo>
                    <a:cubicBezTo>
                      <a:pt x="153" y="298"/>
                      <a:pt x="143" y="297"/>
                      <a:pt x="136" y="295"/>
                    </a:cubicBezTo>
                    <a:close/>
                    <a:moveTo>
                      <a:pt x="236" y="207"/>
                    </a:moveTo>
                    <a:cubicBezTo>
                      <a:pt x="231" y="214"/>
                      <a:pt x="226" y="221"/>
                      <a:pt x="226" y="230"/>
                    </a:cubicBezTo>
                    <a:cubicBezTo>
                      <a:pt x="222" y="247"/>
                      <a:pt x="227" y="265"/>
                      <a:pt x="234" y="281"/>
                    </a:cubicBezTo>
                    <a:cubicBezTo>
                      <a:pt x="249" y="301"/>
                      <a:pt x="276" y="306"/>
                      <a:pt x="299" y="300"/>
                    </a:cubicBezTo>
                    <a:cubicBezTo>
                      <a:pt x="303" y="302"/>
                      <a:pt x="309" y="303"/>
                      <a:pt x="313" y="301"/>
                    </a:cubicBezTo>
                    <a:cubicBezTo>
                      <a:pt x="320" y="287"/>
                      <a:pt x="333" y="275"/>
                      <a:pt x="348" y="268"/>
                    </a:cubicBezTo>
                    <a:cubicBezTo>
                      <a:pt x="363" y="261"/>
                      <a:pt x="383" y="267"/>
                      <a:pt x="399" y="270"/>
                    </a:cubicBezTo>
                    <a:cubicBezTo>
                      <a:pt x="411" y="273"/>
                      <a:pt x="424" y="280"/>
                      <a:pt x="437" y="279"/>
                    </a:cubicBezTo>
                    <a:cubicBezTo>
                      <a:pt x="453" y="280"/>
                      <a:pt x="465" y="265"/>
                      <a:pt x="474" y="254"/>
                    </a:cubicBezTo>
                    <a:cubicBezTo>
                      <a:pt x="475" y="241"/>
                      <a:pt x="483" y="228"/>
                      <a:pt x="475" y="216"/>
                    </a:cubicBezTo>
                    <a:cubicBezTo>
                      <a:pt x="475" y="215"/>
                      <a:pt x="473" y="214"/>
                      <a:pt x="475" y="213"/>
                    </a:cubicBezTo>
                    <a:cubicBezTo>
                      <a:pt x="488" y="205"/>
                      <a:pt x="493" y="190"/>
                      <a:pt x="497" y="177"/>
                    </a:cubicBezTo>
                    <a:cubicBezTo>
                      <a:pt x="498" y="169"/>
                      <a:pt x="496" y="163"/>
                      <a:pt x="493" y="157"/>
                    </a:cubicBezTo>
                    <a:cubicBezTo>
                      <a:pt x="484" y="134"/>
                      <a:pt x="458" y="126"/>
                      <a:pt x="442" y="106"/>
                    </a:cubicBezTo>
                    <a:cubicBezTo>
                      <a:pt x="432" y="93"/>
                      <a:pt x="431" y="76"/>
                      <a:pt x="434" y="59"/>
                    </a:cubicBezTo>
                    <a:cubicBezTo>
                      <a:pt x="427" y="53"/>
                      <a:pt x="419" y="59"/>
                      <a:pt x="411" y="59"/>
                    </a:cubicBezTo>
                    <a:cubicBezTo>
                      <a:pt x="396" y="64"/>
                      <a:pt x="378" y="76"/>
                      <a:pt x="374" y="93"/>
                    </a:cubicBezTo>
                    <a:cubicBezTo>
                      <a:pt x="370" y="100"/>
                      <a:pt x="374" y="109"/>
                      <a:pt x="375" y="117"/>
                    </a:cubicBezTo>
                    <a:cubicBezTo>
                      <a:pt x="366" y="123"/>
                      <a:pt x="363" y="133"/>
                      <a:pt x="359" y="143"/>
                    </a:cubicBezTo>
                    <a:cubicBezTo>
                      <a:pt x="360" y="149"/>
                      <a:pt x="360" y="156"/>
                      <a:pt x="363" y="163"/>
                    </a:cubicBezTo>
                    <a:cubicBezTo>
                      <a:pt x="364" y="168"/>
                      <a:pt x="370" y="168"/>
                      <a:pt x="374" y="170"/>
                    </a:cubicBezTo>
                    <a:cubicBezTo>
                      <a:pt x="378" y="173"/>
                      <a:pt x="375" y="178"/>
                      <a:pt x="375" y="181"/>
                    </a:cubicBezTo>
                    <a:cubicBezTo>
                      <a:pt x="375" y="192"/>
                      <a:pt x="379" y="203"/>
                      <a:pt x="390" y="208"/>
                    </a:cubicBezTo>
                    <a:cubicBezTo>
                      <a:pt x="397" y="208"/>
                      <a:pt x="404" y="208"/>
                      <a:pt x="409" y="202"/>
                    </a:cubicBezTo>
                    <a:cubicBezTo>
                      <a:pt x="412" y="198"/>
                      <a:pt x="415" y="192"/>
                      <a:pt x="414" y="186"/>
                    </a:cubicBezTo>
                    <a:cubicBezTo>
                      <a:pt x="411" y="184"/>
                      <a:pt x="406" y="186"/>
                      <a:pt x="403" y="187"/>
                    </a:cubicBezTo>
                    <a:cubicBezTo>
                      <a:pt x="394" y="185"/>
                      <a:pt x="385" y="179"/>
                      <a:pt x="381" y="171"/>
                    </a:cubicBezTo>
                    <a:cubicBezTo>
                      <a:pt x="375" y="157"/>
                      <a:pt x="383" y="142"/>
                      <a:pt x="393" y="133"/>
                    </a:cubicBezTo>
                    <a:cubicBezTo>
                      <a:pt x="408" y="123"/>
                      <a:pt x="429" y="123"/>
                      <a:pt x="443" y="133"/>
                    </a:cubicBezTo>
                    <a:cubicBezTo>
                      <a:pt x="458" y="145"/>
                      <a:pt x="464" y="164"/>
                      <a:pt x="467" y="182"/>
                    </a:cubicBezTo>
                    <a:cubicBezTo>
                      <a:pt x="467" y="208"/>
                      <a:pt x="456" y="235"/>
                      <a:pt x="432" y="251"/>
                    </a:cubicBezTo>
                    <a:cubicBezTo>
                      <a:pt x="417" y="261"/>
                      <a:pt x="403" y="259"/>
                      <a:pt x="385" y="261"/>
                    </a:cubicBezTo>
                    <a:cubicBezTo>
                      <a:pt x="366" y="257"/>
                      <a:pt x="351" y="242"/>
                      <a:pt x="341" y="227"/>
                    </a:cubicBezTo>
                    <a:cubicBezTo>
                      <a:pt x="336" y="234"/>
                      <a:pt x="334" y="242"/>
                      <a:pt x="327" y="247"/>
                    </a:cubicBezTo>
                    <a:cubicBezTo>
                      <a:pt x="319" y="255"/>
                      <a:pt x="309" y="262"/>
                      <a:pt x="298" y="258"/>
                    </a:cubicBezTo>
                    <a:cubicBezTo>
                      <a:pt x="295" y="257"/>
                      <a:pt x="293" y="255"/>
                      <a:pt x="290" y="257"/>
                    </a:cubicBezTo>
                    <a:cubicBezTo>
                      <a:pt x="285" y="264"/>
                      <a:pt x="276" y="264"/>
                      <a:pt x="270" y="267"/>
                    </a:cubicBezTo>
                    <a:cubicBezTo>
                      <a:pt x="262" y="269"/>
                      <a:pt x="256" y="266"/>
                      <a:pt x="251" y="261"/>
                    </a:cubicBezTo>
                    <a:cubicBezTo>
                      <a:pt x="244" y="254"/>
                      <a:pt x="241" y="242"/>
                      <a:pt x="244" y="231"/>
                    </a:cubicBezTo>
                    <a:cubicBezTo>
                      <a:pt x="244" y="224"/>
                      <a:pt x="253" y="226"/>
                      <a:pt x="256" y="220"/>
                    </a:cubicBezTo>
                    <a:cubicBezTo>
                      <a:pt x="258" y="216"/>
                      <a:pt x="257" y="211"/>
                      <a:pt x="253" y="207"/>
                    </a:cubicBezTo>
                    <a:cubicBezTo>
                      <a:pt x="248" y="204"/>
                      <a:pt x="242" y="205"/>
                      <a:pt x="236" y="207"/>
                    </a:cubicBezTo>
                    <a:close/>
                    <a:moveTo>
                      <a:pt x="226" y="510"/>
                    </a:moveTo>
                    <a:cubicBezTo>
                      <a:pt x="225" y="518"/>
                      <a:pt x="225" y="518"/>
                      <a:pt x="225" y="518"/>
                    </a:cubicBezTo>
                    <a:cubicBezTo>
                      <a:pt x="227" y="534"/>
                      <a:pt x="227" y="553"/>
                      <a:pt x="245" y="558"/>
                    </a:cubicBezTo>
                    <a:cubicBezTo>
                      <a:pt x="250" y="561"/>
                      <a:pt x="254" y="556"/>
                      <a:pt x="257" y="552"/>
                    </a:cubicBezTo>
                    <a:cubicBezTo>
                      <a:pt x="258" y="550"/>
                      <a:pt x="260" y="546"/>
                      <a:pt x="258" y="544"/>
                    </a:cubicBezTo>
                    <a:cubicBezTo>
                      <a:pt x="252" y="540"/>
                      <a:pt x="247" y="538"/>
                      <a:pt x="239" y="538"/>
                    </a:cubicBezTo>
                    <a:cubicBezTo>
                      <a:pt x="233" y="533"/>
                      <a:pt x="230" y="524"/>
                      <a:pt x="231" y="514"/>
                    </a:cubicBezTo>
                    <a:cubicBezTo>
                      <a:pt x="234" y="505"/>
                      <a:pt x="240" y="495"/>
                      <a:pt x="249" y="490"/>
                    </a:cubicBezTo>
                    <a:cubicBezTo>
                      <a:pt x="251" y="489"/>
                      <a:pt x="254" y="490"/>
                      <a:pt x="256" y="488"/>
                    </a:cubicBezTo>
                    <a:cubicBezTo>
                      <a:pt x="265" y="488"/>
                      <a:pt x="271" y="485"/>
                      <a:pt x="279" y="489"/>
                    </a:cubicBezTo>
                    <a:cubicBezTo>
                      <a:pt x="286" y="491"/>
                      <a:pt x="292" y="497"/>
                      <a:pt x="299" y="501"/>
                    </a:cubicBezTo>
                    <a:cubicBezTo>
                      <a:pt x="301" y="503"/>
                      <a:pt x="299" y="507"/>
                      <a:pt x="303" y="508"/>
                    </a:cubicBezTo>
                    <a:cubicBezTo>
                      <a:pt x="312" y="504"/>
                      <a:pt x="320" y="511"/>
                      <a:pt x="329" y="514"/>
                    </a:cubicBezTo>
                    <a:cubicBezTo>
                      <a:pt x="336" y="520"/>
                      <a:pt x="340" y="529"/>
                      <a:pt x="342" y="537"/>
                    </a:cubicBezTo>
                    <a:cubicBezTo>
                      <a:pt x="345" y="538"/>
                      <a:pt x="345" y="538"/>
                      <a:pt x="345" y="538"/>
                    </a:cubicBezTo>
                    <a:cubicBezTo>
                      <a:pt x="350" y="532"/>
                      <a:pt x="354" y="525"/>
                      <a:pt x="361" y="521"/>
                    </a:cubicBezTo>
                    <a:cubicBezTo>
                      <a:pt x="365" y="517"/>
                      <a:pt x="374" y="519"/>
                      <a:pt x="372" y="511"/>
                    </a:cubicBezTo>
                    <a:cubicBezTo>
                      <a:pt x="368" y="508"/>
                      <a:pt x="365" y="514"/>
                      <a:pt x="361" y="514"/>
                    </a:cubicBezTo>
                    <a:cubicBezTo>
                      <a:pt x="329" y="505"/>
                      <a:pt x="329" y="505"/>
                      <a:pt x="329" y="505"/>
                    </a:cubicBezTo>
                    <a:cubicBezTo>
                      <a:pt x="316" y="500"/>
                      <a:pt x="308" y="488"/>
                      <a:pt x="298" y="479"/>
                    </a:cubicBezTo>
                    <a:cubicBezTo>
                      <a:pt x="280" y="473"/>
                      <a:pt x="264" y="480"/>
                      <a:pt x="247" y="484"/>
                    </a:cubicBezTo>
                    <a:cubicBezTo>
                      <a:pt x="237" y="489"/>
                      <a:pt x="231" y="500"/>
                      <a:pt x="226" y="510"/>
                    </a:cubicBezTo>
                    <a:close/>
                    <a:moveTo>
                      <a:pt x="244" y="208"/>
                    </a:moveTo>
                    <a:cubicBezTo>
                      <a:pt x="229" y="221"/>
                      <a:pt x="232" y="239"/>
                      <a:pt x="232" y="256"/>
                    </a:cubicBezTo>
                    <a:cubicBezTo>
                      <a:pt x="237" y="275"/>
                      <a:pt x="253" y="288"/>
                      <a:pt x="270" y="293"/>
                    </a:cubicBezTo>
                    <a:cubicBezTo>
                      <a:pt x="282" y="295"/>
                      <a:pt x="295" y="296"/>
                      <a:pt x="308" y="295"/>
                    </a:cubicBezTo>
                    <a:cubicBezTo>
                      <a:pt x="310" y="292"/>
                      <a:pt x="312" y="292"/>
                      <a:pt x="313" y="289"/>
                    </a:cubicBezTo>
                    <a:cubicBezTo>
                      <a:pt x="322" y="277"/>
                      <a:pt x="334" y="266"/>
                      <a:pt x="348" y="260"/>
                    </a:cubicBezTo>
                    <a:cubicBezTo>
                      <a:pt x="350" y="257"/>
                      <a:pt x="357" y="261"/>
                      <a:pt x="358" y="256"/>
                    </a:cubicBezTo>
                    <a:cubicBezTo>
                      <a:pt x="352" y="252"/>
                      <a:pt x="349" y="246"/>
                      <a:pt x="345" y="240"/>
                    </a:cubicBezTo>
                    <a:cubicBezTo>
                      <a:pt x="342" y="240"/>
                      <a:pt x="342" y="240"/>
                      <a:pt x="342" y="240"/>
                    </a:cubicBezTo>
                    <a:cubicBezTo>
                      <a:pt x="333" y="250"/>
                      <a:pt x="321" y="260"/>
                      <a:pt x="305" y="260"/>
                    </a:cubicBezTo>
                    <a:cubicBezTo>
                      <a:pt x="301" y="261"/>
                      <a:pt x="297" y="259"/>
                      <a:pt x="294" y="261"/>
                    </a:cubicBezTo>
                    <a:cubicBezTo>
                      <a:pt x="290" y="271"/>
                      <a:pt x="278" y="272"/>
                      <a:pt x="268" y="273"/>
                    </a:cubicBezTo>
                    <a:cubicBezTo>
                      <a:pt x="255" y="273"/>
                      <a:pt x="243" y="264"/>
                      <a:pt x="238" y="252"/>
                    </a:cubicBezTo>
                    <a:cubicBezTo>
                      <a:pt x="238" y="228"/>
                      <a:pt x="238" y="228"/>
                      <a:pt x="238" y="228"/>
                    </a:cubicBezTo>
                    <a:cubicBezTo>
                      <a:pt x="238" y="223"/>
                      <a:pt x="244" y="224"/>
                      <a:pt x="246" y="220"/>
                    </a:cubicBezTo>
                    <a:cubicBezTo>
                      <a:pt x="249" y="216"/>
                      <a:pt x="253" y="213"/>
                      <a:pt x="249" y="209"/>
                    </a:cubicBezTo>
                    <a:cubicBezTo>
                      <a:pt x="247" y="207"/>
                      <a:pt x="246" y="208"/>
                      <a:pt x="244" y="208"/>
                    </a:cubicBezTo>
                    <a:close/>
                    <a:moveTo>
                      <a:pt x="254" y="375"/>
                    </a:moveTo>
                    <a:cubicBezTo>
                      <a:pt x="236" y="384"/>
                      <a:pt x="236" y="384"/>
                      <a:pt x="236" y="384"/>
                    </a:cubicBezTo>
                    <a:cubicBezTo>
                      <a:pt x="235" y="386"/>
                      <a:pt x="234" y="387"/>
                      <a:pt x="236" y="389"/>
                    </a:cubicBezTo>
                    <a:cubicBezTo>
                      <a:pt x="249" y="393"/>
                      <a:pt x="262" y="401"/>
                      <a:pt x="267" y="414"/>
                    </a:cubicBezTo>
                    <a:cubicBezTo>
                      <a:pt x="269" y="422"/>
                      <a:pt x="263" y="432"/>
                      <a:pt x="273" y="437"/>
                    </a:cubicBezTo>
                    <a:cubicBezTo>
                      <a:pt x="284" y="436"/>
                      <a:pt x="296" y="431"/>
                      <a:pt x="308" y="434"/>
                    </a:cubicBezTo>
                    <a:cubicBezTo>
                      <a:pt x="313" y="418"/>
                      <a:pt x="323" y="397"/>
                      <a:pt x="343" y="393"/>
                    </a:cubicBezTo>
                    <a:cubicBezTo>
                      <a:pt x="353" y="391"/>
                      <a:pt x="364" y="392"/>
                      <a:pt x="372" y="389"/>
                    </a:cubicBezTo>
                    <a:cubicBezTo>
                      <a:pt x="387" y="389"/>
                      <a:pt x="395" y="403"/>
                      <a:pt x="400" y="414"/>
                    </a:cubicBezTo>
                    <a:cubicBezTo>
                      <a:pt x="402" y="422"/>
                      <a:pt x="402" y="432"/>
                      <a:pt x="395" y="438"/>
                    </a:cubicBezTo>
                    <a:cubicBezTo>
                      <a:pt x="389" y="441"/>
                      <a:pt x="382" y="441"/>
                      <a:pt x="374" y="440"/>
                    </a:cubicBezTo>
                    <a:cubicBezTo>
                      <a:pt x="364" y="436"/>
                      <a:pt x="363" y="419"/>
                      <a:pt x="349" y="423"/>
                    </a:cubicBezTo>
                    <a:cubicBezTo>
                      <a:pt x="344" y="426"/>
                      <a:pt x="339" y="428"/>
                      <a:pt x="336" y="434"/>
                    </a:cubicBezTo>
                    <a:cubicBezTo>
                      <a:pt x="331" y="440"/>
                      <a:pt x="335" y="448"/>
                      <a:pt x="338" y="454"/>
                    </a:cubicBezTo>
                    <a:cubicBezTo>
                      <a:pt x="345" y="465"/>
                      <a:pt x="357" y="472"/>
                      <a:pt x="369" y="475"/>
                    </a:cubicBezTo>
                    <a:cubicBezTo>
                      <a:pt x="385" y="475"/>
                      <a:pt x="400" y="475"/>
                      <a:pt x="412" y="464"/>
                    </a:cubicBezTo>
                    <a:cubicBezTo>
                      <a:pt x="422" y="459"/>
                      <a:pt x="427" y="449"/>
                      <a:pt x="432" y="441"/>
                    </a:cubicBezTo>
                    <a:cubicBezTo>
                      <a:pt x="441" y="441"/>
                      <a:pt x="448" y="434"/>
                      <a:pt x="455" y="431"/>
                    </a:cubicBezTo>
                    <a:cubicBezTo>
                      <a:pt x="473" y="418"/>
                      <a:pt x="475" y="396"/>
                      <a:pt x="472" y="376"/>
                    </a:cubicBezTo>
                    <a:cubicBezTo>
                      <a:pt x="472" y="361"/>
                      <a:pt x="460" y="351"/>
                      <a:pt x="452" y="340"/>
                    </a:cubicBezTo>
                    <a:cubicBezTo>
                      <a:pt x="443" y="333"/>
                      <a:pt x="430" y="332"/>
                      <a:pt x="420" y="327"/>
                    </a:cubicBezTo>
                    <a:cubicBezTo>
                      <a:pt x="412" y="316"/>
                      <a:pt x="412" y="316"/>
                      <a:pt x="412" y="316"/>
                    </a:cubicBezTo>
                    <a:cubicBezTo>
                      <a:pt x="401" y="302"/>
                      <a:pt x="381" y="301"/>
                      <a:pt x="365" y="306"/>
                    </a:cubicBezTo>
                    <a:cubicBezTo>
                      <a:pt x="357" y="310"/>
                      <a:pt x="348" y="315"/>
                      <a:pt x="344" y="324"/>
                    </a:cubicBezTo>
                    <a:cubicBezTo>
                      <a:pt x="343" y="330"/>
                      <a:pt x="345" y="336"/>
                      <a:pt x="347" y="342"/>
                    </a:cubicBezTo>
                    <a:cubicBezTo>
                      <a:pt x="349" y="348"/>
                      <a:pt x="357" y="346"/>
                      <a:pt x="362" y="349"/>
                    </a:cubicBezTo>
                    <a:cubicBezTo>
                      <a:pt x="364" y="346"/>
                      <a:pt x="366" y="341"/>
                      <a:pt x="370" y="341"/>
                    </a:cubicBezTo>
                    <a:cubicBezTo>
                      <a:pt x="376" y="338"/>
                      <a:pt x="382" y="340"/>
                      <a:pt x="387" y="343"/>
                    </a:cubicBezTo>
                    <a:cubicBezTo>
                      <a:pt x="394" y="346"/>
                      <a:pt x="395" y="353"/>
                      <a:pt x="397" y="360"/>
                    </a:cubicBezTo>
                    <a:cubicBezTo>
                      <a:pt x="397" y="367"/>
                      <a:pt x="392" y="373"/>
                      <a:pt x="386" y="377"/>
                    </a:cubicBezTo>
                    <a:cubicBezTo>
                      <a:pt x="379" y="380"/>
                      <a:pt x="371" y="384"/>
                      <a:pt x="364" y="382"/>
                    </a:cubicBezTo>
                    <a:cubicBezTo>
                      <a:pt x="346" y="387"/>
                      <a:pt x="330" y="378"/>
                      <a:pt x="320" y="363"/>
                    </a:cubicBezTo>
                    <a:cubicBezTo>
                      <a:pt x="316" y="357"/>
                      <a:pt x="315" y="350"/>
                      <a:pt x="310" y="344"/>
                    </a:cubicBezTo>
                    <a:cubicBezTo>
                      <a:pt x="296" y="344"/>
                      <a:pt x="284" y="343"/>
                      <a:pt x="271" y="338"/>
                    </a:cubicBezTo>
                    <a:cubicBezTo>
                      <a:pt x="269" y="340"/>
                      <a:pt x="269" y="340"/>
                      <a:pt x="269" y="340"/>
                    </a:cubicBezTo>
                    <a:cubicBezTo>
                      <a:pt x="265" y="352"/>
                      <a:pt x="264" y="367"/>
                      <a:pt x="254" y="375"/>
                    </a:cubicBezTo>
                    <a:close/>
                    <a:moveTo>
                      <a:pt x="267" y="374"/>
                    </a:moveTo>
                    <a:cubicBezTo>
                      <a:pt x="262" y="379"/>
                      <a:pt x="256" y="382"/>
                      <a:pt x="252" y="387"/>
                    </a:cubicBezTo>
                    <a:cubicBezTo>
                      <a:pt x="267" y="396"/>
                      <a:pt x="275" y="411"/>
                      <a:pt x="277" y="427"/>
                    </a:cubicBezTo>
                    <a:cubicBezTo>
                      <a:pt x="284" y="428"/>
                      <a:pt x="293" y="425"/>
                      <a:pt x="300" y="425"/>
                    </a:cubicBezTo>
                    <a:cubicBezTo>
                      <a:pt x="303" y="423"/>
                      <a:pt x="303" y="419"/>
                      <a:pt x="306" y="417"/>
                    </a:cubicBezTo>
                    <a:cubicBezTo>
                      <a:pt x="312" y="405"/>
                      <a:pt x="321" y="396"/>
                      <a:pt x="331" y="387"/>
                    </a:cubicBezTo>
                    <a:cubicBezTo>
                      <a:pt x="327" y="381"/>
                      <a:pt x="319" y="377"/>
                      <a:pt x="315" y="371"/>
                    </a:cubicBezTo>
                    <a:cubicBezTo>
                      <a:pt x="311" y="364"/>
                      <a:pt x="309" y="357"/>
                      <a:pt x="304" y="353"/>
                    </a:cubicBezTo>
                    <a:cubicBezTo>
                      <a:pt x="294" y="353"/>
                      <a:pt x="284" y="350"/>
                      <a:pt x="274" y="349"/>
                    </a:cubicBezTo>
                    <a:cubicBezTo>
                      <a:pt x="272" y="357"/>
                      <a:pt x="271" y="366"/>
                      <a:pt x="267" y="374"/>
                    </a:cubicBezTo>
                    <a:close/>
                    <a:moveTo>
                      <a:pt x="267" y="140"/>
                    </a:moveTo>
                    <a:cubicBezTo>
                      <a:pt x="277" y="143"/>
                      <a:pt x="289" y="145"/>
                      <a:pt x="296" y="134"/>
                    </a:cubicBezTo>
                    <a:cubicBezTo>
                      <a:pt x="303" y="128"/>
                      <a:pt x="302" y="118"/>
                      <a:pt x="308" y="112"/>
                    </a:cubicBezTo>
                    <a:cubicBezTo>
                      <a:pt x="310" y="111"/>
                      <a:pt x="312" y="114"/>
                      <a:pt x="312" y="115"/>
                    </a:cubicBezTo>
                    <a:cubicBezTo>
                      <a:pt x="310" y="129"/>
                      <a:pt x="305" y="143"/>
                      <a:pt x="308" y="156"/>
                    </a:cubicBezTo>
                    <a:cubicBezTo>
                      <a:pt x="309" y="163"/>
                      <a:pt x="314" y="169"/>
                      <a:pt x="312" y="176"/>
                    </a:cubicBezTo>
                    <a:cubicBezTo>
                      <a:pt x="309" y="177"/>
                      <a:pt x="306" y="178"/>
                      <a:pt x="304" y="175"/>
                    </a:cubicBezTo>
                    <a:cubicBezTo>
                      <a:pt x="297" y="157"/>
                      <a:pt x="279" y="155"/>
                      <a:pt x="263" y="152"/>
                    </a:cubicBezTo>
                    <a:cubicBezTo>
                      <a:pt x="258" y="149"/>
                      <a:pt x="261" y="140"/>
                      <a:pt x="267" y="140"/>
                    </a:cubicBezTo>
                    <a:close/>
                    <a:moveTo>
                      <a:pt x="264" y="384"/>
                    </a:moveTo>
                    <a:cubicBezTo>
                      <a:pt x="262" y="388"/>
                      <a:pt x="267" y="391"/>
                      <a:pt x="269" y="392"/>
                    </a:cubicBezTo>
                    <a:cubicBezTo>
                      <a:pt x="277" y="399"/>
                      <a:pt x="280" y="409"/>
                      <a:pt x="282" y="419"/>
                    </a:cubicBezTo>
                    <a:cubicBezTo>
                      <a:pt x="285" y="420"/>
                      <a:pt x="291" y="419"/>
                      <a:pt x="295" y="418"/>
                    </a:cubicBezTo>
                    <a:cubicBezTo>
                      <a:pt x="296" y="412"/>
                      <a:pt x="301" y="406"/>
                      <a:pt x="306" y="401"/>
                    </a:cubicBezTo>
                    <a:cubicBezTo>
                      <a:pt x="310" y="397"/>
                      <a:pt x="317" y="394"/>
                      <a:pt x="318" y="388"/>
                    </a:cubicBezTo>
                    <a:cubicBezTo>
                      <a:pt x="309" y="379"/>
                      <a:pt x="304" y="368"/>
                      <a:pt x="300" y="358"/>
                    </a:cubicBezTo>
                    <a:cubicBezTo>
                      <a:pt x="294" y="357"/>
                      <a:pt x="285" y="354"/>
                      <a:pt x="279" y="358"/>
                    </a:cubicBezTo>
                    <a:cubicBezTo>
                      <a:pt x="277" y="367"/>
                      <a:pt x="273" y="378"/>
                      <a:pt x="264" y="384"/>
                    </a:cubicBezTo>
                    <a:close/>
                    <a:moveTo>
                      <a:pt x="280" y="616"/>
                    </a:moveTo>
                    <a:cubicBezTo>
                      <a:pt x="275" y="618"/>
                      <a:pt x="269" y="617"/>
                      <a:pt x="265" y="622"/>
                    </a:cubicBezTo>
                    <a:cubicBezTo>
                      <a:pt x="265" y="624"/>
                      <a:pt x="265" y="626"/>
                      <a:pt x="266" y="627"/>
                    </a:cubicBezTo>
                    <a:cubicBezTo>
                      <a:pt x="274" y="629"/>
                      <a:pt x="280" y="625"/>
                      <a:pt x="287" y="624"/>
                    </a:cubicBezTo>
                    <a:cubicBezTo>
                      <a:pt x="300" y="625"/>
                      <a:pt x="305" y="638"/>
                      <a:pt x="307" y="648"/>
                    </a:cubicBezTo>
                    <a:cubicBezTo>
                      <a:pt x="310" y="650"/>
                      <a:pt x="311" y="647"/>
                      <a:pt x="314" y="647"/>
                    </a:cubicBezTo>
                    <a:cubicBezTo>
                      <a:pt x="317" y="645"/>
                      <a:pt x="319" y="641"/>
                      <a:pt x="319" y="637"/>
                    </a:cubicBezTo>
                    <a:cubicBezTo>
                      <a:pt x="312" y="627"/>
                      <a:pt x="308" y="613"/>
                      <a:pt x="311" y="601"/>
                    </a:cubicBezTo>
                    <a:cubicBezTo>
                      <a:pt x="312" y="599"/>
                      <a:pt x="309" y="597"/>
                      <a:pt x="307" y="597"/>
                    </a:cubicBezTo>
                    <a:cubicBezTo>
                      <a:pt x="301" y="609"/>
                      <a:pt x="289" y="610"/>
                      <a:pt x="280" y="616"/>
                    </a:cubicBezTo>
                    <a:close/>
                    <a:moveTo>
                      <a:pt x="352" y="430"/>
                    </a:moveTo>
                    <a:cubicBezTo>
                      <a:pt x="346" y="432"/>
                      <a:pt x="339" y="440"/>
                      <a:pt x="343" y="448"/>
                    </a:cubicBezTo>
                    <a:cubicBezTo>
                      <a:pt x="349" y="454"/>
                      <a:pt x="354" y="464"/>
                      <a:pt x="363" y="466"/>
                    </a:cubicBezTo>
                    <a:cubicBezTo>
                      <a:pt x="384" y="472"/>
                      <a:pt x="407" y="464"/>
                      <a:pt x="420" y="447"/>
                    </a:cubicBezTo>
                    <a:cubicBezTo>
                      <a:pt x="423" y="443"/>
                      <a:pt x="421" y="437"/>
                      <a:pt x="425" y="434"/>
                    </a:cubicBezTo>
                    <a:cubicBezTo>
                      <a:pt x="432" y="432"/>
                      <a:pt x="441" y="432"/>
                      <a:pt x="447" y="426"/>
                    </a:cubicBezTo>
                    <a:cubicBezTo>
                      <a:pt x="466" y="414"/>
                      <a:pt x="466" y="388"/>
                      <a:pt x="463" y="369"/>
                    </a:cubicBezTo>
                    <a:cubicBezTo>
                      <a:pt x="457" y="359"/>
                      <a:pt x="450" y="347"/>
                      <a:pt x="439" y="342"/>
                    </a:cubicBezTo>
                    <a:cubicBezTo>
                      <a:pt x="431" y="336"/>
                      <a:pt x="422" y="340"/>
                      <a:pt x="415" y="336"/>
                    </a:cubicBezTo>
                    <a:cubicBezTo>
                      <a:pt x="410" y="326"/>
                      <a:pt x="404" y="317"/>
                      <a:pt x="394" y="313"/>
                    </a:cubicBezTo>
                    <a:cubicBezTo>
                      <a:pt x="379" y="308"/>
                      <a:pt x="364" y="314"/>
                      <a:pt x="354" y="323"/>
                    </a:cubicBezTo>
                    <a:cubicBezTo>
                      <a:pt x="351" y="328"/>
                      <a:pt x="351" y="335"/>
                      <a:pt x="354" y="338"/>
                    </a:cubicBezTo>
                    <a:cubicBezTo>
                      <a:pt x="355" y="339"/>
                      <a:pt x="356" y="339"/>
                      <a:pt x="358" y="338"/>
                    </a:cubicBezTo>
                    <a:cubicBezTo>
                      <a:pt x="361" y="335"/>
                      <a:pt x="366" y="333"/>
                      <a:pt x="370" y="331"/>
                    </a:cubicBezTo>
                    <a:cubicBezTo>
                      <a:pt x="382" y="328"/>
                      <a:pt x="395" y="333"/>
                      <a:pt x="402" y="343"/>
                    </a:cubicBezTo>
                    <a:cubicBezTo>
                      <a:pt x="410" y="348"/>
                      <a:pt x="401" y="362"/>
                      <a:pt x="411" y="365"/>
                    </a:cubicBezTo>
                    <a:cubicBezTo>
                      <a:pt x="411" y="358"/>
                      <a:pt x="414" y="352"/>
                      <a:pt x="412" y="346"/>
                    </a:cubicBezTo>
                    <a:cubicBezTo>
                      <a:pt x="414" y="343"/>
                      <a:pt x="416" y="347"/>
                      <a:pt x="419" y="346"/>
                    </a:cubicBezTo>
                    <a:cubicBezTo>
                      <a:pt x="434" y="348"/>
                      <a:pt x="449" y="357"/>
                      <a:pt x="456" y="372"/>
                    </a:cubicBezTo>
                    <a:cubicBezTo>
                      <a:pt x="461" y="387"/>
                      <a:pt x="460" y="403"/>
                      <a:pt x="450" y="416"/>
                    </a:cubicBezTo>
                    <a:cubicBezTo>
                      <a:pt x="443" y="423"/>
                      <a:pt x="431" y="427"/>
                      <a:pt x="421" y="424"/>
                    </a:cubicBezTo>
                    <a:cubicBezTo>
                      <a:pt x="420" y="422"/>
                      <a:pt x="414" y="419"/>
                      <a:pt x="417" y="416"/>
                    </a:cubicBezTo>
                    <a:cubicBezTo>
                      <a:pt x="424" y="415"/>
                      <a:pt x="430" y="412"/>
                      <a:pt x="435" y="409"/>
                    </a:cubicBezTo>
                    <a:cubicBezTo>
                      <a:pt x="440" y="404"/>
                      <a:pt x="446" y="400"/>
                      <a:pt x="447" y="393"/>
                    </a:cubicBezTo>
                    <a:cubicBezTo>
                      <a:pt x="442" y="382"/>
                      <a:pt x="433" y="373"/>
                      <a:pt x="422" y="366"/>
                    </a:cubicBezTo>
                    <a:cubicBezTo>
                      <a:pt x="420" y="366"/>
                      <a:pt x="416" y="365"/>
                      <a:pt x="415" y="367"/>
                    </a:cubicBezTo>
                    <a:cubicBezTo>
                      <a:pt x="422" y="373"/>
                      <a:pt x="430" y="381"/>
                      <a:pt x="437" y="388"/>
                    </a:cubicBezTo>
                    <a:cubicBezTo>
                      <a:pt x="441" y="399"/>
                      <a:pt x="425" y="402"/>
                      <a:pt x="420" y="409"/>
                    </a:cubicBezTo>
                    <a:cubicBezTo>
                      <a:pt x="416" y="408"/>
                      <a:pt x="412" y="409"/>
                      <a:pt x="409" y="412"/>
                    </a:cubicBezTo>
                    <a:cubicBezTo>
                      <a:pt x="410" y="421"/>
                      <a:pt x="411" y="432"/>
                      <a:pt x="405" y="439"/>
                    </a:cubicBezTo>
                    <a:cubicBezTo>
                      <a:pt x="400" y="448"/>
                      <a:pt x="389" y="447"/>
                      <a:pt x="381" y="449"/>
                    </a:cubicBezTo>
                    <a:cubicBezTo>
                      <a:pt x="375" y="448"/>
                      <a:pt x="368" y="446"/>
                      <a:pt x="364" y="441"/>
                    </a:cubicBezTo>
                    <a:cubicBezTo>
                      <a:pt x="358" y="438"/>
                      <a:pt x="359" y="431"/>
                      <a:pt x="352" y="430"/>
                    </a:cubicBezTo>
                    <a:close/>
                    <a:moveTo>
                      <a:pt x="384" y="118"/>
                    </a:moveTo>
                    <a:cubicBezTo>
                      <a:pt x="384" y="109"/>
                      <a:pt x="378" y="102"/>
                      <a:pt x="381" y="93"/>
                    </a:cubicBezTo>
                    <a:cubicBezTo>
                      <a:pt x="388" y="76"/>
                      <a:pt x="405" y="65"/>
                      <a:pt x="424" y="64"/>
                    </a:cubicBezTo>
                    <a:cubicBezTo>
                      <a:pt x="430" y="67"/>
                      <a:pt x="423" y="72"/>
                      <a:pt x="424" y="76"/>
                    </a:cubicBezTo>
                    <a:cubicBezTo>
                      <a:pt x="420" y="94"/>
                      <a:pt x="431" y="110"/>
                      <a:pt x="445" y="120"/>
                    </a:cubicBezTo>
                    <a:cubicBezTo>
                      <a:pt x="446" y="123"/>
                      <a:pt x="444" y="122"/>
                      <a:pt x="442" y="122"/>
                    </a:cubicBezTo>
                    <a:cubicBezTo>
                      <a:pt x="439" y="122"/>
                      <a:pt x="435" y="119"/>
                      <a:pt x="432" y="118"/>
                    </a:cubicBezTo>
                    <a:cubicBezTo>
                      <a:pt x="413" y="116"/>
                      <a:pt x="392" y="117"/>
                      <a:pt x="379" y="134"/>
                    </a:cubicBezTo>
                    <a:cubicBezTo>
                      <a:pt x="378" y="142"/>
                      <a:pt x="374" y="148"/>
                      <a:pt x="373" y="155"/>
                    </a:cubicBezTo>
                    <a:cubicBezTo>
                      <a:pt x="371" y="158"/>
                      <a:pt x="369" y="154"/>
                      <a:pt x="369" y="153"/>
                    </a:cubicBezTo>
                    <a:cubicBezTo>
                      <a:pt x="368" y="150"/>
                      <a:pt x="368" y="150"/>
                      <a:pt x="368" y="150"/>
                    </a:cubicBezTo>
                    <a:cubicBezTo>
                      <a:pt x="371" y="138"/>
                      <a:pt x="374" y="126"/>
                      <a:pt x="384" y="118"/>
                    </a:cubicBezTo>
                    <a:close/>
                    <a:moveTo>
                      <a:pt x="384" y="581"/>
                    </a:moveTo>
                    <a:cubicBezTo>
                      <a:pt x="374" y="587"/>
                      <a:pt x="369" y="599"/>
                      <a:pt x="369" y="611"/>
                    </a:cubicBezTo>
                    <a:cubicBezTo>
                      <a:pt x="371" y="620"/>
                      <a:pt x="375" y="629"/>
                      <a:pt x="382" y="636"/>
                    </a:cubicBezTo>
                    <a:cubicBezTo>
                      <a:pt x="385" y="641"/>
                      <a:pt x="381" y="645"/>
                      <a:pt x="380" y="650"/>
                    </a:cubicBezTo>
                    <a:cubicBezTo>
                      <a:pt x="378" y="663"/>
                      <a:pt x="383" y="676"/>
                      <a:pt x="390" y="687"/>
                    </a:cubicBezTo>
                    <a:cubicBezTo>
                      <a:pt x="398" y="694"/>
                      <a:pt x="407" y="700"/>
                      <a:pt x="418" y="700"/>
                    </a:cubicBezTo>
                    <a:cubicBezTo>
                      <a:pt x="428" y="695"/>
                      <a:pt x="420" y="682"/>
                      <a:pt x="427" y="675"/>
                    </a:cubicBezTo>
                    <a:cubicBezTo>
                      <a:pt x="432" y="663"/>
                      <a:pt x="442" y="652"/>
                      <a:pt x="453" y="645"/>
                    </a:cubicBezTo>
                    <a:cubicBezTo>
                      <a:pt x="453" y="644"/>
                      <a:pt x="452" y="644"/>
                      <a:pt x="451" y="644"/>
                    </a:cubicBezTo>
                    <a:cubicBezTo>
                      <a:pt x="436" y="649"/>
                      <a:pt x="421" y="647"/>
                      <a:pt x="406" y="644"/>
                    </a:cubicBezTo>
                    <a:cubicBezTo>
                      <a:pt x="390" y="637"/>
                      <a:pt x="388" y="620"/>
                      <a:pt x="387" y="606"/>
                    </a:cubicBezTo>
                    <a:cubicBezTo>
                      <a:pt x="387" y="592"/>
                      <a:pt x="395" y="581"/>
                      <a:pt x="407" y="575"/>
                    </a:cubicBezTo>
                    <a:cubicBezTo>
                      <a:pt x="408" y="574"/>
                      <a:pt x="406" y="573"/>
                      <a:pt x="405" y="573"/>
                    </a:cubicBezTo>
                    <a:cubicBezTo>
                      <a:pt x="398" y="574"/>
                      <a:pt x="390" y="575"/>
                      <a:pt x="384" y="581"/>
                    </a:cubicBezTo>
                    <a:close/>
                    <a:moveTo>
                      <a:pt x="372" y="358"/>
                    </a:moveTo>
                    <a:cubicBezTo>
                      <a:pt x="372" y="358"/>
                      <a:pt x="371" y="358"/>
                      <a:pt x="371" y="360"/>
                    </a:cubicBezTo>
                    <a:cubicBezTo>
                      <a:pt x="372" y="360"/>
                      <a:pt x="373" y="360"/>
                      <a:pt x="374" y="359"/>
                    </a:cubicBezTo>
                    <a:cubicBezTo>
                      <a:pt x="372" y="358"/>
                      <a:pt x="372" y="358"/>
                      <a:pt x="372" y="358"/>
                    </a:cubicBezTo>
                    <a:close/>
                    <a:moveTo>
                      <a:pt x="60" y="327"/>
                    </a:moveTo>
                    <a:cubicBezTo>
                      <a:pt x="55" y="331"/>
                      <a:pt x="49" y="334"/>
                      <a:pt x="49" y="341"/>
                    </a:cubicBezTo>
                    <a:cubicBezTo>
                      <a:pt x="50" y="347"/>
                      <a:pt x="56" y="346"/>
                      <a:pt x="60" y="346"/>
                    </a:cubicBezTo>
                    <a:cubicBezTo>
                      <a:pt x="67" y="347"/>
                      <a:pt x="73" y="356"/>
                      <a:pt x="76" y="362"/>
                    </a:cubicBezTo>
                    <a:cubicBezTo>
                      <a:pt x="88" y="374"/>
                      <a:pt x="105" y="378"/>
                      <a:pt x="122" y="373"/>
                    </a:cubicBezTo>
                    <a:cubicBezTo>
                      <a:pt x="129" y="378"/>
                      <a:pt x="139" y="382"/>
                      <a:pt x="148" y="378"/>
                    </a:cubicBezTo>
                    <a:cubicBezTo>
                      <a:pt x="153" y="378"/>
                      <a:pt x="157" y="372"/>
                      <a:pt x="162" y="373"/>
                    </a:cubicBezTo>
                    <a:cubicBezTo>
                      <a:pt x="166" y="378"/>
                      <a:pt x="173" y="381"/>
                      <a:pt x="174" y="387"/>
                    </a:cubicBezTo>
                    <a:cubicBezTo>
                      <a:pt x="172" y="393"/>
                      <a:pt x="168" y="397"/>
                      <a:pt x="162" y="398"/>
                    </a:cubicBezTo>
                    <a:cubicBezTo>
                      <a:pt x="149" y="385"/>
                      <a:pt x="130" y="388"/>
                      <a:pt x="114" y="394"/>
                    </a:cubicBezTo>
                    <a:cubicBezTo>
                      <a:pt x="110" y="392"/>
                      <a:pt x="104" y="393"/>
                      <a:pt x="99" y="394"/>
                    </a:cubicBezTo>
                    <a:cubicBezTo>
                      <a:pt x="83" y="397"/>
                      <a:pt x="78" y="414"/>
                      <a:pt x="71" y="425"/>
                    </a:cubicBezTo>
                    <a:cubicBezTo>
                      <a:pt x="66" y="431"/>
                      <a:pt x="59" y="429"/>
                      <a:pt x="52" y="428"/>
                    </a:cubicBezTo>
                    <a:cubicBezTo>
                      <a:pt x="50" y="431"/>
                      <a:pt x="52" y="436"/>
                      <a:pt x="53" y="440"/>
                    </a:cubicBezTo>
                    <a:cubicBezTo>
                      <a:pt x="55" y="450"/>
                      <a:pt x="64" y="455"/>
                      <a:pt x="70" y="461"/>
                    </a:cubicBezTo>
                    <a:cubicBezTo>
                      <a:pt x="78" y="465"/>
                      <a:pt x="88" y="468"/>
                      <a:pt x="97" y="464"/>
                    </a:cubicBezTo>
                    <a:cubicBezTo>
                      <a:pt x="102" y="466"/>
                      <a:pt x="108" y="462"/>
                      <a:pt x="112" y="463"/>
                    </a:cubicBezTo>
                    <a:cubicBezTo>
                      <a:pt x="117" y="468"/>
                      <a:pt x="123" y="470"/>
                      <a:pt x="130" y="472"/>
                    </a:cubicBezTo>
                    <a:cubicBezTo>
                      <a:pt x="137" y="471"/>
                      <a:pt x="146" y="472"/>
                      <a:pt x="151" y="466"/>
                    </a:cubicBezTo>
                    <a:cubicBezTo>
                      <a:pt x="157" y="463"/>
                      <a:pt x="157" y="458"/>
                      <a:pt x="163" y="455"/>
                    </a:cubicBezTo>
                    <a:cubicBezTo>
                      <a:pt x="167" y="460"/>
                      <a:pt x="173" y="460"/>
                      <a:pt x="176" y="465"/>
                    </a:cubicBezTo>
                    <a:cubicBezTo>
                      <a:pt x="173" y="473"/>
                      <a:pt x="173" y="473"/>
                      <a:pt x="173" y="473"/>
                    </a:cubicBezTo>
                    <a:cubicBezTo>
                      <a:pt x="167" y="490"/>
                      <a:pt x="178" y="507"/>
                      <a:pt x="167" y="522"/>
                    </a:cubicBezTo>
                    <a:cubicBezTo>
                      <a:pt x="164" y="524"/>
                      <a:pt x="161" y="526"/>
                      <a:pt x="157" y="524"/>
                    </a:cubicBezTo>
                    <a:cubicBezTo>
                      <a:pt x="148" y="520"/>
                      <a:pt x="160" y="512"/>
                      <a:pt x="154" y="505"/>
                    </a:cubicBezTo>
                    <a:cubicBezTo>
                      <a:pt x="146" y="496"/>
                      <a:pt x="133" y="495"/>
                      <a:pt x="122" y="499"/>
                    </a:cubicBezTo>
                    <a:cubicBezTo>
                      <a:pt x="110" y="501"/>
                      <a:pt x="110" y="514"/>
                      <a:pt x="105" y="522"/>
                    </a:cubicBezTo>
                    <a:cubicBezTo>
                      <a:pt x="103" y="540"/>
                      <a:pt x="109" y="559"/>
                      <a:pt x="124" y="569"/>
                    </a:cubicBezTo>
                    <a:cubicBezTo>
                      <a:pt x="122" y="580"/>
                      <a:pt x="127" y="588"/>
                      <a:pt x="134" y="594"/>
                    </a:cubicBezTo>
                    <a:cubicBezTo>
                      <a:pt x="147" y="606"/>
                      <a:pt x="164" y="603"/>
                      <a:pt x="178" y="596"/>
                    </a:cubicBezTo>
                    <a:cubicBezTo>
                      <a:pt x="183" y="602"/>
                      <a:pt x="187" y="609"/>
                      <a:pt x="191" y="615"/>
                    </a:cubicBezTo>
                    <a:cubicBezTo>
                      <a:pt x="182" y="620"/>
                      <a:pt x="184" y="630"/>
                      <a:pt x="181" y="637"/>
                    </a:cubicBezTo>
                    <a:cubicBezTo>
                      <a:pt x="182" y="646"/>
                      <a:pt x="185" y="653"/>
                      <a:pt x="191" y="659"/>
                    </a:cubicBezTo>
                    <a:cubicBezTo>
                      <a:pt x="200" y="667"/>
                      <a:pt x="213" y="673"/>
                      <a:pt x="224" y="672"/>
                    </a:cubicBezTo>
                    <a:cubicBezTo>
                      <a:pt x="234" y="667"/>
                      <a:pt x="236" y="680"/>
                      <a:pt x="244" y="681"/>
                    </a:cubicBezTo>
                    <a:cubicBezTo>
                      <a:pt x="255" y="686"/>
                      <a:pt x="268" y="681"/>
                      <a:pt x="279" y="678"/>
                    </a:cubicBezTo>
                    <a:cubicBezTo>
                      <a:pt x="289" y="672"/>
                      <a:pt x="299" y="661"/>
                      <a:pt x="297" y="648"/>
                    </a:cubicBezTo>
                    <a:cubicBezTo>
                      <a:pt x="296" y="641"/>
                      <a:pt x="291" y="633"/>
                      <a:pt x="284" y="631"/>
                    </a:cubicBezTo>
                    <a:cubicBezTo>
                      <a:pt x="279" y="634"/>
                      <a:pt x="271" y="637"/>
                      <a:pt x="264" y="634"/>
                    </a:cubicBezTo>
                    <a:cubicBezTo>
                      <a:pt x="259" y="631"/>
                      <a:pt x="257" y="625"/>
                      <a:pt x="258" y="619"/>
                    </a:cubicBezTo>
                    <a:cubicBezTo>
                      <a:pt x="259" y="616"/>
                      <a:pt x="260" y="612"/>
                      <a:pt x="264" y="611"/>
                    </a:cubicBezTo>
                    <a:cubicBezTo>
                      <a:pt x="280" y="610"/>
                      <a:pt x="295" y="602"/>
                      <a:pt x="304" y="589"/>
                    </a:cubicBezTo>
                    <a:cubicBezTo>
                      <a:pt x="307" y="589"/>
                      <a:pt x="310" y="588"/>
                      <a:pt x="311" y="586"/>
                    </a:cubicBezTo>
                    <a:cubicBezTo>
                      <a:pt x="309" y="581"/>
                      <a:pt x="312" y="577"/>
                      <a:pt x="312" y="572"/>
                    </a:cubicBezTo>
                    <a:cubicBezTo>
                      <a:pt x="320" y="567"/>
                      <a:pt x="330" y="563"/>
                      <a:pt x="334" y="554"/>
                    </a:cubicBezTo>
                    <a:cubicBezTo>
                      <a:pt x="337" y="546"/>
                      <a:pt x="336" y="539"/>
                      <a:pt x="334" y="533"/>
                    </a:cubicBezTo>
                    <a:cubicBezTo>
                      <a:pt x="331" y="522"/>
                      <a:pt x="321" y="514"/>
                      <a:pt x="311" y="512"/>
                    </a:cubicBezTo>
                    <a:cubicBezTo>
                      <a:pt x="306" y="510"/>
                      <a:pt x="301" y="515"/>
                      <a:pt x="297" y="512"/>
                    </a:cubicBezTo>
                    <a:cubicBezTo>
                      <a:pt x="293" y="505"/>
                      <a:pt x="287" y="497"/>
                      <a:pt x="279" y="495"/>
                    </a:cubicBezTo>
                    <a:cubicBezTo>
                      <a:pt x="266" y="494"/>
                      <a:pt x="252" y="498"/>
                      <a:pt x="245" y="508"/>
                    </a:cubicBezTo>
                    <a:cubicBezTo>
                      <a:pt x="243" y="516"/>
                      <a:pt x="239" y="525"/>
                      <a:pt x="245" y="533"/>
                    </a:cubicBezTo>
                    <a:cubicBezTo>
                      <a:pt x="255" y="532"/>
                      <a:pt x="255" y="532"/>
                      <a:pt x="255" y="532"/>
                    </a:cubicBezTo>
                    <a:cubicBezTo>
                      <a:pt x="259" y="535"/>
                      <a:pt x="264" y="539"/>
                      <a:pt x="266" y="544"/>
                    </a:cubicBezTo>
                    <a:cubicBezTo>
                      <a:pt x="268" y="548"/>
                      <a:pt x="267" y="555"/>
                      <a:pt x="264" y="559"/>
                    </a:cubicBezTo>
                    <a:cubicBezTo>
                      <a:pt x="256" y="565"/>
                      <a:pt x="247" y="566"/>
                      <a:pt x="237" y="564"/>
                    </a:cubicBezTo>
                    <a:cubicBezTo>
                      <a:pt x="225" y="559"/>
                      <a:pt x="219" y="547"/>
                      <a:pt x="217" y="535"/>
                    </a:cubicBezTo>
                    <a:cubicBezTo>
                      <a:pt x="214" y="518"/>
                      <a:pt x="219" y="500"/>
                      <a:pt x="231" y="488"/>
                    </a:cubicBezTo>
                    <a:cubicBezTo>
                      <a:pt x="244" y="475"/>
                      <a:pt x="263" y="472"/>
                      <a:pt x="281" y="471"/>
                    </a:cubicBezTo>
                    <a:cubicBezTo>
                      <a:pt x="289" y="472"/>
                      <a:pt x="297" y="470"/>
                      <a:pt x="304" y="475"/>
                    </a:cubicBezTo>
                    <a:cubicBezTo>
                      <a:pt x="308" y="482"/>
                      <a:pt x="314" y="487"/>
                      <a:pt x="319" y="492"/>
                    </a:cubicBezTo>
                    <a:cubicBezTo>
                      <a:pt x="331" y="500"/>
                      <a:pt x="344" y="504"/>
                      <a:pt x="359" y="504"/>
                    </a:cubicBezTo>
                    <a:cubicBezTo>
                      <a:pt x="375" y="504"/>
                      <a:pt x="392" y="502"/>
                      <a:pt x="407" y="497"/>
                    </a:cubicBezTo>
                    <a:cubicBezTo>
                      <a:pt x="423" y="495"/>
                      <a:pt x="441" y="498"/>
                      <a:pt x="456" y="506"/>
                    </a:cubicBezTo>
                    <a:cubicBezTo>
                      <a:pt x="472" y="517"/>
                      <a:pt x="481" y="535"/>
                      <a:pt x="481" y="555"/>
                    </a:cubicBezTo>
                    <a:cubicBezTo>
                      <a:pt x="486" y="562"/>
                      <a:pt x="495" y="566"/>
                      <a:pt x="497" y="575"/>
                    </a:cubicBezTo>
                    <a:cubicBezTo>
                      <a:pt x="503" y="591"/>
                      <a:pt x="502" y="613"/>
                      <a:pt x="489" y="626"/>
                    </a:cubicBezTo>
                    <a:cubicBezTo>
                      <a:pt x="469" y="646"/>
                      <a:pt x="446" y="661"/>
                      <a:pt x="432" y="686"/>
                    </a:cubicBezTo>
                    <a:cubicBezTo>
                      <a:pt x="429" y="692"/>
                      <a:pt x="432" y="701"/>
                      <a:pt x="427" y="707"/>
                    </a:cubicBezTo>
                    <a:cubicBezTo>
                      <a:pt x="410" y="708"/>
                      <a:pt x="391" y="700"/>
                      <a:pt x="380" y="686"/>
                    </a:cubicBezTo>
                    <a:cubicBezTo>
                      <a:pt x="371" y="675"/>
                      <a:pt x="367" y="656"/>
                      <a:pt x="375" y="644"/>
                    </a:cubicBezTo>
                    <a:cubicBezTo>
                      <a:pt x="380" y="635"/>
                      <a:pt x="367" y="632"/>
                      <a:pt x="367" y="626"/>
                    </a:cubicBezTo>
                    <a:cubicBezTo>
                      <a:pt x="360" y="615"/>
                      <a:pt x="364" y="600"/>
                      <a:pt x="367" y="589"/>
                    </a:cubicBezTo>
                    <a:cubicBezTo>
                      <a:pt x="375" y="581"/>
                      <a:pt x="383" y="571"/>
                      <a:pt x="393" y="566"/>
                    </a:cubicBezTo>
                    <a:cubicBezTo>
                      <a:pt x="403" y="563"/>
                      <a:pt x="415" y="561"/>
                      <a:pt x="422" y="570"/>
                    </a:cubicBezTo>
                    <a:cubicBezTo>
                      <a:pt x="423" y="573"/>
                      <a:pt x="425" y="576"/>
                      <a:pt x="423" y="580"/>
                    </a:cubicBezTo>
                    <a:cubicBezTo>
                      <a:pt x="421" y="583"/>
                      <a:pt x="416" y="583"/>
                      <a:pt x="412" y="584"/>
                    </a:cubicBezTo>
                    <a:cubicBezTo>
                      <a:pt x="403" y="589"/>
                      <a:pt x="396" y="597"/>
                      <a:pt x="393" y="607"/>
                    </a:cubicBezTo>
                    <a:cubicBezTo>
                      <a:pt x="393" y="616"/>
                      <a:pt x="396" y="622"/>
                      <a:pt x="401" y="629"/>
                    </a:cubicBezTo>
                    <a:cubicBezTo>
                      <a:pt x="406" y="634"/>
                      <a:pt x="411" y="641"/>
                      <a:pt x="418" y="641"/>
                    </a:cubicBezTo>
                    <a:cubicBezTo>
                      <a:pt x="431" y="643"/>
                      <a:pt x="443" y="642"/>
                      <a:pt x="454" y="636"/>
                    </a:cubicBezTo>
                    <a:cubicBezTo>
                      <a:pt x="472" y="625"/>
                      <a:pt x="470" y="601"/>
                      <a:pt x="468" y="583"/>
                    </a:cubicBezTo>
                    <a:cubicBezTo>
                      <a:pt x="475" y="564"/>
                      <a:pt x="468" y="543"/>
                      <a:pt x="457" y="529"/>
                    </a:cubicBezTo>
                    <a:cubicBezTo>
                      <a:pt x="445" y="514"/>
                      <a:pt x="429" y="509"/>
                      <a:pt x="410" y="510"/>
                    </a:cubicBezTo>
                    <a:cubicBezTo>
                      <a:pt x="382" y="513"/>
                      <a:pt x="354" y="529"/>
                      <a:pt x="344" y="556"/>
                    </a:cubicBezTo>
                    <a:cubicBezTo>
                      <a:pt x="340" y="563"/>
                      <a:pt x="331" y="566"/>
                      <a:pt x="327" y="574"/>
                    </a:cubicBezTo>
                    <a:cubicBezTo>
                      <a:pt x="312" y="591"/>
                      <a:pt x="317" y="617"/>
                      <a:pt x="327" y="636"/>
                    </a:cubicBezTo>
                    <a:cubicBezTo>
                      <a:pt x="329" y="648"/>
                      <a:pt x="324" y="660"/>
                      <a:pt x="327" y="673"/>
                    </a:cubicBezTo>
                    <a:cubicBezTo>
                      <a:pt x="329" y="691"/>
                      <a:pt x="336" y="707"/>
                      <a:pt x="346" y="721"/>
                    </a:cubicBezTo>
                    <a:cubicBezTo>
                      <a:pt x="356" y="728"/>
                      <a:pt x="365" y="737"/>
                      <a:pt x="377" y="740"/>
                    </a:cubicBezTo>
                    <a:cubicBezTo>
                      <a:pt x="401" y="748"/>
                      <a:pt x="426" y="757"/>
                      <a:pt x="451" y="751"/>
                    </a:cubicBezTo>
                    <a:cubicBezTo>
                      <a:pt x="465" y="748"/>
                      <a:pt x="480" y="742"/>
                      <a:pt x="490" y="731"/>
                    </a:cubicBezTo>
                    <a:cubicBezTo>
                      <a:pt x="494" y="729"/>
                      <a:pt x="493" y="725"/>
                      <a:pt x="492" y="722"/>
                    </a:cubicBezTo>
                    <a:cubicBezTo>
                      <a:pt x="485" y="718"/>
                      <a:pt x="481" y="712"/>
                      <a:pt x="479" y="705"/>
                    </a:cubicBezTo>
                    <a:cubicBezTo>
                      <a:pt x="479" y="690"/>
                      <a:pt x="490" y="679"/>
                      <a:pt x="500" y="671"/>
                    </a:cubicBezTo>
                    <a:cubicBezTo>
                      <a:pt x="505" y="667"/>
                      <a:pt x="510" y="662"/>
                      <a:pt x="516" y="662"/>
                    </a:cubicBezTo>
                    <a:cubicBezTo>
                      <a:pt x="511" y="674"/>
                      <a:pt x="513" y="687"/>
                      <a:pt x="520" y="696"/>
                    </a:cubicBezTo>
                    <a:cubicBezTo>
                      <a:pt x="529" y="702"/>
                      <a:pt x="529" y="702"/>
                      <a:pt x="529" y="702"/>
                    </a:cubicBezTo>
                    <a:cubicBezTo>
                      <a:pt x="541" y="706"/>
                      <a:pt x="551" y="696"/>
                      <a:pt x="562" y="697"/>
                    </a:cubicBezTo>
                    <a:cubicBezTo>
                      <a:pt x="576" y="706"/>
                      <a:pt x="584" y="723"/>
                      <a:pt x="587" y="739"/>
                    </a:cubicBezTo>
                    <a:cubicBezTo>
                      <a:pt x="589" y="743"/>
                      <a:pt x="586" y="748"/>
                      <a:pt x="588" y="752"/>
                    </a:cubicBezTo>
                    <a:cubicBezTo>
                      <a:pt x="610" y="755"/>
                      <a:pt x="610" y="755"/>
                      <a:pt x="610" y="755"/>
                    </a:cubicBezTo>
                    <a:cubicBezTo>
                      <a:pt x="704" y="754"/>
                      <a:pt x="805" y="756"/>
                      <a:pt x="901" y="756"/>
                    </a:cubicBezTo>
                    <a:cubicBezTo>
                      <a:pt x="903" y="755"/>
                      <a:pt x="903" y="755"/>
                      <a:pt x="903" y="755"/>
                    </a:cubicBezTo>
                    <a:cubicBezTo>
                      <a:pt x="903" y="753"/>
                      <a:pt x="904" y="750"/>
                      <a:pt x="902" y="748"/>
                    </a:cubicBezTo>
                    <a:cubicBezTo>
                      <a:pt x="898" y="749"/>
                      <a:pt x="895" y="745"/>
                      <a:pt x="891" y="747"/>
                    </a:cubicBezTo>
                    <a:cubicBezTo>
                      <a:pt x="711" y="746"/>
                      <a:pt x="711" y="746"/>
                      <a:pt x="711" y="746"/>
                    </a:cubicBezTo>
                    <a:cubicBezTo>
                      <a:pt x="598" y="746"/>
                      <a:pt x="598" y="746"/>
                      <a:pt x="598" y="746"/>
                    </a:cubicBezTo>
                    <a:cubicBezTo>
                      <a:pt x="596" y="745"/>
                      <a:pt x="596" y="745"/>
                      <a:pt x="596" y="745"/>
                    </a:cubicBezTo>
                    <a:cubicBezTo>
                      <a:pt x="591" y="724"/>
                      <a:pt x="584" y="705"/>
                      <a:pt x="568" y="689"/>
                    </a:cubicBezTo>
                    <a:cubicBezTo>
                      <a:pt x="556" y="679"/>
                      <a:pt x="548" y="697"/>
                      <a:pt x="535" y="695"/>
                    </a:cubicBezTo>
                    <a:cubicBezTo>
                      <a:pt x="529" y="693"/>
                      <a:pt x="523" y="691"/>
                      <a:pt x="522" y="685"/>
                    </a:cubicBezTo>
                    <a:cubicBezTo>
                      <a:pt x="517" y="671"/>
                      <a:pt x="525" y="659"/>
                      <a:pt x="535" y="650"/>
                    </a:cubicBezTo>
                    <a:cubicBezTo>
                      <a:pt x="538" y="650"/>
                      <a:pt x="540" y="650"/>
                      <a:pt x="543" y="649"/>
                    </a:cubicBezTo>
                    <a:cubicBezTo>
                      <a:pt x="567" y="644"/>
                      <a:pt x="589" y="656"/>
                      <a:pt x="605" y="674"/>
                    </a:cubicBezTo>
                    <a:cubicBezTo>
                      <a:pt x="612" y="686"/>
                      <a:pt x="619" y="697"/>
                      <a:pt x="621" y="710"/>
                    </a:cubicBezTo>
                    <a:cubicBezTo>
                      <a:pt x="654" y="710"/>
                      <a:pt x="684" y="711"/>
                      <a:pt x="715" y="712"/>
                    </a:cubicBezTo>
                    <a:cubicBezTo>
                      <a:pt x="897" y="714"/>
                      <a:pt x="897" y="714"/>
                      <a:pt x="897" y="714"/>
                    </a:cubicBezTo>
                    <a:cubicBezTo>
                      <a:pt x="902" y="713"/>
                      <a:pt x="902" y="713"/>
                      <a:pt x="902" y="713"/>
                    </a:cubicBezTo>
                    <a:cubicBezTo>
                      <a:pt x="903" y="711"/>
                      <a:pt x="903" y="708"/>
                      <a:pt x="902" y="706"/>
                    </a:cubicBezTo>
                    <a:cubicBezTo>
                      <a:pt x="863" y="705"/>
                      <a:pt x="829" y="704"/>
                      <a:pt x="792" y="704"/>
                    </a:cubicBezTo>
                    <a:cubicBezTo>
                      <a:pt x="627" y="701"/>
                      <a:pt x="627" y="701"/>
                      <a:pt x="627" y="701"/>
                    </a:cubicBezTo>
                    <a:cubicBezTo>
                      <a:pt x="624" y="700"/>
                      <a:pt x="624" y="700"/>
                      <a:pt x="624" y="700"/>
                    </a:cubicBezTo>
                    <a:cubicBezTo>
                      <a:pt x="619" y="678"/>
                      <a:pt x="603" y="656"/>
                      <a:pt x="581" y="646"/>
                    </a:cubicBezTo>
                    <a:cubicBezTo>
                      <a:pt x="569" y="641"/>
                      <a:pt x="557" y="637"/>
                      <a:pt x="543" y="640"/>
                    </a:cubicBezTo>
                    <a:cubicBezTo>
                      <a:pt x="542" y="639"/>
                      <a:pt x="542" y="639"/>
                      <a:pt x="542" y="639"/>
                    </a:cubicBezTo>
                    <a:cubicBezTo>
                      <a:pt x="549" y="628"/>
                      <a:pt x="552" y="614"/>
                      <a:pt x="552" y="602"/>
                    </a:cubicBezTo>
                    <a:cubicBezTo>
                      <a:pt x="548" y="576"/>
                      <a:pt x="540" y="552"/>
                      <a:pt x="522" y="532"/>
                    </a:cubicBezTo>
                    <a:cubicBezTo>
                      <a:pt x="520" y="511"/>
                      <a:pt x="520" y="511"/>
                      <a:pt x="520" y="511"/>
                    </a:cubicBezTo>
                    <a:cubicBezTo>
                      <a:pt x="517" y="497"/>
                      <a:pt x="512" y="485"/>
                      <a:pt x="502" y="475"/>
                    </a:cubicBezTo>
                    <a:cubicBezTo>
                      <a:pt x="499" y="467"/>
                      <a:pt x="478" y="463"/>
                      <a:pt x="491" y="452"/>
                    </a:cubicBezTo>
                    <a:cubicBezTo>
                      <a:pt x="510" y="436"/>
                      <a:pt x="514" y="410"/>
                      <a:pt x="518" y="386"/>
                    </a:cubicBezTo>
                    <a:cubicBezTo>
                      <a:pt x="521" y="357"/>
                      <a:pt x="506" y="330"/>
                      <a:pt x="481" y="316"/>
                    </a:cubicBezTo>
                    <a:cubicBezTo>
                      <a:pt x="497" y="304"/>
                      <a:pt x="515" y="292"/>
                      <a:pt x="521" y="273"/>
                    </a:cubicBezTo>
                    <a:cubicBezTo>
                      <a:pt x="523" y="261"/>
                      <a:pt x="528" y="250"/>
                      <a:pt x="524" y="238"/>
                    </a:cubicBezTo>
                    <a:cubicBezTo>
                      <a:pt x="518" y="228"/>
                      <a:pt x="530" y="222"/>
                      <a:pt x="535" y="215"/>
                    </a:cubicBezTo>
                    <a:cubicBezTo>
                      <a:pt x="538" y="212"/>
                      <a:pt x="537" y="208"/>
                      <a:pt x="541" y="205"/>
                    </a:cubicBezTo>
                    <a:cubicBezTo>
                      <a:pt x="548" y="183"/>
                      <a:pt x="548" y="183"/>
                      <a:pt x="548" y="183"/>
                    </a:cubicBezTo>
                    <a:cubicBezTo>
                      <a:pt x="553" y="172"/>
                      <a:pt x="547" y="161"/>
                      <a:pt x="546" y="150"/>
                    </a:cubicBezTo>
                    <a:cubicBezTo>
                      <a:pt x="535" y="129"/>
                      <a:pt x="535" y="129"/>
                      <a:pt x="535" y="129"/>
                    </a:cubicBezTo>
                    <a:cubicBezTo>
                      <a:pt x="536" y="128"/>
                      <a:pt x="536" y="128"/>
                      <a:pt x="536" y="128"/>
                    </a:cubicBezTo>
                    <a:cubicBezTo>
                      <a:pt x="547" y="131"/>
                      <a:pt x="558" y="138"/>
                      <a:pt x="571" y="133"/>
                    </a:cubicBezTo>
                    <a:cubicBezTo>
                      <a:pt x="593" y="128"/>
                      <a:pt x="615" y="111"/>
                      <a:pt x="621" y="86"/>
                    </a:cubicBezTo>
                    <a:cubicBezTo>
                      <a:pt x="622" y="82"/>
                      <a:pt x="626" y="77"/>
                      <a:pt x="622" y="73"/>
                    </a:cubicBezTo>
                    <a:cubicBezTo>
                      <a:pt x="621" y="73"/>
                      <a:pt x="618" y="73"/>
                      <a:pt x="617" y="75"/>
                    </a:cubicBezTo>
                    <a:cubicBezTo>
                      <a:pt x="612" y="83"/>
                      <a:pt x="611" y="95"/>
                      <a:pt x="604" y="103"/>
                    </a:cubicBezTo>
                    <a:cubicBezTo>
                      <a:pt x="592" y="121"/>
                      <a:pt x="570" y="131"/>
                      <a:pt x="548" y="127"/>
                    </a:cubicBezTo>
                    <a:cubicBezTo>
                      <a:pt x="536" y="121"/>
                      <a:pt x="520" y="113"/>
                      <a:pt x="520" y="96"/>
                    </a:cubicBezTo>
                    <a:cubicBezTo>
                      <a:pt x="518" y="89"/>
                      <a:pt x="522" y="82"/>
                      <a:pt x="526" y="77"/>
                    </a:cubicBezTo>
                    <a:cubicBezTo>
                      <a:pt x="530" y="74"/>
                      <a:pt x="535" y="73"/>
                      <a:pt x="540" y="73"/>
                    </a:cubicBezTo>
                    <a:cubicBezTo>
                      <a:pt x="548" y="73"/>
                      <a:pt x="548" y="83"/>
                      <a:pt x="553" y="87"/>
                    </a:cubicBezTo>
                    <a:cubicBezTo>
                      <a:pt x="565" y="89"/>
                      <a:pt x="577" y="82"/>
                      <a:pt x="583" y="73"/>
                    </a:cubicBezTo>
                    <a:cubicBezTo>
                      <a:pt x="586" y="71"/>
                      <a:pt x="582" y="65"/>
                      <a:pt x="588" y="65"/>
                    </a:cubicBezTo>
                    <a:cubicBezTo>
                      <a:pt x="592" y="54"/>
                      <a:pt x="594" y="42"/>
                      <a:pt x="597" y="30"/>
                    </a:cubicBezTo>
                    <a:cubicBezTo>
                      <a:pt x="612" y="29"/>
                      <a:pt x="628" y="31"/>
                      <a:pt x="642" y="30"/>
                    </a:cubicBezTo>
                    <a:cubicBezTo>
                      <a:pt x="846" y="32"/>
                      <a:pt x="846" y="32"/>
                      <a:pt x="846" y="32"/>
                    </a:cubicBezTo>
                    <a:cubicBezTo>
                      <a:pt x="864" y="32"/>
                      <a:pt x="882" y="34"/>
                      <a:pt x="900" y="31"/>
                    </a:cubicBezTo>
                    <a:cubicBezTo>
                      <a:pt x="900" y="30"/>
                      <a:pt x="901" y="28"/>
                      <a:pt x="899" y="26"/>
                    </a:cubicBezTo>
                    <a:cubicBezTo>
                      <a:pt x="852" y="25"/>
                      <a:pt x="801" y="26"/>
                      <a:pt x="754" y="25"/>
                    </a:cubicBezTo>
                    <a:cubicBezTo>
                      <a:pt x="741" y="24"/>
                      <a:pt x="726" y="25"/>
                      <a:pt x="713" y="23"/>
                    </a:cubicBezTo>
                    <a:cubicBezTo>
                      <a:pt x="679" y="25"/>
                      <a:pt x="644" y="22"/>
                      <a:pt x="611" y="22"/>
                    </a:cubicBezTo>
                    <a:cubicBezTo>
                      <a:pt x="604" y="22"/>
                      <a:pt x="594" y="18"/>
                      <a:pt x="591" y="26"/>
                    </a:cubicBezTo>
                    <a:cubicBezTo>
                      <a:pt x="584" y="32"/>
                      <a:pt x="588" y="42"/>
                      <a:pt x="585" y="50"/>
                    </a:cubicBezTo>
                    <a:cubicBezTo>
                      <a:pt x="580" y="60"/>
                      <a:pt x="578" y="73"/>
                      <a:pt x="565" y="77"/>
                    </a:cubicBezTo>
                    <a:cubicBezTo>
                      <a:pt x="558" y="80"/>
                      <a:pt x="554" y="73"/>
                      <a:pt x="549" y="69"/>
                    </a:cubicBezTo>
                    <a:cubicBezTo>
                      <a:pt x="542" y="63"/>
                      <a:pt x="532" y="68"/>
                      <a:pt x="524" y="70"/>
                    </a:cubicBezTo>
                    <a:cubicBezTo>
                      <a:pt x="517" y="74"/>
                      <a:pt x="512" y="82"/>
                      <a:pt x="512" y="90"/>
                    </a:cubicBezTo>
                    <a:cubicBezTo>
                      <a:pt x="511" y="95"/>
                      <a:pt x="515" y="101"/>
                      <a:pt x="512" y="105"/>
                    </a:cubicBezTo>
                    <a:cubicBezTo>
                      <a:pt x="498" y="99"/>
                      <a:pt x="481" y="89"/>
                      <a:pt x="479" y="73"/>
                    </a:cubicBezTo>
                    <a:cubicBezTo>
                      <a:pt x="479" y="65"/>
                      <a:pt x="481" y="58"/>
                      <a:pt x="487" y="53"/>
                    </a:cubicBezTo>
                    <a:cubicBezTo>
                      <a:pt x="489" y="51"/>
                      <a:pt x="492" y="53"/>
                      <a:pt x="494" y="51"/>
                    </a:cubicBezTo>
                    <a:cubicBezTo>
                      <a:pt x="496" y="48"/>
                      <a:pt x="496" y="43"/>
                      <a:pt x="497" y="40"/>
                    </a:cubicBezTo>
                    <a:cubicBezTo>
                      <a:pt x="489" y="31"/>
                      <a:pt x="479" y="27"/>
                      <a:pt x="469" y="22"/>
                    </a:cubicBezTo>
                    <a:cubicBezTo>
                      <a:pt x="453" y="20"/>
                      <a:pt x="439" y="11"/>
                      <a:pt x="421" y="13"/>
                    </a:cubicBezTo>
                    <a:cubicBezTo>
                      <a:pt x="390" y="16"/>
                      <a:pt x="360" y="28"/>
                      <a:pt x="342" y="54"/>
                    </a:cubicBezTo>
                    <a:cubicBezTo>
                      <a:pt x="335" y="63"/>
                      <a:pt x="333" y="74"/>
                      <a:pt x="329" y="83"/>
                    </a:cubicBezTo>
                    <a:cubicBezTo>
                      <a:pt x="329" y="93"/>
                      <a:pt x="325" y="102"/>
                      <a:pt x="328" y="111"/>
                    </a:cubicBezTo>
                    <a:cubicBezTo>
                      <a:pt x="323" y="123"/>
                      <a:pt x="317" y="134"/>
                      <a:pt x="316" y="148"/>
                    </a:cubicBezTo>
                    <a:cubicBezTo>
                      <a:pt x="316" y="160"/>
                      <a:pt x="320" y="170"/>
                      <a:pt x="327" y="180"/>
                    </a:cubicBezTo>
                    <a:cubicBezTo>
                      <a:pt x="328" y="186"/>
                      <a:pt x="343" y="189"/>
                      <a:pt x="334" y="196"/>
                    </a:cubicBezTo>
                    <a:cubicBezTo>
                      <a:pt x="328" y="194"/>
                      <a:pt x="323" y="186"/>
                      <a:pt x="316" y="186"/>
                    </a:cubicBezTo>
                    <a:cubicBezTo>
                      <a:pt x="312" y="183"/>
                      <a:pt x="304" y="189"/>
                      <a:pt x="300" y="183"/>
                    </a:cubicBezTo>
                    <a:cubicBezTo>
                      <a:pt x="296" y="171"/>
                      <a:pt x="284" y="164"/>
                      <a:pt x="273" y="160"/>
                    </a:cubicBezTo>
                    <a:cubicBezTo>
                      <a:pt x="270" y="162"/>
                      <a:pt x="266" y="160"/>
                      <a:pt x="263" y="159"/>
                    </a:cubicBezTo>
                    <a:cubicBezTo>
                      <a:pt x="259" y="158"/>
                      <a:pt x="252" y="154"/>
                      <a:pt x="252" y="148"/>
                    </a:cubicBezTo>
                    <a:cubicBezTo>
                      <a:pt x="252" y="142"/>
                      <a:pt x="254" y="137"/>
                      <a:pt x="258" y="133"/>
                    </a:cubicBezTo>
                    <a:cubicBezTo>
                      <a:pt x="263" y="131"/>
                      <a:pt x="269" y="129"/>
                      <a:pt x="274" y="134"/>
                    </a:cubicBezTo>
                    <a:cubicBezTo>
                      <a:pt x="280" y="138"/>
                      <a:pt x="284" y="132"/>
                      <a:pt x="289" y="128"/>
                    </a:cubicBezTo>
                    <a:cubicBezTo>
                      <a:pt x="292" y="121"/>
                      <a:pt x="293" y="113"/>
                      <a:pt x="290" y="105"/>
                    </a:cubicBezTo>
                    <a:cubicBezTo>
                      <a:pt x="286" y="98"/>
                      <a:pt x="278" y="93"/>
                      <a:pt x="269" y="90"/>
                    </a:cubicBezTo>
                    <a:cubicBezTo>
                      <a:pt x="253" y="84"/>
                      <a:pt x="235" y="88"/>
                      <a:pt x="224" y="102"/>
                    </a:cubicBezTo>
                    <a:cubicBezTo>
                      <a:pt x="213" y="103"/>
                      <a:pt x="203" y="104"/>
                      <a:pt x="195" y="112"/>
                    </a:cubicBezTo>
                    <a:cubicBezTo>
                      <a:pt x="182" y="120"/>
                      <a:pt x="176" y="136"/>
                      <a:pt x="181" y="151"/>
                    </a:cubicBezTo>
                    <a:cubicBezTo>
                      <a:pt x="183" y="154"/>
                      <a:pt x="183" y="154"/>
                      <a:pt x="183" y="154"/>
                    </a:cubicBezTo>
                    <a:cubicBezTo>
                      <a:pt x="190" y="165"/>
                      <a:pt x="173" y="167"/>
                      <a:pt x="169" y="173"/>
                    </a:cubicBezTo>
                    <a:cubicBezTo>
                      <a:pt x="165" y="173"/>
                      <a:pt x="161" y="171"/>
                      <a:pt x="156" y="171"/>
                    </a:cubicBezTo>
                    <a:cubicBezTo>
                      <a:pt x="142" y="174"/>
                      <a:pt x="128" y="179"/>
                      <a:pt x="122" y="192"/>
                    </a:cubicBezTo>
                    <a:cubicBezTo>
                      <a:pt x="117" y="204"/>
                      <a:pt x="119" y="215"/>
                      <a:pt x="124" y="226"/>
                    </a:cubicBezTo>
                    <a:cubicBezTo>
                      <a:pt x="119" y="230"/>
                      <a:pt x="118" y="236"/>
                      <a:pt x="117" y="242"/>
                    </a:cubicBezTo>
                    <a:cubicBezTo>
                      <a:pt x="116" y="256"/>
                      <a:pt x="121" y="267"/>
                      <a:pt x="131" y="276"/>
                    </a:cubicBezTo>
                    <a:cubicBezTo>
                      <a:pt x="131" y="278"/>
                      <a:pt x="131" y="278"/>
                      <a:pt x="131" y="278"/>
                    </a:cubicBezTo>
                    <a:cubicBezTo>
                      <a:pt x="128" y="278"/>
                      <a:pt x="126" y="282"/>
                      <a:pt x="122" y="280"/>
                    </a:cubicBezTo>
                    <a:cubicBezTo>
                      <a:pt x="113" y="281"/>
                      <a:pt x="119" y="290"/>
                      <a:pt x="117" y="295"/>
                    </a:cubicBezTo>
                    <a:cubicBezTo>
                      <a:pt x="119" y="297"/>
                      <a:pt x="118" y="301"/>
                      <a:pt x="121" y="302"/>
                    </a:cubicBezTo>
                    <a:cubicBezTo>
                      <a:pt x="112" y="304"/>
                      <a:pt x="107" y="311"/>
                      <a:pt x="103" y="318"/>
                    </a:cubicBezTo>
                    <a:cubicBezTo>
                      <a:pt x="94" y="317"/>
                      <a:pt x="85" y="313"/>
                      <a:pt x="77" y="319"/>
                    </a:cubicBezTo>
                    <a:cubicBezTo>
                      <a:pt x="70" y="319"/>
                      <a:pt x="65" y="323"/>
                      <a:pt x="60" y="327"/>
                    </a:cubicBezTo>
                    <a:close/>
                    <a:moveTo>
                      <a:pt x="130" y="165"/>
                    </a:moveTo>
                    <a:cubicBezTo>
                      <a:pt x="136" y="167"/>
                      <a:pt x="140" y="161"/>
                      <a:pt x="146" y="161"/>
                    </a:cubicBezTo>
                    <a:cubicBezTo>
                      <a:pt x="153" y="160"/>
                      <a:pt x="160" y="160"/>
                      <a:pt x="167" y="160"/>
                    </a:cubicBezTo>
                    <a:cubicBezTo>
                      <a:pt x="169" y="158"/>
                      <a:pt x="169" y="158"/>
                      <a:pt x="169" y="158"/>
                    </a:cubicBezTo>
                    <a:cubicBezTo>
                      <a:pt x="166" y="136"/>
                      <a:pt x="166" y="136"/>
                      <a:pt x="166" y="136"/>
                    </a:cubicBezTo>
                    <a:cubicBezTo>
                      <a:pt x="167" y="120"/>
                      <a:pt x="177" y="107"/>
                      <a:pt x="191" y="97"/>
                    </a:cubicBezTo>
                    <a:cubicBezTo>
                      <a:pt x="199" y="93"/>
                      <a:pt x="208" y="93"/>
                      <a:pt x="217" y="91"/>
                    </a:cubicBezTo>
                    <a:cubicBezTo>
                      <a:pt x="227" y="80"/>
                      <a:pt x="242" y="78"/>
                      <a:pt x="256" y="75"/>
                    </a:cubicBezTo>
                    <a:cubicBezTo>
                      <a:pt x="276" y="74"/>
                      <a:pt x="296" y="80"/>
                      <a:pt x="306" y="97"/>
                    </a:cubicBezTo>
                    <a:cubicBezTo>
                      <a:pt x="308" y="97"/>
                      <a:pt x="309" y="97"/>
                      <a:pt x="312" y="97"/>
                    </a:cubicBezTo>
                    <a:cubicBezTo>
                      <a:pt x="315" y="92"/>
                      <a:pt x="314" y="84"/>
                      <a:pt x="316" y="78"/>
                    </a:cubicBezTo>
                    <a:cubicBezTo>
                      <a:pt x="323" y="60"/>
                      <a:pt x="330" y="40"/>
                      <a:pt x="348" y="30"/>
                    </a:cubicBezTo>
                    <a:cubicBezTo>
                      <a:pt x="371" y="10"/>
                      <a:pt x="402" y="4"/>
                      <a:pt x="432" y="0"/>
                    </a:cubicBezTo>
                    <a:cubicBezTo>
                      <a:pt x="448" y="1"/>
                      <a:pt x="461" y="7"/>
                      <a:pt x="476" y="11"/>
                    </a:cubicBezTo>
                    <a:cubicBezTo>
                      <a:pt x="491" y="17"/>
                      <a:pt x="506" y="28"/>
                      <a:pt x="516" y="41"/>
                    </a:cubicBezTo>
                    <a:cubicBezTo>
                      <a:pt x="516" y="45"/>
                      <a:pt x="516" y="45"/>
                      <a:pt x="516" y="45"/>
                    </a:cubicBezTo>
                    <a:cubicBezTo>
                      <a:pt x="505" y="51"/>
                      <a:pt x="497" y="61"/>
                      <a:pt x="496" y="72"/>
                    </a:cubicBezTo>
                    <a:cubicBezTo>
                      <a:pt x="496" y="76"/>
                      <a:pt x="499" y="79"/>
                      <a:pt x="501" y="82"/>
                    </a:cubicBezTo>
                    <a:cubicBezTo>
                      <a:pt x="505" y="78"/>
                      <a:pt x="506" y="72"/>
                      <a:pt x="510" y="68"/>
                    </a:cubicBezTo>
                    <a:cubicBezTo>
                      <a:pt x="517" y="59"/>
                      <a:pt x="527" y="55"/>
                      <a:pt x="538" y="56"/>
                    </a:cubicBezTo>
                    <a:cubicBezTo>
                      <a:pt x="547" y="56"/>
                      <a:pt x="555" y="63"/>
                      <a:pt x="563" y="60"/>
                    </a:cubicBezTo>
                    <a:cubicBezTo>
                      <a:pt x="573" y="53"/>
                      <a:pt x="570" y="40"/>
                      <a:pt x="575" y="30"/>
                    </a:cubicBezTo>
                    <a:cubicBezTo>
                      <a:pt x="572" y="22"/>
                      <a:pt x="576" y="16"/>
                      <a:pt x="581" y="10"/>
                    </a:cubicBezTo>
                    <a:cubicBezTo>
                      <a:pt x="604" y="10"/>
                      <a:pt x="624" y="10"/>
                      <a:pt x="648" y="10"/>
                    </a:cubicBezTo>
                    <a:cubicBezTo>
                      <a:pt x="710" y="9"/>
                      <a:pt x="768" y="11"/>
                      <a:pt x="831" y="10"/>
                    </a:cubicBezTo>
                    <a:cubicBezTo>
                      <a:pt x="853" y="11"/>
                      <a:pt x="876" y="10"/>
                      <a:pt x="898" y="11"/>
                    </a:cubicBezTo>
                    <a:cubicBezTo>
                      <a:pt x="900" y="11"/>
                      <a:pt x="900" y="13"/>
                      <a:pt x="899" y="14"/>
                    </a:cubicBezTo>
                    <a:cubicBezTo>
                      <a:pt x="877" y="16"/>
                      <a:pt x="856" y="13"/>
                      <a:pt x="834" y="15"/>
                    </a:cubicBezTo>
                    <a:cubicBezTo>
                      <a:pt x="779" y="14"/>
                      <a:pt x="728" y="14"/>
                      <a:pt x="674" y="14"/>
                    </a:cubicBezTo>
                    <a:cubicBezTo>
                      <a:pt x="644" y="15"/>
                      <a:pt x="612" y="12"/>
                      <a:pt x="584" y="16"/>
                    </a:cubicBezTo>
                    <a:cubicBezTo>
                      <a:pt x="578" y="20"/>
                      <a:pt x="581" y="27"/>
                      <a:pt x="580" y="33"/>
                    </a:cubicBezTo>
                    <a:cubicBezTo>
                      <a:pt x="577" y="43"/>
                      <a:pt x="577" y="56"/>
                      <a:pt x="567" y="62"/>
                    </a:cubicBezTo>
                    <a:cubicBezTo>
                      <a:pt x="557" y="74"/>
                      <a:pt x="545" y="58"/>
                      <a:pt x="532" y="60"/>
                    </a:cubicBezTo>
                    <a:cubicBezTo>
                      <a:pt x="519" y="62"/>
                      <a:pt x="509" y="75"/>
                      <a:pt x="506" y="87"/>
                    </a:cubicBezTo>
                    <a:cubicBezTo>
                      <a:pt x="504" y="89"/>
                      <a:pt x="501" y="87"/>
                      <a:pt x="499" y="87"/>
                    </a:cubicBezTo>
                    <a:cubicBezTo>
                      <a:pt x="494" y="83"/>
                      <a:pt x="491" y="79"/>
                      <a:pt x="491" y="73"/>
                    </a:cubicBezTo>
                    <a:cubicBezTo>
                      <a:pt x="489" y="60"/>
                      <a:pt x="501" y="51"/>
                      <a:pt x="509" y="42"/>
                    </a:cubicBezTo>
                    <a:cubicBezTo>
                      <a:pt x="506" y="33"/>
                      <a:pt x="496" y="30"/>
                      <a:pt x="489" y="23"/>
                    </a:cubicBezTo>
                    <a:cubicBezTo>
                      <a:pt x="476" y="13"/>
                      <a:pt x="460" y="12"/>
                      <a:pt x="444" y="7"/>
                    </a:cubicBezTo>
                    <a:cubicBezTo>
                      <a:pt x="420" y="3"/>
                      <a:pt x="395" y="11"/>
                      <a:pt x="375" y="17"/>
                    </a:cubicBezTo>
                    <a:cubicBezTo>
                      <a:pt x="368" y="21"/>
                      <a:pt x="357" y="24"/>
                      <a:pt x="355" y="33"/>
                    </a:cubicBezTo>
                    <a:cubicBezTo>
                      <a:pt x="345" y="33"/>
                      <a:pt x="340" y="44"/>
                      <a:pt x="333" y="51"/>
                    </a:cubicBezTo>
                    <a:cubicBezTo>
                      <a:pt x="325" y="66"/>
                      <a:pt x="318" y="82"/>
                      <a:pt x="319" y="100"/>
                    </a:cubicBezTo>
                    <a:cubicBezTo>
                      <a:pt x="315" y="107"/>
                      <a:pt x="307" y="102"/>
                      <a:pt x="301" y="102"/>
                    </a:cubicBezTo>
                    <a:cubicBezTo>
                      <a:pt x="294" y="85"/>
                      <a:pt x="276" y="82"/>
                      <a:pt x="261" y="79"/>
                    </a:cubicBezTo>
                    <a:cubicBezTo>
                      <a:pt x="244" y="82"/>
                      <a:pt x="227" y="85"/>
                      <a:pt x="215" y="98"/>
                    </a:cubicBezTo>
                    <a:cubicBezTo>
                      <a:pt x="201" y="95"/>
                      <a:pt x="189" y="102"/>
                      <a:pt x="181" y="111"/>
                    </a:cubicBezTo>
                    <a:cubicBezTo>
                      <a:pt x="171" y="124"/>
                      <a:pt x="169" y="143"/>
                      <a:pt x="176" y="158"/>
                    </a:cubicBezTo>
                    <a:cubicBezTo>
                      <a:pt x="173" y="164"/>
                      <a:pt x="168" y="163"/>
                      <a:pt x="165" y="165"/>
                    </a:cubicBezTo>
                    <a:cubicBezTo>
                      <a:pt x="152" y="165"/>
                      <a:pt x="140" y="165"/>
                      <a:pt x="131" y="174"/>
                    </a:cubicBezTo>
                    <a:cubicBezTo>
                      <a:pt x="129" y="173"/>
                      <a:pt x="126" y="172"/>
                      <a:pt x="126" y="170"/>
                    </a:cubicBezTo>
                    <a:cubicBezTo>
                      <a:pt x="128" y="169"/>
                      <a:pt x="129" y="167"/>
                      <a:pt x="130"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4">
                <a:extLst>
                  <a:ext uri="{FF2B5EF4-FFF2-40B4-BE49-F238E27FC236}">
                    <a16:creationId xmlns:a16="http://schemas.microsoft.com/office/drawing/2014/main" xmlns="" id="{2C495C58-C74C-4847-BFAE-BF011BBAFC21}"/>
                  </a:ext>
                </a:extLst>
              </p:cNvPr>
              <p:cNvSpPr>
                <a:spLocks/>
              </p:cNvSpPr>
              <p:nvPr/>
            </p:nvSpPr>
            <p:spPr bwMode="auto">
              <a:xfrm>
                <a:off x="3570288" y="1341438"/>
                <a:ext cx="925513" cy="11112"/>
              </a:xfrm>
              <a:custGeom>
                <a:avLst/>
                <a:gdLst>
                  <a:gd name="T0" fmla="*/ 20 w 1153"/>
                  <a:gd name="T1" fmla="*/ 0 h 13"/>
                  <a:gd name="T2" fmla="*/ 143 w 1153"/>
                  <a:gd name="T3" fmla="*/ 2 h 13"/>
                  <a:gd name="T4" fmla="*/ 809 w 1153"/>
                  <a:gd name="T5" fmla="*/ 4 h 13"/>
                  <a:gd name="T6" fmla="*/ 1144 w 1153"/>
                  <a:gd name="T7" fmla="*/ 5 h 13"/>
                  <a:gd name="T8" fmla="*/ 1149 w 1153"/>
                  <a:gd name="T9" fmla="*/ 11 h 13"/>
                  <a:gd name="T10" fmla="*/ 1024 w 1153"/>
                  <a:gd name="T11" fmla="*/ 13 h 13"/>
                  <a:gd name="T12" fmla="*/ 1004 w 1153"/>
                  <a:gd name="T13" fmla="*/ 11 h 13"/>
                  <a:gd name="T14" fmla="*/ 773 w 1153"/>
                  <a:gd name="T15" fmla="*/ 12 h 13"/>
                  <a:gd name="T16" fmla="*/ 344 w 1153"/>
                  <a:gd name="T17" fmla="*/ 10 h 13"/>
                  <a:gd name="T18" fmla="*/ 34 w 1153"/>
                  <a:gd name="T19" fmla="*/ 9 h 13"/>
                  <a:gd name="T20" fmla="*/ 0 w 1153"/>
                  <a:gd name="T21" fmla="*/ 5 h 13"/>
                  <a:gd name="T22" fmla="*/ 20 w 1153"/>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3">
                    <a:moveTo>
                      <a:pt x="20" y="0"/>
                    </a:moveTo>
                    <a:cubicBezTo>
                      <a:pt x="143" y="2"/>
                      <a:pt x="143" y="2"/>
                      <a:pt x="143" y="2"/>
                    </a:cubicBezTo>
                    <a:cubicBezTo>
                      <a:pt x="809" y="4"/>
                      <a:pt x="809" y="4"/>
                      <a:pt x="809" y="4"/>
                    </a:cubicBezTo>
                    <a:cubicBezTo>
                      <a:pt x="922" y="3"/>
                      <a:pt x="1031" y="5"/>
                      <a:pt x="1144" y="5"/>
                    </a:cubicBezTo>
                    <a:cubicBezTo>
                      <a:pt x="1153" y="6"/>
                      <a:pt x="1149" y="9"/>
                      <a:pt x="1149" y="11"/>
                    </a:cubicBezTo>
                    <a:cubicBezTo>
                      <a:pt x="1106" y="12"/>
                      <a:pt x="1065" y="12"/>
                      <a:pt x="1024" y="13"/>
                    </a:cubicBezTo>
                    <a:cubicBezTo>
                      <a:pt x="1004" y="11"/>
                      <a:pt x="1004" y="11"/>
                      <a:pt x="1004" y="11"/>
                    </a:cubicBezTo>
                    <a:cubicBezTo>
                      <a:pt x="927" y="13"/>
                      <a:pt x="847" y="11"/>
                      <a:pt x="773" y="12"/>
                    </a:cubicBezTo>
                    <a:cubicBezTo>
                      <a:pt x="634" y="11"/>
                      <a:pt x="489" y="12"/>
                      <a:pt x="344" y="10"/>
                    </a:cubicBezTo>
                    <a:cubicBezTo>
                      <a:pt x="245" y="10"/>
                      <a:pt x="138" y="9"/>
                      <a:pt x="34" y="9"/>
                    </a:cubicBezTo>
                    <a:cubicBezTo>
                      <a:pt x="23" y="9"/>
                      <a:pt x="0" y="10"/>
                      <a:pt x="0" y="5"/>
                    </a:cubicBezTo>
                    <a:cubicBezTo>
                      <a:pt x="0" y="2"/>
                      <a:pt x="11" y="1"/>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Rectangle 15">
                <a:extLst>
                  <a:ext uri="{FF2B5EF4-FFF2-40B4-BE49-F238E27FC236}">
                    <a16:creationId xmlns:a16="http://schemas.microsoft.com/office/drawing/2014/main" xmlns="" id="{1EC1C8B1-E03F-4A69-A593-D6F677ABAA9B}"/>
                  </a:ext>
                </a:extLst>
              </p:cNvPr>
              <p:cNvSpPr>
                <a:spLocks noChangeArrowheads="1"/>
              </p:cNvSpPr>
              <p:nvPr/>
            </p:nvSpPr>
            <p:spPr bwMode="auto">
              <a:xfrm>
                <a:off x="3744913"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Rectangle 16">
                <a:extLst>
                  <a:ext uri="{FF2B5EF4-FFF2-40B4-BE49-F238E27FC236}">
                    <a16:creationId xmlns:a16="http://schemas.microsoft.com/office/drawing/2014/main" xmlns="" id="{757ED566-108D-406F-8FAA-3AFBD039E90D}"/>
                  </a:ext>
                </a:extLst>
              </p:cNvPr>
              <p:cNvSpPr>
                <a:spLocks noChangeArrowheads="1"/>
              </p:cNvSpPr>
              <p:nvPr/>
            </p:nvSpPr>
            <p:spPr bwMode="auto">
              <a:xfrm>
                <a:off x="3775076" y="1301750"/>
                <a:ext cx="717550" cy="15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7">
                <a:extLst>
                  <a:ext uri="{FF2B5EF4-FFF2-40B4-BE49-F238E27FC236}">
                    <a16:creationId xmlns:a16="http://schemas.microsoft.com/office/drawing/2014/main" xmlns="" id="{0EC73D87-0197-4879-9B72-E437D4DF54A7}"/>
                  </a:ext>
                </a:extLst>
              </p:cNvPr>
              <p:cNvSpPr>
                <a:spLocks/>
              </p:cNvSpPr>
              <p:nvPr/>
            </p:nvSpPr>
            <p:spPr bwMode="auto">
              <a:xfrm>
                <a:off x="4462463" y="1341438"/>
                <a:ext cx="925513" cy="9525"/>
              </a:xfrm>
              <a:custGeom>
                <a:avLst/>
                <a:gdLst>
                  <a:gd name="T0" fmla="*/ 1153 w 1153"/>
                  <a:gd name="T1" fmla="*/ 5 h 12"/>
                  <a:gd name="T2" fmla="*/ 1119 w 1153"/>
                  <a:gd name="T3" fmla="*/ 9 h 12"/>
                  <a:gd name="T4" fmla="*/ 809 w 1153"/>
                  <a:gd name="T5" fmla="*/ 10 h 12"/>
                  <a:gd name="T6" fmla="*/ 380 w 1153"/>
                  <a:gd name="T7" fmla="*/ 12 h 12"/>
                  <a:gd name="T8" fmla="*/ 149 w 1153"/>
                  <a:gd name="T9" fmla="*/ 11 h 12"/>
                  <a:gd name="T10" fmla="*/ 129 w 1153"/>
                  <a:gd name="T11" fmla="*/ 12 h 12"/>
                  <a:gd name="T12" fmla="*/ 4 w 1153"/>
                  <a:gd name="T13" fmla="*/ 11 h 12"/>
                  <a:gd name="T14" fmla="*/ 9 w 1153"/>
                  <a:gd name="T15" fmla="*/ 4 h 12"/>
                  <a:gd name="T16" fmla="*/ 344 w 1153"/>
                  <a:gd name="T17" fmla="*/ 3 h 12"/>
                  <a:gd name="T18" fmla="*/ 1010 w 1153"/>
                  <a:gd name="T19" fmla="*/ 2 h 12"/>
                  <a:gd name="T20" fmla="*/ 1133 w 1153"/>
                  <a:gd name="T21" fmla="*/ 0 h 12"/>
                  <a:gd name="T22" fmla="*/ 1153 w 1153"/>
                  <a:gd name="T2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2">
                    <a:moveTo>
                      <a:pt x="1153" y="5"/>
                    </a:moveTo>
                    <a:cubicBezTo>
                      <a:pt x="1153" y="10"/>
                      <a:pt x="1130" y="9"/>
                      <a:pt x="1119" y="9"/>
                    </a:cubicBezTo>
                    <a:cubicBezTo>
                      <a:pt x="1015" y="9"/>
                      <a:pt x="908" y="9"/>
                      <a:pt x="809" y="10"/>
                    </a:cubicBezTo>
                    <a:cubicBezTo>
                      <a:pt x="664" y="12"/>
                      <a:pt x="519" y="11"/>
                      <a:pt x="380" y="12"/>
                    </a:cubicBezTo>
                    <a:cubicBezTo>
                      <a:pt x="306" y="11"/>
                      <a:pt x="226" y="12"/>
                      <a:pt x="149" y="11"/>
                    </a:cubicBezTo>
                    <a:cubicBezTo>
                      <a:pt x="129" y="12"/>
                      <a:pt x="129" y="12"/>
                      <a:pt x="129" y="12"/>
                    </a:cubicBezTo>
                    <a:cubicBezTo>
                      <a:pt x="88" y="11"/>
                      <a:pt x="47" y="11"/>
                      <a:pt x="4" y="11"/>
                    </a:cubicBezTo>
                    <a:cubicBezTo>
                      <a:pt x="4" y="9"/>
                      <a:pt x="0" y="6"/>
                      <a:pt x="9" y="4"/>
                    </a:cubicBezTo>
                    <a:cubicBezTo>
                      <a:pt x="122" y="4"/>
                      <a:pt x="231" y="3"/>
                      <a:pt x="344" y="3"/>
                    </a:cubicBezTo>
                    <a:cubicBezTo>
                      <a:pt x="1010" y="2"/>
                      <a:pt x="1010" y="2"/>
                      <a:pt x="1010" y="2"/>
                    </a:cubicBezTo>
                    <a:cubicBezTo>
                      <a:pt x="1133" y="0"/>
                      <a:pt x="1133" y="0"/>
                      <a:pt x="1133" y="0"/>
                    </a:cubicBezTo>
                    <a:cubicBezTo>
                      <a:pt x="1142" y="1"/>
                      <a:pt x="1153" y="2"/>
                      <a:pt x="115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Rectangle 18">
                <a:extLst>
                  <a:ext uri="{FF2B5EF4-FFF2-40B4-BE49-F238E27FC236}">
                    <a16:creationId xmlns:a16="http://schemas.microsoft.com/office/drawing/2014/main" xmlns="" id="{2B74B5E4-B410-4E6A-92A0-7249ACB062C4}"/>
                  </a:ext>
                </a:extLst>
              </p:cNvPr>
              <p:cNvSpPr>
                <a:spLocks noChangeArrowheads="1"/>
              </p:cNvSpPr>
              <p:nvPr/>
            </p:nvSpPr>
            <p:spPr bwMode="auto">
              <a:xfrm>
                <a:off x="4465638"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Rectangle 19">
                <a:extLst>
                  <a:ext uri="{FF2B5EF4-FFF2-40B4-BE49-F238E27FC236}">
                    <a16:creationId xmlns:a16="http://schemas.microsoft.com/office/drawing/2014/main" xmlns="" id="{BCEDCC5F-CB8E-46C1-8050-01F007008EDF}"/>
                  </a:ext>
                </a:extLst>
              </p:cNvPr>
              <p:cNvSpPr>
                <a:spLocks noChangeArrowheads="1"/>
              </p:cNvSpPr>
              <p:nvPr/>
            </p:nvSpPr>
            <p:spPr bwMode="auto">
              <a:xfrm>
                <a:off x="4465638" y="1300163"/>
                <a:ext cx="7175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Rectangle 20">
                <a:extLst>
                  <a:ext uri="{FF2B5EF4-FFF2-40B4-BE49-F238E27FC236}">
                    <a16:creationId xmlns:a16="http://schemas.microsoft.com/office/drawing/2014/main" xmlns="" id="{40AB85AD-9012-46E0-9B6C-EC65B2AA4DBF}"/>
                  </a:ext>
                </a:extLst>
              </p:cNvPr>
              <p:cNvSpPr>
                <a:spLocks noChangeArrowheads="1"/>
              </p:cNvSpPr>
              <p:nvPr/>
            </p:nvSpPr>
            <p:spPr bwMode="auto">
              <a:xfrm>
                <a:off x="3759201" y="1860550"/>
                <a:ext cx="1447800"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Rectangle 21">
                <a:extLst>
                  <a:ext uri="{FF2B5EF4-FFF2-40B4-BE49-F238E27FC236}">
                    <a16:creationId xmlns:a16="http://schemas.microsoft.com/office/drawing/2014/main" xmlns="" id="{7A4647B0-0B06-41BF-8EFB-B19C4F7720B8}"/>
                  </a:ext>
                </a:extLst>
              </p:cNvPr>
              <p:cNvSpPr>
                <a:spLocks noChangeArrowheads="1"/>
              </p:cNvSpPr>
              <p:nvPr/>
            </p:nvSpPr>
            <p:spPr bwMode="auto">
              <a:xfrm>
                <a:off x="3775076" y="1890713"/>
                <a:ext cx="1466850"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Rectangle 22">
                <a:extLst>
                  <a:ext uri="{FF2B5EF4-FFF2-40B4-BE49-F238E27FC236}">
                    <a16:creationId xmlns:a16="http://schemas.microsoft.com/office/drawing/2014/main" xmlns="" id="{DF1E99EA-D20C-4F7E-B2C8-0F5370936AF7}"/>
                  </a:ext>
                </a:extLst>
              </p:cNvPr>
              <p:cNvSpPr>
                <a:spLocks noChangeArrowheads="1"/>
              </p:cNvSpPr>
              <p:nvPr/>
            </p:nvSpPr>
            <p:spPr bwMode="auto">
              <a:xfrm>
                <a:off x="3759201" y="1906588"/>
                <a:ext cx="1495425"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23">
                <a:extLst>
                  <a:ext uri="{FF2B5EF4-FFF2-40B4-BE49-F238E27FC236}">
                    <a16:creationId xmlns:a16="http://schemas.microsoft.com/office/drawing/2014/main" xmlns="" id="{42777A90-36EF-494E-9DC0-0037366F14E9}"/>
                  </a:ext>
                </a:extLst>
              </p:cNvPr>
              <p:cNvSpPr>
                <a:spLocks/>
              </p:cNvSpPr>
              <p:nvPr/>
            </p:nvSpPr>
            <p:spPr bwMode="auto">
              <a:xfrm>
                <a:off x="5570538" y="1441450"/>
                <a:ext cx="17463" cy="14287"/>
              </a:xfrm>
              <a:custGeom>
                <a:avLst/>
                <a:gdLst>
                  <a:gd name="T0" fmla="*/ 18 w 22"/>
                  <a:gd name="T1" fmla="*/ 2 h 18"/>
                  <a:gd name="T2" fmla="*/ 0 w 22"/>
                  <a:gd name="T3" fmla="*/ 10 h 18"/>
                  <a:gd name="T4" fmla="*/ 8 w 22"/>
                  <a:gd name="T5" fmla="*/ 18 h 18"/>
                  <a:gd name="T6" fmla="*/ 22 w 22"/>
                  <a:gd name="T7" fmla="*/ 8 h 18"/>
                  <a:gd name="T8" fmla="*/ 18 w 22"/>
                  <a:gd name="T9" fmla="*/ 2 h 18"/>
                </a:gdLst>
                <a:ahLst/>
                <a:cxnLst>
                  <a:cxn ang="0">
                    <a:pos x="T0" y="T1"/>
                  </a:cxn>
                  <a:cxn ang="0">
                    <a:pos x="T2" y="T3"/>
                  </a:cxn>
                  <a:cxn ang="0">
                    <a:pos x="T4" y="T5"/>
                  </a:cxn>
                  <a:cxn ang="0">
                    <a:pos x="T6" y="T7"/>
                  </a:cxn>
                  <a:cxn ang="0">
                    <a:pos x="T8" y="T9"/>
                  </a:cxn>
                </a:cxnLst>
                <a:rect l="0" t="0" r="r" b="b"/>
                <a:pathLst>
                  <a:path w="22" h="18">
                    <a:moveTo>
                      <a:pt x="18" y="2"/>
                    </a:moveTo>
                    <a:cubicBezTo>
                      <a:pt x="12" y="6"/>
                      <a:pt x="2" y="0"/>
                      <a:pt x="0" y="10"/>
                    </a:cubicBezTo>
                    <a:cubicBezTo>
                      <a:pt x="1" y="14"/>
                      <a:pt x="6" y="15"/>
                      <a:pt x="8" y="18"/>
                    </a:cubicBezTo>
                    <a:cubicBezTo>
                      <a:pt x="15" y="18"/>
                      <a:pt x="20" y="13"/>
                      <a:pt x="22" y="8"/>
                    </a:cubicBezTo>
                    <a:cubicBezTo>
                      <a:pt x="22" y="5"/>
                      <a:pt x="21" y="3"/>
                      <a:pt x="1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24">
                <a:extLst>
                  <a:ext uri="{FF2B5EF4-FFF2-40B4-BE49-F238E27FC236}">
                    <a16:creationId xmlns:a16="http://schemas.microsoft.com/office/drawing/2014/main" xmlns="" id="{8A8D00ED-5280-444B-99B8-621CFA6C557C}"/>
                  </a:ext>
                </a:extLst>
              </p:cNvPr>
              <p:cNvSpPr>
                <a:spLocks/>
              </p:cNvSpPr>
              <p:nvPr/>
            </p:nvSpPr>
            <p:spPr bwMode="auto">
              <a:xfrm>
                <a:off x="5553076" y="1592263"/>
                <a:ext cx="30163" cy="25400"/>
              </a:xfrm>
              <a:custGeom>
                <a:avLst/>
                <a:gdLst>
                  <a:gd name="T0" fmla="*/ 27 w 39"/>
                  <a:gd name="T1" fmla="*/ 2 h 30"/>
                  <a:gd name="T2" fmla="*/ 7 w 39"/>
                  <a:gd name="T3" fmla="*/ 13 h 30"/>
                  <a:gd name="T4" fmla="*/ 4 w 39"/>
                  <a:gd name="T5" fmla="*/ 23 h 30"/>
                  <a:gd name="T6" fmla="*/ 24 w 39"/>
                  <a:gd name="T7" fmla="*/ 30 h 30"/>
                  <a:gd name="T8" fmla="*/ 39 w 39"/>
                  <a:gd name="T9" fmla="*/ 14 h 30"/>
                  <a:gd name="T10" fmla="*/ 27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27" y="2"/>
                    </a:moveTo>
                    <a:cubicBezTo>
                      <a:pt x="19" y="0"/>
                      <a:pt x="13" y="7"/>
                      <a:pt x="7" y="13"/>
                    </a:cubicBezTo>
                    <a:cubicBezTo>
                      <a:pt x="7" y="16"/>
                      <a:pt x="0" y="19"/>
                      <a:pt x="4" y="23"/>
                    </a:cubicBezTo>
                    <a:cubicBezTo>
                      <a:pt x="10" y="28"/>
                      <a:pt x="17" y="29"/>
                      <a:pt x="24" y="30"/>
                    </a:cubicBezTo>
                    <a:cubicBezTo>
                      <a:pt x="30" y="26"/>
                      <a:pt x="34" y="18"/>
                      <a:pt x="39" y="14"/>
                    </a:cubicBezTo>
                    <a:cubicBezTo>
                      <a:pt x="38" y="8"/>
                      <a:pt x="31" y="6"/>
                      <a:pt x="2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25">
                <a:extLst>
                  <a:ext uri="{FF2B5EF4-FFF2-40B4-BE49-F238E27FC236}">
                    <a16:creationId xmlns:a16="http://schemas.microsoft.com/office/drawing/2014/main" xmlns="" id="{D6E466AB-A372-48ED-AE6C-B5609A6D1D7E}"/>
                  </a:ext>
                </a:extLst>
              </p:cNvPr>
              <p:cNvSpPr>
                <a:spLocks/>
              </p:cNvSpPr>
              <p:nvPr/>
            </p:nvSpPr>
            <p:spPr bwMode="auto">
              <a:xfrm>
                <a:off x="5518151" y="1468438"/>
                <a:ext cx="47625" cy="42862"/>
              </a:xfrm>
              <a:custGeom>
                <a:avLst/>
                <a:gdLst>
                  <a:gd name="T0" fmla="*/ 44 w 60"/>
                  <a:gd name="T1" fmla="*/ 42 h 54"/>
                  <a:gd name="T2" fmla="*/ 6 w 60"/>
                  <a:gd name="T3" fmla="*/ 1 h 54"/>
                  <a:gd name="T4" fmla="*/ 0 w 60"/>
                  <a:gd name="T5" fmla="*/ 5 h 54"/>
                  <a:gd name="T6" fmla="*/ 15 w 60"/>
                  <a:gd name="T7" fmla="*/ 43 h 54"/>
                  <a:gd name="T8" fmla="*/ 27 w 60"/>
                  <a:gd name="T9" fmla="*/ 51 h 54"/>
                  <a:gd name="T10" fmla="*/ 57 w 60"/>
                  <a:gd name="T11" fmla="*/ 51 h 54"/>
                  <a:gd name="T12" fmla="*/ 59 w 60"/>
                  <a:gd name="T13" fmla="*/ 46 h 54"/>
                  <a:gd name="T14" fmla="*/ 44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44" y="42"/>
                    </a:moveTo>
                    <a:cubicBezTo>
                      <a:pt x="26" y="36"/>
                      <a:pt x="11" y="19"/>
                      <a:pt x="6" y="1"/>
                    </a:cubicBezTo>
                    <a:cubicBezTo>
                      <a:pt x="3" y="0"/>
                      <a:pt x="1" y="3"/>
                      <a:pt x="0" y="5"/>
                    </a:cubicBezTo>
                    <a:cubicBezTo>
                      <a:pt x="0" y="20"/>
                      <a:pt x="5" y="33"/>
                      <a:pt x="15" y="43"/>
                    </a:cubicBezTo>
                    <a:cubicBezTo>
                      <a:pt x="27" y="51"/>
                      <a:pt x="27" y="51"/>
                      <a:pt x="27" y="51"/>
                    </a:cubicBezTo>
                    <a:cubicBezTo>
                      <a:pt x="37" y="51"/>
                      <a:pt x="48" y="54"/>
                      <a:pt x="57" y="51"/>
                    </a:cubicBezTo>
                    <a:cubicBezTo>
                      <a:pt x="58" y="49"/>
                      <a:pt x="60" y="47"/>
                      <a:pt x="59" y="46"/>
                    </a:cubicBezTo>
                    <a:cubicBezTo>
                      <a:pt x="55" y="43"/>
                      <a:pt x="48" y="44"/>
                      <a:pt x="4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26">
                <a:extLst>
                  <a:ext uri="{FF2B5EF4-FFF2-40B4-BE49-F238E27FC236}">
                    <a16:creationId xmlns:a16="http://schemas.microsoft.com/office/drawing/2014/main" xmlns="" id="{2126637C-0686-4512-AD80-E471B4C7BAA4}"/>
                  </a:ext>
                </a:extLst>
              </p:cNvPr>
              <p:cNvSpPr>
                <a:spLocks/>
              </p:cNvSpPr>
              <p:nvPr/>
            </p:nvSpPr>
            <p:spPr bwMode="auto">
              <a:xfrm>
                <a:off x="5503863" y="1403350"/>
                <a:ext cx="26988" cy="49212"/>
              </a:xfrm>
              <a:custGeom>
                <a:avLst/>
                <a:gdLst>
                  <a:gd name="T0" fmla="*/ 25 w 34"/>
                  <a:gd name="T1" fmla="*/ 0 h 62"/>
                  <a:gd name="T2" fmla="*/ 18 w 34"/>
                  <a:gd name="T3" fmla="*/ 5 h 62"/>
                  <a:gd name="T4" fmla="*/ 0 w 34"/>
                  <a:gd name="T5" fmla="*/ 26 h 62"/>
                  <a:gd name="T6" fmla="*/ 0 w 34"/>
                  <a:gd name="T7" fmla="*/ 36 h 62"/>
                  <a:gd name="T8" fmla="*/ 15 w 34"/>
                  <a:gd name="T9" fmla="*/ 62 h 62"/>
                  <a:gd name="T10" fmla="*/ 20 w 34"/>
                  <a:gd name="T11" fmla="*/ 16 h 62"/>
                  <a:gd name="T12" fmla="*/ 25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25" y="0"/>
                    </a:moveTo>
                    <a:cubicBezTo>
                      <a:pt x="21" y="0"/>
                      <a:pt x="21" y="4"/>
                      <a:pt x="18" y="5"/>
                    </a:cubicBezTo>
                    <a:cubicBezTo>
                      <a:pt x="10" y="10"/>
                      <a:pt x="6" y="20"/>
                      <a:pt x="0" y="26"/>
                    </a:cubicBezTo>
                    <a:cubicBezTo>
                      <a:pt x="2" y="29"/>
                      <a:pt x="0" y="32"/>
                      <a:pt x="0" y="36"/>
                    </a:cubicBezTo>
                    <a:cubicBezTo>
                      <a:pt x="2" y="46"/>
                      <a:pt x="4" y="59"/>
                      <a:pt x="15" y="62"/>
                    </a:cubicBezTo>
                    <a:cubicBezTo>
                      <a:pt x="20" y="47"/>
                      <a:pt x="12" y="29"/>
                      <a:pt x="20" y="16"/>
                    </a:cubicBezTo>
                    <a:cubicBezTo>
                      <a:pt x="22" y="10"/>
                      <a:pt x="34" y="3"/>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27">
                <a:extLst>
                  <a:ext uri="{FF2B5EF4-FFF2-40B4-BE49-F238E27FC236}">
                    <a16:creationId xmlns:a16="http://schemas.microsoft.com/office/drawing/2014/main" xmlns="" id="{FBA0ED39-F017-4282-887F-6DC60B0DB549}"/>
                  </a:ext>
                </a:extLst>
              </p:cNvPr>
              <p:cNvSpPr>
                <a:spLocks/>
              </p:cNvSpPr>
              <p:nvPr/>
            </p:nvSpPr>
            <p:spPr bwMode="auto">
              <a:xfrm>
                <a:off x="5497513" y="1751013"/>
                <a:ext cx="20638" cy="47625"/>
              </a:xfrm>
              <a:custGeom>
                <a:avLst/>
                <a:gdLst>
                  <a:gd name="T0" fmla="*/ 23 w 27"/>
                  <a:gd name="T1" fmla="*/ 45 h 59"/>
                  <a:gd name="T2" fmla="*/ 24 w 27"/>
                  <a:gd name="T3" fmla="*/ 20 h 59"/>
                  <a:gd name="T4" fmla="*/ 19 w 27"/>
                  <a:gd name="T5" fmla="*/ 2 h 59"/>
                  <a:gd name="T6" fmla="*/ 12 w 27"/>
                  <a:gd name="T7" fmla="*/ 1 h 59"/>
                  <a:gd name="T8" fmla="*/ 3 w 27"/>
                  <a:gd name="T9" fmla="*/ 30 h 59"/>
                  <a:gd name="T10" fmla="*/ 23 w 27"/>
                  <a:gd name="T11" fmla="*/ 58 h 59"/>
                  <a:gd name="T12" fmla="*/ 26 w 27"/>
                  <a:gd name="T13" fmla="*/ 56 h 59"/>
                  <a:gd name="T14" fmla="*/ 23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23" y="45"/>
                    </a:moveTo>
                    <a:cubicBezTo>
                      <a:pt x="23" y="36"/>
                      <a:pt x="23" y="28"/>
                      <a:pt x="24" y="20"/>
                    </a:cubicBezTo>
                    <a:cubicBezTo>
                      <a:pt x="23" y="14"/>
                      <a:pt x="18" y="9"/>
                      <a:pt x="19" y="2"/>
                    </a:cubicBezTo>
                    <a:cubicBezTo>
                      <a:pt x="17" y="0"/>
                      <a:pt x="14" y="0"/>
                      <a:pt x="12" y="1"/>
                    </a:cubicBezTo>
                    <a:cubicBezTo>
                      <a:pt x="4" y="9"/>
                      <a:pt x="0" y="20"/>
                      <a:pt x="3" y="30"/>
                    </a:cubicBezTo>
                    <a:cubicBezTo>
                      <a:pt x="4" y="42"/>
                      <a:pt x="14" y="52"/>
                      <a:pt x="23" y="58"/>
                    </a:cubicBezTo>
                    <a:cubicBezTo>
                      <a:pt x="25" y="59"/>
                      <a:pt x="26" y="57"/>
                      <a:pt x="26" y="56"/>
                    </a:cubicBezTo>
                    <a:cubicBezTo>
                      <a:pt x="27" y="51"/>
                      <a:pt x="24" y="49"/>
                      <a:pt x="2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28">
                <a:extLst>
                  <a:ext uri="{FF2B5EF4-FFF2-40B4-BE49-F238E27FC236}">
                    <a16:creationId xmlns:a16="http://schemas.microsoft.com/office/drawing/2014/main" xmlns="" id="{B20BB727-87BD-47CA-8483-C9A43C4AFE99}"/>
                  </a:ext>
                </a:extLst>
              </p:cNvPr>
              <p:cNvSpPr>
                <a:spLocks noEditPoints="1"/>
              </p:cNvSpPr>
              <p:nvPr/>
            </p:nvSpPr>
            <p:spPr bwMode="auto">
              <a:xfrm>
                <a:off x="5170488" y="1292226"/>
                <a:ext cx="725488" cy="619124"/>
              </a:xfrm>
              <a:custGeom>
                <a:avLst/>
                <a:gdLst>
                  <a:gd name="T0" fmla="*/ 736 w 904"/>
                  <a:gd name="T1" fmla="*/ 644 h 769"/>
                  <a:gd name="T2" fmla="*/ 400 w 904"/>
                  <a:gd name="T3" fmla="*/ 703 h 769"/>
                  <a:gd name="T4" fmla="*/ 351 w 904"/>
                  <a:gd name="T5" fmla="*/ 709 h 769"/>
                  <a:gd name="T6" fmla="*/ 724 w 904"/>
                  <a:gd name="T7" fmla="*/ 660 h 769"/>
                  <a:gd name="T8" fmla="*/ 861 w 904"/>
                  <a:gd name="T9" fmla="*/ 342 h 769"/>
                  <a:gd name="T10" fmla="*/ 863 w 904"/>
                  <a:gd name="T11" fmla="*/ 328 h 769"/>
                  <a:gd name="T12" fmla="*/ 863 w 904"/>
                  <a:gd name="T13" fmla="*/ 406 h 769"/>
                  <a:gd name="T14" fmla="*/ 824 w 904"/>
                  <a:gd name="T15" fmla="*/ 354 h 769"/>
                  <a:gd name="T16" fmla="*/ 717 w 904"/>
                  <a:gd name="T17" fmla="*/ 310 h 769"/>
                  <a:gd name="T18" fmla="*/ 772 w 904"/>
                  <a:gd name="T19" fmla="*/ 267 h 769"/>
                  <a:gd name="T20" fmla="*/ 695 w 904"/>
                  <a:gd name="T21" fmla="*/ 166 h 769"/>
                  <a:gd name="T22" fmla="*/ 660 w 904"/>
                  <a:gd name="T23" fmla="*/ 146 h 769"/>
                  <a:gd name="T24" fmla="*/ 643 w 904"/>
                  <a:gd name="T25" fmla="*/ 232 h 769"/>
                  <a:gd name="T26" fmla="*/ 425 w 904"/>
                  <a:gd name="T27" fmla="*/ 127 h 769"/>
                  <a:gd name="T28" fmla="*/ 509 w 904"/>
                  <a:gd name="T29" fmla="*/ 139 h 769"/>
                  <a:gd name="T30" fmla="*/ 416 w 904"/>
                  <a:gd name="T31" fmla="*/ 42 h 769"/>
                  <a:gd name="T32" fmla="*/ 422 w 904"/>
                  <a:gd name="T33" fmla="*/ 466 h 769"/>
                  <a:gd name="T34" fmla="*/ 554 w 904"/>
                  <a:gd name="T35" fmla="*/ 559 h 769"/>
                  <a:gd name="T36" fmla="*/ 548 w 904"/>
                  <a:gd name="T37" fmla="*/ 621 h 769"/>
                  <a:gd name="T38" fmla="*/ 613 w 904"/>
                  <a:gd name="T39" fmla="*/ 463 h 769"/>
                  <a:gd name="T40" fmla="*/ 600 w 904"/>
                  <a:gd name="T41" fmla="*/ 554 h 769"/>
                  <a:gd name="T42" fmla="*/ 707 w 904"/>
                  <a:gd name="T43" fmla="*/ 620 h 769"/>
                  <a:gd name="T44" fmla="*/ 741 w 904"/>
                  <a:gd name="T45" fmla="*/ 569 h 769"/>
                  <a:gd name="T46" fmla="*/ 682 w 904"/>
                  <a:gd name="T47" fmla="*/ 446 h 769"/>
                  <a:gd name="T48" fmla="*/ 788 w 904"/>
                  <a:gd name="T49" fmla="*/ 438 h 769"/>
                  <a:gd name="T50" fmla="*/ 750 w 904"/>
                  <a:gd name="T51" fmla="*/ 470 h 769"/>
                  <a:gd name="T52" fmla="*/ 734 w 904"/>
                  <a:gd name="T53" fmla="*/ 260 h 769"/>
                  <a:gd name="T54" fmla="*/ 768 w 904"/>
                  <a:gd name="T55" fmla="*/ 295 h 769"/>
                  <a:gd name="T56" fmla="*/ 461 w 904"/>
                  <a:gd name="T57" fmla="*/ 133 h 769"/>
                  <a:gd name="T58" fmla="*/ 470 w 904"/>
                  <a:gd name="T59" fmla="*/ 59 h 769"/>
                  <a:gd name="T60" fmla="*/ 668 w 904"/>
                  <a:gd name="T61" fmla="*/ 207 h 769"/>
                  <a:gd name="T62" fmla="*/ 648 w 904"/>
                  <a:gd name="T63" fmla="*/ 488 h 769"/>
                  <a:gd name="T64" fmla="*/ 636 w 904"/>
                  <a:gd name="T65" fmla="*/ 273 h 769"/>
                  <a:gd name="T66" fmla="*/ 633 w 904"/>
                  <a:gd name="T67" fmla="*/ 338 h 769"/>
                  <a:gd name="T68" fmla="*/ 452 w 904"/>
                  <a:gd name="T69" fmla="*/ 340 h 769"/>
                  <a:gd name="T70" fmla="*/ 596 w 904"/>
                  <a:gd name="T71" fmla="*/ 434 h 769"/>
                  <a:gd name="T72" fmla="*/ 652 w 904"/>
                  <a:gd name="T73" fmla="*/ 387 h 769"/>
                  <a:gd name="T74" fmla="*/ 586 w 904"/>
                  <a:gd name="T75" fmla="*/ 388 h 769"/>
                  <a:gd name="T76" fmla="*/ 639 w 904"/>
                  <a:gd name="T77" fmla="*/ 622 h 769"/>
                  <a:gd name="T78" fmla="*/ 483 w 904"/>
                  <a:gd name="T79" fmla="*/ 424 h 769"/>
                  <a:gd name="T80" fmla="*/ 441 w 904"/>
                  <a:gd name="T81" fmla="*/ 369 h 769"/>
                  <a:gd name="T82" fmla="*/ 459 w 904"/>
                  <a:gd name="T83" fmla="*/ 120 h 769"/>
                  <a:gd name="T84" fmla="*/ 514 w 904"/>
                  <a:gd name="T85" fmla="*/ 687 h 769"/>
                  <a:gd name="T86" fmla="*/ 782 w 904"/>
                  <a:gd name="T87" fmla="*/ 280 h 769"/>
                  <a:gd name="T88" fmla="*/ 615 w 904"/>
                  <a:gd name="T89" fmla="*/ 128 h 769"/>
                  <a:gd name="T90" fmla="*/ 483 w 904"/>
                  <a:gd name="T91" fmla="*/ 13 h 769"/>
                  <a:gd name="T92" fmla="*/ 191 w 904"/>
                  <a:gd name="T93" fmla="*/ 23 h 769"/>
                  <a:gd name="T94" fmla="*/ 300 w 904"/>
                  <a:gd name="T95" fmla="*/ 103 h 769"/>
                  <a:gd name="T96" fmla="*/ 386 w 904"/>
                  <a:gd name="T97" fmla="*/ 386 h 769"/>
                  <a:gd name="T98" fmla="*/ 7 w 904"/>
                  <a:gd name="T99" fmla="*/ 714 h 769"/>
                  <a:gd name="T100" fmla="*/ 1 w 904"/>
                  <a:gd name="T101" fmla="*/ 755 h 769"/>
                  <a:gd name="T102" fmla="*/ 527 w 904"/>
                  <a:gd name="T103" fmla="*/ 740 h 769"/>
                  <a:gd name="T104" fmla="*/ 481 w 904"/>
                  <a:gd name="T105" fmla="*/ 580 h 769"/>
                  <a:gd name="T106" fmla="*/ 545 w 904"/>
                  <a:gd name="T107" fmla="*/ 504 h 769"/>
                  <a:gd name="T108" fmla="*/ 593 w 904"/>
                  <a:gd name="T109" fmla="*/ 512 h 769"/>
                  <a:gd name="T110" fmla="*/ 713 w 904"/>
                  <a:gd name="T111" fmla="*/ 659 h 769"/>
                  <a:gd name="T112" fmla="*/ 753 w 904"/>
                  <a:gd name="T113" fmla="*/ 466 h 769"/>
                  <a:gd name="T114" fmla="*/ 782 w 904"/>
                  <a:gd name="T115" fmla="*/ 373 h 769"/>
                  <a:gd name="T116" fmla="*/ 585 w 904"/>
                  <a:gd name="T117" fmla="*/ 100 h 769"/>
                  <a:gd name="T118" fmla="*/ 230 w 904"/>
                  <a:gd name="T119" fmla="*/ 14 h 769"/>
                  <a:gd name="T120" fmla="*/ 388 w 904"/>
                  <a:gd name="T121" fmla="*/ 41 h 769"/>
                  <a:gd name="T122" fmla="*/ 774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96" y="366"/>
                    </a:moveTo>
                    <a:cubicBezTo>
                      <a:pt x="899" y="373"/>
                      <a:pt x="901" y="382"/>
                      <a:pt x="901" y="390"/>
                    </a:cubicBezTo>
                    <a:cubicBezTo>
                      <a:pt x="898" y="398"/>
                      <a:pt x="904" y="409"/>
                      <a:pt x="897" y="415"/>
                    </a:cubicBezTo>
                    <a:cubicBezTo>
                      <a:pt x="894" y="414"/>
                      <a:pt x="894" y="414"/>
                      <a:pt x="894" y="414"/>
                    </a:cubicBezTo>
                    <a:cubicBezTo>
                      <a:pt x="888" y="420"/>
                      <a:pt x="880" y="426"/>
                      <a:pt x="872" y="425"/>
                    </a:cubicBezTo>
                    <a:cubicBezTo>
                      <a:pt x="864" y="430"/>
                      <a:pt x="863" y="441"/>
                      <a:pt x="859" y="449"/>
                    </a:cubicBezTo>
                    <a:cubicBezTo>
                      <a:pt x="852" y="463"/>
                      <a:pt x="839" y="477"/>
                      <a:pt x="822" y="478"/>
                    </a:cubicBezTo>
                    <a:cubicBezTo>
                      <a:pt x="816" y="478"/>
                      <a:pt x="809" y="474"/>
                      <a:pt x="803" y="479"/>
                    </a:cubicBezTo>
                    <a:cubicBezTo>
                      <a:pt x="803" y="484"/>
                      <a:pt x="799" y="490"/>
                      <a:pt x="803" y="495"/>
                    </a:cubicBezTo>
                    <a:cubicBezTo>
                      <a:pt x="806" y="503"/>
                      <a:pt x="812" y="509"/>
                      <a:pt x="812" y="518"/>
                    </a:cubicBezTo>
                    <a:cubicBezTo>
                      <a:pt x="817" y="540"/>
                      <a:pt x="807" y="560"/>
                      <a:pt x="795" y="576"/>
                    </a:cubicBezTo>
                    <a:cubicBezTo>
                      <a:pt x="788" y="593"/>
                      <a:pt x="776" y="610"/>
                      <a:pt x="758" y="617"/>
                    </a:cubicBezTo>
                    <a:cubicBezTo>
                      <a:pt x="750" y="621"/>
                      <a:pt x="741" y="614"/>
                      <a:pt x="733" y="617"/>
                    </a:cubicBezTo>
                    <a:cubicBezTo>
                      <a:pt x="733" y="626"/>
                      <a:pt x="737" y="634"/>
                      <a:pt x="736" y="644"/>
                    </a:cubicBezTo>
                    <a:cubicBezTo>
                      <a:pt x="734" y="660"/>
                      <a:pt x="722" y="674"/>
                      <a:pt x="707" y="681"/>
                    </a:cubicBezTo>
                    <a:cubicBezTo>
                      <a:pt x="699" y="686"/>
                      <a:pt x="691" y="683"/>
                      <a:pt x="682" y="683"/>
                    </a:cubicBezTo>
                    <a:cubicBezTo>
                      <a:pt x="666" y="690"/>
                      <a:pt x="666" y="690"/>
                      <a:pt x="666" y="690"/>
                    </a:cubicBezTo>
                    <a:cubicBezTo>
                      <a:pt x="648" y="695"/>
                      <a:pt x="623" y="696"/>
                      <a:pt x="608" y="681"/>
                    </a:cubicBezTo>
                    <a:cubicBezTo>
                      <a:pt x="602" y="677"/>
                      <a:pt x="600" y="669"/>
                      <a:pt x="594" y="666"/>
                    </a:cubicBezTo>
                    <a:cubicBezTo>
                      <a:pt x="585" y="669"/>
                      <a:pt x="589" y="680"/>
                      <a:pt x="587" y="687"/>
                    </a:cubicBezTo>
                    <a:cubicBezTo>
                      <a:pt x="584" y="695"/>
                      <a:pt x="586" y="705"/>
                      <a:pt x="579" y="711"/>
                    </a:cubicBezTo>
                    <a:cubicBezTo>
                      <a:pt x="575" y="723"/>
                      <a:pt x="565" y="731"/>
                      <a:pt x="557" y="739"/>
                    </a:cubicBezTo>
                    <a:cubicBezTo>
                      <a:pt x="542" y="748"/>
                      <a:pt x="527" y="756"/>
                      <a:pt x="510" y="759"/>
                    </a:cubicBezTo>
                    <a:cubicBezTo>
                      <a:pt x="482" y="767"/>
                      <a:pt x="456" y="766"/>
                      <a:pt x="427" y="757"/>
                    </a:cubicBezTo>
                    <a:cubicBezTo>
                      <a:pt x="417" y="751"/>
                      <a:pt x="405" y="746"/>
                      <a:pt x="398" y="735"/>
                    </a:cubicBezTo>
                    <a:cubicBezTo>
                      <a:pt x="395" y="719"/>
                      <a:pt x="414" y="710"/>
                      <a:pt x="408" y="694"/>
                    </a:cubicBezTo>
                    <a:cubicBezTo>
                      <a:pt x="407" y="693"/>
                      <a:pt x="406" y="690"/>
                      <a:pt x="404" y="691"/>
                    </a:cubicBezTo>
                    <a:cubicBezTo>
                      <a:pt x="402" y="694"/>
                      <a:pt x="402" y="700"/>
                      <a:pt x="400" y="703"/>
                    </a:cubicBezTo>
                    <a:cubicBezTo>
                      <a:pt x="392" y="716"/>
                      <a:pt x="376" y="718"/>
                      <a:pt x="364" y="717"/>
                    </a:cubicBezTo>
                    <a:cubicBezTo>
                      <a:pt x="356" y="717"/>
                      <a:pt x="351" y="712"/>
                      <a:pt x="344" y="715"/>
                    </a:cubicBezTo>
                    <a:cubicBezTo>
                      <a:pt x="335" y="725"/>
                      <a:pt x="333" y="740"/>
                      <a:pt x="339" y="753"/>
                    </a:cubicBezTo>
                    <a:cubicBezTo>
                      <a:pt x="335" y="757"/>
                      <a:pt x="338" y="765"/>
                      <a:pt x="332" y="767"/>
                    </a:cubicBezTo>
                    <a:cubicBezTo>
                      <a:pt x="284" y="766"/>
                      <a:pt x="242" y="768"/>
                      <a:pt x="194" y="767"/>
                    </a:cubicBezTo>
                    <a:cubicBezTo>
                      <a:pt x="132" y="766"/>
                      <a:pt x="67" y="769"/>
                      <a:pt x="5" y="768"/>
                    </a:cubicBezTo>
                    <a:cubicBezTo>
                      <a:pt x="1" y="767"/>
                      <a:pt x="1" y="767"/>
                      <a:pt x="1" y="767"/>
                    </a:cubicBezTo>
                    <a:cubicBezTo>
                      <a:pt x="1" y="766"/>
                      <a:pt x="1" y="765"/>
                      <a:pt x="1" y="765"/>
                    </a:cubicBezTo>
                    <a:cubicBezTo>
                      <a:pt x="126" y="764"/>
                      <a:pt x="126" y="764"/>
                      <a:pt x="126" y="764"/>
                    </a:cubicBezTo>
                    <a:cubicBezTo>
                      <a:pt x="269" y="763"/>
                      <a:pt x="269" y="763"/>
                      <a:pt x="269" y="763"/>
                    </a:cubicBezTo>
                    <a:cubicBezTo>
                      <a:pt x="326" y="762"/>
                      <a:pt x="326" y="762"/>
                      <a:pt x="326" y="762"/>
                    </a:cubicBezTo>
                    <a:cubicBezTo>
                      <a:pt x="330" y="761"/>
                      <a:pt x="330" y="757"/>
                      <a:pt x="332" y="755"/>
                    </a:cubicBezTo>
                    <a:cubicBezTo>
                      <a:pt x="326" y="741"/>
                      <a:pt x="328" y="725"/>
                      <a:pt x="337" y="713"/>
                    </a:cubicBezTo>
                    <a:cubicBezTo>
                      <a:pt x="340" y="709"/>
                      <a:pt x="346" y="703"/>
                      <a:pt x="351" y="709"/>
                    </a:cubicBezTo>
                    <a:cubicBezTo>
                      <a:pt x="365" y="714"/>
                      <a:pt x="380" y="714"/>
                      <a:pt x="391" y="705"/>
                    </a:cubicBezTo>
                    <a:cubicBezTo>
                      <a:pt x="395" y="699"/>
                      <a:pt x="400" y="693"/>
                      <a:pt x="399" y="685"/>
                    </a:cubicBezTo>
                    <a:cubicBezTo>
                      <a:pt x="399" y="683"/>
                      <a:pt x="395" y="682"/>
                      <a:pt x="397" y="680"/>
                    </a:cubicBezTo>
                    <a:cubicBezTo>
                      <a:pt x="405" y="683"/>
                      <a:pt x="405" y="683"/>
                      <a:pt x="405" y="683"/>
                    </a:cubicBezTo>
                    <a:cubicBezTo>
                      <a:pt x="411" y="687"/>
                      <a:pt x="416" y="696"/>
                      <a:pt x="415" y="703"/>
                    </a:cubicBezTo>
                    <a:cubicBezTo>
                      <a:pt x="416" y="715"/>
                      <a:pt x="400" y="721"/>
                      <a:pt x="405" y="734"/>
                    </a:cubicBezTo>
                    <a:cubicBezTo>
                      <a:pt x="422" y="752"/>
                      <a:pt x="447" y="759"/>
                      <a:pt x="472" y="759"/>
                    </a:cubicBezTo>
                    <a:cubicBezTo>
                      <a:pt x="513" y="758"/>
                      <a:pt x="559" y="745"/>
                      <a:pt x="577" y="705"/>
                    </a:cubicBezTo>
                    <a:cubicBezTo>
                      <a:pt x="583" y="691"/>
                      <a:pt x="582" y="675"/>
                      <a:pt x="584" y="658"/>
                    </a:cubicBezTo>
                    <a:cubicBezTo>
                      <a:pt x="588" y="651"/>
                      <a:pt x="592" y="663"/>
                      <a:pt x="598" y="660"/>
                    </a:cubicBezTo>
                    <a:cubicBezTo>
                      <a:pt x="603" y="661"/>
                      <a:pt x="603" y="665"/>
                      <a:pt x="605" y="668"/>
                    </a:cubicBezTo>
                    <a:cubicBezTo>
                      <a:pt x="615" y="685"/>
                      <a:pt x="633" y="688"/>
                      <a:pt x="651" y="687"/>
                    </a:cubicBezTo>
                    <a:cubicBezTo>
                      <a:pt x="665" y="689"/>
                      <a:pt x="674" y="675"/>
                      <a:pt x="689" y="678"/>
                    </a:cubicBezTo>
                    <a:cubicBezTo>
                      <a:pt x="703" y="680"/>
                      <a:pt x="714" y="669"/>
                      <a:pt x="724" y="660"/>
                    </a:cubicBezTo>
                    <a:cubicBezTo>
                      <a:pt x="732" y="649"/>
                      <a:pt x="732" y="633"/>
                      <a:pt x="726" y="620"/>
                    </a:cubicBezTo>
                    <a:cubicBezTo>
                      <a:pt x="725" y="617"/>
                      <a:pt x="727" y="613"/>
                      <a:pt x="729" y="610"/>
                    </a:cubicBezTo>
                    <a:cubicBezTo>
                      <a:pt x="738" y="609"/>
                      <a:pt x="751" y="616"/>
                      <a:pt x="761" y="609"/>
                    </a:cubicBezTo>
                    <a:cubicBezTo>
                      <a:pt x="774" y="602"/>
                      <a:pt x="782" y="590"/>
                      <a:pt x="787" y="576"/>
                    </a:cubicBezTo>
                    <a:cubicBezTo>
                      <a:pt x="794" y="569"/>
                      <a:pt x="800" y="560"/>
                      <a:pt x="803" y="551"/>
                    </a:cubicBezTo>
                    <a:cubicBezTo>
                      <a:pt x="811" y="533"/>
                      <a:pt x="807" y="510"/>
                      <a:pt x="797" y="495"/>
                    </a:cubicBezTo>
                    <a:cubicBezTo>
                      <a:pt x="799" y="487"/>
                      <a:pt x="796" y="476"/>
                      <a:pt x="802" y="470"/>
                    </a:cubicBezTo>
                    <a:cubicBezTo>
                      <a:pt x="812" y="471"/>
                      <a:pt x="823" y="473"/>
                      <a:pt x="833" y="468"/>
                    </a:cubicBezTo>
                    <a:cubicBezTo>
                      <a:pt x="851" y="459"/>
                      <a:pt x="858" y="441"/>
                      <a:pt x="862" y="423"/>
                    </a:cubicBezTo>
                    <a:cubicBezTo>
                      <a:pt x="866" y="421"/>
                      <a:pt x="869" y="420"/>
                      <a:pt x="873" y="420"/>
                    </a:cubicBezTo>
                    <a:cubicBezTo>
                      <a:pt x="883" y="419"/>
                      <a:pt x="890" y="410"/>
                      <a:pt x="893" y="402"/>
                    </a:cubicBezTo>
                    <a:cubicBezTo>
                      <a:pt x="895" y="390"/>
                      <a:pt x="898" y="375"/>
                      <a:pt x="888" y="367"/>
                    </a:cubicBezTo>
                    <a:cubicBezTo>
                      <a:pt x="880" y="360"/>
                      <a:pt x="870" y="353"/>
                      <a:pt x="860" y="356"/>
                    </a:cubicBezTo>
                    <a:cubicBezTo>
                      <a:pt x="853" y="353"/>
                      <a:pt x="862" y="347"/>
                      <a:pt x="861" y="342"/>
                    </a:cubicBezTo>
                    <a:cubicBezTo>
                      <a:pt x="860" y="335"/>
                      <a:pt x="858" y="328"/>
                      <a:pt x="853" y="323"/>
                    </a:cubicBezTo>
                    <a:cubicBezTo>
                      <a:pt x="841" y="310"/>
                      <a:pt x="822" y="303"/>
                      <a:pt x="806" y="307"/>
                    </a:cubicBezTo>
                    <a:cubicBezTo>
                      <a:pt x="801" y="305"/>
                      <a:pt x="797" y="300"/>
                      <a:pt x="794" y="296"/>
                    </a:cubicBezTo>
                    <a:cubicBezTo>
                      <a:pt x="797" y="288"/>
                      <a:pt x="793" y="280"/>
                      <a:pt x="789" y="274"/>
                    </a:cubicBezTo>
                    <a:cubicBezTo>
                      <a:pt x="795" y="253"/>
                      <a:pt x="795" y="253"/>
                      <a:pt x="795" y="253"/>
                    </a:cubicBezTo>
                    <a:cubicBezTo>
                      <a:pt x="794" y="244"/>
                      <a:pt x="793" y="233"/>
                      <a:pt x="788" y="225"/>
                    </a:cubicBezTo>
                    <a:cubicBezTo>
                      <a:pt x="798" y="212"/>
                      <a:pt x="792" y="195"/>
                      <a:pt x="786" y="182"/>
                    </a:cubicBezTo>
                    <a:cubicBezTo>
                      <a:pt x="787" y="181"/>
                      <a:pt x="788" y="181"/>
                      <a:pt x="789" y="181"/>
                    </a:cubicBezTo>
                    <a:cubicBezTo>
                      <a:pt x="791" y="181"/>
                      <a:pt x="792" y="182"/>
                      <a:pt x="791" y="184"/>
                    </a:cubicBezTo>
                    <a:cubicBezTo>
                      <a:pt x="800" y="194"/>
                      <a:pt x="800" y="209"/>
                      <a:pt x="798" y="221"/>
                    </a:cubicBezTo>
                    <a:cubicBezTo>
                      <a:pt x="793" y="228"/>
                      <a:pt x="800" y="234"/>
                      <a:pt x="800" y="241"/>
                    </a:cubicBezTo>
                    <a:cubicBezTo>
                      <a:pt x="807" y="256"/>
                      <a:pt x="791" y="269"/>
                      <a:pt x="800" y="282"/>
                    </a:cubicBezTo>
                    <a:cubicBezTo>
                      <a:pt x="803" y="288"/>
                      <a:pt x="796" y="299"/>
                      <a:pt x="805" y="301"/>
                    </a:cubicBezTo>
                    <a:cubicBezTo>
                      <a:pt x="827" y="299"/>
                      <a:pt x="850" y="308"/>
                      <a:pt x="863" y="328"/>
                    </a:cubicBezTo>
                    <a:cubicBezTo>
                      <a:pt x="870" y="334"/>
                      <a:pt x="865" y="343"/>
                      <a:pt x="868" y="349"/>
                    </a:cubicBezTo>
                    <a:cubicBezTo>
                      <a:pt x="876" y="349"/>
                      <a:pt x="881" y="355"/>
                      <a:pt x="887" y="358"/>
                    </a:cubicBezTo>
                    <a:cubicBezTo>
                      <a:pt x="891" y="360"/>
                      <a:pt x="891" y="366"/>
                      <a:pt x="896" y="366"/>
                    </a:cubicBezTo>
                    <a:close/>
                    <a:moveTo>
                      <a:pt x="878" y="367"/>
                    </a:moveTo>
                    <a:cubicBezTo>
                      <a:pt x="871" y="364"/>
                      <a:pt x="864" y="359"/>
                      <a:pt x="858" y="364"/>
                    </a:cubicBezTo>
                    <a:cubicBezTo>
                      <a:pt x="849" y="365"/>
                      <a:pt x="844" y="373"/>
                      <a:pt x="841" y="380"/>
                    </a:cubicBezTo>
                    <a:cubicBezTo>
                      <a:pt x="840" y="388"/>
                      <a:pt x="839" y="395"/>
                      <a:pt x="843" y="401"/>
                    </a:cubicBezTo>
                    <a:cubicBezTo>
                      <a:pt x="850" y="408"/>
                      <a:pt x="859" y="418"/>
                      <a:pt x="871" y="414"/>
                    </a:cubicBezTo>
                    <a:cubicBezTo>
                      <a:pt x="880" y="410"/>
                      <a:pt x="887" y="400"/>
                      <a:pt x="888" y="390"/>
                    </a:cubicBezTo>
                    <a:cubicBezTo>
                      <a:pt x="886" y="382"/>
                      <a:pt x="885" y="372"/>
                      <a:pt x="878" y="367"/>
                    </a:cubicBezTo>
                    <a:close/>
                    <a:moveTo>
                      <a:pt x="875" y="374"/>
                    </a:moveTo>
                    <a:cubicBezTo>
                      <a:pt x="869" y="368"/>
                      <a:pt x="861" y="371"/>
                      <a:pt x="854" y="374"/>
                    </a:cubicBezTo>
                    <a:cubicBezTo>
                      <a:pt x="849" y="380"/>
                      <a:pt x="847" y="389"/>
                      <a:pt x="850" y="397"/>
                    </a:cubicBezTo>
                    <a:cubicBezTo>
                      <a:pt x="852" y="402"/>
                      <a:pt x="858" y="405"/>
                      <a:pt x="863" y="406"/>
                    </a:cubicBezTo>
                    <a:cubicBezTo>
                      <a:pt x="868" y="406"/>
                      <a:pt x="872" y="404"/>
                      <a:pt x="874" y="402"/>
                    </a:cubicBezTo>
                    <a:cubicBezTo>
                      <a:pt x="882" y="394"/>
                      <a:pt x="878" y="383"/>
                      <a:pt x="875" y="374"/>
                    </a:cubicBezTo>
                    <a:close/>
                    <a:moveTo>
                      <a:pt x="837" y="437"/>
                    </a:moveTo>
                    <a:cubicBezTo>
                      <a:pt x="822" y="430"/>
                      <a:pt x="822" y="413"/>
                      <a:pt x="810" y="404"/>
                    </a:cubicBezTo>
                    <a:cubicBezTo>
                      <a:pt x="803" y="400"/>
                      <a:pt x="796" y="399"/>
                      <a:pt x="789" y="403"/>
                    </a:cubicBezTo>
                    <a:cubicBezTo>
                      <a:pt x="781" y="400"/>
                      <a:pt x="771" y="397"/>
                      <a:pt x="762" y="397"/>
                    </a:cubicBezTo>
                    <a:cubicBezTo>
                      <a:pt x="755" y="399"/>
                      <a:pt x="748" y="402"/>
                      <a:pt x="743" y="408"/>
                    </a:cubicBezTo>
                    <a:cubicBezTo>
                      <a:pt x="740" y="410"/>
                      <a:pt x="736" y="405"/>
                      <a:pt x="735" y="403"/>
                    </a:cubicBezTo>
                    <a:cubicBezTo>
                      <a:pt x="728" y="399"/>
                      <a:pt x="717" y="393"/>
                      <a:pt x="719" y="384"/>
                    </a:cubicBezTo>
                    <a:cubicBezTo>
                      <a:pt x="726" y="375"/>
                      <a:pt x="734" y="370"/>
                      <a:pt x="742" y="362"/>
                    </a:cubicBezTo>
                    <a:cubicBezTo>
                      <a:pt x="752" y="369"/>
                      <a:pt x="761" y="374"/>
                      <a:pt x="773" y="371"/>
                    </a:cubicBezTo>
                    <a:cubicBezTo>
                      <a:pt x="780" y="364"/>
                      <a:pt x="780" y="364"/>
                      <a:pt x="780" y="364"/>
                    </a:cubicBezTo>
                    <a:cubicBezTo>
                      <a:pt x="786" y="363"/>
                      <a:pt x="789" y="368"/>
                      <a:pt x="794" y="368"/>
                    </a:cubicBezTo>
                    <a:cubicBezTo>
                      <a:pt x="806" y="368"/>
                      <a:pt x="820" y="366"/>
                      <a:pt x="824" y="354"/>
                    </a:cubicBezTo>
                    <a:cubicBezTo>
                      <a:pt x="827" y="347"/>
                      <a:pt x="834" y="340"/>
                      <a:pt x="842" y="337"/>
                    </a:cubicBezTo>
                    <a:cubicBezTo>
                      <a:pt x="838" y="328"/>
                      <a:pt x="828" y="328"/>
                      <a:pt x="821" y="324"/>
                    </a:cubicBezTo>
                    <a:cubicBezTo>
                      <a:pt x="813" y="323"/>
                      <a:pt x="804" y="323"/>
                      <a:pt x="797" y="328"/>
                    </a:cubicBezTo>
                    <a:cubicBezTo>
                      <a:pt x="793" y="327"/>
                      <a:pt x="795" y="322"/>
                      <a:pt x="793" y="319"/>
                    </a:cubicBezTo>
                    <a:cubicBezTo>
                      <a:pt x="788" y="310"/>
                      <a:pt x="777" y="311"/>
                      <a:pt x="769" y="311"/>
                    </a:cubicBezTo>
                    <a:cubicBezTo>
                      <a:pt x="763" y="311"/>
                      <a:pt x="758" y="315"/>
                      <a:pt x="754" y="319"/>
                    </a:cubicBezTo>
                    <a:cubicBezTo>
                      <a:pt x="751" y="326"/>
                      <a:pt x="752" y="333"/>
                      <a:pt x="756" y="339"/>
                    </a:cubicBezTo>
                    <a:cubicBezTo>
                      <a:pt x="758" y="341"/>
                      <a:pt x="761" y="342"/>
                      <a:pt x="763" y="341"/>
                    </a:cubicBezTo>
                    <a:cubicBezTo>
                      <a:pt x="766" y="337"/>
                      <a:pt x="767" y="332"/>
                      <a:pt x="771" y="332"/>
                    </a:cubicBezTo>
                    <a:cubicBezTo>
                      <a:pt x="774" y="331"/>
                      <a:pt x="778" y="334"/>
                      <a:pt x="778" y="337"/>
                    </a:cubicBezTo>
                    <a:cubicBezTo>
                      <a:pt x="779" y="342"/>
                      <a:pt x="776" y="344"/>
                      <a:pt x="773" y="347"/>
                    </a:cubicBezTo>
                    <a:cubicBezTo>
                      <a:pt x="768" y="350"/>
                      <a:pt x="762" y="349"/>
                      <a:pt x="757" y="348"/>
                    </a:cubicBezTo>
                    <a:cubicBezTo>
                      <a:pt x="746" y="346"/>
                      <a:pt x="745" y="334"/>
                      <a:pt x="743" y="326"/>
                    </a:cubicBezTo>
                    <a:cubicBezTo>
                      <a:pt x="735" y="321"/>
                      <a:pt x="727" y="312"/>
                      <a:pt x="717" y="310"/>
                    </a:cubicBezTo>
                    <a:cubicBezTo>
                      <a:pt x="706" y="309"/>
                      <a:pt x="697" y="313"/>
                      <a:pt x="693" y="322"/>
                    </a:cubicBezTo>
                    <a:cubicBezTo>
                      <a:pt x="691" y="328"/>
                      <a:pt x="690" y="337"/>
                      <a:pt x="695" y="342"/>
                    </a:cubicBezTo>
                    <a:cubicBezTo>
                      <a:pt x="697" y="344"/>
                      <a:pt x="701" y="344"/>
                      <a:pt x="704" y="342"/>
                    </a:cubicBezTo>
                    <a:cubicBezTo>
                      <a:pt x="706" y="339"/>
                      <a:pt x="707" y="336"/>
                      <a:pt x="711" y="337"/>
                    </a:cubicBezTo>
                    <a:cubicBezTo>
                      <a:pt x="713" y="337"/>
                      <a:pt x="715" y="339"/>
                      <a:pt x="716" y="341"/>
                    </a:cubicBezTo>
                    <a:cubicBezTo>
                      <a:pt x="716" y="346"/>
                      <a:pt x="712" y="350"/>
                      <a:pt x="708" y="352"/>
                    </a:cubicBezTo>
                    <a:cubicBezTo>
                      <a:pt x="703" y="356"/>
                      <a:pt x="697" y="353"/>
                      <a:pt x="691" y="353"/>
                    </a:cubicBezTo>
                    <a:cubicBezTo>
                      <a:pt x="681" y="348"/>
                      <a:pt x="682" y="336"/>
                      <a:pt x="680" y="326"/>
                    </a:cubicBezTo>
                    <a:cubicBezTo>
                      <a:pt x="683" y="315"/>
                      <a:pt x="693" y="303"/>
                      <a:pt x="706" y="302"/>
                    </a:cubicBezTo>
                    <a:cubicBezTo>
                      <a:pt x="715" y="289"/>
                      <a:pt x="707" y="273"/>
                      <a:pt x="709" y="258"/>
                    </a:cubicBezTo>
                    <a:cubicBezTo>
                      <a:pt x="712" y="250"/>
                      <a:pt x="713" y="239"/>
                      <a:pt x="723" y="236"/>
                    </a:cubicBezTo>
                    <a:cubicBezTo>
                      <a:pt x="729" y="234"/>
                      <a:pt x="734" y="235"/>
                      <a:pt x="740" y="238"/>
                    </a:cubicBezTo>
                    <a:cubicBezTo>
                      <a:pt x="751" y="244"/>
                      <a:pt x="750" y="258"/>
                      <a:pt x="750" y="268"/>
                    </a:cubicBezTo>
                    <a:cubicBezTo>
                      <a:pt x="757" y="272"/>
                      <a:pt x="766" y="271"/>
                      <a:pt x="772" y="267"/>
                    </a:cubicBezTo>
                    <a:cubicBezTo>
                      <a:pt x="779" y="258"/>
                      <a:pt x="781" y="246"/>
                      <a:pt x="777" y="235"/>
                    </a:cubicBezTo>
                    <a:cubicBezTo>
                      <a:pt x="772" y="233"/>
                      <a:pt x="773" y="228"/>
                      <a:pt x="771" y="225"/>
                    </a:cubicBezTo>
                    <a:cubicBezTo>
                      <a:pt x="776" y="218"/>
                      <a:pt x="779" y="208"/>
                      <a:pt x="776" y="199"/>
                    </a:cubicBezTo>
                    <a:cubicBezTo>
                      <a:pt x="774" y="189"/>
                      <a:pt x="766" y="184"/>
                      <a:pt x="757" y="180"/>
                    </a:cubicBezTo>
                    <a:cubicBezTo>
                      <a:pt x="751" y="179"/>
                      <a:pt x="744" y="176"/>
                      <a:pt x="738" y="180"/>
                    </a:cubicBezTo>
                    <a:cubicBezTo>
                      <a:pt x="733" y="185"/>
                      <a:pt x="732" y="191"/>
                      <a:pt x="734" y="197"/>
                    </a:cubicBezTo>
                    <a:cubicBezTo>
                      <a:pt x="736" y="200"/>
                      <a:pt x="738" y="204"/>
                      <a:pt x="740" y="204"/>
                    </a:cubicBezTo>
                    <a:cubicBezTo>
                      <a:pt x="744" y="202"/>
                      <a:pt x="748" y="200"/>
                      <a:pt x="752" y="203"/>
                    </a:cubicBezTo>
                    <a:cubicBezTo>
                      <a:pt x="756" y="206"/>
                      <a:pt x="753" y="210"/>
                      <a:pt x="752" y="213"/>
                    </a:cubicBezTo>
                    <a:cubicBezTo>
                      <a:pt x="748" y="217"/>
                      <a:pt x="742" y="218"/>
                      <a:pt x="737" y="216"/>
                    </a:cubicBezTo>
                    <a:cubicBezTo>
                      <a:pt x="728" y="211"/>
                      <a:pt x="723" y="201"/>
                      <a:pt x="723" y="191"/>
                    </a:cubicBezTo>
                    <a:cubicBezTo>
                      <a:pt x="722" y="185"/>
                      <a:pt x="732" y="179"/>
                      <a:pt x="723" y="173"/>
                    </a:cubicBezTo>
                    <a:cubicBezTo>
                      <a:pt x="718" y="170"/>
                      <a:pt x="715" y="166"/>
                      <a:pt x="709" y="164"/>
                    </a:cubicBezTo>
                    <a:cubicBezTo>
                      <a:pt x="704" y="167"/>
                      <a:pt x="699" y="166"/>
                      <a:pt x="695" y="166"/>
                    </a:cubicBezTo>
                    <a:cubicBezTo>
                      <a:pt x="688" y="163"/>
                      <a:pt x="680" y="160"/>
                      <a:pt x="680" y="151"/>
                    </a:cubicBezTo>
                    <a:cubicBezTo>
                      <a:pt x="678" y="147"/>
                      <a:pt x="679" y="143"/>
                      <a:pt x="681" y="139"/>
                    </a:cubicBezTo>
                    <a:cubicBezTo>
                      <a:pt x="682" y="136"/>
                      <a:pt x="686" y="134"/>
                      <a:pt x="688" y="136"/>
                    </a:cubicBezTo>
                    <a:cubicBezTo>
                      <a:pt x="693" y="141"/>
                      <a:pt x="684" y="147"/>
                      <a:pt x="690" y="152"/>
                    </a:cubicBezTo>
                    <a:cubicBezTo>
                      <a:pt x="693" y="156"/>
                      <a:pt x="699" y="157"/>
                      <a:pt x="703" y="156"/>
                    </a:cubicBezTo>
                    <a:cubicBezTo>
                      <a:pt x="709" y="155"/>
                      <a:pt x="714" y="151"/>
                      <a:pt x="716" y="145"/>
                    </a:cubicBezTo>
                    <a:cubicBezTo>
                      <a:pt x="718" y="133"/>
                      <a:pt x="711" y="121"/>
                      <a:pt x="701" y="113"/>
                    </a:cubicBezTo>
                    <a:cubicBezTo>
                      <a:pt x="694" y="110"/>
                      <a:pt x="688" y="107"/>
                      <a:pt x="682" y="112"/>
                    </a:cubicBezTo>
                    <a:cubicBezTo>
                      <a:pt x="679" y="113"/>
                      <a:pt x="676" y="113"/>
                      <a:pt x="674" y="112"/>
                    </a:cubicBezTo>
                    <a:cubicBezTo>
                      <a:pt x="670" y="106"/>
                      <a:pt x="668" y="99"/>
                      <a:pt x="661" y="96"/>
                    </a:cubicBezTo>
                    <a:cubicBezTo>
                      <a:pt x="648" y="91"/>
                      <a:pt x="632" y="94"/>
                      <a:pt x="623" y="105"/>
                    </a:cubicBezTo>
                    <a:cubicBezTo>
                      <a:pt x="620" y="109"/>
                      <a:pt x="620" y="115"/>
                      <a:pt x="621" y="120"/>
                    </a:cubicBezTo>
                    <a:cubicBezTo>
                      <a:pt x="627" y="132"/>
                      <a:pt x="638" y="120"/>
                      <a:pt x="646" y="127"/>
                    </a:cubicBezTo>
                    <a:cubicBezTo>
                      <a:pt x="653" y="130"/>
                      <a:pt x="660" y="137"/>
                      <a:pt x="660" y="146"/>
                    </a:cubicBezTo>
                    <a:cubicBezTo>
                      <a:pt x="658" y="153"/>
                      <a:pt x="656" y="160"/>
                      <a:pt x="650" y="163"/>
                    </a:cubicBezTo>
                    <a:cubicBezTo>
                      <a:pt x="636" y="166"/>
                      <a:pt x="618" y="170"/>
                      <a:pt x="612" y="186"/>
                    </a:cubicBezTo>
                    <a:cubicBezTo>
                      <a:pt x="613" y="195"/>
                      <a:pt x="620" y="201"/>
                      <a:pt x="617" y="210"/>
                    </a:cubicBezTo>
                    <a:cubicBezTo>
                      <a:pt x="616" y="214"/>
                      <a:pt x="614" y="218"/>
                      <a:pt x="609" y="220"/>
                    </a:cubicBezTo>
                    <a:cubicBezTo>
                      <a:pt x="606" y="220"/>
                      <a:pt x="601" y="220"/>
                      <a:pt x="600" y="216"/>
                    </a:cubicBezTo>
                    <a:cubicBezTo>
                      <a:pt x="600" y="208"/>
                      <a:pt x="611" y="204"/>
                      <a:pt x="605" y="196"/>
                    </a:cubicBezTo>
                    <a:cubicBezTo>
                      <a:pt x="602" y="191"/>
                      <a:pt x="596" y="191"/>
                      <a:pt x="592" y="193"/>
                    </a:cubicBezTo>
                    <a:cubicBezTo>
                      <a:pt x="584" y="193"/>
                      <a:pt x="576" y="200"/>
                      <a:pt x="574" y="208"/>
                    </a:cubicBezTo>
                    <a:cubicBezTo>
                      <a:pt x="571" y="215"/>
                      <a:pt x="571" y="225"/>
                      <a:pt x="575" y="232"/>
                    </a:cubicBezTo>
                    <a:cubicBezTo>
                      <a:pt x="581" y="240"/>
                      <a:pt x="589" y="247"/>
                      <a:pt x="598" y="249"/>
                    </a:cubicBezTo>
                    <a:cubicBezTo>
                      <a:pt x="605" y="249"/>
                      <a:pt x="612" y="244"/>
                      <a:pt x="619" y="246"/>
                    </a:cubicBezTo>
                    <a:cubicBezTo>
                      <a:pt x="624" y="254"/>
                      <a:pt x="632" y="257"/>
                      <a:pt x="641" y="256"/>
                    </a:cubicBezTo>
                    <a:cubicBezTo>
                      <a:pt x="646" y="255"/>
                      <a:pt x="650" y="250"/>
                      <a:pt x="651" y="245"/>
                    </a:cubicBezTo>
                    <a:cubicBezTo>
                      <a:pt x="656" y="237"/>
                      <a:pt x="646" y="236"/>
                      <a:pt x="643" y="232"/>
                    </a:cubicBezTo>
                    <a:cubicBezTo>
                      <a:pt x="637" y="226"/>
                      <a:pt x="635" y="217"/>
                      <a:pt x="638" y="209"/>
                    </a:cubicBezTo>
                    <a:cubicBezTo>
                      <a:pt x="640" y="201"/>
                      <a:pt x="648" y="197"/>
                      <a:pt x="657" y="196"/>
                    </a:cubicBezTo>
                    <a:cubicBezTo>
                      <a:pt x="665" y="196"/>
                      <a:pt x="673" y="201"/>
                      <a:pt x="680" y="206"/>
                    </a:cubicBezTo>
                    <a:cubicBezTo>
                      <a:pt x="692" y="229"/>
                      <a:pt x="690" y="260"/>
                      <a:pt x="678" y="282"/>
                    </a:cubicBezTo>
                    <a:cubicBezTo>
                      <a:pt x="670" y="293"/>
                      <a:pt x="660" y="303"/>
                      <a:pt x="646" y="307"/>
                    </a:cubicBezTo>
                    <a:cubicBezTo>
                      <a:pt x="634" y="310"/>
                      <a:pt x="620" y="311"/>
                      <a:pt x="607" y="309"/>
                    </a:cubicBezTo>
                    <a:cubicBezTo>
                      <a:pt x="600" y="311"/>
                      <a:pt x="594" y="311"/>
                      <a:pt x="586" y="308"/>
                    </a:cubicBezTo>
                    <a:cubicBezTo>
                      <a:pt x="578" y="291"/>
                      <a:pt x="560" y="273"/>
                      <a:pt x="540" y="272"/>
                    </a:cubicBezTo>
                    <a:cubicBezTo>
                      <a:pt x="522" y="272"/>
                      <a:pt x="505" y="277"/>
                      <a:pt x="489" y="283"/>
                    </a:cubicBezTo>
                    <a:cubicBezTo>
                      <a:pt x="475" y="289"/>
                      <a:pt x="459" y="289"/>
                      <a:pt x="446" y="281"/>
                    </a:cubicBezTo>
                    <a:cubicBezTo>
                      <a:pt x="434" y="274"/>
                      <a:pt x="424" y="261"/>
                      <a:pt x="421" y="249"/>
                    </a:cubicBezTo>
                    <a:cubicBezTo>
                      <a:pt x="417" y="238"/>
                      <a:pt x="419" y="226"/>
                      <a:pt x="419" y="215"/>
                    </a:cubicBezTo>
                    <a:cubicBezTo>
                      <a:pt x="407" y="200"/>
                      <a:pt x="393" y="182"/>
                      <a:pt x="401" y="161"/>
                    </a:cubicBezTo>
                    <a:cubicBezTo>
                      <a:pt x="404" y="147"/>
                      <a:pt x="415" y="138"/>
                      <a:pt x="425" y="127"/>
                    </a:cubicBezTo>
                    <a:cubicBezTo>
                      <a:pt x="444" y="115"/>
                      <a:pt x="468" y="97"/>
                      <a:pt x="464" y="72"/>
                    </a:cubicBezTo>
                    <a:cubicBezTo>
                      <a:pt x="463" y="66"/>
                      <a:pt x="457" y="60"/>
                      <a:pt x="461" y="53"/>
                    </a:cubicBezTo>
                    <a:cubicBezTo>
                      <a:pt x="472" y="47"/>
                      <a:pt x="489" y="49"/>
                      <a:pt x="500" y="53"/>
                    </a:cubicBezTo>
                    <a:cubicBezTo>
                      <a:pt x="519" y="62"/>
                      <a:pt x="540" y="77"/>
                      <a:pt x="541" y="100"/>
                    </a:cubicBezTo>
                    <a:cubicBezTo>
                      <a:pt x="543" y="107"/>
                      <a:pt x="535" y="113"/>
                      <a:pt x="541" y="119"/>
                    </a:cubicBezTo>
                    <a:cubicBezTo>
                      <a:pt x="552" y="130"/>
                      <a:pt x="555" y="145"/>
                      <a:pt x="550" y="159"/>
                    </a:cubicBezTo>
                    <a:cubicBezTo>
                      <a:pt x="550" y="168"/>
                      <a:pt x="540" y="173"/>
                      <a:pt x="538" y="180"/>
                    </a:cubicBezTo>
                    <a:cubicBezTo>
                      <a:pt x="537" y="192"/>
                      <a:pt x="534" y="204"/>
                      <a:pt x="524" y="211"/>
                    </a:cubicBezTo>
                    <a:cubicBezTo>
                      <a:pt x="516" y="215"/>
                      <a:pt x="508" y="220"/>
                      <a:pt x="499" y="217"/>
                    </a:cubicBezTo>
                    <a:cubicBezTo>
                      <a:pt x="489" y="213"/>
                      <a:pt x="479" y="203"/>
                      <a:pt x="478" y="193"/>
                    </a:cubicBezTo>
                    <a:cubicBezTo>
                      <a:pt x="477" y="184"/>
                      <a:pt x="482" y="179"/>
                      <a:pt x="484" y="173"/>
                    </a:cubicBezTo>
                    <a:cubicBezTo>
                      <a:pt x="493" y="166"/>
                      <a:pt x="501" y="180"/>
                      <a:pt x="511" y="171"/>
                    </a:cubicBezTo>
                    <a:cubicBezTo>
                      <a:pt x="516" y="167"/>
                      <a:pt x="515" y="159"/>
                      <a:pt x="515" y="154"/>
                    </a:cubicBezTo>
                    <a:cubicBezTo>
                      <a:pt x="509" y="139"/>
                      <a:pt x="509" y="139"/>
                      <a:pt x="509" y="139"/>
                    </a:cubicBezTo>
                    <a:cubicBezTo>
                      <a:pt x="500" y="132"/>
                      <a:pt x="487" y="129"/>
                      <a:pt x="475" y="133"/>
                    </a:cubicBezTo>
                    <a:cubicBezTo>
                      <a:pt x="454" y="139"/>
                      <a:pt x="451" y="163"/>
                      <a:pt x="445" y="180"/>
                    </a:cubicBezTo>
                    <a:cubicBezTo>
                      <a:pt x="444" y="199"/>
                      <a:pt x="451" y="216"/>
                      <a:pt x="462" y="231"/>
                    </a:cubicBezTo>
                    <a:cubicBezTo>
                      <a:pt x="477" y="247"/>
                      <a:pt x="499" y="258"/>
                      <a:pt x="521" y="252"/>
                    </a:cubicBezTo>
                    <a:cubicBezTo>
                      <a:pt x="540" y="245"/>
                      <a:pt x="557" y="227"/>
                      <a:pt x="560" y="208"/>
                    </a:cubicBezTo>
                    <a:cubicBezTo>
                      <a:pt x="561" y="201"/>
                      <a:pt x="561" y="193"/>
                      <a:pt x="559" y="186"/>
                    </a:cubicBezTo>
                    <a:cubicBezTo>
                      <a:pt x="560" y="183"/>
                      <a:pt x="565" y="183"/>
                      <a:pt x="567" y="180"/>
                    </a:cubicBezTo>
                    <a:cubicBezTo>
                      <a:pt x="576" y="169"/>
                      <a:pt x="585" y="154"/>
                      <a:pt x="580" y="139"/>
                    </a:cubicBezTo>
                    <a:cubicBezTo>
                      <a:pt x="577" y="130"/>
                      <a:pt x="574" y="121"/>
                      <a:pt x="568" y="114"/>
                    </a:cubicBezTo>
                    <a:cubicBezTo>
                      <a:pt x="567" y="92"/>
                      <a:pt x="567" y="92"/>
                      <a:pt x="567" y="92"/>
                    </a:cubicBezTo>
                    <a:cubicBezTo>
                      <a:pt x="565" y="63"/>
                      <a:pt x="543" y="36"/>
                      <a:pt x="516" y="26"/>
                    </a:cubicBezTo>
                    <a:cubicBezTo>
                      <a:pt x="506" y="23"/>
                      <a:pt x="495" y="20"/>
                      <a:pt x="485" y="19"/>
                    </a:cubicBezTo>
                    <a:cubicBezTo>
                      <a:pt x="468" y="19"/>
                      <a:pt x="452" y="23"/>
                      <a:pt x="436" y="28"/>
                    </a:cubicBezTo>
                    <a:cubicBezTo>
                      <a:pt x="429" y="32"/>
                      <a:pt x="422" y="36"/>
                      <a:pt x="416" y="42"/>
                    </a:cubicBezTo>
                    <a:cubicBezTo>
                      <a:pt x="415" y="46"/>
                      <a:pt x="420" y="45"/>
                      <a:pt x="422" y="47"/>
                    </a:cubicBezTo>
                    <a:cubicBezTo>
                      <a:pt x="431" y="55"/>
                      <a:pt x="434" y="68"/>
                      <a:pt x="430" y="79"/>
                    </a:cubicBezTo>
                    <a:cubicBezTo>
                      <a:pt x="423" y="106"/>
                      <a:pt x="392" y="105"/>
                      <a:pt x="380" y="127"/>
                    </a:cubicBezTo>
                    <a:cubicBezTo>
                      <a:pt x="373" y="133"/>
                      <a:pt x="369" y="141"/>
                      <a:pt x="365" y="149"/>
                    </a:cubicBezTo>
                    <a:cubicBezTo>
                      <a:pt x="365" y="158"/>
                      <a:pt x="359" y="165"/>
                      <a:pt x="362" y="173"/>
                    </a:cubicBezTo>
                    <a:cubicBezTo>
                      <a:pt x="362" y="188"/>
                      <a:pt x="369" y="203"/>
                      <a:pt x="378" y="214"/>
                    </a:cubicBezTo>
                    <a:cubicBezTo>
                      <a:pt x="383" y="219"/>
                      <a:pt x="392" y="222"/>
                      <a:pt x="390" y="231"/>
                    </a:cubicBezTo>
                    <a:cubicBezTo>
                      <a:pt x="383" y="249"/>
                      <a:pt x="386" y="269"/>
                      <a:pt x="398" y="284"/>
                    </a:cubicBezTo>
                    <a:cubicBezTo>
                      <a:pt x="408" y="296"/>
                      <a:pt x="420" y="306"/>
                      <a:pt x="434" y="312"/>
                    </a:cubicBezTo>
                    <a:cubicBezTo>
                      <a:pt x="436" y="324"/>
                      <a:pt x="420" y="324"/>
                      <a:pt x="415" y="331"/>
                    </a:cubicBezTo>
                    <a:cubicBezTo>
                      <a:pt x="400" y="345"/>
                      <a:pt x="393" y="362"/>
                      <a:pt x="393" y="383"/>
                    </a:cubicBezTo>
                    <a:cubicBezTo>
                      <a:pt x="397" y="408"/>
                      <a:pt x="400" y="436"/>
                      <a:pt x="423" y="452"/>
                    </a:cubicBezTo>
                    <a:cubicBezTo>
                      <a:pt x="426" y="454"/>
                      <a:pt x="433" y="456"/>
                      <a:pt x="432" y="462"/>
                    </a:cubicBezTo>
                    <a:cubicBezTo>
                      <a:pt x="429" y="465"/>
                      <a:pt x="424" y="463"/>
                      <a:pt x="422" y="466"/>
                    </a:cubicBezTo>
                    <a:cubicBezTo>
                      <a:pt x="407" y="480"/>
                      <a:pt x="390" y="497"/>
                      <a:pt x="392" y="519"/>
                    </a:cubicBezTo>
                    <a:cubicBezTo>
                      <a:pt x="389" y="535"/>
                      <a:pt x="389" y="535"/>
                      <a:pt x="389" y="535"/>
                    </a:cubicBezTo>
                    <a:cubicBezTo>
                      <a:pt x="380" y="544"/>
                      <a:pt x="374" y="555"/>
                      <a:pt x="369" y="566"/>
                    </a:cubicBezTo>
                    <a:cubicBezTo>
                      <a:pt x="370" y="570"/>
                      <a:pt x="366" y="573"/>
                      <a:pt x="365" y="576"/>
                    </a:cubicBezTo>
                    <a:cubicBezTo>
                      <a:pt x="361" y="594"/>
                      <a:pt x="356" y="618"/>
                      <a:pt x="368" y="634"/>
                    </a:cubicBezTo>
                    <a:cubicBezTo>
                      <a:pt x="386" y="656"/>
                      <a:pt x="416" y="661"/>
                      <a:pt x="430" y="687"/>
                    </a:cubicBezTo>
                    <a:cubicBezTo>
                      <a:pt x="435" y="698"/>
                      <a:pt x="435" y="712"/>
                      <a:pt x="426" y="721"/>
                    </a:cubicBezTo>
                    <a:cubicBezTo>
                      <a:pt x="425" y="723"/>
                      <a:pt x="421" y="725"/>
                      <a:pt x="422" y="728"/>
                    </a:cubicBezTo>
                    <a:cubicBezTo>
                      <a:pt x="456" y="755"/>
                      <a:pt x="509" y="744"/>
                      <a:pt x="543" y="723"/>
                    </a:cubicBezTo>
                    <a:cubicBezTo>
                      <a:pt x="554" y="711"/>
                      <a:pt x="564" y="699"/>
                      <a:pt x="568" y="682"/>
                    </a:cubicBezTo>
                    <a:cubicBezTo>
                      <a:pt x="572" y="668"/>
                      <a:pt x="571" y="651"/>
                      <a:pt x="566" y="637"/>
                    </a:cubicBezTo>
                    <a:cubicBezTo>
                      <a:pt x="565" y="632"/>
                      <a:pt x="572" y="630"/>
                      <a:pt x="573" y="625"/>
                    </a:cubicBezTo>
                    <a:cubicBezTo>
                      <a:pt x="577" y="614"/>
                      <a:pt x="578" y="602"/>
                      <a:pt x="577" y="590"/>
                    </a:cubicBezTo>
                    <a:cubicBezTo>
                      <a:pt x="572" y="579"/>
                      <a:pt x="564" y="567"/>
                      <a:pt x="554" y="559"/>
                    </a:cubicBezTo>
                    <a:cubicBezTo>
                      <a:pt x="544" y="534"/>
                      <a:pt x="518" y="518"/>
                      <a:pt x="490" y="517"/>
                    </a:cubicBezTo>
                    <a:cubicBezTo>
                      <a:pt x="481" y="518"/>
                      <a:pt x="473" y="517"/>
                      <a:pt x="465" y="522"/>
                    </a:cubicBezTo>
                    <a:cubicBezTo>
                      <a:pt x="461" y="528"/>
                      <a:pt x="452" y="531"/>
                      <a:pt x="448" y="539"/>
                    </a:cubicBezTo>
                    <a:cubicBezTo>
                      <a:pt x="443" y="550"/>
                      <a:pt x="441" y="563"/>
                      <a:pt x="443" y="576"/>
                    </a:cubicBezTo>
                    <a:cubicBezTo>
                      <a:pt x="452" y="589"/>
                      <a:pt x="438" y="603"/>
                      <a:pt x="445" y="617"/>
                    </a:cubicBezTo>
                    <a:cubicBezTo>
                      <a:pt x="446" y="623"/>
                      <a:pt x="451" y="629"/>
                      <a:pt x="457" y="632"/>
                    </a:cubicBezTo>
                    <a:cubicBezTo>
                      <a:pt x="467" y="634"/>
                      <a:pt x="481" y="639"/>
                      <a:pt x="491" y="631"/>
                    </a:cubicBezTo>
                    <a:cubicBezTo>
                      <a:pt x="497" y="626"/>
                      <a:pt x="502" y="619"/>
                      <a:pt x="502" y="611"/>
                    </a:cubicBezTo>
                    <a:cubicBezTo>
                      <a:pt x="503" y="602"/>
                      <a:pt x="498" y="594"/>
                      <a:pt x="490" y="590"/>
                    </a:cubicBezTo>
                    <a:cubicBezTo>
                      <a:pt x="486" y="584"/>
                      <a:pt x="475" y="594"/>
                      <a:pt x="476" y="583"/>
                    </a:cubicBezTo>
                    <a:cubicBezTo>
                      <a:pt x="472" y="581"/>
                      <a:pt x="473" y="574"/>
                      <a:pt x="473" y="570"/>
                    </a:cubicBezTo>
                    <a:cubicBezTo>
                      <a:pt x="477" y="558"/>
                      <a:pt x="489" y="556"/>
                      <a:pt x="499" y="555"/>
                    </a:cubicBezTo>
                    <a:cubicBezTo>
                      <a:pt x="516" y="555"/>
                      <a:pt x="529" y="568"/>
                      <a:pt x="539" y="580"/>
                    </a:cubicBezTo>
                    <a:cubicBezTo>
                      <a:pt x="549" y="591"/>
                      <a:pt x="552" y="607"/>
                      <a:pt x="548" y="621"/>
                    </a:cubicBezTo>
                    <a:cubicBezTo>
                      <a:pt x="548" y="630"/>
                      <a:pt x="536" y="636"/>
                      <a:pt x="539" y="645"/>
                    </a:cubicBezTo>
                    <a:cubicBezTo>
                      <a:pt x="545" y="668"/>
                      <a:pt x="534" y="688"/>
                      <a:pt x="517" y="703"/>
                    </a:cubicBezTo>
                    <a:cubicBezTo>
                      <a:pt x="514" y="702"/>
                      <a:pt x="515" y="705"/>
                      <a:pt x="513" y="707"/>
                    </a:cubicBezTo>
                    <a:cubicBezTo>
                      <a:pt x="499" y="717"/>
                      <a:pt x="482" y="715"/>
                      <a:pt x="466" y="720"/>
                    </a:cubicBezTo>
                    <a:cubicBezTo>
                      <a:pt x="464" y="720"/>
                      <a:pt x="462" y="718"/>
                      <a:pt x="462" y="717"/>
                    </a:cubicBezTo>
                    <a:cubicBezTo>
                      <a:pt x="463" y="710"/>
                      <a:pt x="466" y="701"/>
                      <a:pt x="464" y="693"/>
                    </a:cubicBezTo>
                    <a:cubicBezTo>
                      <a:pt x="456" y="672"/>
                      <a:pt x="440" y="657"/>
                      <a:pt x="421" y="644"/>
                    </a:cubicBezTo>
                    <a:cubicBezTo>
                      <a:pt x="403" y="628"/>
                      <a:pt x="391" y="608"/>
                      <a:pt x="396" y="585"/>
                    </a:cubicBezTo>
                    <a:cubicBezTo>
                      <a:pt x="399" y="573"/>
                      <a:pt x="403" y="561"/>
                      <a:pt x="413" y="554"/>
                    </a:cubicBezTo>
                    <a:cubicBezTo>
                      <a:pt x="416" y="532"/>
                      <a:pt x="425" y="510"/>
                      <a:pt x="445" y="498"/>
                    </a:cubicBezTo>
                    <a:cubicBezTo>
                      <a:pt x="464" y="489"/>
                      <a:pt x="488" y="486"/>
                      <a:pt x="509" y="492"/>
                    </a:cubicBezTo>
                    <a:cubicBezTo>
                      <a:pt x="527" y="498"/>
                      <a:pt x="546" y="497"/>
                      <a:pt x="565" y="493"/>
                    </a:cubicBezTo>
                    <a:cubicBezTo>
                      <a:pt x="578" y="489"/>
                      <a:pt x="588" y="478"/>
                      <a:pt x="595" y="467"/>
                    </a:cubicBezTo>
                    <a:cubicBezTo>
                      <a:pt x="601" y="467"/>
                      <a:pt x="607" y="463"/>
                      <a:pt x="613" y="463"/>
                    </a:cubicBezTo>
                    <a:cubicBezTo>
                      <a:pt x="629" y="461"/>
                      <a:pt x="644" y="466"/>
                      <a:pt x="659" y="469"/>
                    </a:cubicBezTo>
                    <a:cubicBezTo>
                      <a:pt x="674" y="475"/>
                      <a:pt x="689" y="489"/>
                      <a:pt x="692" y="506"/>
                    </a:cubicBezTo>
                    <a:cubicBezTo>
                      <a:pt x="698" y="524"/>
                      <a:pt x="695" y="546"/>
                      <a:pt x="682" y="561"/>
                    </a:cubicBezTo>
                    <a:cubicBezTo>
                      <a:pt x="674" y="572"/>
                      <a:pt x="659" y="575"/>
                      <a:pt x="645" y="571"/>
                    </a:cubicBezTo>
                    <a:cubicBezTo>
                      <a:pt x="639" y="567"/>
                      <a:pt x="631" y="562"/>
                      <a:pt x="629" y="555"/>
                    </a:cubicBezTo>
                    <a:cubicBezTo>
                      <a:pt x="627" y="544"/>
                      <a:pt x="633" y="531"/>
                      <a:pt x="644" y="525"/>
                    </a:cubicBezTo>
                    <a:cubicBezTo>
                      <a:pt x="648" y="524"/>
                      <a:pt x="658" y="529"/>
                      <a:pt x="655" y="520"/>
                    </a:cubicBezTo>
                    <a:cubicBezTo>
                      <a:pt x="654" y="515"/>
                      <a:pt x="651" y="509"/>
                      <a:pt x="646" y="506"/>
                    </a:cubicBezTo>
                    <a:cubicBezTo>
                      <a:pt x="640" y="503"/>
                      <a:pt x="630" y="501"/>
                      <a:pt x="623" y="504"/>
                    </a:cubicBezTo>
                    <a:cubicBezTo>
                      <a:pt x="615" y="508"/>
                      <a:pt x="618" y="518"/>
                      <a:pt x="609" y="521"/>
                    </a:cubicBezTo>
                    <a:cubicBezTo>
                      <a:pt x="599" y="521"/>
                      <a:pt x="589" y="521"/>
                      <a:pt x="583" y="531"/>
                    </a:cubicBezTo>
                    <a:cubicBezTo>
                      <a:pt x="580" y="537"/>
                      <a:pt x="579" y="543"/>
                      <a:pt x="579" y="550"/>
                    </a:cubicBezTo>
                    <a:cubicBezTo>
                      <a:pt x="581" y="555"/>
                      <a:pt x="585" y="560"/>
                      <a:pt x="590" y="562"/>
                    </a:cubicBezTo>
                    <a:cubicBezTo>
                      <a:pt x="595" y="564"/>
                      <a:pt x="599" y="557"/>
                      <a:pt x="600" y="554"/>
                    </a:cubicBezTo>
                    <a:cubicBezTo>
                      <a:pt x="600" y="550"/>
                      <a:pt x="602" y="547"/>
                      <a:pt x="605" y="546"/>
                    </a:cubicBezTo>
                    <a:cubicBezTo>
                      <a:pt x="609" y="545"/>
                      <a:pt x="613" y="549"/>
                      <a:pt x="615" y="553"/>
                    </a:cubicBezTo>
                    <a:cubicBezTo>
                      <a:pt x="617" y="561"/>
                      <a:pt x="607" y="566"/>
                      <a:pt x="604" y="574"/>
                    </a:cubicBezTo>
                    <a:cubicBezTo>
                      <a:pt x="603" y="584"/>
                      <a:pt x="609" y="590"/>
                      <a:pt x="617" y="596"/>
                    </a:cubicBezTo>
                    <a:cubicBezTo>
                      <a:pt x="629" y="605"/>
                      <a:pt x="654" y="598"/>
                      <a:pt x="655" y="620"/>
                    </a:cubicBezTo>
                    <a:cubicBezTo>
                      <a:pt x="653" y="630"/>
                      <a:pt x="648" y="640"/>
                      <a:pt x="638" y="642"/>
                    </a:cubicBezTo>
                    <a:cubicBezTo>
                      <a:pt x="631" y="646"/>
                      <a:pt x="624" y="641"/>
                      <a:pt x="618" y="641"/>
                    </a:cubicBezTo>
                    <a:cubicBezTo>
                      <a:pt x="615" y="646"/>
                      <a:pt x="614" y="653"/>
                      <a:pt x="616" y="658"/>
                    </a:cubicBezTo>
                    <a:cubicBezTo>
                      <a:pt x="622" y="666"/>
                      <a:pt x="629" y="673"/>
                      <a:pt x="639" y="674"/>
                    </a:cubicBezTo>
                    <a:cubicBezTo>
                      <a:pt x="649" y="676"/>
                      <a:pt x="660" y="675"/>
                      <a:pt x="667" y="667"/>
                    </a:cubicBezTo>
                    <a:cubicBezTo>
                      <a:pt x="669" y="665"/>
                      <a:pt x="669" y="660"/>
                      <a:pt x="672" y="660"/>
                    </a:cubicBezTo>
                    <a:cubicBezTo>
                      <a:pt x="683" y="666"/>
                      <a:pt x="697" y="663"/>
                      <a:pt x="706" y="656"/>
                    </a:cubicBezTo>
                    <a:cubicBezTo>
                      <a:pt x="711" y="651"/>
                      <a:pt x="717" y="646"/>
                      <a:pt x="716" y="638"/>
                    </a:cubicBezTo>
                    <a:cubicBezTo>
                      <a:pt x="714" y="631"/>
                      <a:pt x="712" y="624"/>
                      <a:pt x="707" y="620"/>
                    </a:cubicBezTo>
                    <a:cubicBezTo>
                      <a:pt x="703" y="617"/>
                      <a:pt x="696" y="616"/>
                      <a:pt x="692" y="616"/>
                    </a:cubicBezTo>
                    <a:cubicBezTo>
                      <a:pt x="687" y="619"/>
                      <a:pt x="680" y="620"/>
                      <a:pt x="680" y="627"/>
                    </a:cubicBezTo>
                    <a:cubicBezTo>
                      <a:pt x="684" y="627"/>
                      <a:pt x="688" y="630"/>
                      <a:pt x="689" y="634"/>
                    </a:cubicBezTo>
                    <a:cubicBezTo>
                      <a:pt x="690" y="638"/>
                      <a:pt x="686" y="641"/>
                      <a:pt x="684" y="642"/>
                    </a:cubicBezTo>
                    <a:cubicBezTo>
                      <a:pt x="679" y="646"/>
                      <a:pt x="675" y="640"/>
                      <a:pt x="672" y="637"/>
                    </a:cubicBezTo>
                    <a:cubicBezTo>
                      <a:pt x="668" y="633"/>
                      <a:pt x="670" y="626"/>
                      <a:pt x="671" y="622"/>
                    </a:cubicBezTo>
                    <a:cubicBezTo>
                      <a:pt x="675" y="612"/>
                      <a:pt x="685" y="608"/>
                      <a:pt x="695" y="607"/>
                    </a:cubicBezTo>
                    <a:cubicBezTo>
                      <a:pt x="699" y="607"/>
                      <a:pt x="704" y="611"/>
                      <a:pt x="707" y="608"/>
                    </a:cubicBezTo>
                    <a:cubicBezTo>
                      <a:pt x="714" y="605"/>
                      <a:pt x="717" y="599"/>
                      <a:pt x="718" y="592"/>
                    </a:cubicBezTo>
                    <a:cubicBezTo>
                      <a:pt x="717" y="582"/>
                      <a:pt x="709" y="570"/>
                      <a:pt x="719" y="560"/>
                    </a:cubicBezTo>
                    <a:cubicBezTo>
                      <a:pt x="724" y="555"/>
                      <a:pt x="730" y="551"/>
                      <a:pt x="737" y="551"/>
                    </a:cubicBezTo>
                    <a:cubicBezTo>
                      <a:pt x="742" y="552"/>
                      <a:pt x="747" y="554"/>
                      <a:pt x="750" y="558"/>
                    </a:cubicBezTo>
                    <a:cubicBezTo>
                      <a:pt x="751" y="561"/>
                      <a:pt x="749" y="565"/>
                      <a:pt x="747" y="567"/>
                    </a:cubicBezTo>
                    <a:cubicBezTo>
                      <a:pt x="745" y="568"/>
                      <a:pt x="743" y="569"/>
                      <a:pt x="741" y="569"/>
                    </a:cubicBezTo>
                    <a:cubicBezTo>
                      <a:pt x="737" y="566"/>
                      <a:pt x="740" y="561"/>
                      <a:pt x="735" y="560"/>
                    </a:cubicBezTo>
                    <a:cubicBezTo>
                      <a:pt x="729" y="561"/>
                      <a:pt x="725" y="566"/>
                      <a:pt x="723" y="572"/>
                    </a:cubicBezTo>
                    <a:cubicBezTo>
                      <a:pt x="724" y="579"/>
                      <a:pt x="723" y="588"/>
                      <a:pt x="731" y="590"/>
                    </a:cubicBezTo>
                    <a:cubicBezTo>
                      <a:pt x="740" y="596"/>
                      <a:pt x="752" y="596"/>
                      <a:pt x="761" y="592"/>
                    </a:cubicBezTo>
                    <a:cubicBezTo>
                      <a:pt x="766" y="591"/>
                      <a:pt x="771" y="585"/>
                      <a:pt x="772" y="580"/>
                    </a:cubicBezTo>
                    <a:cubicBezTo>
                      <a:pt x="776" y="573"/>
                      <a:pt x="766" y="564"/>
                      <a:pt x="776" y="560"/>
                    </a:cubicBezTo>
                    <a:cubicBezTo>
                      <a:pt x="786" y="557"/>
                      <a:pt x="790" y="547"/>
                      <a:pt x="792" y="537"/>
                    </a:cubicBezTo>
                    <a:cubicBezTo>
                      <a:pt x="796" y="526"/>
                      <a:pt x="789" y="518"/>
                      <a:pt x="785" y="509"/>
                    </a:cubicBezTo>
                    <a:cubicBezTo>
                      <a:pt x="778" y="504"/>
                      <a:pt x="771" y="504"/>
                      <a:pt x="762" y="505"/>
                    </a:cubicBezTo>
                    <a:cubicBezTo>
                      <a:pt x="752" y="511"/>
                      <a:pt x="763" y="524"/>
                      <a:pt x="752" y="530"/>
                    </a:cubicBezTo>
                    <a:cubicBezTo>
                      <a:pt x="746" y="537"/>
                      <a:pt x="738" y="530"/>
                      <a:pt x="732" y="527"/>
                    </a:cubicBezTo>
                    <a:cubicBezTo>
                      <a:pt x="716" y="511"/>
                      <a:pt x="734" y="489"/>
                      <a:pt x="721" y="472"/>
                    </a:cubicBezTo>
                    <a:cubicBezTo>
                      <a:pt x="717" y="466"/>
                      <a:pt x="707" y="465"/>
                      <a:pt x="700" y="464"/>
                    </a:cubicBezTo>
                    <a:cubicBezTo>
                      <a:pt x="692" y="460"/>
                      <a:pt x="685" y="455"/>
                      <a:pt x="682" y="446"/>
                    </a:cubicBezTo>
                    <a:cubicBezTo>
                      <a:pt x="676" y="438"/>
                      <a:pt x="680" y="425"/>
                      <a:pt x="685" y="418"/>
                    </a:cubicBezTo>
                    <a:cubicBezTo>
                      <a:pt x="692" y="413"/>
                      <a:pt x="700" y="407"/>
                      <a:pt x="708" y="410"/>
                    </a:cubicBezTo>
                    <a:cubicBezTo>
                      <a:pt x="712" y="412"/>
                      <a:pt x="716" y="415"/>
                      <a:pt x="717" y="418"/>
                    </a:cubicBezTo>
                    <a:cubicBezTo>
                      <a:pt x="718" y="423"/>
                      <a:pt x="716" y="426"/>
                      <a:pt x="713" y="429"/>
                    </a:cubicBezTo>
                    <a:cubicBezTo>
                      <a:pt x="712" y="430"/>
                      <a:pt x="710" y="430"/>
                      <a:pt x="710" y="429"/>
                    </a:cubicBezTo>
                    <a:cubicBezTo>
                      <a:pt x="707" y="425"/>
                      <a:pt x="710" y="417"/>
                      <a:pt x="703" y="419"/>
                    </a:cubicBezTo>
                    <a:cubicBezTo>
                      <a:pt x="697" y="420"/>
                      <a:pt x="692" y="422"/>
                      <a:pt x="690" y="428"/>
                    </a:cubicBezTo>
                    <a:cubicBezTo>
                      <a:pt x="687" y="432"/>
                      <a:pt x="687" y="438"/>
                      <a:pt x="689" y="442"/>
                    </a:cubicBezTo>
                    <a:cubicBezTo>
                      <a:pt x="691" y="450"/>
                      <a:pt x="699" y="455"/>
                      <a:pt x="706" y="457"/>
                    </a:cubicBezTo>
                    <a:cubicBezTo>
                      <a:pt x="717" y="460"/>
                      <a:pt x="726" y="455"/>
                      <a:pt x="736" y="453"/>
                    </a:cubicBezTo>
                    <a:cubicBezTo>
                      <a:pt x="736" y="449"/>
                      <a:pt x="738" y="445"/>
                      <a:pt x="742" y="444"/>
                    </a:cubicBezTo>
                    <a:cubicBezTo>
                      <a:pt x="743" y="438"/>
                      <a:pt x="746" y="432"/>
                      <a:pt x="750" y="428"/>
                    </a:cubicBezTo>
                    <a:cubicBezTo>
                      <a:pt x="758" y="422"/>
                      <a:pt x="769" y="421"/>
                      <a:pt x="778" y="424"/>
                    </a:cubicBezTo>
                    <a:cubicBezTo>
                      <a:pt x="783" y="428"/>
                      <a:pt x="789" y="430"/>
                      <a:pt x="788" y="438"/>
                    </a:cubicBezTo>
                    <a:cubicBezTo>
                      <a:pt x="787" y="440"/>
                      <a:pt x="786" y="442"/>
                      <a:pt x="783" y="442"/>
                    </a:cubicBezTo>
                    <a:cubicBezTo>
                      <a:pt x="780" y="443"/>
                      <a:pt x="775" y="444"/>
                      <a:pt x="775" y="439"/>
                    </a:cubicBezTo>
                    <a:cubicBezTo>
                      <a:pt x="774" y="437"/>
                      <a:pt x="777" y="434"/>
                      <a:pt x="775" y="433"/>
                    </a:cubicBezTo>
                    <a:cubicBezTo>
                      <a:pt x="769" y="429"/>
                      <a:pt x="761" y="432"/>
                      <a:pt x="756" y="435"/>
                    </a:cubicBezTo>
                    <a:cubicBezTo>
                      <a:pt x="751" y="440"/>
                      <a:pt x="751" y="445"/>
                      <a:pt x="752" y="452"/>
                    </a:cubicBezTo>
                    <a:cubicBezTo>
                      <a:pt x="753" y="457"/>
                      <a:pt x="758" y="460"/>
                      <a:pt x="762" y="463"/>
                    </a:cubicBezTo>
                    <a:cubicBezTo>
                      <a:pt x="767" y="463"/>
                      <a:pt x="775" y="464"/>
                      <a:pt x="780" y="462"/>
                    </a:cubicBezTo>
                    <a:cubicBezTo>
                      <a:pt x="785" y="459"/>
                      <a:pt x="784" y="454"/>
                      <a:pt x="789" y="452"/>
                    </a:cubicBezTo>
                    <a:cubicBezTo>
                      <a:pt x="800" y="451"/>
                      <a:pt x="808" y="460"/>
                      <a:pt x="819" y="458"/>
                    </a:cubicBezTo>
                    <a:cubicBezTo>
                      <a:pt x="829" y="456"/>
                      <a:pt x="840" y="451"/>
                      <a:pt x="844" y="440"/>
                    </a:cubicBezTo>
                    <a:cubicBezTo>
                      <a:pt x="843" y="438"/>
                      <a:pt x="839" y="439"/>
                      <a:pt x="837" y="437"/>
                    </a:cubicBezTo>
                    <a:close/>
                    <a:moveTo>
                      <a:pt x="790" y="480"/>
                    </a:moveTo>
                    <a:cubicBezTo>
                      <a:pt x="788" y="478"/>
                      <a:pt x="788" y="474"/>
                      <a:pt x="785" y="474"/>
                    </a:cubicBezTo>
                    <a:cubicBezTo>
                      <a:pt x="773" y="475"/>
                      <a:pt x="759" y="480"/>
                      <a:pt x="750" y="470"/>
                    </a:cubicBezTo>
                    <a:cubicBezTo>
                      <a:pt x="748" y="468"/>
                      <a:pt x="747" y="464"/>
                      <a:pt x="743" y="465"/>
                    </a:cubicBezTo>
                    <a:cubicBezTo>
                      <a:pt x="733" y="466"/>
                      <a:pt x="741" y="474"/>
                      <a:pt x="740" y="479"/>
                    </a:cubicBezTo>
                    <a:cubicBezTo>
                      <a:pt x="742" y="493"/>
                      <a:pt x="730" y="507"/>
                      <a:pt x="740" y="518"/>
                    </a:cubicBezTo>
                    <a:cubicBezTo>
                      <a:pt x="747" y="516"/>
                      <a:pt x="741" y="509"/>
                      <a:pt x="743" y="504"/>
                    </a:cubicBezTo>
                    <a:cubicBezTo>
                      <a:pt x="748" y="494"/>
                      <a:pt x="760" y="489"/>
                      <a:pt x="771" y="489"/>
                    </a:cubicBezTo>
                    <a:cubicBezTo>
                      <a:pt x="776" y="492"/>
                      <a:pt x="782" y="493"/>
                      <a:pt x="788" y="494"/>
                    </a:cubicBezTo>
                    <a:cubicBezTo>
                      <a:pt x="792" y="494"/>
                      <a:pt x="791" y="489"/>
                      <a:pt x="790" y="488"/>
                    </a:cubicBezTo>
                    <a:cubicBezTo>
                      <a:pt x="787" y="486"/>
                      <a:pt x="790" y="483"/>
                      <a:pt x="790" y="480"/>
                    </a:cubicBezTo>
                    <a:close/>
                    <a:moveTo>
                      <a:pt x="768" y="295"/>
                    </a:moveTo>
                    <a:cubicBezTo>
                      <a:pt x="761" y="297"/>
                      <a:pt x="751" y="298"/>
                      <a:pt x="747" y="306"/>
                    </a:cubicBezTo>
                    <a:cubicBezTo>
                      <a:pt x="739" y="305"/>
                      <a:pt x="734" y="298"/>
                      <a:pt x="728" y="297"/>
                    </a:cubicBezTo>
                    <a:cubicBezTo>
                      <a:pt x="722" y="293"/>
                      <a:pt x="727" y="286"/>
                      <a:pt x="725" y="281"/>
                    </a:cubicBezTo>
                    <a:cubicBezTo>
                      <a:pt x="722" y="270"/>
                      <a:pt x="722" y="258"/>
                      <a:pt x="728" y="250"/>
                    </a:cubicBezTo>
                    <a:cubicBezTo>
                      <a:pt x="735" y="249"/>
                      <a:pt x="733" y="256"/>
                      <a:pt x="734" y="260"/>
                    </a:cubicBezTo>
                    <a:cubicBezTo>
                      <a:pt x="734" y="266"/>
                      <a:pt x="736" y="273"/>
                      <a:pt x="738" y="278"/>
                    </a:cubicBezTo>
                    <a:cubicBezTo>
                      <a:pt x="740" y="282"/>
                      <a:pt x="743" y="285"/>
                      <a:pt x="747" y="285"/>
                    </a:cubicBezTo>
                    <a:cubicBezTo>
                      <a:pt x="754" y="286"/>
                      <a:pt x="761" y="282"/>
                      <a:pt x="767" y="280"/>
                    </a:cubicBezTo>
                    <a:cubicBezTo>
                      <a:pt x="767" y="279"/>
                      <a:pt x="767" y="279"/>
                      <a:pt x="767" y="279"/>
                    </a:cubicBezTo>
                    <a:cubicBezTo>
                      <a:pt x="757" y="280"/>
                      <a:pt x="748" y="280"/>
                      <a:pt x="742" y="273"/>
                    </a:cubicBezTo>
                    <a:cubicBezTo>
                      <a:pt x="740" y="269"/>
                      <a:pt x="740" y="269"/>
                      <a:pt x="740" y="269"/>
                    </a:cubicBezTo>
                    <a:cubicBezTo>
                      <a:pt x="741" y="260"/>
                      <a:pt x="742" y="248"/>
                      <a:pt x="733" y="243"/>
                    </a:cubicBezTo>
                    <a:cubicBezTo>
                      <a:pt x="729" y="242"/>
                      <a:pt x="727" y="242"/>
                      <a:pt x="723" y="244"/>
                    </a:cubicBezTo>
                    <a:cubicBezTo>
                      <a:pt x="711" y="257"/>
                      <a:pt x="719" y="275"/>
                      <a:pt x="718" y="290"/>
                    </a:cubicBezTo>
                    <a:cubicBezTo>
                      <a:pt x="717" y="293"/>
                      <a:pt x="714" y="297"/>
                      <a:pt x="716" y="301"/>
                    </a:cubicBezTo>
                    <a:cubicBezTo>
                      <a:pt x="727" y="302"/>
                      <a:pt x="735" y="310"/>
                      <a:pt x="744" y="316"/>
                    </a:cubicBezTo>
                    <a:cubicBezTo>
                      <a:pt x="748" y="312"/>
                      <a:pt x="752" y="307"/>
                      <a:pt x="757" y="304"/>
                    </a:cubicBezTo>
                    <a:cubicBezTo>
                      <a:pt x="771" y="299"/>
                      <a:pt x="771" y="299"/>
                      <a:pt x="771" y="299"/>
                    </a:cubicBezTo>
                    <a:cubicBezTo>
                      <a:pt x="770" y="297"/>
                      <a:pt x="770" y="295"/>
                      <a:pt x="768" y="295"/>
                    </a:cubicBezTo>
                    <a:close/>
                    <a:moveTo>
                      <a:pt x="668" y="207"/>
                    </a:moveTo>
                    <a:cubicBezTo>
                      <a:pt x="662" y="205"/>
                      <a:pt x="656" y="204"/>
                      <a:pt x="651" y="207"/>
                    </a:cubicBezTo>
                    <a:cubicBezTo>
                      <a:pt x="647" y="211"/>
                      <a:pt x="646" y="216"/>
                      <a:pt x="648" y="220"/>
                    </a:cubicBezTo>
                    <a:cubicBezTo>
                      <a:pt x="651" y="226"/>
                      <a:pt x="660" y="224"/>
                      <a:pt x="660" y="231"/>
                    </a:cubicBezTo>
                    <a:cubicBezTo>
                      <a:pt x="663" y="242"/>
                      <a:pt x="660" y="254"/>
                      <a:pt x="653" y="261"/>
                    </a:cubicBezTo>
                    <a:cubicBezTo>
                      <a:pt x="648" y="266"/>
                      <a:pt x="642" y="269"/>
                      <a:pt x="634" y="267"/>
                    </a:cubicBezTo>
                    <a:cubicBezTo>
                      <a:pt x="628" y="264"/>
                      <a:pt x="619" y="264"/>
                      <a:pt x="614" y="257"/>
                    </a:cubicBezTo>
                    <a:cubicBezTo>
                      <a:pt x="611" y="255"/>
                      <a:pt x="609" y="257"/>
                      <a:pt x="606" y="258"/>
                    </a:cubicBezTo>
                    <a:cubicBezTo>
                      <a:pt x="595" y="262"/>
                      <a:pt x="585" y="255"/>
                      <a:pt x="577" y="247"/>
                    </a:cubicBezTo>
                    <a:cubicBezTo>
                      <a:pt x="570" y="242"/>
                      <a:pt x="568" y="234"/>
                      <a:pt x="563" y="227"/>
                    </a:cubicBezTo>
                    <a:cubicBezTo>
                      <a:pt x="553" y="242"/>
                      <a:pt x="538" y="257"/>
                      <a:pt x="519" y="261"/>
                    </a:cubicBezTo>
                    <a:cubicBezTo>
                      <a:pt x="501" y="259"/>
                      <a:pt x="487" y="261"/>
                      <a:pt x="472" y="251"/>
                    </a:cubicBezTo>
                    <a:cubicBezTo>
                      <a:pt x="448" y="235"/>
                      <a:pt x="437" y="208"/>
                      <a:pt x="437" y="182"/>
                    </a:cubicBezTo>
                    <a:cubicBezTo>
                      <a:pt x="440" y="164"/>
                      <a:pt x="446" y="145"/>
                      <a:pt x="461" y="133"/>
                    </a:cubicBezTo>
                    <a:cubicBezTo>
                      <a:pt x="475" y="123"/>
                      <a:pt x="496" y="123"/>
                      <a:pt x="511" y="133"/>
                    </a:cubicBezTo>
                    <a:cubicBezTo>
                      <a:pt x="521" y="142"/>
                      <a:pt x="529" y="157"/>
                      <a:pt x="523" y="171"/>
                    </a:cubicBezTo>
                    <a:cubicBezTo>
                      <a:pt x="519" y="179"/>
                      <a:pt x="510" y="185"/>
                      <a:pt x="501" y="187"/>
                    </a:cubicBezTo>
                    <a:cubicBezTo>
                      <a:pt x="498" y="186"/>
                      <a:pt x="493" y="184"/>
                      <a:pt x="490" y="186"/>
                    </a:cubicBezTo>
                    <a:cubicBezTo>
                      <a:pt x="489" y="192"/>
                      <a:pt x="492" y="198"/>
                      <a:pt x="495" y="202"/>
                    </a:cubicBezTo>
                    <a:cubicBezTo>
                      <a:pt x="500" y="208"/>
                      <a:pt x="507" y="208"/>
                      <a:pt x="514" y="208"/>
                    </a:cubicBezTo>
                    <a:cubicBezTo>
                      <a:pt x="525" y="203"/>
                      <a:pt x="529" y="192"/>
                      <a:pt x="529" y="181"/>
                    </a:cubicBezTo>
                    <a:cubicBezTo>
                      <a:pt x="529" y="178"/>
                      <a:pt x="526" y="173"/>
                      <a:pt x="530" y="170"/>
                    </a:cubicBezTo>
                    <a:cubicBezTo>
                      <a:pt x="534" y="168"/>
                      <a:pt x="540" y="168"/>
                      <a:pt x="541" y="163"/>
                    </a:cubicBezTo>
                    <a:cubicBezTo>
                      <a:pt x="544" y="156"/>
                      <a:pt x="544" y="149"/>
                      <a:pt x="545" y="143"/>
                    </a:cubicBezTo>
                    <a:cubicBezTo>
                      <a:pt x="541" y="133"/>
                      <a:pt x="538" y="123"/>
                      <a:pt x="529" y="117"/>
                    </a:cubicBezTo>
                    <a:cubicBezTo>
                      <a:pt x="530" y="109"/>
                      <a:pt x="534" y="100"/>
                      <a:pt x="530" y="93"/>
                    </a:cubicBezTo>
                    <a:cubicBezTo>
                      <a:pt x="526" y="76"/>
                      <a:pt x="508" y="64"/>
                      <a:pt x="493" y="59"/>
                    </a:cubicBezTo>
                    <a:cubicBezTo>
                      <a:pt x="485" y="59"/>
                      <a:pt x="477" y="53"/>
                      <a:pt x="470" y="59"/>
                    </a:cubicBezTo>
                    <a:cubicBezTo>
                      <a:pt x="473" y="76"/>
                      <a:pt x="472" y="93"/>
                      <a:pt x="462" y="106"/>
                    </a:cubicBezTo>
                    <a:cubicBezTo>
                      <a:pt x="446" y="126"/>
                      <a:pt x="420" y="134"/>
                      <a:pt x="411" y="157"/>
                    </a:cubicBezTo>
                    <a:cubicBezTo>
                      <a:pt x="408" y="163"/>
                      <a:pt x="406" y="169"/>
                      <a:pt x="407" y="177"/>
                    </a:cubicBezTo>
                    <a:cubicBezTo>
                      <a:pt x="411" y="190"/>
                      <a:pt x="416" y="205"/>
                      <a:pt x="429" y="213"/>
                    </a:cubicBezTo>
                    <a:cubicBezTo>
                      <a:pt x="431" y="214"/>
                      <a:pt x="429" y="215"/>
                      <a:pt x="429" y="216"/>
                    </a:cubicBezTo>
                    <a:cubicBezTo>
                      <a:pt x="421" y="228"/>
                      <a:pt x="429" y="241"/>
                      <a:pt x="430" y="254"/>
                    </a:cubicBezTo>
                    <a:cubicBezTo>
                      <a:pt x="439" y="265"/>
                      <a:pt x="451" y="280"/>
                      <a:pt x="467" y="279"/>
                    </a:cubicBezTo>
                    <a:cubicBezTo>
                      <a:pt x="480" y="280"/>
                      <a:pt x="493" y="273"/>
                      <a:pt x="505" y="270"/>
                    </a:cubicBezTo>
                    <a:cubicBezTo>
                      <a:pt x="521" y="267"/>
                      <a:pt x="541" y="261"/>
                      <a:pt x="556" y="268"/>
                    </a:cubicBezTo>
                    <a:cubicBezTo>
                      <a:pt x="571" y="275"/>
                      <a:pt x="584" y="287"/>
                      <a:pt x="591" y="301"/>
                    </a:cubicBezTo>
                    <a:cubicBezTo>
                      <a:pt x="595" y="303"/>
                      <a:pt x="601" y="302"/>
                      <a:pt x="605" y="300"/>
                    </a:cubicBezTo>
                    <a:cubicBezTo>
                      <a:pt x="628" y="306"/>
                      <a:pt x="655" y="301"/>
                      <a:pt x="670" y="281"/>
                    </a:cubicBezTo>
                    <a:cubicBezTo>
                      <a:pt x="677" y="265"/>
                      <a:pt x="682" y="247"/>
                      <a:pt x="678" y="230"/>
                    </a:cubicBezTo>
                    <a:cubicBezTo>
                      <a:pt x="678" y="221"/>
                      <a:pt x="673" y="214"/>
                      <a:pt x="668" y="207"/>
                    </a:cubicBezTo>
                    <a:close/>
                    <a:moveTo>
                      <a:pt x="678" y="510"/>
                    </a:moveTo>
                    <a:cubicBezTo>
                      <a:pt x="673" y="500"/>
                      <a:pt x="667" y="489"/>
                      <a:pt x="657" y="484"/>
                    </a:cubicBezTo>
                    <a:cubicBezTo>
                      <a:pt x="640" y="480"/>
                      <a:pt x="624" y="473"/>
                      <a:pt x="606" y="479"/>
                    </a:cubicBezTo>
                    <a:cubicBezTo>
                      <a:pt x="596" y="488"/>
                      <a:pt x="588" y="500"/>
                      <a:pt x="575" y="505"/>
                    </a:cubicBezTo>
                    <a:cubicBezTo>
                      <a:pt x="543" y="514"/>
                      <a:pt x="543" y="514"/>
                      <a:pt x="543" y="514"/>
                    </a:cubicBezTo>
                    <a:cubicBezTo>
                      <a:pt x="539" y="514"/>
                      <a:pt x="536" y="508"/>
                      <a:pt x="532" y="511"/>
                    </a:cubicBezTo>
                    <a:cubicBezTo>
                      <a:pt x="530" y="519"/>
                      <a:pt x="539" y="517"/>
                      <a:pt x="543" y="521"/>
                    </a:cubicBezTo>
                    <a:cubicBezTo>
                      <a:pt x="550" y="525"/>
                      <a:pt x="554" y="532"/>
                      <a:pt x="559" y="538"/>
                    </a:cubicBezTo>
                    <a:cubicBezTo>
                      <a:pt x="562" y="537"/>
                      <a:pt x="562" y="537"/>
                      <a:pt x="562" y="537"/>
                    </a:cubicBezTo>
                    <a:cubicBezTo>
                      <a:pt x="564" y="529"/>
                      <a:pt x="568" y="520"/>
                      <a:pt x="575" y="514"/>
                    </a:cubicBezTo>
                    <a:cubicBezTo>
                      <a:pt x="584" y="511"/>
                      <a:pt x="592" y="504"/>
                      <a:pt x="601" y="508"/>
                    </a:cubicBezTo>
                    <a:cubicBezTo>
                      <a:pt x="605" y="507"/>
                      <a:pt x="603" y="503"/>
                      <a:pt x="605" y="501"/>
                    </a:cubicBezTo>
                    <a:cubicBezTo>
                      <a:pt x="612" y="497"/>
                      <a:pt x="618" y="491"/>
                      <a:pt x="625" y="489"/>
                    </a:cubicBezTo>
                    <a:cubicBezTo>
                      <a:pt x="633" y="485"/>
                      <a:pt x="639" y="488"/>
                      <a:pt x="648" y="488"/>
                    </a:cubicBezTo>
                    <a:cubicBezTo>
                      <a:pt x="650" y="490"/>
                      <a:pt x="653" y="489"/>
                      <a:pt x="655" y="490"/>
                    </a:cubicBezTo>
                    <a:cubicBezTo>
                      <a:pt x="664" y="495"/>
                      <a:pt x="670" y="505"/>
                      <a:pt x="673" y="514"/>
                    </a:cubicBezTo>
                    <a:cubicBezTo>
                      <a:pt x="674" y="524"/>
                      <a:pt x="671" y="533"/>
                      <a:pt x="665" y="538"/>
                    </a:cubicBezTo>
                    <a:cubicBezTo>
                      <a:pt x="657" y="538"/>
                      <a:pt x="652" y="540"/>
                      <a:pt x="646" y="544"/>
                    </a:cubicBezTo>
                    <a:cubicBezTo>
                      <a:pt x="644" y="546"/>
                      <a:pt x="646" y="550"/>
                      <a:pt x="647" y="552"/>
                    </a:cubicBezTo>
                    <a:cubicBezTo>
                      <a:pt x="650" y="556"/>
                      <a:pt x="654" y="561"/>
                      <a:pt x="659" y="558"/>
                    </a:cubicBezTo>
                    <a:cubicBezTo>
                      <a:pt x="677" y="553"/>
                      <a:pt x="677" y="534"/>
                      <a:pt x="679" y="518"/>
                    </a:cubicBezTo>
                    <a:cubicBezTo>
                      <a:pt x="678" y="510"/>
                      <a:pt x="678" y="510"/>
                      <a:pt x="678" y="510"/>
                    </a:cubicBezTo>
                    <a:close/>
                    <a:moveTo>
                      <a:pt x="660" y="208"/>
                    </a:moveTo>
                    <a:cubicBezTo>
                      <a:pt x="658" y="208"/>
                      <a:pt x="657" y="207"/>
                      <a:pt x="655" y="209"/>
                    </a:cubicBezTo>
                    <a:cubicBezTo>
                      <a:pt x="651" y="213"/>
                      <a:pt x="655" y="216"/>
                      <a:pt x="658" y="220"/>
                    </a:cubicBezTo>
                    <a:cubicBezTo>
                      <a:pt x="660" y="224"/>
                      <a:pt x="666" y="223"/>
                      <a:pt x="666" y="228"/>
                    </a:cubicBezTo>
                    <a:cubicBezTo>
                      <a:pt x="666" y="252"/>
                      <a:pt x="666" y="252"/>
                      <a:pt x="666" y="252"/>
                    </a:cubicBezTo>
                    <a:cubicBezTo>
                      <a:pt x="661" y="264"/>
                      <a:pt x="649" y="273"/>
                      <a:pt x="636" y="273"/>
                    </a:cubicBezTo>
                    <a:cubicBezTo>
                      <a:pt x="626" y="272"/>
                      <a:pt x="614" y="271"/>
                      <a:pt x="610" y="261"/>
                    </a:cubicBezTo>
                    <a:cubicBezTo>
                      <a:pt x="607" y="259"/>
                      <a:pt x="603" y="261"/>
                      <a:pt x="599" y="260"/>
                    </a:cubicBezTo>
                    <a:cubicBezTo>
                      <a:pt x="583" y="260"/>
                      <a:pt x="571" y="250"/>
                      <a:pt x="562" y="240"/>
                    </a:cubicBezTo>
                    <a:cubicBezTo>
                      <a:pt x="559" y="240"/>
                      <a:pt x="559" y="240"/>
                      <a:pt x="559" y="240"/>
                    </a:cubicBezTo>
                    <a:cubicBezTo>
                      <a:pt x="555" y="246"/>
                      <a:pt x="552" y="252"/>
                      <a:pt x="546" y="256"/>
                    </a:cubicBezTo>
                    <a:cubicBezTo>
                      <a:pt x="547" y="261"/>
                      <a:pt x="554" y="257"/>
                      <a:pt x="556" y="260"/>
                    </a:cubicBezTo>
                    <a:cubicBezTo>
                      <a:pt x="570" y="266"/>
                      <a:pt x="582" y="277"/>
                      <a:pt x="591" y="289"/>
                    </a:cubicBezTo>
                    <a:cubicBezTo>
                      <a:pt x="592" y="292"/>
                      <a:pt x="594" y="292"/>
                      <a:pt x="596" y="295"/>
                    </a:cubicBezTo>
                    <a:cubicBezTo>
                      <a:pt x="609" y="296"/>
                      <a:pt x="622" y="295"/>
                      <a:pt x="634" y="293"/>
                    </a:cubicBezTo>
                    <a:cubicBezTo>
                      <a:pt x="651" y="288"/>
                      <a:pt x="667" y="275"/>
                      <a:pt x="672" y="256"/>
                    </a:cubicBezTo>
                    <a:cubicBezTo>
                      <a:pt x="672" y="239"/>
                      <a:pt x="675" y="221"/>
                      <a:pt x="660" y="208"/>
                    </a:cubicBezTo>
                    <a:close/>
                    <a:moveTo>
                      <a:pt x="650" y="375"/>
                    </a:moveTo>
                    <a:cubicBezTo>
                      <a:pt x="640" y="367"/>
                      <a:pt x="639" y="352"/>
                      <a:pt x="635" y="340"/>
                    </a:cubicBezTo>
                    <a:cubicBezTo>
                      <a:pt x="633" y="338"/>
                      <a:pt x="633" y="338"/>
                      <a:pt x="633" y="338"/>
                    </a:cubicBezTo>
                    <a:cubicBezTo>
                      <a:pt x="620" y="343"/>
                      <a:pt x="608" y="344"/>
                      <a:pt x="594" y="344"/>
                    </a:cubicBezTo>
                    <a:cubicBezTo>
                      <a:pt x="589" y="350"/>
                      <a:pt x="588" y="357"/>
                      <a:pt x="584" y="363"/>
                    </a:cubicBezTo>
                    <a:cubicBezTo>
                      <a:pt x="574" y="378"/>
                      <a:pt x="558" y="387"/>
                      <a:pt x="540" y="382"/>
                    </a:cubicBezTo>
                    <a:cubicBezTo>
                      <a:pt x="533" y="384"/>
                      <a:pt x="525" y="380"/>
                      <a:pt x="518" y="377"/>
                    </a:cubicBezTo>
                    <a:cubicBezTo>
                      <a:pt x="512" y="373"/>
                      <a:pt x="507" y="367"/>
                      <a:pt x="507" y="360"/>
                    </a:cubicBezTo>
                    <a:cubicBezTo>
                      <a:pt x="509" y="353"/>
                      <a:pt x="510" y="346"/>
                      <a:pt x="517" y="343"/>
                    </a:cubicBezTo>
                    <a:cubicBezTo>
                      <a:pt x="522" y="340"/>
                      <a:pt x="528" y="338"/>
                      <a:pt x="534" y="341"/>
                    </a:cubicBezTo>
                    <a:cubicBezTo>
                      <a:pt x="538" y="341"/>
                      <a:pt x="540" y="346"/>
                      <a:pt x="542" y="349"/>
                    </a:cubicBezTo>
                    <a:cubicBezTo>
                      <a:pt x="547" y="346"/>
                      <a:pt x="555" y="348"/>
                      <a:pt x="557" y="342"/>
                    </a:cubicBezTo>
                    <a:cubicBezTo>
                      <a:pt x="559" y="336"/>
                      <a:pt x="561" y="330"/>
                      <a:pt x="560" y="324"/>
                    </a:cubicBezTo>
                    <a:cubicBezTo>
                      <a:pt x="556" y="315"/>
                      <a:pt x="547" y="310"/>
                      <a:pt x="539" y="306"/>
                    </a:cubicBezTo>
                    <a:cubicBezTo>
                      <a:pt x="523" y="301"/>
                      <a:pt x="503" y="302"/>
                      <a:pt x="492" y="316"/>
                    </a:cubicBezTo>
                    <a:cubicBezTo>
                      <a:pt x="484" y="327"/>
                      <a:pt x="484" y="327"/>
                      <a:pt x="484" y="327"/>
                    </a:cubicBezTo>
                    <a:cubicBezTo>
                      <a:pt x="474" y="332"/>
                      <a:pt x="461" y="333"/>
                      <a:pt x="452" y="340"/>
                    </a:cubicBezTo>
                    <a:cubicBezTo>
                      <a:pt x="444" y="351"/>
                      <a:pt x="432" y="361"/>
                      <a:pt x="432" y="376"/>
                    </a:cubicBezTo>
                    <a:cubicBezTo>
                      <a:pt x="429" y="396"/>
                      <a:pt x="431" y="418"/>
                      <a:pt x="449" y="431"/>
                    </a:cubicBezTo>
                    <a:cubicBezTo>
                      <a:pt x="456" y="434"/>
                      <a:pt x="463" y="441"/>
                      <a:pt x="472" y="441"/>
                    </a:cubicBezTo>
                    <a:cubicBezTo>
                      <a:pt x="477" y="449"/>
                      <a:pt x="482" y="459"/>
                      <a:pt x="492" y="464"/>
                    </a:cubicBezTo>
                    <a:cubicBezTo>
                      <a:pt x="504" y="475"/>
                      <a:pt x="519" y="475"/>
                      <a:pt x="535" y="475"/>
                    </a:cubicBezTo>
                    <a:cubicBezTo>
                      <a:pt x="547" y="472"/>
                      <a:pt x="559" y="465"/>
                      <a:pt x="566" y="454"/>
                    </a:cubicBezTo>
                    <a:cubicBezTo>
                      <a:pt x="569" y="448"/>
                      <a:pt x="573" y="440"/>
                      <a:pt x="568" y="434"/>
                    </a:cubicBezTo>
                    <a:cubicBezTo>
                      <a:pt x="565" y="428"/>
                      <a:pt x="560" y="426"/>
                      <a:pt x="555" y="423"/>
                    </a:cubicBezTo>
                    <a:cubicBezTo>
                      <a:pt x="541" y="419"/>
                      <a:pt x="540" y="436"/>
                      <a:pt x="530" y="440"/>
                    </a:cubicBezTo>
                    <a:cubicBezTo>
                      <a:pt x="522" y="441"/>
                      <a:pt x="515" y="441"/>
                      <a:pt x="509" y="438"/>
                    </a:cubicBezTo>
                    <a:cubicBezTo>
                      <a:pt x="502" y="432"/>
                      <a:pt x="502" y="422"/>
                      <a:pt x="504" y="414"/>
                    </a:cubicBezTo>
                    <a:cubicBezTo>
                      <a:pt x="509" y="403"/>
                      <a:pt x="517" y="389"/>
                      <a:pt x="532" y="389"/>
                    </a:cubicBezTo>
                    <a:cubicBezTo>
                      <a:pt x="540" y="392"/>
                      <a:pt x="551" y="391"/>
                      <a:pt x="561" y="393"/>
                    </a:cubicBezTo>
                    <a:cubicBezTo>
                      <a:pt x="581" y="397"/>
                      <a:pt x="591" y="418"/>
                      <a:pt x="596" y="434"/>
                    </a:cubicBezTo>
                    <a:cubicBezTo>
                      <a:pt x="608" y="431"/>
                      <a:pt x="620" y="436"/>
                      <a:pt x="631" y="437"/>
                    </a:cubicBezTo>
                    <a:cubicBezTo>
                      <a:pt x="641" y="432"/>
                      <a:pt x="635" y="422"/>
                      <a:pt x="637" y="414"/>
                    </a:cubicBezTo>
                    <a:cubicBezTo>
                      <a:pt x="642" y="401"/>
                      <a:pt x="655" y="393"/>
                      <a:pt x="668" y="389"/>
                    </a:cubicBezTo>
                    <a:cubicBezTo>
                      <a:pt x="670" y="387"/>
                      <a:pt x="669" y="386"/>
                      <a:pt x="668" y="384"/>
                    </a:cubicBezTo>
                    <a:cubicBezTo>
                      <a:pt x="650" y="375"/>
                      <a:pt x="650" y="375"/>
                      <a:pt x="650" y="375"/>
                    </a:cubicBezTo>
                    <a:close/>
                    <a:moveTo>
                      <a:pt x="637" y="374"/>
                    </a:moveTo>
                    <a:cubicBezTo>
                      <a:pt x="633" y="366"/>
                      <a:pt x="632" y="357"/>
                      <a:pt x="630" y="349"/>
                    </a:cubicBezTo>
                    <a:cubicBezTo>
                      <a:pt x="620" y="350"/>
                      <a:pt x="610" y="353"/>
                      <a:pt x="600" y="353"/>
                    </a:cubicBezTo>
                    <a:cubicBezTo>
                      <a:pt x="595" y="357"/>
                      <a:pt x="593" y="364"/>
                      <a:pt x="589" y="371"/>
                    </a:cubicBezTo>
                    <a:cubicBezTo>
                      <a:pt x="585" y="377"/>
                      <a:pt x="577" y="381"/>
                      <a:pt x="573" y="387"/>
                    </a:cubicBezTo>
                    <a:cubicBezTo>
                      <a:pt x="583" y="396"/>
                      <a:pt x="592" y="405"/>
                      <a:pt x="598" y="417"/>
                    </a:cubicBezTo>
                    <a:cubicBezTo>
                      <a:pt x="601" y="419"/>
                      <a:pt x="601" y="423"/>
                      <a:pt x="604" y="425"/>
                    </a:cubicBezTo>
                    <a:cubicBezTo>
                      <a:pt x="611" y="425"/>
                      <a:pt x="620" y="428"/>
                      <a:pt x="627" y="427"/>
                    </a:cubicBezTo>
                    <a:cubicBezTo>
                      <a:pt x="629" y="411"/>
                      <a:pt x="637" y="396"/>
                      <a:pt x="652" y="387"/>
                    </a:cubicBezTo>
                    <a:cubicBezTo>
                      <a:pt x="648" y="382"/>
                      <a:pt x="642" y="379"/>
                      <a:pt x="637" y="374"/>
                    </a:cubicBezTo>
                    <a:close/>
                    <a:moveTo>
                      <a:pt x="637" y="140"/>
                    </a:moveTo>
                    <a:cubicBezTo>
                      <a:pt x="643" y="140"/>
                      <a:pt x="646" y="149"/>
                      <a:pt x="641" y="152"/>
                    </a:cubicBezTo>
                    <a:cubicBezTo>
                      <a:pt x="625" y="155"/>
                      <a:pt x="607" y="157"/>
                      <a:pt x="600" y="175"/>
                    </a:cubicBezTo>
                    <a:cubicBezTo>
                      <a:pt x="598" y="178"/>
                      <a:pt x="595" y="177"/>
                      <a:pt x="592" y="176"/>
                    </a:cubicBezTo>
                    <a:cubicBezTo>
                      <a:pt x="590" y="169"/>
                      <a:pt x="595" y="163"/>
                      <a:pt x="596" y="156"/>
                    </a:cubicBezTo>
                    <a:cubicBezTo>
                      <a:pt x="599" y="143"/>
                      <a:pt x="594" y="129"/>
                      <a:pt x="592" y="115"/>
                    </a:cubicBezTo>
                    <a:cubicBezTo>
                      <a:pt x="592" y="114"/>
                      <a:pt x="594" y="111"/>
                      <a:pt x="596" y="112"/>
                    </a:cubicBezTo>
                    <a:cubicBezTo>
                      <a:pt x="602" y="118"/>
                      <a:pt x="601" y="128"/>
                      <a:pt x="608" y="134"/>
                    </a:cubicBezTo>
                    <a:cubicBezTo>
                      <a:pt x="615" y="145"/>
                      <a:pt x="627" y="143"/>
                      <a:pt x="637" y="140"/>
                    </a:cubicBezTo>
                    <a:close/>
                    <a:moveTo>
                      <a:pt x="640" y="384"/>
                    </a:moveTo>
                    <a:cubicBezTo>
                      <a:pt x="631" y="378"/>
                      <a:pt x="627" y="367"/>
                      <a:pt x="625" y="358"/>
                    </a:cubicBezTo>
                    <a:cubicBezTo>
                      <a:pt x="619" y="354"/>
                      <a:pt x="610" y="357"/>
                      <a:pt x="604" y="358"/>
                    </a:cubicBezTo>
                    <a:cubicBezTo>
                      <a:pt x="600" y="368"/>
                      <a:pt x="595" y="379"/>
                      <a:pt x="586" y="388"/>
                    </a:cubicBezTo>
                    <a:cubicBezTo>
                      <a:pt x="587" y="394"/>
                      <a:pt x="594" y="397"/>
                      <a:pt x="598" y="401"/>
                    </a:cubicBezTo>
                    <a:cubicBezTo>
                      <a:pt x="603" y="406"/>
                      <a:pt x="608" y="412"/>
                      <a:pt x="609" y="418"/>
                    </a:cubicBezTo>
                    <a:cubicBezTo>
                      <a:pt x="613" y="419"/>
                      <a:pt x="619" y="420"/>
                      <a:pt x="622" y="419"/>
                    </a:cubicBezTo>
                    <a:cubicBezTo>
                      <a:pt x="624" y="409"/>
                      <a:pt x="627" y="399"/>
                      <a:pt x="635" y="392"/>
                    </a:cubicBezTo>
                    <a:cubicBezTo>
                      <a:pt x="637" y="391"/>
                      <a:pt x="642" y="388"/>
                      <a:pt x="640" y="384"/>
                    </a:cubicBezTo>
                    <a:close/>
                    <a:moveTo>
                      <a:pt x="624" y="616"/>
                    </a:moveTo>
                    <a:cubicBezTo>
                      <a:pt x="615" y="610"/>
                      <a:pt x="603" y="609"/>
                      <a:pt x="597" y="597"/>
                    </a:cubicBezTo>
                    <a:cubicBezTo>
                      <a:pt x="595" y="597"/>
                      <a:pt x="592" y="599"/>
                      <a:pt x="593" y="601"/>
                    </a:cubicBezTo>
                    <a:cubicBezTo>
                      <a:pt x="596" y="613"/>
                      <a:pt x="592" y="627"/>
                      <a:pt x="585" y="637"/>
                    </a:cubicBezTo>
                    <a:cubicBezTo>
                      <a:pt x="585" y="641"/>
                      <a:pt x="587" y="645"/>
                      <a:pt x="590" y="647"/>
                    </a:cubicBezTo>
                    <a:cubicBezTo>
                      <a:pt x="593" y="647"/>
                      <a:pt x="594" y="650"/>
                      <a:pt x="597" y="648"/>
                    </a:cubicBezTo>
                    <a:cubicBezTo>
                      <a:pt x="599" y="638"/>
                      <a:pt x="604" y="625"/>
                      <a:pt x="617" y="624"/>
                    </a:cubicBezTo>
                    <a:cubicBezTo>
                      <a:pt x="624" y="625"/>
                      <a:pt x="630" y="629"/>
                      <a:pt x="638" y="627"/>
                    </a:cubicBezTo>
                    <a:cubicBezTo>
                      <a:pt x="639" y="626"/>
                      <a:pt x="639" y="624"/>
                      <a:pt x="639" y="622"/>
                    </a:cubicBezTo>
                    <a:cubicBezTo>
                      <a:pt x="635" y="617"/>
                      <a:pt x="629" y="618"/>
                      <a:pt x="624" y="616"/>
                    </a:cubicBezTo>
                    <a:close/>
                    <a:moveTo>
                      <a:pt x="552" y="430"/>
                    </a:moveTo>
                    <a:cubicBezTo>
                      <a:pt x="545" y="431"/>
                      <a:pt x="546" y="438"/>
                      <a:pt x="540" y="441"/>
                    </a:cubicBezTo>
                    <a:cubicBezTo>
                      <a:pt x="536" y="446"/>
                      <a:pt x="529" y="448"/>
                      <a:pt x="523" y="449"/>
                    </a:cubicBezTo>
                    <a:cubicBezTo>
                      <a:pt x="515" y="447"/>
                      <a:pt x="504" y="448"/>
                      <a:pt x="499" y="439"/>
                    </a:cubicBezTo>
                    <a:cubicBezTo>
                      <a:pt x="493" y="432"/>
                      <a:pt x="494" y="421"/>
                      <a:pt x="495" y="412"/>
                    </a:cubicBezTo>
                    <a:cubicBezTo>
                      <a:pt x="492" y="409"/>
                      <a:pt x="488" y="408"/>
                      <a:pt x="484" y="409"/>
                    </a:cubicBezTo>
                    <a:cubicBezTo>
                      <a:pt x="479" y="402"/>
                      <a:pt x="463" y="399"/>
                      <a:pt x="467" y="388"/>
                    </a:cubicBezTo>
                    <a:cubicBezTo>
                      <a:pt x="474" y="381"/>
                      <a:pt x="482" y="373"/>
                      <a:pt x="489" y="367"/>
                    </a:cubicBezTo>
                    <a:cubicBezTo>
                      <a:pt x="488" y="365"/>
                      <a:pt x="484" y="366"/>
                      <a:pt x="482" y="366"/>
                    </a:cubicBezTo>
                    <a:cubicBezTo>
                      <a:pt x="471" y="373"/>
                      <a:pt x="462" y="382"/>
                      <a:pt x="457" y="393"/>
                    </a:cubicBezTo>
                    <a:cubicBezTo>
                      <a:pt x="458" y="400"/>
                      <a:pt x="464" y="404"/>
                      <a:pt x="469" y="409"/>
                    </a:cubicBezTo>
                    <a:cubicBezTo>
                      <a:pt x="474" y="412"/>
                      <a:pt x="480" y="415"/>
                      <a:pt x="487" y="416"/>
                    </a:cubicBezTo>
                    <a:cubicBezTo>
                      <a:pt x="490" y="419"/>
                      <a:pt x="484" y="422"/>
                      <a:pt x="483" y="424"/>
                    </a:cubicBezTo>
                    <a:cubicBezTo>
                      <a:pt x="473" y="427"/>
                      <a:pt x="461" y="423"/>
                      <a:pt x="454" y="416"/>
                    </a:cubicBezTo>
                    <a:cubicBezTo>
                      <a:pt x="444" y="403"/>
                      <a:pt x="443" y="387"/>
                      <a:pt x="448" y="372"/>
                    </a:cubicBezTo>
                    <a:cubicBezTo>
                      <a:pt x="455" y="357"/>
                      <a:pt x="470" y="348"/>
                      <a:pt x="485" y="346"/>
                    </a:cubicBezTo>
                    <a:cubicBezTo>
                      <a:pt x="488" y="347"/>
                      <a:pt x="490" y="343"/>
                      <a:pt x="492" y="346"/>
                    </a:cubicBezTo>
                    <a:cubicBezTo>
                      <a:pt x="490" y="352"/>
                      <a:pt x="493" y="358"/>
                      <a:pt x="493" y="365"/>
                    </a:cubicBezTo>
                    <a:cubicBezTo>
                      <a:pt x="503" y="362"/>
                      <a:pt x="494" y="348"/>
                      <a:pt x="502" y="343"/>
                    </a:cubicBezTo>
                    <a:cubicBezTo>
                      <a:pt x="509" y="333"/>
                      <a:pt x="522" y="328"/>
                      <a:pt x="534" y="331"/>
                    </a:cubicBezTo>
                    <a:cubicBezTo>
                      <a:pt x="538" y="333"/>
                      <a:pt x="543" y="335"/>
                      <a:pt x="546" y="338"/>
                    </a:cubicBezTo>
                    <a:cubicBezTo>
                      <a:pt x="548" y="339"/>
                      <a:pt x="549" y="339"/>
                      <a:pt x="550" y="338"/>
                    </a:cubicBezTo>
                    <a:cubicBezTo>
                      <a:pt x="553" y="335"/>
                      <a:pt x="553" y="328"/>
                      <a:pt x="550" y="323"/>
                    </a:cubicBezTo>
                    <a:cubicBezTo>
                      <a:pt x="540" y="314"/>
                      <a:pt x="525" y="308"/>
                      <a:pt x="510" y="313"/>
                    </a:cubicBezTo>
                    <a:cubicBezTo>
                      <a:pt x="500" y="317"/>
                      <a:pt x="494" y="326"/>
                      <a:pt x="489" y="336"/>
                    </a:cubicBezTo>
                    <a:cubicBezTo>
                      <a:pt x="482" y="340"/>
                      <a:pt x="473" y="336"/>
                      <a:pt x="465" y="342"/>
                    </a:cubicBezTo>
                    <a:cubicBezTo>
                      <a:pt x="454" y="347"/>
                      <a:pt x="447" y="359"/>
                      <a:pt x="441" y="369"/>
                    </a:cubicBezTo>
                    <a:cubicBezTo>
                      <a:pt x="438" y="388"/>
                      <a:pt x="438" y="414"/>
                      <a:pt x="457" y="426"/>
                    </a:cubicBezTo>
                    <a:cubicBezTo>
                      <a:pt x="463" y="432"/>
                      <a:pt x="472" y="432"/>
                      <a:pt x="479" y="434"/>
                    </a:cubicBezTo>
                    <a:cubicBezTo>
                      <a:pt x="483" y="437"/>
                      <a:pt x="481" y="443"/>
                      <a:pt x="484" y="447"/>
                    </a:cubicBezTo>
                    <a:cubicBezTo>
                      <a:pt x="497" y="464"/>
                      <a:pt x="520" y="472"/>
                      <a:pt x="541" y="466"/>
                    </a:cubicBezTo>
                    <a:cubicBezTo>
                      <a:pt x="550" y="464"/>
                      <a:pt x="555" y="454"/>
                      <a:pt x="561" y="448"/>
                    </a:cubicBezTo>
                    <a:cubicBezTo>
                      <a:pt x="565" y="440"/>
                      <a:pt x="558" y="432"/>
                      <a:pt x="552" y="430"/>
                    </a:cubicBezTo>
                    <a:close/>
                    <a:moveTo>
                      <a:pt x="520" y="118"/>
                    </a:moveTo>
                    <a:cubicBezTo>
                      <a:pt x="530" y="126"/>
                      <a:pt x="533" y="138"/>
                      <a:pt x="536" y="150"/>
                    </a:cubicBezTo>
                    <a:cubicBezTo>
                      <a:pt x="535" y="153"/>
                      <a:pt x="535" y="153"/>
                      <a:pt x="535" y="153"/>
                    </a:cubicBezTo>
                    <a:cubicBezTo>
                      <a:pt x="535" y="154"/>
                      <a:pt x="533" y="158"/>
                      <a:pt x="531" y="155"/>
                    </a:cubicBezTo>
                    <a:cubicBezTo>
                      <a:pt x="530" y="148"/>
                      <a:pt x="526" y="142"/>
                      <a:pt x="525" y="134"/>
                    </a:cubicBezTo>
                    <a:cubicBezTo>
                      <a:pt x="512" y="117"/>
                      <a:pt x="491" y="116"/>
                      <a:pt x="472" y="118"/>
                    </a:cubicBezTo>
                    <a:cubicBezTo>
                      <a:pt x="469" y="119"/>
                      <a:pt x="465" y="122"/>
                      <a:pt x="462" y="122"/>
                    </a:cubicBezTo>
                    <a:cubicBezTo>
                      <a:pt x="460" y="122"/>
                      <a:pt x="458" y="123"/>
                      <a:pt x="459" y="120"/>
                    </a:cubicBezTo>
                    <a:cubicBezTo>
                      <a:pt x="473" y="110"/>
                      <a:pt x="484" y="94"/>
                      <a:pt x="480" y="76"/>
                    </a:cubicBezTo>
                    <a:cubicBezTo>
                      <a:pt x="481" y="72"/>
                      <a:pt x="474" y="67"/>
                      <a:pt x="480" y="64"/>
                    </a:cubicBezTo>
                    <a:cubicBezTo>
                      <a:pt x="499" y="65"/>
                      <a:pt x="516" y="76"/>
                      <a:pt x="523" y="93"/>
                    </a:cubicBezTo>
                    <a:cubicBezTo>
                      <a:pt x="526" y="102"/>
                      <a:pt x="520" y="109"/>
                      <a:pt x="520" y="118"/>
                    </a:cubicBezTo>
                    <a:close/>
                    <a:moveTo>
                      <a:pt x="520" y="581"/>
                    </a:moveTo>
                    <a:cubicBezTo>
                      <a:pt x="514" y="575"/>
                      <a:pt x="506" y="574"/>
                      <a:pt x="499" y="573"/>
                    </a:cubicBezTo>
                    <a:cubicBezTo>
                      <a:pt x="498" y="573"/>
                      <a:pt x="496" y="574"/>
                      <a:pt x="497" y="575"/>
                    </a:cubicBezTo>
                    <a:cubicBezTo>
                      <a:pt x="509" y="581"/>
                      <a:pt x="517" y="592"/>
                      <a:pt x="517" y="606"/>
                    </a:cubicBezTo>
                    <a:cubicBezTo>
                      <a:pt x="516" y="620"/>
                      <a:pt x="514" y="637"/>
                      <a:pt x="498" y="644"/>
                    </a:cubicBezTo>
                    <a:cubicBezTo>
                      <a:pt x="483" y="647"/>
                      <a:pt x="468" y="649"/>
                      <a:pt x="453" y="644"/>
                    </a:cubicBezTo>
                    <a:cubicBezTo>
                      <a:pt x="452" y="644"/>
                      <a:pt x="451" y="644"/>
                      <a:pt x="451" y="645"/>
                    </a:cubicBezTo>
                    <a:cubicBezTo>
                      <a:pt x="462" y="652"/>
                      <a:pt x="472" y="663"/>
                      <a:pt x="477" y="675"/>
                    </a:cubicBezTo>
                    <a:cubicBezTo>
                      <a:pt x="484" y="682"/>
                      <a:pt x="476" y="695"/>
                      <a:pt x="486" y="700"/>
                    </a:cubicBezTo>
                    <a:cubicBezTo>
                      <a:pt x="497" y="700"/>
                      <a:pt x="506" y="694"/>
                      <a:pt x="514" y="687"/>
                    </a:cubicBezTo>
                    <a:cubicBezTo>
                      <a:pt x="521" y="676"/>
                      <a:pt x="526" y="663"/>
                      <a:pt x="524" y="650"/>
                    </a:cubicBezTo>
                    <a:cubicBezTo>
                      <a:pt x="523" y="645"/>
                      <a:pt x="519" y="641"/>
                      <a:pt x="522" y="636"/>
                    </a:cubicBezTo>
                    <a:cubicBezTo>
                      <a:pt x="529" y="629"/>
                      <a:pt x="533" y="620"/>
                      <a:pt x="535" y="611"/>
                    </a:cubicBezTo>
                    <a:cubicBezTo>
                      <a:pt x="535" y="599"/>
                      <a:pt x="530" y="587"/>
                      <a:pt x="520" y="581"/>
                    </a:cubicBezTo>
                    <a:close/>
                    <a:moveTo>
                      <a:pt x="532" y="358"/>
                    </a:moveTo>
                    <a:cubicBezTo>
                      <a:pt x="530" y="359"/>
                      <a:pt x="530" y="359"/>
                      <a:pt x="530" y="359"/>
                    </a:cubicBezTo>
                    <a:cubicBezTo>
                      <a:pt x="531" y="360"/>
                      <a:pt x="532" y="360"/>
                      <a:pt x="533" y="360"/>
                    </a:cubicBezTo>
                    <a:cubicBezTo>
                      <a:pt x="533" y="358"/>
                      <a:pt x="532" y="358"/>
                      <a:pt x="532" y="358"/>
                    </a:cubicBezTo>
                    <a:close/>
                    <a:moveTo>
                      <a:pt x="844" y="327"/>
                    </a:moveTo>
                    <a:cubicBezTo>
                      <a:pt x="839" y="323"/>
                      <a:pt x="834" y="319"/>
                      <a:pt x="827" y="319"/>
                    </a:cubicBezTo>
                    <a:cubicBezTo>
                      <a:pt x="819" y="313"/>
                      <a:pt x="810" y="317"/>
                      <a:pt x="801" y="318"/>
                    </a:cubicBezTo>
                    <a:cubicBezTo>
                      <a:pt x="797" y="311"/>
                      <a:pt x="792" y="304"/>
                      <a:pt x="783" y="302"/>
                    </a:cubicBezTo>
                    <a:cubicBezTo>
                      <a:pt x="786" y="301"/>
                      <a:pt x="785" y="297"/>
                      <a:pt x="787" y="295"/>
                    </a:cubicBezTo>
                    <a:cubicBezTo>
                      <a:pt x="785" y="290"/>
                      <a:pt x="791" y="281"/>
                      <a:pt x="782" y="280"/>
                    </a:cubicBezTo>
                    <a:cubicBezTo>
                      <a:pt x="778" y="282"/>
                      <a:pt x="776" y="278"/>
                      <a:pt x="773" y="278"/>
                    </a:cubicBezTo>
                    <a:cubicBezTo>
                      <a:pt x="773" y="276"/>
                      <a:pt x="773" y="276"/>
                      <a:pt x="773" y="276"/>
                    </a:cubicBezTo>
                    <a:cubicBezTo>
                      <a:pt x="783" y="267"/>
                      <a:pt x="788" y="256"/>
                      <a:pt x="787" y="242"/>
                    </a:cubicBezTo>
                    <a:cubicBezTo>
                      <a:pt x="786" y="236"/>
                      <a:pt x="785" y="230"/>
                      <a:pt x="780" y="226"/>
                    </a:cubicBezTo>
                    <a:cubicBezTo>
                      <a:pt x="785" y="215"/>
                      <a:pt x="787" y="204"/>
                      <a:pt x="782" y="192"/>
                    </a:cubicBezTo>
                    <a:cubicBezTo>
                      <a:pt x="776" y="179"/>
                      <a:pt x="762" y="174"/>
                      <a:pt x="748" y="171"/>
                    </a:cubicBezTo>
                    <a:cubicBezTo>
                      <a:pt x="743" y="171"/>
                      <a:pt x="739" y="173"/>
                      <a:pt x="735" y="173"/>
                    </a:cubicBezTo>
                    <a:cubicBezTo>
                      <a:pt x="731" y="167"/>
                      <a:pt x="714" y="165"/>
                      <a:pt x="721" y="154"/>
                    </a:cubicBezTo>
                    <a:cubicBezTo>
                      <a:pt x="723" y="151"/>
                      <a:pt x="723" y="151"/>
                      <a:pt x="723" y="151"/>
                    </a:cubicBezTo>
                    <a:cubicBezTo>
                      <a:pt x="728" y="136"/>
                      <a:pt x="722" y="120"/>
                      <a:pt x="709" y="112"/>
                    </a:cubicBezTo>
                    <a:cubicBezTo>
                      <a:pt x="701" y="104"/>
                      <a:pt x="691" y="103"/>
                      <a:pt x="680" y="102"/>
                    </a:cubicBezTo>
                    <a:cubicBezTo>
                      <a:pt x="669" y="88"/>
                      <a:pt x="651" y="84"/>
                      <a:pt x="635" y="90"/>
                    </a:cubicBezTo>
                    <a:cubicBezTo>
                      <a:pt x="626" y="93"/>
                      <a:pt x="618" y="98"/>
                      <a:pt x="614" y="105"/>
                    </a:cubicBezTo>
                    <a:cubicBezTo>
                      <a:pt x="611" y="113"/>
                      <a:pt x="612" y="121"/>
                      <a:pt x="615" y="128"/>
                    </a:cubicBezTo>
                    <a:cubicBezTo>
                      <a:pt x="620" y="132"/>
                      <a:pt x="624" y="138"/>
                      <a:pt x="630" y="134"/>
                    </a:cubicBezTo>
                    <a:cubicBezTo>
                      <a:pt x="635" y="129"/>
                      <a:pt x="641" y="131"/>
                      <a:pt x="646" y="133"/>
                    </a:cubicBezTo>
                    <a:cubicBezTo>
                      <a:pt x="650" y="137"/>
                      <a:pt x="652" y="142"/>
                      <a:pt x="652" y="148"/>
                    </a:cubicBezTo>
                    <a:cubicBezTo>
                      <a:pt x="652" y="154"/>
                      <a:pt x="645" y="158"/>
                      <a:pt x="641" y="159"/>
                    </a:cubicBezTo>
                    <a:cubicBezTo>
                      <a:pt x="638" y="160"/>
                      <a:pt x="634" y="162"/>
                      <a:pt x="631" y="160"/>
                    </a:cubicBezTo>
                    <a:cubicBezTo>
                      <a:pt x="620" y="164"/>
                      <a:pt x="608" y="171"/>
                      <a:pt x="604" y="183"/>
                    </a:cubicBezTo>
                    <a:cubicBezTo>
                      <a:pt x="600" y="189"/>
                      <a:pt x="592" y="183"/>
                      <a:pt x="588" y="186"/>
                    </a:cubicBezTo>
                    <a:cubicBezTo>
                      <a:pt x="581" y="186"/>
                      <a:pt x="576" y="194"/>
                      <a:pt x="570" y="196"/>
                    </a:cubicBezTo>
                    <a:cubicBezTo>
                      <a:pt x="561" y="189"/>
                      <a:pt x="576" y="186"/>
                      <a:pt x="577" y="180"/>
                    </a:cubicBezTo>
                    <a:cubicBezTo>
                      <a:pt x="584" y="170"/>
                      <a:pt x="588" y="160"/>
                      <a:pt x="588" y="148"/>
                    </a:cubicBezTo>
                    <a:cubicBezTo>
                      <a:pt x="587" y="134"/>
                      <a:pt x="581" y="123"/>
                      <a:pt x="576" y="111"/>
                    </a:cubicBezTo>
                    <a:cubicBezTo>
                      <a:pt x="579" y="102"/>
                      <a:pt x="575" y="93"/>
                      <a:pt x="575" y="83"/>
                    </a:cubicBezTo>
                    <a:cubicBezTo>
                      <a:pt x="571" y="74"/>
                      <a:pt x="569" y="63"/>
                      <a:pt x="562" y="54"/>
                    </a:cubicBezTo>
                    <a:cubicBezTo>
                      <a:pt x="544" y="28"/>
                      <a:pt x="514" y="16"/>
                      <a:pt x="483" y="13"/>
                    </a:cubicBezTo>
                    <a:cubicBezTo>
                      <a:pt x="465" y="11"/>
                      <a:pt x="451" y="20"/>
                      <a:pt x="435" y="22"/>
                    </a:cubicBezTo>
                    <a:cubicBezTo>
                      <a:pt x="425" y="27"/>
                      <a:pt x="415" y="31"/>
                      <a:pt x="407" y="40"/>
                    </a:cubicBezTo>
                    <a:cubicBezTo>
                      <a:pt x="408" y="43"/>
                      <a:pt x="408" y="48"/>
                      <a:pt x="410" y="51"/>
                    </a:cubicBezTo>
                    <a:cubicBezTo>
                      <a:pt x="412" y="53"/>
                      <a:pt x="415" y="51"/>
                      <a:pt x="417" y="53"/>
                    </a:cubicBezTo>
                    <a:cubicBezTo>
                      <a:pt x="423" y="58"/>
                      <a:pt x="425" y="65"/>
                      <a:pt x="425" y="73"/>
                    </a:cubicBezTo>
                    <a:cubicBezTo>
                      <a:pt x="423" y="89"/>
                      <a:pt x="406" y="99"/>
                      <a:pt x="392" y="105"/>
                    </a:cubicBezTo>
                    <a:cubicBezTo>
                      <a:pt x="389" y="101"/>
                      <a:pt x="393" y="95"/>
                      <a:pt x="392" y="90"/>
                    </a:cubicBezTo>
                    <a:cubicBezTo>
                      <a:pt x="392" y="82"/>
                      <a:pt x="387" y="74"/>
                      <a:pt x="380" y="70"/>
                    </a:cubicBezTo>
                    <a:cubicBezTo>
                      <a:pt x="372" y="68"/>
                      <a:pt x="362" y="63"/>
                      <a:pt x="355" y="69"/>
                    </a:cubicBezTo>
                    <a:cubicBezTo>
                      <a:pt x="350" y="73"/>
                      <a:pt x="346" y="80"/>
                      <a:pt x="339" y="77"/>
                    </a:cubicBezTo>
                    <a:cubicBezTo>
                      <a:pt x="326" y="73"/>
                      <a:pt x="324" y="60"/>
                      <a:pt x="319" y="50"/>
                    </a:cubicBezTo>
                    <a:cubicBezTo>
                      <a:pt x="316" y="42"/>
                      <a:pt x="320" y="32"/>
                      <a:pt x="313" y="26"/>
                    </a:cubicBezTo>
                    <a:cubicBezTo>
                      <a:pt x="310" y="18"/>
                      <a:pt x="300" y="22"/>
                      <a:pt x="293" y="22"/>
                    </a:cubicBezTo>
                    <a:cubicBezTo>
                      <a:pt x="260" y="22"/>
                      <a:pt x="225" y="25"/>
                      <a:pt x="191" y="23"/>
                    </a:cubicBezTo>
                    <a:cubicBezTo>
                      <a:pt x="178" y="25"/>
                      <a:pt x="163" y="24"/>
                      <a:pt x="150" y="25"/>
                    </a:cubicBezTo>
                    <a:cubicBezTo>
                      <a:pt x="103" y="26"/>
                      <a:pt x="52" y="25"/>
                      <a:pt x="5" y="26"/>
                    </a:cubicBezTo>
                    <a:cubicBezTo>
                      <a:pt x="3" y="28"/>
                      <a:pt x="4" y="30"/>
                      <a:pt x="4" y="31"/>
                    </a:cubicBezTo>
                    <a:cubicBezTo>
                      <a:pt x="22" y="34"/>
                      <a:pt x="40" y="32"/>
                      <a:pt x="58" y="32"/>
                    </a:cubicBezTo>
                    <a:cubicBezTo>
                      <a:pt x="262" y="30"/>
                      <a:pt x="262" y="30"/>
                      <a:pt x="262" y="30"/>
                    </a:cubicBezTo>
                    <a:cubicBezTo>
                      <a:pt x="276" y="31"/>
                      <a:pt x="292" y="29"/>
                      <a:pt x="307" y="30"/>
                    </a:cubicBezTo>
                    <a:cubicBezTo>
                      <a:pt x="310" y="42"/>
                      <a:pt x="312" y="54"/>
                      <a:pt x="316" y="65"/>
                    </a:cubicBezTo>
                    <a:cubicBezTo>
                      <a:pt x="322" y="65"/>
                      <a:pt x="318" y="71"/>
                      <a:pt x="321" y="73"/>
                    </a:cubicBezTo>
                    <a:cubicBezTo>
                      <a:pt x="327" y="82"/>
                      <a:pt x="339" y="89"/>
                      <a:pt x="351" y="87"/>
                    </a:cubicBezTo>
                    <a:cubicBezTo>
                      <a:pt x="356" y="83"/>
                      <a:pt x="356" y="73"/>
                      <a:pt x="364" y="73"/>
                    </a:cubicBezTo>
                    <a:cubicBezTo>
                      <a:pt x="369" y="73"/>
                      <a:pt x="374" y="74"/>
                      <a:pt x="378" y="77"/>
                    </a:cubicBezTo>
                    <a:cubicBezTo>
                      <a:pt x="382" y="82"/>
                      <a:pt x="386" y="89"/>
                      <a:pt x="384" y="96"/>
                    </a:cubicBezTo>
                    <a:cubicBezTo>
                      <a:pt x="384" y="113"/>
                      <a:pt x="368" y="121"/>
                      <a:pt x="356" y="127"/>
                    </a:cubicBezTo>
                    <a:cubicBezTo>
                      <a:pt x="334" y="131"/>
                      <a:pt x="312" y="121"/>
                      <a:pt x="300" y="103"/>
                    </a:cubicBezTo>
                    <a:cubicBezTo>
                      <a:pt x="293" y="95"/>
                      <a:pt x="292" y="83"/>
                      <a:pt x="287" y="75"/>
                    </a:cubicBezTo>
                    <a:cubicBezTo>
                      <a:pt x="286" y="73"/>
                      <a:pt x="283" y="73"/>
                      <a:pt x="282" y="73"/>
                    </a:cubicBezTo>
                    <a:cubicBezTo>
                      <a:pt x="278" y="77"/>
                      <a:pt x="282" y="82"/>
                      <a:pt x="283" y="86"/>
                    </a:cubicBezTo>
                    <a:cubicBezTo>
                      <a:pt x="289" y="111"/>
                      <a:pt x="311" y="128"/>
                      <a:pt x="333" y="133"/>
                    </a:cubicBezTo>
                    <a:cubicBezTo>
                      <a:pt x="346" y="138"/>
                      <a:pt x="357" y="131"/>
                      <a:pt x="368" y="128"/>
                    </a:cubicBezTo>
                    <a:cubicBezTo>
                      <a:pt x="369" y="129"/>
                      <a:pt x="369" y="129"/>
                      <a:pt x="369" y="129"/>
                    </a:cubicBezTo>
                    <a:cubicBezTo>
                      <a:pt x="358" y="150"/>
                      <a:pt x="358" y="150"/>
                      <a:pt x="358" y="150"/>
                    </a:cubicBezTo>
                    <a:cubicBezTo>
                      <a:pt x="357" y="161"/>
                      <a:pt x="351" y="172"/>
                      <a:pt x="356" y="183"/>
                    </a:cubicBezTo>
                    <a:cubicBezTo>
                      <a:pt x="363" y="205"/>
                      <a:pt x="363" y="205"/>
                      <a:pt x="363" y="205"/>
                    </a:cubicBezTo>
                    <a:cubicBezTo>
                      <a:pt x="367" y="208"/>
                      <a:pt x="366" y="212"/>
                      <a:pt x="369" y="215"/>
                    </a:cubicBezTo>
                    <a:cubicBezTo>
                      <a:pt x="374" y="222"/>
                      <a:pt x="386" y="228"/>
                      <a:pt x="380" y="238"/>
                    </a:cubicBezTo>
                    <a:cubicBezTo>
                      <a:pt x="376" y="250"/>
                      <a:pt x="381" y="261"/>
                      <a:pt x="383" y="273"/>
                    </a:cubicBezTo>
                    <a:cubicBezTo>
                      <a:pt x="389" y="292"/>
                      <a:pt x="407" y="304"/>
                      <a:pt x="423" y="316"/>
                    </a:cubicBezTo>
                    <a:cubicBezTo>
                      <a:pt x="398" y="330"/>
                      <a:pt x="383" y="357"/>
                      <a:pt x="386" y="386"/>
                    </a:cubicBezTo>
                    <a:cubicBezTo>
                      <a:pt x="390" y="410"/>
                      <a:pt x="394" y="436"/>
                      <a:pt x="413" y="452"/>
                    </a:cubicBezTo>
                    <a:cubicBezTo>
                      <a:pt x="426" y="463"/>
                      <a:pt x="405" y="467"/>
                      <a:pt x="402" y="475"/>
                    </a:cubicBezTo>
                    <a:cubicBezTo>
                      <a:pt x="392" y="485"/>
                      <a:pt x="387" y="497"/>
                      <a:pt x="384" y="511"/>
                    </a:cubicBezTo>
                    <a:cubicBezTo>
                      <a:pt x="382" y="532"/>
                      <a:pt x="382" y="532"/>
                      <a:pt x="382" y="532"/>
                    </a:cubicBezTo>
                    <a:cubicBezTo>
                      <a:pt x="364" y="552"/>
                      <a:pt x="356" y="576"/>
                      <a:pt x="352" y="602"/>
                    </a:cubicBezTo>
                    <a:cubicBezTo>
                      <a:pt x="352" y="614"/>
                      <a:pt x="355" y="628"/>
                      <a:pt x="362" y="639"/>
                    </a:cubicBezTo>
                    <a:cubicBezTo>
                      <a:pt x="361" y="640"/>
                      <a:pt x="361" y="640"/>
                      <a:pt x="361" y="640"/>
                    </a:cubicBezTo>
                    <a:cubicBezTo>
                      <a:pt x="347" y="637"/>
                      <a:pt x="335" y="641"/>
                      <a:pt x="323" y="646"/>
                    </a:cubicBezTo>
                    <a:cubicBezTo>
                      <a:pt x="301" y="656"/>
                      <a:pt x="285" y="678"/>
                      <a:pt x="280" y="700"/>
                    </a:cubicBezTo>
                    <a:cubicBezTo>
                      <a:pt x="277" y="701"/>
                      <a:pt x="277" y="701"/>
                      <a:pt x="277" y="701"/>
                    </a:cubicBezTo>
                    <a:cubicBezTo>
                      <a:pt x="112" y="704"/>
                      <a:pt x="112" y="704"/>
                      <a:pt x="112" y="704"/>
                    </a:cubicBezTo>
                    <a:cubicBezTo>
                      <a:pt x="75" y="704"/>
                      <a:pt x="41" y="705"/>
                      <a:pt x="2" y="706"/>
                    </a:cubicBezTo>
                    <a:cubicBezTo>
                      <a:pt x="1" y="708"/>
                      <a:pt x="1" y="711"/>
                      <a:pt x="2" y="713"/>
                    </a:cubicBezTo>
                    <a:cubicBezTo>
                      <a:pt x="7" y="714"/>
                      <a:pt x="7" y="714"/>
                      <a:pt x="7" y="714"/>
                    </a:cubicBezTo>
                    <a:cubicBezTo>
                      <a:pt x="189" y="712"/>
                      <a:pt x="189" y="712"/>
                      <a:pt x="189" y="712"/>
                    </a:cubicBezTo>
                    <a:cubicBezTo>
                      <a:pt x="220" y="711"/>
                      <a:pt x="250" y="710"/>
                      <a:pt x="283" y="710"/>
                    </a:cubicBezTo>
                    <a:cubicBezTo>
                      <a:pt x="285" y="697"/>
                      <a:pt x="292" y="686"/>
                      <a:pt x="299" y="674"/>
                    </a:cubicBezTo>
                    <a:cubicBezTo>
                      <a:pt x="315" y="656"/>
                      <a:pt x="337" y="644"/>
                      <a:pt x="361" y="649"/>
                    </a:cubicBezTo>
                    <a:cubicBezTo>
                      <a:pt x="364" y="650"/>
                      <a:pt x="366" y="650"/>
                      <a:pt x="369" y="650"/>
                    </a:cubicBezTo>
                    <a:cubicBezTo>
                      <a:pt x="379" y="659"/>
                      <a:pt x="387" y="671"/>
                      <a:pt x="382" y="685"/>
                    </a:cubicBezTo>
                    <a:cubicBezTo>
                      <a:pt x="381" y="691"/>
                      <a:pt x="375" y="693"/>
                      <a:pt x="369" y="695"/>
                    </a:cubicBezTo>
                    <a:cubicBezTo>
                      <a:pt x="356" y="697"/>
                      <a:pt x="348" y="679"/>
                      <a:pt x="336" y="689"/>
                    </a:cubicBezTo>
                    <a:cubicBezTo>
                      <a:pt x="320" y="705"/>
                      <a:pt x="313" y="724"/>
                      <a:pt x="308" y="745"/>
                    </a:cubicBezTo>
                    <a:cubicBezTo>
                      <a:pt x="306" y="746"/>
                      <a:pt x="306" y="746"/>
                      <a:pt x="306" y="746"/>
                    </a:cubicBezTo>
                    <a:cubicBezTo>
                      <a:pt x="193" y="746"/>
                      <a:pt x="193" y="746"/>
                      <a:pt x="193" y="746"/>
                    </a:cubicBezTo>
                    <a:cubicBezTo>
                      <a:pt x="13" y="747"/>
                      <a:pt x="13" y="747"/>
                      <a:pt x="13" y="747"/>
                    </a:cubicBezTo>
                    <a:cubicBezTo>
                      <a:pt x="9" y="745"/>
                      <a:pt x="6" y="749"/>
                      <a:pt x="2" y="748"/>
                    </a:cubicBezTo>
                    <a:cubicBezTo>
                      <a:pt x="0" y="750"/>
                      <a:pt x="1" y="753"/>
                      <a:pt x="1" y="755"/>
                    </a:cubicBezTo>
                    <a:cubicBezTo>
                      <a:pt x="3" y="756"/>
                      <a:pt x="3" y="756"/>
                      <a:pt x="3" y="756"/>
                    </a:cubicBezTo>
                    <a:cubicBezTo>
                      <a:pt x="99" y="756"/>
                      <a:pt x="200" y="754"/>
                      <a:pt x="294" y="755"/>
                    </a:cubicBezTo>
                    <a:cubicBezTo>
                      <a:pt x="316" y="752"/>
                      <a:pt x="316" y="752"/>
                      <a:pt x="316" y="752"/>
                    </a:cubicBezTo>
                    <a:cubicBezTo>
                      <a:pt x="318" y="748"/>
                      <a:pt x="315" y="743"/>
                      <a:pt x="317" y="739"/>
                    </a:cubicBezTo>
                    <a:cubicBezTo>
                      <a:pt x="320" y="723"/>
                      <a:pt x="328" y="706"/>
                      <a:pt x="342" y="697"/>
                    </a:cubicBezTo>
                    <a:cubicBezTo>
                      <a:pt x="353" y="696"/>
                      <a:pt x="363" y="706"/>
                      <a:pt x="375" y="702"/>
                    </a:cubicBezTo>
                    <a:cubicBezTo>
                      <a:pt x="384" y="696"/>
                      <a:pt x="384" y="696"/>
                      <a:pt x="384" y="696"/>
                    </a:cubicBezTo>
                    <a:cubicBezTo>
                      <a:pt x="391" y="687"/>
                      <a:pt x="393" y="674"/>
                      <a:pt x="388" y="662"/>
                    </a:cubicBezTo>
                    <a:cubicBezTo>
                      <a:pt x="394" y="662"/>
                      <a:pt x="399" y="667"/>
                      <a:pt x="404" y="671"/>
                    </a:cubicBezTo>
                    <a:cubicBezTo>
                      <a:pt x="414" y="679"/>
                      <a:pt x="425" y="690"/>
                      <a:pt x="425" y="705"/>
                    </a:cubicBezTo>
                    <a:cubicBezTo>
                      <a:pt x="423" y="712"/>
                      <a:pt x="419" y="718"/>
                      <a:pt x="412" y="722"/>
                    </a:cubicBezTo>
                    <a:cubicBezTo>
                      <a:pt x="411" y="725"/>
                      <a:pt x="410" y="729"/>
                      <a:pt x="414" y="731"/>
                    </a:cubicBezTo>
                    <a:cubicBezTo>
                      <a:pt x="424" y="742"/>
                      <a:pt x="439" y="748"/>
                      <a:pt x="453" y="751"/>
                    </a:cubicBezTo>
                    <a:cubicBezTo>
                      <a:pt x="478" y="757"/>
                      <a:pt x="503" y="748"/>
                      <a:pt x="527" y="740"/>
                    </a:cubicBezTo>
                    <a:cubicBezTo>
                      <a:pt x="539" y="737"/>
                      <a:pt x="548" y="728"/>
                      <a:pt x="558" y="721"/>
                    </a:cubicBezTo>
                    <a:cubicBezTo>
                      <a:pt x="568" y="707"/>
                      <a:pt x="575" y="691"/>
                      <a:pt x="577" y="673"/>
                    </a:cubicBezTo>
                    <a:cubicBezTo>
                      <a:pt x="580" y="660"/>
                      <a:pt x="575" y="648"/>
                      <a:pt x="577" y="636"/>
                    </a:cubicBezTo>
                    <a:cubicBezTo>
                      <a:pt x="587" y="617"/>
                      <a:pt x="592" y="591"/>
                      <a:pt x="577" y="574"/>
                    </a:cubicBezTo>
                    <a:cubicBezTo>
                      <a:pt x="573" y="566"/>
                      <a:pt x="564" y="563"/>
                      <a:pt x="560" y="556"/>
                    </a:cubicBezTo>
                    <a:cubicBezTo>
                      <a:pt x="550" y="529"/>
                      <a:pt x="522" y="513"/>
                      <a:pt x="494" y="510"/>
                    </a:cubicBezTo>
                    <a:cubicBezTo>
                      <a:pt x="475" y="509"/>
                      <a:pt x="459" y="514"/>
                      <a:pt x="447" y="529"/>
                    </a:cubicBezTo>
                    <a:cubicBezTo>
                      <a:pt x="436" y="543"/>
                      <a:pt x="429" y="564"/>
                      <a:pt x="436" y="583"/>
                    </a:cubicBezTo>
                    <a:cubicBezTo>
                      <a:pt x="434" y="601"/>
                      <a:pt x="432" y="625"/>
                      <a:pt x="450" y="636"/>
                    </a:cubicBezTo>
                    <a:cubicBezTo>
                      <a:pt x="461" y="642"/>
                      <a:pt x="473" y="643"/>
                      <a:pt x="486" y="641"/>
                    </a:cubicBezTo>
                    <a:cubicBezTo>
                      <a:pt x="493" y="641"/>
                      <a:pt x="498" y="634"/>
                      <a:pt x="503" y="629"/>
                    </a:cubicBezTo>
                    <a:cubicBezTo>
                      <a:pt x="508" y="622"/>
                      <a:pt x="511" y="616"/>
                      <a:pt x="511" y="607"/>
                    </a:cubicBezTo>
                    <a:cubicBezTo>
                      <a:pt x="508" y="597"/>
                      <a:pt x="501" y="589"/>
                      <a:pt x="492" y="584"/>
                    </a:cubicBezTo>
                    <a:cubicBezTo>
                      <a:pt x="488" y="583"/>
                      <a:pt x="483" y="583"/>
                      <a:pt x="481" y="580"/>
                    </a:cubicBezTo>
                    <a:cubicBezTo>
                      <a:pt x="479" y="576"/>
                      <a:pt x="481" y="573"/>
                      <a:pt x="482" y="570"/>
                    </a:cubicBezTo>
                    <a:cubicBezTo>
                      <a:pt x="489" y="561"/>
                      <a:pt x="501" y="563"/>
                      <a:pt x="511" y="566"/>
                    </a:cubicBezTo>
                    <a:cubicBezTo>
                      <a:pt x="521" y="571"/>
                      <a:pt x="529" y="581"/>
                      <a:pt x="537" y="589"/>
                    </a:cubicBezTo>
                    <a:cubicBezTo>
                      <a:pt x="540" y="600"/>
                      <a:pt x="544" y="615"/>
                      <a:pt x="537" y="626"/>
                    </a:cubicBezTo>
                    <a:cubicBezTo>
                      <a:pt x="537" y="632"/>
                      <a:pt x="524" y="635"/>
                      <a:pt x="529" y="644"/>
                    </a:cubicBezTo>
                    <a:cubicBezTo>
                      <a:pt x="537" y="656"/>
                      <a:pt x="533" y="675"/>
                      <a:pt x="524" y="686"/>
                    </a:cubicBezTo>
                    <a:cubicBezTo>
                      <a:pt x="513" y="700"/>
                      <a:pt x="494" y="708"/>
                      <a:pt x="477" y="707"/>
                    </a:cubicBezTo>
                    <a:cubicBezTo>
                      <a:pt x="472" y="701"/>
                      <a:pt x="475" y="692"/>
                      <a:pt x="472" y="686"/>
                    </a:cubicBezTo>
                    <a:cubicBezTo>
                      <a:pt x="458" y="661"/>
                      <a:pt x="435" y="646"/>
                      <a:pt x="415" y="626"/>
                    </a:cubicBezTo>
                    <a:cubicBezTo>
                      <a:pt x="402" y="613"/>
                      <a:pt x="401" y="591"/>
                      <a:pt x="407" y="575"/>
                    </a:cubicBezTo>
                    <a:cubicBezTo>
                      <a:pt x="409" y="566"/>
                      <a:pt x="418" y="562"/>
                      <a:pt x="423" y="555"/>
                    </a:cubicBezTo>
                    <a:cubicBezTo>
                      <a:pt x="423" y="535"/>
                      <a:pt x="432" y="517"/>
                      <a:pt x="448" y="506"/>
                    </a:cubicBezTo>
                    <a:cubicBezTo>
                      <a:pt x="463" y="498"/>
                      <a:pt x="481" y="495"/>
                      <a:pt x="497" y="497"/>
                    </a:cubicBezTo>
                    <a:cubicBezTo>
                      <a:pt x="512" y="502"/>
                      <a:pt x="529" y="504"/>
                      <a:pt x="545" y="504"/>
                    </a:cubicBezTo>
                    <a:cubicBezTo>
                      <a:pt x="560" y="504"/>
                      <a:pt x="573" y="500"/>
                      <a:pt x="585" y="492"/>
                    </a:cubicBezTo>
                    <a:cubicBezTo>
                      <a:pt x="590" y="487"/>
                      <a:pt x="596" y="482"/>
                      <a:pt x="600" y="475"/>
                    </a:cubicBezTo>
                    <a:cubicBezTo>
                      <a:pt x="607" y="470"/>
                      <a:pt x="615" y="472"/>
                      <a:pt x="623" y="471"/>
                    </a:cubicBezTo>
                    <a:cubicBezTo>
                      <a:pt x="641" y="472"/>
                      <a:pt x="660" y="475"/>
                      <a:pt x="673" y="488"/>
                    </a:cubicBezTo>
                    <a:cubicBezTo>
                      <a:pt x="685" y="500"/>
                      <a:pt x="690" y="518"/>
                      <a:pt x="687" y="535"/>
                    </a:cubicBezTo>
                    <a:cubicBezTo>
                      <a:pt x="685" y="547"/>
                      <a:pt x="679" y="559"/>
                      <a:pt x="667" y="564"/>
                    </a:cubicBezTo>
                    <a:cubicBezTo>
                      <a:pt x="657" y="566"/>
                      <a:pt x="648" y="565"/>
                      <a:pt x="640" y="559"/>
                    </a:cubicBezTo>
                    <a:cubicBezTo>
                      <a:pt x="637" y="555"/>
                      <a:pt x="636" y="548"/>
                      <a:pt x="638" y="544"/>
                    </a:cubicBezTo>
                    <a:cubicBezTo>
                      <a:pt x="640" y="539"/>
                      <a:pt x="645" y="535"/>
                      <a:pt x="649" y="532"/>
                    </a:cubicBezTo>
                    <a:cubicBezTo>
                      <a:pt x="659" y="533"/>
                      <a:pt x="659" y="533"/>
                      <a:pt x="659" y="533"/>
                    </a:cubicBezTo>
                    <a:cubicBezTo>
                      <a:pt x="665" y="525"/>
                      <a:pt x="661" y="516"/>
                      <a:pt x="659" y="508"/>
                    </a:cubicBezTo>
                    <a:cubicBezTo>
                      <a:pt x="652" y="498"/>
                      <a:pt x="638" y="494"/>
                      <a:pt x="625" y="495"/>
                    </a:cubicBezTo>
                    <a:cubicBezTo>
                      <a:pt x="617" y="497"/>
                      <a:pt x="611" y="505"/>
                      <a:pt x="607" y="512"/>
                    </a:cubicBezTo>
                    <a:cubicBezTo>
                      <a:pt x="603" y="515"/>
                      <a:pt x="598" y="510"/>
                      <a:pt x="593" y="512"/>
                    </a:cubicBezTo>
                    <a:cubicBezTo>
                      <a:pt x="583" y="514"/>
                      <a:pt x="573" y="522"/>
                      <a:pt x="570" y="533"/>
                    </a:cubicBezTo>
                    <a:cubicBezTo>
                      <a:pt x="568" y="539"/>
                      <a:pt x="567" y="546"/>
                      <a:pt x="570" y="554"/>
                    </a:cubicBezTo>
                    <a:cubicBezTo>
                      <a:pt x="574" y="563"/>
                      <a:pt x="584" y="567"/>
                      <a:pt x="592" y="572"/>
                    </a:cubicBezTo>
                    <a:cubicBezTo>
                      <a:pt x="592" y="577"/>
                      <a:pt x="595" y="581"/>
                      <a:pt x="593" y="586"/>
                    </a:cubicBezTo>
                    <a:cubicBezTo>
                      <a:pt x="594" y="588"/>
                      <a:pt x="597" y="589"/>
                      <a:pt x="600" y="589"/>
                    </a:cubicBezTo>
                    <a:cubicBezTo>
                      <a:pt x="609" y="602"/>
                      <a:pt x="624" y="610"/>
                      <a:pt x="640" y="611"/>
                    </a:cubicBezTo>
                    <a:cubicBezTo>
                      <a:pt x="644" y="612"/>
                      <a:pt x="645" y="616"/>
                      <a:pt x="646" y="619"/>
                    </a:cubicBezTo>
                    <a:cubicBezTo>
                      <a:pt x="647" y="625"/>
                      <a:pt x="645" y="631"/>
                      <a:pt x="640" y="634"/>
                    </a:cubicBezTo>
                    <a:cubicBezTo>
                      <a:pt x="633" y="637"/>
                      <a:pt x="625" y="634"/>
                      <a:pt x="620" y="631"/>
                    </a:cubicBezTo>
                    <a:cubicBezTo>
                      <a:pt x="613" y="633"/>
                      <a:pt x="608" y="641"/>
                      <a:pt x="607" y="648"/>
                    </a:cubicBezTo>
                    <a:cubicBezTo>
                      <a:pt x="605" y="661"/>
                      <a:pt x="615" y="672"/>
                      <a:pt x="625" y="678"/>
                    </a:cubicBezTo>
                    <a:cubicBezTo>
                      <a:pt x="636" y="681"/>
                      <a:pt x="649" y="686"/>
                      <a:pt x="660" y="681"/>
                    </a:cubicBezTo>
                    <a:cubicBezTo>
                      <a:pt x="668" y="680"/>
                      <a:pt x="670" y="667"/>
                      <a:pt x="680" y="672"/>
                    </a:cubicBezTo>
                    <a:cubicBezTo>
                      <a:pt x="691" y="673"/>
                      <a:pt x="704" y="667"/>
                      <a:pt x="713" y="659"/>
                    </a:cubicBezTo>
                    <a:cubicBezTo>
                      <a:pt x="719" y="653"/>
                      <a:pt x="722" y="646"/>
                      <a:pt x="723" y="637"/>
                    </a:cubicBezTo>
                    <a:cubicBezTo>
                      <a:pt x="720" y="630"/>
                      <a:pt x="722" y="620"/>
                      <a:pt x="713" y="615"/>
                    </a:cubicBezTo>
                    <a:cubicBezTo>
                      <a:pt x="717" y="609"/>
                      <a:pt x="721" y="602"/>
                      <a:pt x="726" y="596"/>
                    </a:cubicBezTo>
                    <a:cubicBezTo>
                      <a:pt x="740" y="603"/>
                      <a:pt x="757" y="606"/>
                      <a:pt x="770" y="594"/>
                    </a:cubicBezTo>
                    <a:cubicBezTo>
                      <a:pt x="777" y="588"/>
                      <a:pt x="782" y="580"/>
                      <a:pt x="780" y="569"/>
                    </a:cubicBezTo>
                    <a:cubicBezTo>
                      <a:pt x="795" y="559"/>
                      <a:pt x="801" y="540"/>
                      <a:pt x="799" y="522"/>
                    </a:cubicBezTo>
                    <a:cubicBezTo>
                      <a:pt x="794" y="514"/>
                      <a:pt x="794" y="501"/>
                      <a:pt x="782" y="499"/>
                    </a:cubicBezTo>
                    <a:cubicBezTo>
                      <a:pt x="771" y="495"/>
                      <a:pt x="758" y="496"/>
                      <a:pt x="750" y="505"/>
                    </a:cubicBezTo>
                    <a:cubicBezTo>
                      <a:pt x="744" y="512"/>
                      <a:pt x="756" y="520"/>
                      <a:pt x="747" y="524"/>
                    </a:cubicBezTo>
                    <a:cubicBezTo>
                      <a:pt x="743" y="526"/>
                      <a:pt x="740" y="524"/>
                      <a:pt x="737" y="522"/>
                    </a:cubicBezTo>
                    <a:cubicBezTo>
                      <a:pt x="726" y="507"/>
                      <a:pt x="737" y="490"/>
                      <a:pt x="731" y="473"/>
                    </a:cubicBezTo>
                    <a:cubicBezTo>
                      <a:pt x="728" y="465"/>
                      <a:pt x="728" y="465"/>
                      <a:pt x="728" y="465"/>
                    </a:cubicBezTo>
                    <a:cubicBezTo>
                      <a:pt x="731" y="460"/>
                      <a:pt x="737" y="460"/>
                      <a:pt x="741" y="455"/>
                    </a:cubicBezTo>
                    <a:cubicBezTo>
                      <a:pt x="747" y="458"/>
                      <a:pt x="747" y="463"/>
                      <a:pt x="753" y="466"/>
                    </a:cubicBezTo>
                    <a:cubicBezTo>
                      <a:pt x="758" y="472"/>
                      <a:pt x="767" y="471"/>
                      <a:pt x="774" y="472"/>
                    </a:cubicBezTo>
                    <a:cubicBezTo>
                      <a:pt x="781" y="470"/>
                      <a:pt x="787" y="468"/>
                      <a:pt x="792" y="463"/>
                    </a:cubicBezTo>
                    <a:cubicBezTo>
                      <a:pt x="796" y="462"/>
                      <a:pt x="802" y="466"/>
                      <a:pt x="807" y="464"/>
                    </a:cubicBezTo>
                    <a:cubicBezTo>
                      <a:pt x="816" y="468"/>
                      <a:pt x="826" y="465"/>
                      <a:pt x="834" y="461"/>
                    </a:cubicBezTo>
                    <a:cubicBezTo>
                      <a:pt x="840" y="455"/>
                      <a:pt x="849" y="450"/>
                      <a:pt x="851" y="440"/>
                    </a:cubicBezTo>
                    <a:cubicBezTo>
                      <a:pt x="852" y="436"/>
                      <a:pt x="854" y="431"/>
                      <a:pt x="852" y="428"/>
                    </a:cubicBezTo>
                    <a:cubicBezTo>
                      <a:pt x="845" y="429"/>
                      <a:pt x="838" y="431"/>
                      <a:pt x="833" y="425"/>
                    </a:cubicBezTo>
                    <a:cubicBezTo>
                      <a:pt x="826" y="414"/>
                      <a:pt x="821" y="397"/>
                      <a:pt x="805" y="394"/>
                    </a:cubicBezTo>
                    <a:cubicBezTo>
                      <a:pt x="800" y="393"/>
                      <a:pt x="794" y="392"/>
                      <a:pt x="790" y="394"/>
                    </a:cubicBezTo>
                    <a:cubicBezTo>
                      <a:pt x="774" y="388"/>
                      <a:pt x="755" y="385"/>
                      <a:pt x="742" y="398"/>
                    </a:cubicBezTo>
                    <a:cubicBezTo>
                      <a:pt x="736" y="397"/>
                      <a:pt x="732" y="393"/>
                      <a:pt x="730" y="387"/>
                    </a:cubicBezTo>
                    <a:cubicBezTo>
                      <a:pt x="731" y="381"/>
                      <a:pt x="738" y="378"/>
                      <a:pt x="742" y="373"/>
                    </a:cubicBezTo>
                    <a:cubicBezTo>
                      <a:pt x="747" y="372"/>
                      <a:pt x="751" y="378"/>
                      <a:pt x="756" y="378"/>
                    </a:cubicBezTo>
                    <a:cubicBezTo>
                      <a:pt x="765" y="382"/>
                      <a:pt x="775" y="378"/>
                      <a:pt x="782" y="373"/>
                    </a:cubicBezTo>
                    <a:cubicBezTo>
                      <a:pt x="799" y="378"/>
                      <a:pt x="816" y="374"/>
                      <a:pt x="828" y="362"/>
                    </a:cubicBezTo>
                    <a:cubicBezTo>
                      <a:pt x="831" y="356"/>
                      <a:pt x="837" y="347"/>
                      <a:pt x="844" y="346"/>
                    </a:cubicBezTo>
                    <a:cubicBezTo>
                      <a:pt x="848" y="346"/>
                      <a:pt x="854" y="347"/>
                      <a:pt x="855" y="341"/>
                    </a:cubicBezTo>
                    <a:cubicBezTo>
                      <a:pt x="855" y="334"/>
                      <a:pt x="849" y="331"/>
                      <a:pt x="844" y="327"/>
                    </a:cubicBezTo>
                    <a:close/>
                    <a:moveTo>
                      <a:pt x="774" y="165"/>
                    </a:moveTo>
                    <a:cubicBezTo>
                      <a:pt x="775" y="167"/>
                      <a:pt x="776" y="169"/>
                      <a:pt x="778" y="170"/>
                    </a:cubicBezTo>
                    <a:cubicBezTo>
                      <a:pt x="778" y="172"/>
                      <a:pt x="775" y="173"/>
                      <a:pt x="773" y="174"/>
                    </a:cubicBezTo>
                    <a:cubicBezTo>
                      <a:pt x="764" y="165"/>
                      <a:pt x="752" y="165"/>
                      <a:pt x="739" y="165"/>
                    </a:cubicBezTo>
                    <a:cubicBezTo>
                      <a:pt x="736" y="163"/>
                      <a:pt x="731" y="164"/>
                      <a:pt x="728" y="158"/>
                    </a:cubicBezTo>
                    <a:cubicBezTo>
                      <a:pt x="735" y="143"/>
                      <a:pt x="733" y="124"/>
                      <a:pt x="723" y="111"/>
                    </a:cubicBezTo>
                    <a:cubicBezTo>
                      <a:pt x="715" y="102"/>
                      <a:pt x="703" y="95"/>
                      <a:pt x="689" y="98"/>
                    </a:cubicBezTo>
                    <a:cubicBezTo>
                      <a:pt x="677" y="85"/>
                      <a:pt x="660" y="82"/>
                      <a:pt x="643" y="79"/>
                    </a:cubicBezTo>
                    <a:cubicBezTo>
                      <a:pt x="628" y="82"/>
                      <a:pt x="610" y="85"/>
                      <a:pt x="603" y="102"/>
                    </a:cubicBezTo>
                    <a:cubicBezTo>
                      <a:pt x="597" y="102"/>
                      <a:pt x="589" y="107"/>
                      <a:pt x="585" y="100"/>
                    </a:cubicBezTo>
                    <a:cubicBezTo>
                      <a:pt x="586" y="82"/>
                      <a:pt x="579" y="66"/>
                      <a:pt x="571" y="51"/>
                    </a:cubicBezTo>
                    <a:cubicBezTo>
                      <a:pt x="564" y="44"/>
                      <a:pt x="559" y="33"/>
                      <a:pt x="549" y="33"/>
                    </a:cubicBezTo>
                    <a:cubicBezTo>
                      <a:pt x="547" y="24"/>
                      <a:pt x="536" y="21"/>
                      <a:pt x="529" y="17"/>
                    </a:cubicBezTo>
                    <a:cubicBezTo>
                      <a:pt x="509" y="11"/>
                      <a:pt x="484" y="3"/>
                      <a:pt x="460" y="7"/>
                    </a:cubicBezTo>
                    <a:cubicBezTo>
                      <a:pt x="444" y="12"/>
                      <a:pt x="428" y="13"/>
                      <a:pt x="415" y="23"/>
                    </a:cubicBezTo>
                    <a:cubicBezTo>
                      <a:pt x="408" y="30"/>
                      <a:pt x="398" y="33"/>
                      <a:pt x="395" y="42"/>
                    </a:cubicBezTo>
                    <a:cubicBezTo>
                      <a:pt x="403" y="51"/>
                      <a:pt x="415" y="60"/>
                      <a:pt x="413" y="73"/>
                    </a:cubicBezTo>
                    <a:cubicBezTo>
                      <a:pt x="413" y="79"/>
                      <a:pt x="410" y="83"/>
                      <a:pt x="405" y="87"/>
                    </a:cubicBezTo>
                    <a:cubicBezTo>
                      <a:pt x="403" y="87"/>
                      <a:pt x="400" y="89"/>
                      <a:pt x="398" y="87"/>
                    </a:cubicBezTo>
                    <a:cubicBezTo>
                      <a:pt x="395" y="75"/>
                      <a:pt x="385" y="62"/>
                      <a:pt x="372" y="60"/>
                    </a:cubicBezTo>
                    <a:cubicBezTo>
                      <a:pt x="359" y="58"/>
                      <a:pt x="347" y="74"/>
                      <a:pt x="337" y="62"/>
                    </a:cubicBezTo>
                    <a:cubicBezTo>
                      <a:pt x="327" y="56"/>
                      <a:pt x="327" y="43"/>
                      <a:pt x="324" y="33"/>
                    </a:cubicBezTo>
                    <a:cubicBezTo>
                      <a:pt x="323" y="27"/>
                      <a:pt x="326" y="20"/>
                      <a:pt x="320" y="16"/>
                    </a:cubicBezTo>
                    <a:cubicBezTo>
                      <a:pt x="292" y="12"/>
                      <a:pt x="260" y="15"/>
                      <a:pt x="230" y="14"/>
                    </a:cubicBezTo>
                    <a:cubicBezTo>
                      <a:pt x="176" y="14"/>
                      <a:pt x="125" y="14"/>
                      <a:pt x="70" y="15"/>
                    </a:cubicBezTo>
                    <a:cubicBezTo>
                      <a:pt x="48" y="13"/>
                      <a:pt x="27" y="16"/>
                      <a:pt x="5" y="14"/>
                    </a:cubicBezTo>
                    <a:cubicBezTo>
                      <a:pt x="4" y="13"/>
                      <a:pt x="4" y="11"/>
                      <a:pt x="6" y="11"/>
                    </a:cubicBezTo>
                    <a:cubicBezTo>
                      <a:pt x="28" y="10"/>
                      <a:pt x="51" y="11"/>
                      <a:pt x="73" y="10"/>
                    </a:cubicBezTo>
                    <a:cubicBezTo>
                      <a:pt x="136" y="11"/>
                      <a:pt x="194" y="9"/>
                      <a:pt x="256" y="10"/>
                    </a:cubicBezTo>
                    <a:cubicBezTo>
                      <a:pt x="280" y="10"/>
                      <a:pt x="300" y="10"/>
                      <a:pt x="323" y="10"/>
                    </a:cubicBezTo>
                    <a:cubicBezTo>
                      <a:pt x="328" y="16"/>
                      <a:pt x="332" y="22"/>
                      <a:pt x="329" y="30"/>
                    </a:cubicBezTo>
                    <a:cubicBezTo>
                      <a:pt x="334" y="40"/>
                      <a:pt x="331" y="53"/>
                      <a:pt x="341" y="60"/>
                    </a:cubicBezTo>
                    <a:cubicBezTo>
                      <a:pt x="349" y="63"/>
                      <a:pt x="357" y="56"/>
                      <a:pt x="366" y="56"/>
                    </a:cubicBezTo>
                    <a:cubicBezTo>
                      <a:pt x="377" y="55"/>
                      <a:pt x="387" y="59"/>
                      <a:pt x="394" y="68"/>
                    </a:cubicBezTo>
                    <a:cubicBezTo>
                      <a:pt x="398" y="72"/>
                      <a:pt x="399" y="78"/>
                      <a:pt x="403" y="82"/>
                    </a:cubicBezTo>
                    <a:cubicBezTo>
                      <a:pt x="405" y="79"/>
                      <a:pt x="408" y="76"/>
                      <a:pt x="408" y="72"/>
                    </a:cubicBezTo>
                    <a:cubicBezTo>
                      <a:pt x="407" y="61"/>
                      <a:pt x="399" y="51"/>
                      <a:pt x="388" y="45"/>
                    </a:cubicBezTo>
                    <a:cubicBezTo>
                      <a:pt x="388" y="41"/>
                      <a:pt x="388" y="41"/>
                      <a:pt x="388" y="41"/>
                    </a:cubicBezTo>
                    <a:cubicBezTo>
                      <a:pt x="398" y="28"/>
                      <a:pt x="413" y="17"/>
                      <a:pt x="428" y="11"/>
                    </a:cubicBezTo>
                    <a:cubicBezTo>
                      <a:pt x="443" y="7"/>
                      <a:pt x="456" y="1"/>
                      <a:pt x="472" y="0"/>
                    </a:cubicBezTo>
                    <a:cubicBezTo>
                      <a:pt x="502" y="4"/>
                      <a:pt x="533" y="10"/>
                      <a:pt x="556" y="30"/>
                    </a:cubicBezTo>
                    <a:cubicBezTo>
                      <a:pt x="574" y="40"/>
                      <a:pt x="581" y="60"/>
                      <a:pt x="588" y="78"/>
                    </a:cubicBezTo>
                    <a:cubicBezTo>
                      <a:pt x="590" y="84"/>
                      <a:pt x="589" y="92"/>
                      <a:pt x="592" y="97"/>
                    </a:cubicBezTo>
                    <a:cubicBezTo>
                      <a:pt x="595" y="97"/>
                      <a:pt x="596" y="97"/>
                      <a:pt x="598" y="97"/>
                    </a:cubicBezTo>
                    <a:cubicBezTo>
                      <a:pt x="608" y="80"/>
                      <a:pt x="628" y="74"/>
                      <a:pt x="648" y="75"/>
                    </a:cubicBezTo>
                    <a:cubicBezTo>
                      <a:pt x="662" y="78"/>
                      <a:pt x="677" y="80"/>
                      <a:pt x="687" y="91"/>
                    </a:cubicBezTo>
                    <a:cubicBezTo>
                      <a:pt x="696" y="93"/>
                      <a:pt x="705" y="93"/>
                      <a:pt x="713" y="97"/>
                    </a:cubicBezTo>
                    <a:cubicBezTo>
                      <a:pt x="727" y="107"/>
                      <a:pt x="737" y="120"/>
                      <a:pt x="738" y="136"/>
                    </a:cubicBezTo>
                    <a:cubicBezTo>
                      <a:pt x="735" y="158"/>
                      <a:pt x="735" y="158"/>
                      <a:pt x="735" y="158"/>
                    </a:cubicBezTo>
                    <a:cubicBezTo>
                      <a:pt x="737" y="160"/>
                      <a:pt x="737" y="160"/>
                      <a:pt x="737" y="160"/>
                    </a:cubicBezTo>
                    <a:cubicBezTo>
                      <a:pt x="744" y="160"/>
                      <a:pt x="751" y="160"/>
                      <a:pt x="758" y="161"/>
                    </a:cubicBezTo>
                    <a:cubicBezTo>
                      <a:pt x="764" y="161"/>
                      <a:pt x="768" y="167"/>
                      <a:pt x="774"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47" name="文本框 246">
              <a:extLst>
                <a:ext uri="{FF2B5EF4-FFF2-40B4-BE49-F238E27FC236}">
                  <a16:creationId xmlns:a16="http://schemas.microsoft.com/office/drawing/2014/main" xmlns="" id="{DF61A2EB-0FC2-4A09-A852-CDF27B4AA411}"/>
                </a:ext>
              </a:extLst>
            </p:cNvPr>
            <p:cNvSpPr txBox="1"/>
            <p:nvPr/>
          </p:nvSpPr>
          <p:spPr>
            <a:xfrm>
              <a:off x="3900987" y="1048596"/>
              <a:ext cx="960573" cy="190332"/>
            </a:xfrm>
            <a:prstGeom prst="rect">
              <a:avLst/>
            </a:prstGeom>
            <a:noFill/>
          </p:spPr>
          <p:txBody>
            <a:bodyPr wrap="square" rtlCol="0">
              <a:spAutoFit/>
            </a:bodyPr>
            <a:lstStyle>
              <a:defPPr>
                <a:defRPr lang="en-US"/>
              </a:defPPr>
              <a:lvl1pPr>
                <a:defRPr sz="1400" b="1">
                  <a:solidFill>
                    <a:srgbClr val="C29354"/>
                  </a:solidFill>
                  <a:latin typeface="微软雅黑" panose="020B0503020204020204" pitchFamily="34" charset="-122"/>
                  <a:ea typeface="微软雅黑" panose="020B0503020204020204" pitchFamily="34" charset="-122"/>
                </a:defRPr>
              </a:lvl1pPr>
            </a:lstStyle>
            <a:p>
              <a:pPr algn="ctr"/>
              <a:r>
                <a:rPr lang="zh-CN" altLang="en-US" sz="1600" dirty="0">
                  <a:solidFill>
                    <a:schemeClr val="bg1"/>
                  </a:solidFill>
                </a:rPr>
                <a:t>蚕花会</a:t>
              </a:r>
            </a:p>
          </p:txBody>
        </p:sp>
      </p:grpSp>
      <p:grpSp>
        <p:nvGrpSpPr>
          <p:cNvPr id="273" name="组合 272">
            <a:extLst>
              <a:ext uri="{FF2B5EF4-FFF2-40B4-BE49-F238E27FC236}">
                <a16:creationId xmlns:a16="http://schemas.microsoft.com/office/drawing/2014/main" xmlns="" id="{F303BA4C-46A9-4B53-B81E-7024A88D5CD6}"/>
              </a:ext>
            </a:extLst>
          </p:cNvPr>
          <p:cNvGrpSpPr/>
          <p:nvPr/>
        </p:nvGrpSpPr>
        <p:grpSpPr>
          <a:xfrm>
            <a:off x="1107364" y="5311113"/>
            <a:ext cx="2410346" cy="530966"/>
            <a:chOff x="3711170" y="994510"/>
            <a:chExt cx="1361641" cy="298504"/>
          </a:xfrm>
          <a:solidFill>
            <a:srgbClr val="96D2CB"/>
          </a:solidFill>
        </p:grpSpPr>
        <p:grpSp>
          <p:nvGrpSpPr>
            <p:cNvPr id="274" name="组合 273">
              <a:extLst>
                <a:ext uri="{FF2B5EF4-FFF2-40B4-BE49-F238E27FC236}">
                  <a16:creationId xmlns:a16="http://schemas.microsoft.com/office/drawing/2014/main" xmlns="" id="{A21E0E76-6204-4CB2-BAFE-CEB6D7FD8647}"/>
                </a:ext>
              </a:extLst>
            </p:cNvPr>
            <p:cNvGrpSpPr/>
            <p:nvPr/>
          </p:nvGrpSpPr>
          <p:grpSpPr>
            <a:xfrm>
              <a:off x="3711170" y="994510"/>
              <a:ext cx="1361641" cy="298504"/>
              <a:chOff x="3071813" y="1292226"/>
              <a:chExt cx="2824163" cy="619124"/>
            </a:xfrm>
            <a:grpFill/>
          </p:grpSpPr>
          <p:sp>
            <p:nvSpPr>
              <p:cNvPr id="276" name="Freeform 5">
                <a:extLst>
                  <a:ext uri="{FF2B5EF4-FFF2-40B4-BE49-F238E27FC236}">
                    <a16:creationId xmlns:a16="http://schemas.microsoft.com/office/drawing/2014/main" xmlns="" id="{693C32D4-F09D-41A4-9946-C0DA06744650}"/>
                  </a:ext>
                </a:extLst>
              </p:cNvPr>
              <p:cNvSpPr>
                <a:spLocks/>
              </p:cNvSpPr>
              <p:nvPr/>
            </p:nvSpPr>
            <p:spPr bwMode="auto">
              <a:xfrm>
                <a:off x="3478213" y="1362075"/>
                <a:ext cx="311150" cy="488950"/>
              </a:xfrm>
              <a:custGeom>
                <a:avLst/>
                <a:gdLst>
                  <a:gd name="T0" fmla="*/ 122 w 388"/>
                  <a:gd name="T1" fmla="*/ 22 h 609"/>
                  <a:gd name="T2" fmla="*/ 59 w 388"/>
                  <a:gd name="T3" fmla="*/ 65 h 609"/>
                  <a:gd name="T4" fmla="*/ 57 w 388"/>
                  <a:gd name="T5" fmla="*/ 66 h 609"/>
                  <a:gd name="T6" fmla="*/ 42 w 388"/>
                  <a:gd name="T7" fmla="*/ 139 h 609"/>
                  <a:gd name="T8" fmla="*/ 33 w 388"/>
                  <a:gd name="T9" fmla="*/ 150 h 609"/>
                  <a:gd name="T10" fmla="*/ 32 w 388"/>
                  <a:gd name="T11" fmla="*/ 191 h 609"/>
                  <a:gd name="T12" fmla="*/ 2 w 388"/>
                  <a:gd name="T13" fmla="*/ 233 h 609"/>
                  <a:gd name="T14" fmla="*/ 12 w 388"/>
                  <a:gd name="T15" fmla="*/ 249 h 609"/>
                  <a:gd name="T16" fmla="*/ 22 w 388"/>
                  <a:gd name="T17" fmla="*/ 275 h 609"/>
                  <a:gd name="T18" fmla="*/ 15 w 388"/>
                  <a:gd name="T19" fmla="*/ 351 h 609"/>
                  <a:gd name="T20" fmla="*/ 0 w 388"/>
                  <a:gd name="T21" fmla="*/ 376 h 609"/>
                  <a:gd name="T22" fmla="*/ 15 w 388"/>
                  <a:gd name="T23" fmla="*/ 398 h 609"/>
                  <a:gd name="T24" fmla="*/ 30 w 388"/>
                  <a:gd name="T25" fmla="*/ 447 h 609"/>
                  <a:gd name="T26" fmla="*/ 58 w 388"/>
                  <a:gd name="T27" fmla="*/ 525 h 609"/>
                  <a:gd name="T28" fmla="*/ 58 w 388"/>
                  <a:gd name="T29" fmla="*/ 545 h 609"/>
                  <a:gd name="T30" fmla="*/ 78 w 388"/>
                  <a:gd name="T31" fmla="*/ 551 h 609"/>
                  <a:gd name="T32" fmla="*/ 131 w 388"/>
                  <a:gd name="T33" fmla="*/ 605 h 609"/>
                  <a:gd name="T34" fmla="*/ 388 w 388"/>
                  <a:gd name="T35" fmla="*/ 609 h 609"/>
                  <a:gd name="T36" fmla="*/ 388 w 388"/>
                  <a:gd name="T37" fmla="*/ 2 h 609"/>
                  <a:gd name="T38" fmla="*/ 135 w 388"/>
                  <a:gd name="T39" fmla="*/ 0 h 609"/>
                  <a:gd name="T40" fmla="*/ 122 w 388"/>
                  <a:gd name="T41" fmla="*/ 22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122" y="22"/>
                    </a:moveTo>
                    <a:cubicBezTo>
                      <a:pt x="109" y="46"/>
                      <a:pt x="84" y="59"/>
                      <a:pt x="59" y="65"/>
                    </a:cubicBezTo>
                    <a:cubicBezTo>
                      <a:pt x="57" y="66"/>
                      <a:pt x="57" y="66"/>
                      <a:pt x="57" y="66"/>
                    </a:cubicBezTo>
                    <a:cubicBezTo>
                      <a:pt x="64" y="92"/>
                      <a:pt x="54" y="117"/>
                      <a:pt x="42" y="139"/>
                    </a:cubicBezTo>
                    <a:cubicBezTo>
                      <a:pt x="38" y="142"/>
                      <a:pt x="36" y="146"/>
                      <a:pt x="33" y="150"/>
                    </a:cubicBezTo>
                    <a:cubicBezTo>
                      <a:pt x="34" y="164"/>
                      <a:pt x="35" y="177"/>
                      <a:pt x="32" y="191"/>
                    </a:cubicBezTo>
                    <a:cubicBezTo>
                      <a:pt x="28" y="208"/>
                      <a:pt x="14" y="221"/>
                      <a:pt x="2" y="233"/>
                    </a:cubicBezTo>
                    <a:cubicBezTo>
                      <a:pt x="4" y="239"/>
                      <a:pt x="8" y="243"/>
                      <a:pt x="12" y="249"/>
                    </a:cubicBezTo>
                    <a:cubicBezTo>
                      <a:pt x="15" y="258"/>
                      <a:pt x="20" y="266"/>
                      <a:pt x="22" y="275"/>
                    </a:cubicBezTo>
                    <a:cubicBezTo>
                      <a:pt x="30" y="299"/>
                      <a:pt x="27" y="330"/>
                      <a:pt x="15" y="351"/>
                    </a:cubicBezTo>
                    <a:cubicBezTo>
                      <a:pt x="12" y="361"/>
                      <a:pt x="2" y="366"/>
                      <a:pt x="0" y="376"/>
                    </a:cubicBezTo>
                    <a:cubicBezTo>
                      <a:pt x="3" y="384"/>
                      <a:pt x="13" y="389"/>
                      <a:pt x="15" y="398"/>
                    </a:cubicBezTo>
                    <a:cubicBezTo>
                      <a:pt x="25" y="413"/>
                      <a:pt x="29" y="430"/>
                      <a:pt x="30" y="447"/>
                    </a:cubicBezTo>
                    <a:cubicBezTo>
                      <a:pt x="48" y="470"/>
                      <a:pt x="61" y="495"/>
                      <a:pt x="58" y="525"/>
                    </a:cubicBezTo>
                    <a:cubicBezTo>
                      <a:pt x="60" y="531"/>
                      <a:pt x="57" y="538"/>
                      <a:pt x="58" y="545"/>
                    </a:cubicBezTo>
                    <a:cubicBezTo>
                      <a:pt x="65" y="547"/>
                      <a:pt x="71" y="548"/>
                      <a:pt x="78" y="551"/>
                    </a:cubicBezTo>
                    <a:cubicBezTo>
                      <a:pt x="101" y="560"/>
                      <a:pt x="122" y="582"/>
                      <a:pt x="131" y="605"/>
                    </a:cubicBezTo>
                    <a:cubicBezTo>
                      <a:pt x="216" y="609"/>
                      <a:pt x="304" y="606"/>
                      <a:pt x="388" y="609"/>
                    </a:cubicBezTo>
                    <a:cubicBezTo>
                      <a:pt x="388" y="2"/>
                      <a:pt x="388" y="2"/>
                      <a:pt x="388" y="2"/>
                    </a:cubicBezTo>
                    <a:cubicBezTo>
                      <a:pt x="305" y="1"/>
                      <a:pt x="217" y="2"/>
                      <a:pt x="135" y="0"/>
                    </a:cubicBezTo>
                    <a:cubicBezTo>
                      <a:pt x="127" y="5"/>
                      <a:pt x="127" y="15"/>
                      <a:pt x="1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Rectangle 6">
                <a:extLst>
                  <a:ext uri="{FF2B5EF4-FFF2-40B4-BE49-F238E27FC236}">
                    <a16:creationId xmlns:a16="http://schemas.microsoft.com/office/drawing/2014/main" xmlns="" id="{253AEC82-BF80-4E2D-AB8E-87510A3DF98D}"/>
                  </a:ext>
                </a:extLst>
              </p:cNvPr>
              <p:cNvSpPr>
                <a:spLocks noChangeArrowheads="1"/>
              </p:cNvSpPr>
              <p:nvPr/>
            </p:nvSpPr>
            <p:spPr bwMode="auto">
              <a:xfrm>
                <a:off x="3759201" y="1363663"/>
                <a:ext cx="1616075" cy="487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7">
                <a:extLst>
                  <a:ext uri="{FF2B5EF4-FFF2-40B4-BE49-F238E27FC236}">
                    <a16:creationId xmlns:a16="http://schemas.microsoft.com/office/drawing/2014/main" xmlns="" id="{2053BBB2-0F02-4E82-9C0E-D99383F163F2}"/>
                  </a:ext>
                </a:extLst>
              </p:cNvPr>
              <p:cNvSpPr>
                <a:spLocks/>
              </p:cNvSpPr>
              <p:nvPr/>
            </p:nvSpPr>
            <p:spPr bwMode="auto">
              <a:xfrm>
                <a:off x="5172076" y="1362075"/>
                <a:ext cx="311150" cy="490537"/>
              </a:xfrm>
              <a:custGeom>
                <a:avLst/>
                <a:gdLst>
                  <a:gd name="T0" fmla="*/ 266 w 388"/>
                  <a:gd name="T1" fmla="*/ 21 h 609"/>
                  <a:gd name="T2" fmla="*/ 329 w 388"/>
                  <a:gd name="T3" fmla="*/ 65 h 609"/>
                  <a:gd name="T4" fmla="*/ 331 w 388"/>
                  <a:gd name="T5" fmla="*/ 66 h 609"/>
                  <a:gd name="T6" fmla="*/ 346 w 388"/>
                  <a:gd name="T7" fmla="*/ 138 h 609"/>
                  <a:gd name="T8" fmla="*/ 355 w 388"/>
                  <a:gd name="T9" fmla="*/ 150 h 609"/>
                  <a:gd name="T10" fmla="*/ 357 w 388"/>
                  <a:gd name="T11" fmla="*/ 190 h 609"/>
                  <a:gd name="T12" fmla="*/ 386 w 388"/>
                  <a:gd name="T13" fmla="*/ 232 h 609"/>
                  <a:gd name="T14" fmla="*/ 377 w 388"/>
                  <a:gd name="T15" fmla="*/ 249 h 609"/>
                  <a:gd name="T16" fmla="*/ 366 w 388"/>
                  <a:gd name="T17" fmla="*/ 275 h 609"/>
                  <a:gd name="T18" fmla="*/ 373 w 388"/>
                  <a:gd name="T19" fmla="*/ 351 h 609"/>
                  <a:gd name="T20" fmla="*/ 388 w 388"/>
                  <a:gd name="T21" fmla="*/ 376 h 609"/>
                  <a:gd name="T22" fmla="*/ 373 w 388"/>
                  <a:gd name="T23" fmla="*/ 398 h 609"/>
                  <a:gd name="T24" fmla="*/ 358 w 388"/>
                  <a:gd name="T25" fmla="*/ 447 h 609"/>
                  <a:gd name="T26" fmla="*/ 330 w 388"/>
                  <a:gd name="T27" fmla="*/ 524 h 609"/>
                  <a:gd name="T28" fmla="*/ 330 w 388"/>
                  <a:gd name="T29" fmla="*/ 544 h 609"/>
                  <a:gd name="T30" fmla="*/ 310 w 388"/>
                  <a:gd name="T31" fmla="*/ 550 h 609"/>
                  <a:gd name="T32" fmla="*/ 257 w 388"/>
                  <a:gd name="T33" fmla="*/ 605 h 609"/>
                  <a:gd name="T34" fmla="*/ 0 w 388"/>
                  <a:gd name="T35" fmla="*/ 608 h 609"/>
                  <a:gd name="T36" fmla="*/ 0 w 388"/>
                  <a:gd name="T37" fmla="*/ 2 h 609"/>
                  <a:gd name="T38" fmla="*/ 253 w 388"/>
                  <a:gd name="T39" fmla="*/ 0 h 609"/>
                  <a:gd name="T40" fmla="*/ 266 w 388"/>
                  <a:gd name="T41" fmla="*/ 21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266" y="21"/>
                    </a:moveTo>
                    <a:cubicBezTo>
                      <a:pt x="279" y="46"/>
                      <a:pt x="304" y="58"/>
                      <a:pt x="329" y="65"/>
                    </a:cubicBezTo>
                    <a:cubicBezTo>
                      <a:pt x="331" y="66"/>
                      <a:pt x="331" y="66"/>
                      <a:pt x="331" y="66"/>
                    </a:cubicBezTo>
                    <a:cubicBezTo>
                      <a:pt x="324" y="92"/>
                      <a:pt x="334" y="117"/>
                      <a:pt x="346" y="138"/>
                    </a:cubicBezTo>
                    <a:cubicBezTo>
                      <a:pt x="350" y="142"/>
                      <a:pt x="352" y="146"/>
                      <a:pt x="355" y="150"/>
                    </a:cubicBezTo>
                    <a:cubicBezTo>
                      <a:pt x="354" y="164"/>
                      <a:pt x="353" y="176"/>
                      <a:pt x="357" y="190"/>
                    </a:cubicBezTo>
                    <a:cubicBezTo>
                      <a:pt x="360" y="208"/>
                      <a:pt x="374" y="220"/>
                      <a:pt x="386" y="232"/>
                    </a:cubicBezTo>
                    <a:cubicBezTo>
                      <a:pt x="384" y="239"/>
                      <a:pt x="380" y="243"/>
                      <a:pt x="377" y="249"/>
                    </a:cubicBezTo>
                    <a:cubicBezTo>
                      <a:pt x="373" y="257"/>
                      <a:pt x="368" y="265"/>
                      <a:pt x="366" y="275"/>
                    </a:cubicBezTo>
                    <a:cubicBezTo>
                      <a:pt x="358" y="299"/>
                      <a:pt x="361" y="330"/>
                      <a:pt x="373" y="351"/>
                    </a:cubicBezTo>
                    <a:cubicBezTo>
                      <a:pt x="377" y="361"/>
                      <a:pt x="386" y="366"/>
                      <a:pt x="388" y="376"/>
                    </a:cubicBezTo>
                    <a:cubicBezTo>
                      <a:pt x="385" y="384"/>
                      <a:pt x="375" y="389"/>
                      <a:pt x="373" y="398"/>
                    </a:cubicBezTo>
                    <a:cubicBezTo>
                      <a:pt x="363" y="412"/>
                      <a:pt x="359" y="430"/>
                      <a:pt x="358" y="447"/>
                    </a:cubicBezTo>
                    <a:cubicBezTo>
                      <a:pt x="341" y="469"/>
                      <a:pt x="327" y="495"/>
                      <a:pt x="330" y="524"/>
                    </a:cubicBezTo>
                    <a:cubicBezTo>
                      <a:pt x="328" y="531"/>
                      <a:pt x="331" y="538"/>
                      <a:pt x="330" y="544"/>
                    </a:cubicBezTo>
                    <a:cubicBezTo>
                      <a:pt x="323" y="546"/>
                      <a:pt x="317" y="548"/>
                      <a:pt x="310" y="550"/>
                    </a:cubicBezTo>
                    <a:cubicBezTo>
                      <a:pt x="287" y="559"/>
                      <a:pt x="266" y="581"/>
                      <a:pt x="257" y="605"/>
                    </a:cubicBezTo>
                    <a:cubicBezTo>
                      <a:pt x="172" y="609"/>
                      <a:pt x="84" y="606"/>
                      <a:pt x="0" y="608"/>
                    </a:cubicBezTo>
                    <a:cubicBezTo>
                      <a:pt x="0" y="2"/>
                      <a:pt x="0" y="2"/>
                      <a:pt x="0" y="2"/>
                    </a:cubicBezTo>
                    <a:cubicBezTo>
                      <a:pt x="83" y="0"/>
                      <a:pt x="171" y="2"/>
                      <a:pt x="253" y="0"/>
                    </a:cubicBezTo>
                    <a:cubicBezTo>
                      <a:pt x="261" y="5"/>
                      <a:pt x="261" y="15"/>
                      <a:pt x="26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8">
                <a:extLst>
                  <a:ext uri="{FF2B5EF4-FFF2-40B4-BE49-F238E27FC236}">
                    <a16:creationId xmlns:a16="http://schemas.microsoft.com/office/drawing/2014/main" xmlns="" id="{AC15D918-2A48-400F-A5AC-69CFEAA9654C}"/>
                  </a:ext>
                </a:extLst>
              </p:cNvPr>
              <p:cNvSpPr>
                <a:spLocks/>
              </p:cNvSpPr>
              <p:nvPr/>
            </p:nvSpPr>
            <p:spPr bwMode="auto">
              <a:xfrm>
                <a:off x="3381376" y="1441450"/>
                <a:ext cx="17463" cy="14287"/>
              </a:xfrm>
              <a:custGeom>
                <a:avLst/>
                <a:gdLst>
                  <a:gd name="T0" fmla="*/ 4 w 22"/>
                  <a:gd name="T1" fmla="*/ 2 h 18"/>
                  <a:gd name="T2" fmla="*/ 0 w 22"/>
                  <a:gd name="T3" fmla="*/ 8 h 18"/>
                  <a:gd name="T4" fmla="*/ 14 w 22"/>
                  <a:gd name="T5" fmla="*/ 18 h 18"/>
                  <a:gd name="T6" fmla="*/ 22 w 22"/>
                  <a:gd name="T7" fmla="*/ 10 h 18"/>
                  <a:gd name="T8" fmla="*/ 4 w 22"/>
                  <a:gd name="T9" fmla="*/ 2 h 18"/>
                </a:gdLst>
                <a:ahLst/>
                <a:cxnLst>
                  <a:cxn ang="0">
                    <a:pos x="T0" y="T1"/>
                  </a:cxn>
                  <a:cxn ang="0">
                    <a:pos x="T2" y="T3"/>
                  </a:cxn>
                  <a:cxn ang="0">
                    <a:pos x="T4" y="T5"/>
                  </a:cxn>
                  <a:cxn ang="0">
                    <a:pos x="T6" y="T7"/>
                  </a:cxn>
                  <a:cxn ang="0">
                    <a:pos x="T8" y="T9"/>
                  </a:cxn>
                </a:cxnLst>
                <a:rect l="0" t="0" r="r" b="b"/>
                <a:pathLst>
                  <a:path w="22" h="18">
                    <a:moveTo>
                      <a:pt x="4" y="2"/>
                    </a:moveTo>
                    <a:cubicBezTo>
                      <a:pt x="1" y="3"/>
                      <a:pt x="0" y="5"/>
                      <a:pt x="0" y="8"/>
                    </a:cubicBezTo>
                    <a:cubicBezTo>
                      <a:pt x="2" y="13"/>
                      <a:pt x="7" y="18"/>
                      <a:pt x="14" y="18"/>
                    </a:cubicBezTo>
                    <a:cubicBezTo>
                      <a:pt x="16" y="15"/>
                      <a:pt x="21" y="14"/>
                      <a:pt x="22" y="10"/>
                    </a:cubicBezTo>
                    <a:cubicBezTo>
                      <a:pt x="20" y="0"/>
                      <a:pt x="10" y="6"/>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9">
                <a:extLst>
                  <a:ext uri="{FF2B5EF4-FFF2-40B4-BE49-F238E27FC236}">
                    <a16:creationId xmlns:a16="http://schemas.microsoft.com/office/drawing/2014/main" xmlns="" id="{40472F0A-F644-487A-829F-35F0D06A2844}"/>
                  </a:ext>
                </a:extLst>
              </p:cNvPr>
              <p:cNvSpPr>
                <a:spLocks/>
              </p:cNvSpPr>
              <p:nvPr/>
            </p:nvSpPr>
            <p:spPr bwMode="auto">
              <a:xfrm>
                <a:off x="3384551" y="1592263"/>
                <a:ext cx="31750" cy="25400"/>
              </a:xfrm>
              <a:custGeom>
                <a:avLst/>
                <a:gdLst>
                  <a:gd name="T0" fmla="*/ 12 w 39"/>
                  <a:gd name="T1" fmla="*/ 2 h 30"/>
                  <a:gd name="T2" fmla="*/ 0 w 39"/>
                  <a:gd name="T3" fmla="*/ 14 h 30"/>
                  <a:gd name="T4" fmla="*/ 15 w 39"/>
                  <a:gd name="T5" fmla="*/ 30 h 30"/>
                  <a:gd name="T6" fmla="*/ 35 w 39"/>
                  <a:gd name="T7" fmla="*/ 23 h 30"/>
                  <a:gd name="T8" fmla="*/ 32 w 39"/>
                  <a:gd name="T9" fmla="*/ 13 h 30"/>
                  <a:gd name="T10" fmla="*/ 12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12" y="2"/>
                    </a:moveTo>
                    <a:cubicBezTo>
                      <a:pt x="8" y="6"/>
                      <a:pt x="1" y="8"/>
                      <a:pt x="0" y="14"/>
                    </a:cubicBezTo>
                    <a:cubicBezTo>
                      <a:pt x="5" y="18"/>
                      <a:pt x="9" y="26"/>
                      <a:pt x="15" y="30"/>
                    </a:cubicBezTo>
                    <a:cubicBezTo>
                      <a:pt x="22" y="29"/>
                      <a:pt x="29" y="28"/>
                      <a:pt x="35" y="23"/>
                    </a:cubicBezTo>
                    <a:cubicBezTo>
                      <a:pt x="39" y="19"/>
                      <a:pt x="32" y="16"/>
                      <a:pt x="32" y="13"/>
                    </a:cubicBezTo>
                    <a:cubicBezTo>
                      <a:pt x="26" y="7"/>
                      <a:pt x="20" y="0"/>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0">
                <a:extLst>
                  <a:ext uri="{FF2B5EF4-FFF2-40B4-BE49-F238E27FC236}">
                    <a16:creationId xmlns:a16="http://schemas.microsoft.com/office/drawing/2014/main" xmlns="" id="{71C6FCF3-AEF0-4B6B-88FA-A1730D3EB985}"/>
                  </a:ext>
                </a:extLst>
              </p:cNvPr>
              <p:cNvSpPr>
                <a:spLocks/>
              </p:cNvSpPr>
              <p:nvPr/>
            </p:nvSpPr>
            <p:spPr bwMode="auto">
              <a:xfrm>
                <a:off x="3402013" y="1468438"/>
                <a:ext cx="49213" cy="42862"/>
              </a:xfrm>
              <a:custGeom>
                <a:avLst/>
                <a:gdLst>
                  <a:gd name="T0" fmla="*/ 16 w 60"/>
                  <a:gd name="T1" fmla="*/ 42 h 54"/>
                  <a:gd name="T2" fmla="*/ 1 w 60"/>
                  <a:gd name="T3" fmla="*/ 46 h 54"/>
                  <a:gd name="T4" fmla="*/ 3 w 60"/>
                  <a:gd name="T5" fmla="*/ 51 h 54"/>
                  <a:gd name="T6" fmla="*/ 33 w 60"/>
                  <a:gd name="T7" fmla="*/ 51 h 54"/>
                  <a:gd name="T8" fmla="*/ 45 w 60"/>
                  <a:gd name="T9" fmla="*/ 43 h 54"/>
                  <a:gd name="T10" fmla="*/ 60 w 60"/>
                  <a:gd name="T11" fmla="*/ 5 h 54"/>
                  <a:gd name="T12" fmla="*/ 54 w 60"/>
                  <a:gd name="T13" fmla="*/ 1 h 54"/>
                  <a:gd name="T14" fmla="*/ 16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16" y="42"/>
                    </a:moveTo>
                    <a:cubicBezTo>
                      <a:pt x="12" y="44"/>
                      <a:pt x="5" y="43"/>
                      <a:pt x="1" y="46"/>
                    </a:cubicBezTo>
                    <a:cubicBezTo>
                      <a:pt x="0" y="47"/>
                      <a:pt x="2" y="49"/>
                      <a:pt x="3" y="51"/>
                    </a:cubicBezTo>
                    <a:cubicBezTo>
                      <a:pt x="12" y="54"/>
                      <a:pt x="23" y="51"/>
                      <a:pt x="33" y="51"/>
                    </a:cubicBezTo>
                    <a:cubicBezTo>
                      <a:pt x="45" y="43"/>
                      <a:pt x="45" y="43"/>
                      <a:pt x="45" y="43"/>
                    </a:cubicBezTo>
                    <a:cubicBezTo>
                      <a:pt x="55" y="33"/>
                      <a:pt x="60" y="20"/>
                      <a:pt x="60" y="5"/>
                    </a:cubicBezTo>
                    <a:cubicBezTo>
                      <a:pt x="59" y="3"/>
                      <a:pt x="57" y="0"/>
                      <a:pt x="54" y="1"/>
                    </a:cubicBezTo>
                    <a:cubicBezTo>
                      <a:pt x="49" y="19"/>
                      <a:pt x="34" y="36"/>
                      <a:pt x="1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1">
                <a:extLst>
                  <a:ext uri="{FF2B5EF4-FFF2-40B4-BE49-F238E27FC236}">
                    <a16:creationId xmlns:a16="http://schemas.microsoft.com/office/drawing/2014/main" xmlns="" id="{0F65F062-3420-4BBA-920E-0CE4A813DFA2}"/>
                  </a:ext>
                </a:extLst>
              </p:cNvPr>
              <p:cNvSpPr>
                <a:spLocks/>
              </p:cNvSpPr>
              <p:nvPr/>
            </p:nvSpPr>
            <p:spPr bwMode="auto">
              <a:xfrm>
                <a:off x="3438526" y="1403350"/>
                <a:ext cx="26988" cy="49212"/>
              </a:xfrm>
              <a:custGeom>
                <a:avLst/>
                <a:gdLst>
                  <a:gd name="T0" fmla="*/ 9 w 34"/>
                  <a:gd name="T1" fmla="*/ 0 h 62"/>
                  <a:gd name="T2" fmla="*/ 14 w 34"/>
                  <a:gd name="T3" fmla="*/ 16 h 62"/>
                  <a:gd name="T4" fmla="*/ 19 w 34"/>
                  <a:gd name="T5" fmla="*/ 62 h 62"/>
                  <a:gd name="T6" fmla="*/ 34 w 34"/>
                  <a:gd name="T7" fmla="*/ 36 h 62"/>
                  <a:gd name="T8" fmla="*/ 34 w 34"/>
                  <a:gd name="T9" fmla="*/ 26 h 62"/>
                  <a:gd name="T10" fmla="*/ 16 w 34"/>
                  <a:gd name="T11" fmla="*/ 5 h 62"/>
                  <a:gd name="T12" fmla="*/ 9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9" y="0"/>
                    </a:moveTo>
                    <a:cubicBezTo>
                      <a:pt x="0" y="3"/>
                      <a:pt x="12" y="10"/>
                      <a:pt x="14" y="16"/>
                    </a:cubicBezTo>
                    <a:cubicBezTo>
                      <a:pt x="22" y="29"/>
                      <a:pt x="14" y="47"/>
                      <a:pt x="19" y="62"/>
                    </a:cubicBezTo>
                    <a:cubicBezTo>
                      <a:pt x="30" y="59"/>
                      <a:pt x="32" y="46"/>
                      <a:pt x="34" y="36"/>
                    </a:cubicBezTo>
                    <a:cubicBezTo>
                      <a:pt x="34" y="32"/>
                      <a:pt x="32" y="29"/>
                      <a:pt x="34" y="26"/>
                    </a:cubicBezTo>
                    <a:cubicBezTo>
                      <a:pt x="28" y="20"/>
                      <a:pt x="24" y="10"/>
                      <a:pt x="16" y="5"/>
                    </a:cubicBezTo>
                    <a:cubicBezTo>
                      <a:pt x="13" y="4"/>
                      <a:pt x="13"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2">
                <a:extLst>
                  <a:ext uri="{FF2B5EF4-FFF2-40B4-BE49-F238E27FC236}">
                    <a16:creationId xmlns:a16="http://schemas.microsoft.com/office/drawing/2014/main" xmlns="" id="{B1EE750C-894D-4B08-B024-03978192CF13}"/>
                  </a:ext>
                </a:extLst>
              </p:cNvPr>
              <p:cNvSpPr>
                <a:spLocks/>
              </p:cNvSpPr>
              <p:nvPr/>
            </p:nvSpPr>
            <p:spPr bwMode="auto">
              <a:xfrm>
                <a:off x="3449638" y="1751013"/>
                <a:ext cx="22225" cy="47625"/>
              </a:xfrm>
              <a:custGeom>
                <a:avLst/>
                <a:gdLst>
                  <a:gd name="T0" fmla="*/ 4 w 27"/>
                  <a:gd name="T1" fmla="*/ 45 h 59"/>
                  <a:gd name="T2" fmla="*/ 1 w 27"/>
                  <a:gd name="T3" fmla="*/ 56 h 59"/>
                  <a:gd name="T4" fmla="*/ 4 w 27"/>
                  <a:gd name="T5" fmla="*/ 58 h 59"/>
                  <a:gd name="T6" fmla="*/ 24 w 27"/>
                  <a:gd name="T7" fmla="*/ 30 h 59"/>
                  <a:gd name="T8" fmla="*/ 15 w 27"/>
                  <a:gd name="T9" fmla="*/ 1 h 59"/>
                  <a:gd name="T10" fmla="*/ 8 w 27"/>
                  <a:gd name="T11" fmla="*/ 2 h 59"/>
                  <a:gd name="T12" fmla="*/ 3 w 27"/>
                  <a:gd name="T13" fmla="*/ 20 h 59"/>
                  <a:gd name="T14" fmla="*/ 4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4" y="45"/>
                    </a:moveTo>
                    <a:cubicBezTo>
                      <a:pt x="3" y="49"/>
                      <a:pt x="0" y="51"/>
                      <a:pt x="1" y="56"/>
                    </a:cubicBezTo>
                    <a:cubicBezTo>
                      <a:pt x="1" y="57"/>
                      <a:pt x="2" y="59"/>
                      <a:pt x="4" y="58"/>
                    </a:cubicBezTo>
                    <a:cubicBezTo>
                      <a:pt x="13" y="52"/>
                      <a:pt x="23" y="42"/>
                      <a:pt x="24" y="30"/>
                    </a:cubicBezTo>
                    <a:cubicBezTo>
                      <a:pt x="27" y="20"/>
                      <a:pt x="23" y="9"/>
                      <a:pt x="15" y="1"/>
                    </a:cubicBezTo>
                    <a:cubicBezTo>
                      <a:pt x="13" y="0"/>
                      <a:pt x="10" y="0"/>
                      <a:pt x="8" y="2"/>
                    </a:cubicBezTo>
                    <a:cubicBezTo>
                      <a:pt x="9" y="9"/>
                      <a:pt x="4" y="14"/>
                      <a:pt x="3" y="20"/>
                    </a:cubicBezTo>
                    <a:cubicBezTo>
                      <a:pt x="4" y="28"/>
                      <a:pt x="4" y="36"/>
                      <a:pt x="4"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3">
                <a:extLst>
                  <a:ext uri="{FF2B5EF4-FFF2-40B4-BE49-F238E27FC236}">
                    <a16:creationId xmlns:a16="http://schemas.microsoft.com/office/drawing/2014/main" xmlns="" id="{45D22CBA-2315-4333-85E5-4D7D03FAC489}"/>
                  </a:ext>
                </a:extLst>
              </p:cNvPr>
              <p:cNvSpPr>
                <a:spLocks noEditPoints="1"/>
              </p:cNvSpPr>
              <p:nvPr/>
            </p:nvSpPr>
            <p:spPr bwMode="auto">
              <a:xfrm>
                <a:off x="3071813" y="1292226"/>
                <a:ext cx="727075" cy="619124"/>
              </a:xfrm>
              <a:custGeom>
                <a:avLst/>
                <a:gdLst>
                  <a:gd name="T0" fmla="*/ 115 w 904"/>
                  <a:gd name="T1" fmla="*/ 274 h 769"/>
                  <a:gd name="T2" fmla="*/ 117 w 904"/>
                  <a:gd name="T3" fmla="*/ 576 h 769"/>
                  <a:gd name="T4" fmla="*/ 499 w 904"/>
                  <a:gd name="T5" fmla="*/ 683 h 769"/>
                  <a:gd name="T6" fmla="*/ 572 w 904"/>
                  <a:gd name="T7" fmla="*/ 767 h 769"/>
                  <a:gd name="T8" fmla="*/ 296 w 904"/>
                  <a:gd name="T9" fmla="*/ 681 h 769"/>
                  <a:gd name="T10" fmla="*/ 10 w 904"/>
                  <a:gd name="T11" fmla="*/ 414 h 769"/>
                  <a:gd name="T12" fmla="*/ 54 w 904"/>
                  <a:gd name="T13" fmla="*/ 397 h 769"/>
                  <a:gd name="T14" fmla="*/ 116 w 904"/>
                  <a:gd name="T15" fmla="*/ 438 h 769"/>
                  <a:gd name="T16" fmla="*/ 222 w 904"/>
                  <a:gd name="T17" fmla="*/ 446 h 769"/>
                  <a:gd name="T18" fmla="*/ 163 w 904"/>
                  <a:gd name="T19" fmla="*/ 569 h 769"/>
                  <a:gd name="T20" fmla="*/ 197 w 904"/>
                  <a:gd name="T21" fmla="*/ 620 h 769"/>
                  <a:gd name="T22" fmla="*/ 304 w 904"/>
                  <a:gd name="T23" fmla="*/ 554 h 769"/>
                  <a:gd name="T24" fmla="*/ 291 w 904"/>
                  <a:gd name="T25" fmla="*/ 463 h 769"/>
                  <a:gd name="T26" fmla="*/ 356 w 904"/>
                  <a:gd name="T27" fmla="*/ 621 h 769"/>
                  <a:gd name="T28" fmla="*/ 350 w 904"/>
                  <a:gd name="T29" fmla="*/ 559 h 769"/>
                  <a:gd name="T30" fmla="*/ 482 w 904"/>
                  <a:gd name="T31" fmla="*/ 466 h 769"/>
                  <a:gd name="T32" fmla="*/ 488 w 904"/>
                  <a:gd name="T33" fmla="*/ 42 h 769"/>
                  <a:gd name="T34" fmla="*/ 395 w 904"/>
                  <a:gd name="T35" fmla="*/ 139 h 769"/>
                  <a:gd name="T36" fmla="*/ 479 w 904"/>
                  <a:gd name="T37" fmla="*/ 127 h 769"/>
                  <a:gd name="T38" fmla="*/ 261 w 904"/>
                  <a:gd name="T39" fmla="*/ 232 h 769"/>
                  <a:gd name="T40" fmla="*/ 244 w 904"/>
                  <a:gd name="T41" fmla="*/ 146 h 769"/>
                  <a:gd name="T42" fmla="*/ 209 w 904"/>
                  <a:gd name="T43" fmla="*/ 166 h 769"/>
                  <a:gd name="T44" fmla="*/ 132 w 904"/>
                  <a:gd name="T45" fmla="*/ 267 h 769"/>
                  <a:gd name="T46" fmla="*/ 187 w 904"/>
                  <a:gd name="T47" fmla="*/ 310 h 769"/>
                  <a:gd name="T48" fmla="*/ 80 w 904"/>
                  <a:gd name="T49" fmla="*/ 354 h 769"/>
                  <a:gd name="T50" fmla="*/ 116 w 904"/>
                  <a:gd name="T51" fmla="*/ 494 h 769"/>
                  <a:gd name="T52" fmla="*/ 186 w 904"/>
                  <a:gd name="T53" fmla="*/ 290 h 769"/>
                  <a:gd name="T54" fmla="*/ 136 w 904"/>
                  <a:gd name="T55" fmla="*/ 295 h 769"/>
                  <a:gd name="T56" fmla="*/ 442 w 904"/>
                  <a:gd name="T57" fmla="*/ 106 h 769"/>
                  <a:gd name="T58" fmla="*/ 393 w 904"/>
                  <a:gd name="T59" fmla="*/ 133 h 769"/>
                  <a:gd name="T60" fmla="*/ 236 w 904"/>
                  <a:gd name="T61" fmla="*/ 207 h 769"/>
                  <a:gd name="T62" fmla="*/ 342 w 904"/>
                  <a:gd name="T63" fmla="*/ 537 h 769"/>
                  <a:gd name="T64" fmla="*/ 348 w 904"/>
                  <a:gd name="T65" fmla="*/ 260 h 769"/>
                  <a:gd name="T66" fmla="*/ 236 w 904"/>
                  <a:gd name="T67" fmla="*/ 389 h 769"/>
                  <a:gd name="T68" fmla="*/ 432 w 904"/>
                  <a:gd name="T69" fmla="*/ 441 h 769"/>
                  <a:gd name="T70" fmla="*/ 364 w 904"/>
                  <a:gd name="T71" fmla="*/ 382 h 769"/>
                  <a:gd name="T72" fmla="*/ 274 w 904"/>
                  <a:gd name="T73" fmla="*/ 349 h 769"/>
                  <a:gd name="T74" fmla="*/ 295 w 904"/>
                  <a:gd name="T75" fmla="*/ 418 h 769"/>
                  <a:gd name="T76" fmla="*/ 307 w 904"/>
                  <a:gd name="T77" fmla="*/ 597 h 769"/>
                  <a:gd name="T78" fmla="*/ 358 w 904"/>
                  <a:gd name="T79" fmla="*/ 338 h 769"/>
                  <a:gd name="T80" fmla="*/ 437 w 904"/>
                  <a:gd name="T81" fmla="*/ 388 h 769"/>
                  <a:gd name="T82" fmla="*/ 379 w 904"/>
                  <a:gd name="T83" fmla="*/ 134 h 769"/>
                  <a:gd name="T84" fmla="*/ 406 w 904"/>
                  <a:gd name="T85" fmla="*/ 644 h 769"/>
                  <a:gd name="T86" fmla="*/ 148 w 904"/>
                  <a:gd name="T87" fmla="*/ 378 h 769"/>
                  <a:gd name="T88" fmla="*/ 163 w 904"/>
                  <a:gd name="T89" fmla="*/ 455 h 769"/>
                  <a:gd name="T90" fmla="*/ 224 w 904"/>
                  <a:gd name="T91" fmla="*/ 672 h 769"/>
                  <a:gd name="T92" fmla="*/ 297 w 904"/>
                  <a:gd name="T93" fmla="*/ 512 h 769"/>
                  <a:gd name="T94" fmla="*/ 407 w 904"/>
                  <a:gd name="T95" fmla="*/ 497 h 769"/>
                  <a:gd name="T96" fmla="*/ 412 w 904"/>
                  <a:gd name="T97" fmla="*/ 584 h 769"/>
                  <a:gd name="T98" fmla="*/ 451 w 904"/>
                  <a:gd name="T99" fmla="*/ 751 h 769"/>
                  <a:gd name="T100" fmla="*/ 902 w 904"/>
                  <a:gd name="T101" fmla="*/ 748 h 769"/>
                  <a:gd name="T102" fmla="*/ 902 w 904"/>
                  <a:gd name="T103" fmla="*/ 713 h 769"/>
                  <a:gd name="T104" fmla="*/ 481 w 904"/>
                  <a:gd name="T105" fmla="*/ 316 h 769"/>
                  <a:gd name="T106" fmla="*/ 548 w 904"/>
                  <a:gd name="T107" fmla="*/ 127 h 769"/>
                  <a:gd name="T108" fmla="*/ 611 w 904"/>
                  <a:gd name="T109" fmla="*/ 22 h 769"/>
                  <a:gd name="T110" fmla="*/ 342 w 904"/>
                  <a:gd name="T111" fmla="*/ 54 h 769"/>
                  <a:gd name="T112" fmla="*/ 290 w 904"/>
                  <a:gd name="T113" fmla="*/ 105 h 769"/>
                  <a:gd name="T114" fmla="*/ 117 w 904"/>
                  <a:gd name="T115" fmla="*/ 295 h 769"/>
                  <a:gd name="T116" fmla="*/ 312 w 904"/>
                  <a:gd name="T117" fmla="*/ 97 h 769"/>
                  <a:gd name="T118" fmla="*/ 648 w 904"/>
                  <a:gd name="T119" fmla="*/ 10 h 769"/>
                  <a:gd name="T120" fmla="*/ 489 w 904"/>
                  <a:gd name="T121" fmla="*/ 23 h 769"/>
                  <a:gd name="T122" fmla="*/ 130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 y="366"/>
                    </a:moveTo>
                    <a:cubicBezTo>
                      <a:pt x="13" y="366"/>
                      <a:pt x="13" y="360"/>
                      <a:pt x="17" y="358"/>
                    </a:cubicBezTo>
                    <a:cubicBezTo>
                      <a:pt x="23" y="355"/>
                      <a:pt x="28" y="349"/>
                      <a:pt x="36" y="349"/>
                    </a:cubicBezTo>
                    <a:cubicBezTo>
                      <a:pt x="39" y="343"/>
                      <a:pt x="34" y="334"/>
                      <a:pt x="41" y="328"/>
                    </a:cubicBezTo>
                    <a:cubicBezTo>
                      <a:pt x="54" y="308"/>
                      <a:pt x="77" y="299"/>
                      <a:pt x="99" y="301"/>
                    </a:cubicBezTo>
                    <a:cubicBezTo>
                      <a:pt x="108" y="299"/>
                      <a:pt x="101" y="288"/>
                      <a:pt x="104" y="282"/>
                    </a:cubicBezTo>
                    <a:cubicBezTo>
                      <a:pt x="113" y="269"/>
                      <a:pt x="97" y="256"/>
                      <a:pt x="104" y="241"/>
                    </a:cubicBezTo>
                    <a:cubicBezTo>
                      <a:pt x="104" y="234"/>
                      <a:pt x="111" y="228"/>
                      <a:pt x="106" y="221"/>
                    </a:cubicBezTo>
                    <a:cubicBezTo>
                      <a:pt x="104" y="209"/>
                      <a:pt x="104" y="194"/>
                      <a:pt x="113" y="184"/>
                    </a:cubicBezTo>
                    <a:cubicBezTo>
                      <a:pt x="112" y="182"/>
                      <a:pt x="113" y="181"/>
                      <a:pt x="115" y="181"/>
                    </a:cubicBezTo>
                    <a:cubicBezTo>
                      <a:pt x="116" y="181"/>
                      <a:pt x="117" y="181"/>
                      <a:pt x="118" y="182"/>
                    </a:cubicBezTo>
                    <a:cubicBezTo>
                      <a:pt x="112" y="195"/>
                      <a:pt x="106" y="212"/>
                      <a:pt x="116" y="225"/>
                    </a:cubicBezTo>
                    <a:cubicBezTo>
                      <a:pt x="111" y="233"/>
                      <a:pt x="110" y="244"/>
                      <a:pt x="109" y="253"/>
                    </a:cubicBezTo>
                    <a:cubicBezTo>
                      <a:pt x="115" y="274"/>
                      <a:pt x="115" y="274"/>
                      <a:pt x="115" y="274"/>
                    </a:cubicBezTo>
                    <a:cubicBezTo>
                      <a:pt x="111" y="280"/>
                      <a:pt x="107" y="288"/>
                      <a:pt x="110" y="296"/>
                    </a:cubicBezTo>
                    <a:cubicBezTo>
                      <a:pt x="107" y="300"/>
                      <a:pt x="103" y="305"/>
                      <a:pt x="98" y="307"/>
                    </a:cubicBezTo>
                    <a:cubicBezTo>
                      <a:pt x="82" y="303"/>
                      <a:pt x="63" y="310"/>
                      <a:pt x="51" y="323"/>
                    </a:cubicBezTo>
                    <a:cubicBezTo>
                      <a:pt x="46" y="328"/>
                      <a:pt x="44" y="335"/>
                      <a:pt x="43" y="342"/>
                    </a:cubicBezTo>
                    <a:cubicBezTo>
                      <a:pt x="42" y="347"/>
                      <a:pt x="51" y="353"/>
                      <a:pt x="44" y="356"/>
                    </a:cubicBezTo>
                    <a:cubicBezTo>
                      <a:pt x="34" y="353"/>
                      <a:pt x="24" y="360"/>
                      <a:pt x="16" y="367"/>
                    </a:cubicBezTo>
                    <a:cubicBezTo>
                      <a:pt x="6" y="375"/>
                      <a:pt x="9" y="390"/>
                      <a:pt x="11" y="402"/>
                    </a:cubicBezTo>
                    <a:cubicBezTo>
                      <a:pt x="14" y="410"/>
                      <a:pt x="21" y="419"/>
                      <a:pt x="31" y="420"/>
                    </a:cubicBezTo>
                    <a:cubicBezTo>
                      <a:pt x="35" y="420"/>
                      <a:pt x="38" y="421"/>
                      <a:pt x="42" y="423"/>
                    </a:cubicBezTo>
                    <a:cubicBezTo>
                      <a:pt x="46" y="441"/>
                      <a:pt x="53" y="459"/>
                      <a:pt x="71" y="468"/>
                    </a:cubicBezTo>
                    <a:cubicBezTo>
                      <a:pt x="81" y="473"/>
                      <a:pt x="92" y="471"/>
                      <a:pt x="102" y="470"/>
                    </a:cubicBezTo>
                    <a:cubicBezTo>
                      <a:pt x="108" y="476"/>
                      <a:pt x="105" y="487"/>
                      <a:pt x="107" y="495"/>
                    </a:cubicBezTo>
                    <a:cubicBezTo>
                      <a:pt x="97" y="510"/>
                      <a:pt x="93" y="533"/>
                      <a:pt x="101" y="551"/>
                    </a:cubicBezTo>
                    <a:cubicBezTo>
                      <a:pt x="104" y="560"/>
                      <a:pt x="110" y="569"/>
                      <a:pt x="117" y="576"/>
                    </a:cubicBezTo>
                    <a:cubicBezTo>
                      <a:pt x="122" y="590"/>
                      <a:pt x="130" y="602"/>
                      <a:pt x="143" y="609"/>
                    </a:cubicBezTo>
                    <a:cubicBezTo>
                      <a:pt x="153" y="616"/>
                      <a:pt x="166" y="609"/>
                      <a:pt x="175" y="610"/>
                    </a:cubicBezTo>
                    <a:cubicBezTo>
                      <a:pt x="177" y="613"/>
                      <a:pt x="179" y="617"/>
                      <a:pt x="178" y="620"/>
                    </a:cubicBezTo>
                    <a:cubicBezTo>
                      <a:pt x="172" y="633"/>
                      <a:pt x="172" y="649"/>
                      <a:pt x="180" y="660"/>
                    </a:cubicBezTo>
                    <a:cubicBezTo>
                      <a:pt x="190" y="669"/>
                      <a:pt x="201" y="680"/>
                      <a:pt x="215" y="678"/>
                    </a:cubicBezTo>
                    <a:cubicBezTo>
                      <a:pt x="230" y="675"/>
                      <a:pt x="239" y="689"/>
                      <a:pt x="253" y="687"/>
                    </a:cubicBezTo>
                    <a:cubicBezTo>
                      <a:pt x="271" y="688"/>
                      <a:pt x="289" y="685"/>
                      <a:pt x="299" y="668"/>
                    </a:cubicBezTo>
                    <a:cubicBezTo>
                      <a:pt x="301" y="665"/>
                      <a:pt x="301" y="661"/>
                      <a:pt x="306" y="660"/>
                    </a:cubicBezTo>
                    <a:cubicBezTo>
                      <a:pt x="312" y="663"/>
                      <a:pt x="316" y="651"/>
                      <a:pt x="320" y="658"/>
                    </a:cubicBezTo>
                    <a:cubicBezTo>
                      <a:pt x="322" y="675"/>
                      <a:pt x="321" y="691"/>
                      <a:pt x="327" y="705"/>
                    </a:cubicBezTo>
                    <a:cubicBezTo>
                      <a:pt x="345" y="745"/>
                      <a:pt x="391" y="758"/>
                      <a:pt x="432" y="759"/>
                    </a:cubicBezTo>
                    <a:cubicBezTo>
                      <a:pt x="457" y="759"/>
                      <a:pt x="482" y="752"/>
                      <a:pt x="499" y="734"/>
                    </a:cubicBezTo>
                    <a:cubicBezTo>
                      <a:pt x="504" y="721"/>
                      <a:pt x="488" y="715"/>
                      <a:pt x="489" y="703"/>
                    </a:cubicBezTo>
                    <a:cubicBezTo>
                      <a:pt x="488" y="696"/>
                      <a:pt x="493" y="687"/>
                      <a:pt x="499" y="683"/>
                    </a:cubicBezTo>
                    <a:cubicBezTo>
                      <a:pt x="507" y="680"/>
                      <a:pt x="507" y="680"/>
                      <a:pt x="507" y="680"/>
                    </a:cubicBezTo>
                    <a:cubicBezTo>
                      <a:pt x="509" y="682"/>
                      <a:pt x="505" y="683"/>
                      <a:pt x="505" y="685"/>
                    </a:cubicBezTo>
                    <a:cubicBezTo>
                      <a:pt x="504" y="693"/>
                      <a:pt x="509" y="699"/>
                      <a:pt x="513" y="705"/>
                    </a:cubicBezTo>
                    <a:cubicBezTo>
                      <a:pt x="524" y="714"/>
                      <a:pt x="539" y="714"/>
                      <a:pt x="553" y="709"/>
                    </a:cubicBezTo>
                    <a:cubicBezTo>
                      <a:pt x="558" y="703"/>
                      <a:pt x="564" y="709"/>
                      <a:pt x="567" y="713"/>
                    </a:cubicBezTo>
                    <a:cubicBezTo>
                      <a:pt x="576" y="725"/>
                      <a:pt x="578" y="741"/>
                      <a:pt x="572" y="755"/>
                    </a:cubicBezTo>
                    <a:cubicBezTo>
                      <a:pt x="574" y="757"/>
                      <a:pt x="574" y="761"/>
                      <a:pt x="578" y="762"/>
                    </a:cubicBezTo>
                    <a:cubicBezTo>
                      <a:pt x="635" y="763"/>
                      <a:pt x="635" y="763"/>
                      <a:pt x="635" y="763"/>
                    </a:cubicBezTo>
                    <a:cubicBezTo>
                      <a:pt x="778" y="764"/>
                      <a:pt x="778" y="764"/>
                      <a:pt x="778" y="764"/>
                    </a:cubicBezTo>
                    <a:cubicBezTo>
                      <a:pt x="903" y="765"/>
                      <a:pt x="903" y="765"/>
                      <a:pt x="903" y="765"/>
                    </a:cubicBezTo>
                    <a:cubicBezTo>
                      <a:pt x="903" y="765"/>
                      <a:pt x="903" y="766"/>
                      <a:pt x="903" y="767"/>
                    </a:cubicBezTo>
                    <a:cubicBezTo>
                      <a:pt x="899" y="768"/>
                      <a:pt x="899" y="768"/>
                      <a:pt x="899" y="768"/>
                    </a:cubicBezTo>
                    <a:cubicBezTo>
                      <a:pt x="837" y="769"/>
                      <a:pt x="772" y="766"/>
                      <a:pt x="710" y="767"/>
                    </a:cubicBezTo>
                    <a:cubicBezTo>
                      <a:pt x="662" y="768"/>
                      <a:pt x="620" y="766"/>
                      <a:pt x="572" y="767"/>
                    </a:cubicBezTo>
                    <a:cubicBezTo>
                      <a:pt x="566" y="765"/>
                      <a:pt x="569" y="757"/>
                      <a:pt x="565" y="753"/>
                    </a:cubicBezTo>
                    <a:cubicBezTo>
                      <a:pt x="571" y="740"/>
                      <a:pt x="569" y="725"/>
                      <a:pt x="560" y="715"/>
                    </a:cubicBezTo>
                    <a:cubicBezTo>
                      <a:pt x="553" y="712"/>
                      <a:pt x="548" y="717"/>
                      <a:pt x="540" y="717"/>
                    </a:cubicBezTo>
                    <a:cubicBezTo>
                      <a:pt x="528" y="718"/>
                      <a:pt x="512" y="716"/>
                      <a:pt x="504" y="703"/>
                    </a:cubicBezTo>
                    <a:cubicBezTo>
                      <a:pt x="502" y="700"/>
                      <a:pt x="502" y="694"/>
                      <a:pt x="500" y="691"/>
                    </a:cubicBezTo>
                    <a:cubicBezTo>
                      <a:pt x="498" y="690"/>
                      <a:pt x="497" y="693"/>
                      <a:pt x="496" y="694"/>
                    </a:cubicBezTo>
                    <a:cubicBezTo>
                      <a:pt x="490" y="710"/>
                      <a:pt x="509" y="719"/>
                      <a:pt x="506" y="735"/>
                    </a:cubicBezTo>
                    <a:cubicBezTo>
                      <a:pt x="499" y="746"/>
                      <a:pt x="487" y="751"/>
                      <a:pt x="477" y="757"/>
                    </a:cubicBezTo>
                    <a:cubicBezTo>
                      <a:pt x="448" y="766"/>
                      <a:pt x="422" y="767"/>
                      <a:pt x="394" y="759"/>
                    </a:cubicBezTo>
                    <a:cubicBezTo>
                      <a:pt x="377" y="756"/>
                      <a:pt x="362" y="748"/>
                      <a:pt x="347" y="739"/>
                    </a:cubicBezTo>
                    <a:cubicBezTo>
                      <a:pt x="339" y="731"/>
                      <a:pt x="329" y="723"/>
                      <a:pt x="325" y="711"/>
                    </a:cubicBezTo>
                    <a:cubicBezTo>
                      <a:pt x="318" y="705"/>
                      <a:pt x="320" y="695"/>
                      <a:pt x="317" y="687"/>
                    </a:cubicBezTo>
                    <a:cubicBezTo>
                      <a:pt x="315" y="680"/>
                      <a:pt x="319" y="669"/>
                      <a:pt x="310" y="666"/>
                    </a:cubicBezTo>
                    <a:cubicBezTo>
                      <a:pt x="304" y="669"/>
                      <a:pt x="302" y="677"/>
                      <a:pt x="296" y="681"/>
                    </a:cubicBezTo>
                    <a:cubicBezTo>
                      <a:pt x="281" y="696"/>
                      <a:pt x="256" y="695"/>
                      <a:pt x="238" y="690"/>
                    </a:cubicBezTo>
                    <a:cubicBezTo>
                      <a:pt x="222" y="683"/>
                      <a:pt x="222" y="683"/>
                      <a:pt x="222" y="683"/>
                    </a:cubicBezTo>
                    <a:cubicBezTo>
                      <a:pt x="213" y="683"/>
                      <a:pt x="205" y="686"/>
                      <a:pt x="197" y="681"/>
                    </a:cubicBezTo>
                    <a:cubicBezTo>
                      <a:pt x="182" y="674"/>
                      <a:pt x="170" y="660"/>
                      <a:pt x="168" y="644"/>
                    </a:cubicBezTo>
                    <a:cubicBezTo>
                      <a:pt x="167" y="634"/>
                      <a:pt x="171" y="626"/>
                      <a:pt x="171" y="617"/>
                    </a:cubicBezTo>
                    <a:cubicBezTo>
                      <a:pt x="163" y="614"/>
                      <a:pt x="154" y="621"/>
                      <a:pt x="146" y="617"/>
                    </a:cubicBezTo>
                    <a:cubicBezTo>
                      <a:pt x="128" y="610"/>
                      <a:pt x="116" y="593"/>
                      <a:pt x="109" y="576"/>
                    </a:cubicBezTo>
                    <a:cubicBezTo>
                      <a:pt x="97" y="560"/>
                      <a:pt x="87" y="540"/>
                      <a:pt x="92" y="518"/>
                    </a:cubicBezTo>
                    <a:cubicBezTo>
                      <a:pt x="92" y="509"/>
                      <a:pt x="98" y="503"/>
                      <a:pt x="101" y="495"/>
                    </a:cubicBezTo>
                    <a:cubicBezTo>
                      <a:pt x="105" y="490"/>
                      <a:pt x="101" y="484"/>
                      <a:pt x="101" y="479"/>
                    </a:cubicBezTo>
                    <a:cubicBezTo>
                      <a:pt x="95" y="474"/>
                      <a:pt x="88" y="478"/>
                      <a:pt x="82" y="478"/>
                    </a:cubicBezTo>
                    <a:cubicBezTo>
                      <a:pt x="65" y="477"/>
                      <a:pt x="52" y="463"/>
                      <a:pt x="45" y="449"/>
                    </a:cubicBezTo>
                    <a:cubicBezTo>
                      <a:pt x="41" y="441"/>
                      <a:pt x="40" y="430"/>
                      <a:pt x="32" y="425"/>
                    </a:cubicBezTo>
                    <a:cubicBezTo>
                      <a:pt x="24" y="426"/>
                      <a:pt x="16" y="420"/>
                      <a:pt x="10" y="414"/>
                    </a:cubicBezTo>
                    <a:cubicBezTo>
                      <a:pt x="7" y="415"/>
                      <a:pt x="7" y="415"/>
                      <a:pt x="7" y="415"/>
                    </a:cubicBezTo>
                    <a:cubicBezTo>
                      <a:pt x="0" y="409"/>
                      <a:pt x="6" y="398"/>
                      <a:pt x="3" y="390"/>
                    </a:cubicBezTo>
                    <a:cubicBezTo>
                      <a:pt x="3" y="382"/>
                      <a:pt x="5" y="373"/>
                      <a:pt x="8" y="366"/>
                    </a:cubicBezTo>
                    <a:close/>
                    <a:moveTo>
                      <a:pt x="26" y="367"/>
                    </a:moveTo>
                    <a:cubicBezTo>
                      <a:pt x="19" y="372"/>
                      <a:pt x="18" y="382"/>
                      <a:pt x="16" y="390"/>
                    </a:cubicBezTo>
                    <a:cubicBezTo>
                      <a:pt x="17" y="400"/>
                      <a:pt x="24" y="410"/>
                      <a:pt x="33" y="414"/>
                    </a:cubicBezTo>
                    <a:cubicBezTo>
                      <a:pt x="45" y="418"/>
                      <a:pt x="54" y="408"/>
                      <a:pt x="61" y="401"/>
                    </a:cubicBezTo>
                    <a:cubicBezTo>
                      <a:pt x="65" y="395"/>
                      <a:pt x="64" y="388"/>
                      <a:pt x="63" y="380"/>
                    </a:cubicBezTo>
                    <a:cubicBezTo>
                      <a:pt x="60" y="373"/>
                      <a:pt x="55" y="365"/>
                      <a:pt x="46" y="364"/>
                    </a:cubicBezTo>
                    <a:cubicBezTo>
                      <a:pt x="40" y="359"/>
                      <a:pt x="33" y="364"/>
                      <a:pt x="26" y="367"/>
                    </a:cubicBezTo>
                    <a:close/>
                    <a:moveTo>
                      <a:pt x="29" y="374"/>
                    </a:moveTo>
                    <a:cubicBezTo>
                      <a:pt x="26" y="383"/>
                      <a:pt x="22" y="394"/>
                      <a:pt x="30" y="402"/>
                    </a:cubicBezTo>
                    <a:cubicBezTo>
                      <a:pt x="32" y="404"/>
                      <a:pt x="36" y="406"/>
                      <a:pt x="41" y="406"/>
                    </a:cubicBezTo>
                    <a:cubicBezTo>
                      <a:pt x="46" y="405"/>
                      <a:pt x="52" y="402"/>
                      <a:pt x="54" y="397"/>
                    </a:cubicBezTo>
                    <a:cubicBezTo>
                      <a:pt x="57" y="389"/>
                      <a:pt x="55" y="380"/>
                      <a:pt x="50" y="374"/>
                    </a:cubicBezTo>
                    <a:cubicBezTo>
                      <a:pt x="43" y="371"/>
                      <a:pt x="35" y="368"/>
                      <a:pt x="29" y="374"/>
                    </a:cubicBezTo>
                    <a:close/>
                    <a:moveTo>
                      <a:pt x="67" y="437"/>
                    </a:moveTo>
                    <a:cubicBezTo>
                      <a:pt x="65" y="439"/>
                      <a:pt x="61" y="438"/>
                      <a:pt x="60" y="440"/>
                    </a:cubicBezTo>
                    <a:cubicBezTo>
                      <a:pt x="64" y="451"/>
                      <a:pt x="75" y="456"/>
                      <a:pt x="85" y="458"/>
                    </a:cubicBezTo>
                    <a:cubicBezTo>
                      <a:pt x="96" y="460"/>
                      <a:pt x="104" y="451"/>
                      <a:pt x="115" y="452"/>
                    </a:cubicBezTo>
                    <a:cubicBezTo>
                      <a:pt x="120" y="454"/>
                      <a:pt x="119" y="459"/>
                      <a:pt x="124" y="462"/>
                    </a:cubicBezTo>
                    <a:cubicBezTo>
                      <a:pt x="129" y="464"/>
                      <a:pt x="137" y="463"/>
                      <a:pt x="142" y="463"/>
                    </a:cubicBezTo>
                    <a:cubicBezTo>
                      <a:pt x="146" y="460"/>
                      <a:pt x="151" y="457"/>
                      <a:pt x="152" y="452"/>
                    </a:cubicBezTo>
                    <a:cubicBezTo>
                      <a:pt x="153" y="445"/>
                      <a:pt x="153" y="440"/>
                      <a:pt x="148" y="435"/>
                    </a:cubicBezTo>
                    <a:cubicBezTo>
                      <a:pt x="143" y="432"/>
                      <a:pt x="135" y="429"/>
                      <a:pt x="129" y="433"/>
                    </a:cubicBezTo>
                    <a:cubicBezTo>
                      <a:pt x="127" y="434"/>
                      <a:pt x="130" y="437"/>
                      <a:pt x="129" y="439"/>
                    </a:cubicBezTo>
                    <a:cubicBezTo>
                      <a:pt x="129" y="444"/>
                      <a:pt x="124" y="443"/>
                      <a:pt x="121" y="442"/>
                    </a:cubicBezTo>
                    <a:cubicBezTo>
                      <a:pt x="118" y="442"/>
                      <a:pt x="117" y="440"/>
                      <a:pt x="116" y="438"/>
                    </a:cubicBezTo>
                    <a:cubicBezTo>
                      <a:pt x="115" y="430"/>
                      <a:pt x="121" y="428"/>
                      <a:pt x="126" y="424"/>
                    </a:cubicBezTo>
                    <a:cubicBezTo>
                      <a:pt x="135" y="421"/>
                      <a:pt x="146" y="422"/>
                      <a:pt x="154" y="428"/>
                    </a:cubicBezTo>
                    <a:cubicBezTo>
                      <a:pt x="158" y="432"/>
                      <a:pt x="161" y="438"/>
                      <a:pt x="162" y="444"/>
                    </a:cubicBezTo>
                    <a:cubicBezTo>
                      <a:pt x="166" y="445"/>
                      <a:pt x="168" y="449"/>
                      <a:pt x="168" y="453"/>
                    </a:cubicBezTo>
                    <a:cubicBezTo>
                      <a:pt x="178" y="455"/>
                      <a:pt x="187" y="460"/>
                      <a:pt x="198" y="457"/>
                    </a:cubicBezTo>
                    <a:cubicBezTo>
                      <a:pt x="205" y="455"/>
                      <a:pt x="213" y="450"/>
                      <a:pt x="215" y="442"/>
                    </a:cubicBezTo>
                    <a:cubicBezTo>
                      <a:pt x="217" y="438"/>
                      <a:pt x="217" y="432"/>
                      <a:pt x="214" y="428"/>
                    </a:cubicBezTo>
                    <a:cubicBezTo>
                      <a:pt x="212" y="422"/>
                      <a:pt x="207" y="420"/>
                      <a:pt x="201" y="419"/>
                    </a:cubicBezTo>
                    <a:cubicBezTo>
                      <a:pt x="194" y="417"/>
                      <a:pt x="197" y="425"/>
                      <a:pt x="194" y="429"/>
                    </a:cubicBezTo>
                    <a:cubicBezTo>
                      <a:pt x="194" y="430"/>
                      <a:pt x="192" y="430"/>
                      <a:pt x="191" y="429"/>
                    </a:cubicBezTo>
                    <a:cubicBezTo>
                      <a:pt x="188" y="426"/>
                      <a:pt x="186" y="423"/>
                      <a:pt x="187" y="418"/>
                    </a:cubicBezTo>
                    <a:cubicBezTo>
                      <a:pt x="188" y="415"/>
                      <a:pt x="192" y="412"/>
                      <a:pt x="196" y="410"/>
                    </a:cubicBezTo>
                    <a:cubicBezTo>
                      <a:pt x="204" y="407"/>
                      <a:pt x="212" y="413"/>
                      <a:pt x="219" y="418"/>
                    </a:cubicBezTo>
                    <a:cubicBezTo>
                      <a:pt x="224" y="425"/>
                      <a:pt x="228" y="438"/>
                      <a:pt x="222" y="446"/>
                    </a:cubicBezTo>
                    <a:cubicBezTo>
                      <a:pt x="219" y="455"/>
                      <a:pt x="212" y="460"/>
                      <a:pt x="204" y="464"/>
                    </a:cubicBezTo>
                    <a:cubicBezTo>
                      <a:pt x="197" y="465"/>
                      <a:pt x="187" y="466"/>
                      <a:pt x="183" y="472"/>
                    </a:cubicBezTo>
                    <a:cubicBezTo>
                      <a:pt x="170" y="489"/>
                      <a:pt x="188" y="511"/>
                      <a:pt x="172" y="527"/>
                    </a:cubicBezTo>
                    <a:cubicBezTo>
                      <a:pt x="166" y="530"/>
                      <a:pt x="158" y="537"/>
                      <a:pt x="152" y="530"/>
                    </a:cubicBezTo>
                    <a:cubicBezTo>
                      <a:pt x="141" y="524"/>
                      <a:pt x="152" y="511"/>
                      <a:pt x="142" y="505"/>
                    </a:cubicBezTo>
                    <a:cubicBezTo>
                      <a:pt x="133" y="504"/>
                      <a:pt x="126" y="504"/>
                      <a:pt x="119" y="509"/>
                    </a:cubicBezTo>
                    <a:cubicBezTo>
                      <a:pt x="115" y="518"/>
                      <a:pt x="108" y="526"/>
                      <a:pt x="112" y="537"/>
                    </a:cubicBezTo>
                    <a:cubicBezTo>
                      <a:pt x="114" y="547"/>
                      <a:pt x="118" y="557"/>
                      <a:pt x="128" y="560"/>
                    </a:cubicBezTo>
                    <a:cubicBezTo>
                      <a:pt x="138" y="564"/>
                      <a:pt x="128" y="573"/>
                      <a:pt x="132" y="580"/>
                    </a:cubicBezTo>
                    <a:cubicBezTo>
                      <a:pt x="133" y="585"/>
                      <a:pt x="138" y="591"/>
                      <a:pt x="143" y="592"/>
                    </a:cubicBezTo>
                    <a:cubicBezTo>
                      <a:pt x="152" y="596"/>
                      <a:pt x="164" y="596"/>
                      <a:pt x="173" y="590"/>
                    </a:cubicBezTo>
                    <a:cubicBezTo>
                      <a:pt x="181" y="588"/>
                      <a:pt x="180" y="579"/>
                      <a:pt x="181" y="572"/>
                    </a:cubicBezTo>
                    <a:cubicBezTo>
                      <a:pt x="179" y="566"/>
                      <a:pt x="175" y="561"/>
                      <a:pt x="169" y="560"/>
                    </a:cubicBezTo>
                    <a:cubicBezTo>
                      <a:pt x="164" y="561"/>
                      <a:pt x="167" y="566"/>
                      <a:pt x="163" y="569"/>
                    </a:cubicBezTo>
                    <a:cubicBezTo>
                      <a:pt x="161" y="569"/>
                      <a:pt x="159" y="568"/>
                      <a:pt x="157" y="567"/>
                    </a:cubicBezTo>
                    <a:cubicBezTo>
                      <a:pt x="155" y="565"/>
                      <a:pt x="153" y="561"/>
                      <a:pt x="154" y="558"/>
                    </a:cubicBezTo>
                    <a:cubicBezTo>
                      <a:pt x="157" y="554"/>
                      <a:pt x="162" y="552"/>
                      <a:pt x="167" y="551"/>
                    </a:cubicBezTo>
                    <a:cubicBezTo>
                      <a:pt x="174" y="551"/>
                      <a:pt x="180" y="555"/>
                      <a:pt x="185" y="560"/>
                    </a:cubicBezTo>
                    <a:cubicBezTo>
                      <a:pt x="195" y="570"/>
                      <a:pt x="187" y="582"/>
                      <a:pt x="186" y="592"/>
                    </a:cubicBezTo>
                    <a:cubicBezTo>
                      <a:pt x="187" y="599"/>
                      <a:pt x="190" y="605"/>
                      <a:pt x="197" y="608"/>
                    </a:cubicBezTo>
                    <a:cubicBezTo>
                      <a:pt x="200" y="611"/>
                      <a:pt x="205" y="607"/>
                      <a:pt x="209" y="607"/>
                    </a:cubicBezTo>
                    <a:cubicBezTo>
                      <a:pt x="219" y="608"/>
                      <a:pt x="229" y="612"/>
                      <a:pt x="233" y="622"/>
                    </a:cubicBezTo>
                    <a:cubicBezTo>
                      <a:pt x="234" y="626"/>
                      <a:pt x="236" y="633"/>
                      <a:pt x="232" y="637"/>
                    </a:cubicBezTo>
                    <a:cubicBezTo>
                      <a:pt x="229" y="640"/>
                      <a:pt x="225" y="646"/>
                      <a:pt x="220" y="642"/>
                    </a:cubicBezTo>
                    <a:cubicBezTo>
                      <a:pt x="218" y="641"/>
                      <a:pt x="214" y="638"/>
                      <a:pt x="215" y="634"/>
                    </a:cubicBezTo>
                    <a:cubicBezTo>
                      <a:pt x="216" y="630"/>
                      <a:pt x="220" y="627"/>
                      <a:pt x="224" y="627"/>
                    </a:cubicBezTo>
                    <a:cubicBezTo>
                      <a:pt x="224" y="620"/>
                      <a:pt x="217" y="619"/>
                      <a:pt x="212" y="616"/>
                    </a:cubicBezTo>
                    <a:cubicBezTo>
                      <a:pt x="208" y="616"/>
                      <a:pt x="201" y="617"/>
                      <a:pt x="197" y="620"/>
                    </a:cubicBezTo>
                    <a:cubicBezTo>
                      <a:pt x="192" y="624"/>
                      <a:pt x="190" y="631"/>
                      <a:pt x="188" y="638"/>
                    </a:cubicBezTo>
                    <a:cubicBezTo>
                      <a:pt x="187" y="646"/>
                      <a:pt x="193" y="651"/>
                      <a:pt x="198" y="656"/>
                    </a:cubicBezTo>
                    <a:cubicBezTo>
                      <a:pt x="207" y="663"/>
                      <a:pt x="221" y="666"/>
                      <a:pt x="232" y="660"/>
                    </a:cubicBezTo>
                    <a:cubicBezTo>
                      <a:pt x="235" y="660"/>
                      <a:pt x="235" y="665"/>
                      <a:pt x="237" y="667"/>
                    </a:cubicBezTo>
                    <a:cubicBezTo>
                      <a:pt x="244" y="675"/>
                      <a:pt x="255" y="676"/>
                      <a:pt x="265" y="674"/>
                    </a:cubicBezTo>
                    <a:cubicBezTo>
                      <a:pt x="275" y="673"/>
                      <a:pt x="282" y="666"/>
                      <a:pt x="288" y="658"/>
                    </a:cubicBezTo>
                    <a:cubicBezTo>
                      <a:pt x="290" y="653"/>
                      <a:pt x="289" y="646"/>
                      <a:pt x="286" y="641"/>
                    </a:cubicBezTo>
                    <a:cubicBezTo>
                      <a:pt x="280" y="641"/>
                      <a:pt x="273" y="646"/>
                      <a:pt x="266" y="642"/>
                    </a:cubicBezTo>
                    <a:cubicBezTo>
                      <a:pt x="256" y="640"/>
                      <a:pt x="251" y="630"/>
                      <a:pt x="249" y="620"/>
                    </a:cubicBezTo>
                    <a:cubicBezTo>
                      <a:pt x="250" y="598"/>
                      <a:pt x="275" y="605"/>
                      <a:pt x="287" y="596"/>
                    </a:cubicBezTo>
                    <a:cubicBezTo>
                      <a:pt x="295" y="590"/>
                      <a:pt x="301" y="584"/>
                      <a:pt x="300" y="574"/>
                    </a:cubicBezTo>
                    <a:cubicBezTo>
                      <a:pt x="297" y="566"/>
                      <a:pt x="287" y="561"/>
                      <a:pt x="289" y="553"/>
                    </a:cubicBezTo>
                    <a:cubicBezTo>
                      <a:pt x="291" y="549"/>
                      <a:pt x="295" y="545"/>
                      <a:pt x="299" y="546"/>
                    </a:cubicBezTo>
                    <a:cubicBezTo>
                      <a:pt x="302" y="547"/>
                      <a:pt x="304" y="550"/>
                      <a:pt x="304" y="554"/>
                    </a:cubicBezTo>
                    <a:cubicBezTo>
                      <a:pt x="305" y="557"/>
                      <a:pt x="309" y="564"/>
                      <a:pt x="314" y="562"/>
                    </a:cubicBezTo>
                    <a:cubicBezTo>
                      <a:pt x="319" y="560"/>
                      <a:pt x="323" y="555"/>
                      <a:pt x="325" y="550"/>
                    </a:cubicBezTo>
                    <a:cubicBezTo>
                      <a:pt x="325" y="543"/>
                      <a:pt x="324" y="537"/>
                      <a:pt x="321" y="531"/>
                    </a:cubicBezTo>
                    <a:cubicBezTo>
                      <a:pt x="315" y="521"/>
                      <a:pt x="305" y="521"/>
                      <a:pt x="295" y="521"/>
                    </a:cubicBezTo>
                    <a:cubicBezTo>
                      <a:pt x="286" y="518"/>
                      <a:pt x="289" y="508"/>
                      <a:pt x="281" y="504"/>
                    </a:cubicBezTo>
                    <a:cubicBezTo>
                      <a:pt x="274" y="501"/>
                      <a:pt x="264" y="503"/>
                      <a:pt x="258" y="506"/>
                    </a:cubicBezTo>
                    <a:cubicBezTo>
                      <a:pt x="253" y="509"/>
                      <a:pt x="250" y="515"/>
                      <a:pt x="249" y="520"/>
                    </a:cubicBezTo>
                    <a:cubicBezTo>
                      <a:pt x="246" y="529"/>
                      <a:pt x="256" y="524"/>
                      <a:pt x="260" y="525"/>
                    </a:cubicBezTo>
                    <a:cubicBezTo>
                      <a:pt x="271" y="531"/>
                      <a:pt x="277" y="544"/>
                      <a:pt x="275" y="555"/>
                    </a:cubicBezTo>
                    <a:cubicBezTo>
                      <a:pt x="273" y="562"/>
                      <a:pt x="265" y="567"/>
                      <a:pt x="259" y="571"/>
                    </a:cubicBezTo>
                    <a:cubicBezTo>
                      <a:pt x="245" y="575"/>
                      <a:pt x="230" y="572"/>
                      <a:pt x="222" y="561"/>
                    </a:cubicBezTo>
                    <a:cubicBezTo>
                      <a:pt x="209" y="546"/>
                      <a:pt x="206" y="524"/>
                      <a:pt x="212" y="506"/>
                    </a:cubicBezTo>
                    <a:cubicBezTo>
                      <a:pt x="215" y="489"/>
                      <a:pt x="230" y="475"/>
                      <a:pt x="245" y="469"/>
                    </a:cubicBezTo>
                    <a:cubicBezTo>
                      <a:pt x="260" y="466"/>
                      <a:pt x="275" y="461"/>
                      <a:pt x="291" y="463"/>
                    </a:cubicBezTo>
                    <a:cubicBezTo>
                      <a:pt x="297" y="463"/>
                      <a:pt x="303" y="467"/>
                      <a:pt x="309" y="467"/>
                    </a:cubicBezTo>
                    <a:cubicBezTo>
                      <a:pt x="316" y="478"/>
                      <a:pt x="326" y="489"/>
                      <a:pt x="339" y="493"/>
                    </a:cubicBezTo>
                    <a:cubicBezTo>
                      <a:pt x="358" y="497"/>
                      <a:pt x="377" y="498"/>
                      <a:pt x="395" y="492"/>
                    </a:cubicBezTo>
                    <a:cubicBezTo>
                      <a:pt x="416" y="486"/>
                      <a:pt x="440" y="489"/>
                      <a:pt x="459" y="498"/>
                    </a:cubicBezTo>
                    <a:cubicBezTo>
                      <a:pt x="479" y="510"/>
                      <a:pt x="488" y="532"/>
                      <a:pt x="491" y="554"/>
                    </a:cubicBezTo>
                    <a:cubicBezTo>
                      <a:pt x="501" y="561"/>
                      <a:pt x="505" y="573"/>
                      <a:pt x="508" y="585"/>
                    </a:cubicBezTo>
                    <a:cubicBezTo>
                      <a:pt x="513" y="608"/>
                      <a:pt x="501" y="628"/>
                      <a:pt x="483" y="644"/>
                    </a:cubicBezTo>
                    <a:cubicBezTo>
                      <a:pt x="464" y="657"/>
                      <a:pt x="448" y="672"/>
                      <a:pt x="440" y="693"/>
                    </a:cubicBezTo>
                    <a:cubicBezTo>
                      <a:pt x="438" y="701"/>
                      <a:pt x="441" y="710"/>
                      <a:pt x="442" y="717"/>
                    </a:cubicBezTo>
                    <a:cubicBezTo>
                      <a:pt x="442" y="718"/>
                      <a:pt x="440" y="720"/>
                      <a:pt x="438" y="720"/>
                    </a:cubicBezTo>
                    <a:cubicBezTo>
                      <a:pt x="422" y="715"/>
                      <a:pt x="405" y="717"/>
                      <a:pt x="391" y="707"/>
                    </a:cubicBezTo>
                    <a:cubicBezTo>
                      <a:pt x="389" y="705"/>
                      <a:pt x="390" y="702"/>
                      <a:pt x="387" y="703"/>
                    </a:cubicBezTo>
                    <a:cubicBezTo>
                      <a:pt x="370" y="688"/>
                      <a:pt x="359" y="668"/>
                      <a:pt x="365" y="645"/>
                    </a:cubicBezTo>
                    <a:cubicBezTo>
                      <a:pt x="368" y="636"/>
                      <a:pt x="356" y="630"/>
                      <a:pt x="356" y="621"/>
                    </a:cubicBezTo>
                    <a:cubicBezTo>
                      <a:pt x="352" y="607"/>
                      <a:pt x="355" y="591"/>
                      <a:pt x="365" y="580"/>
                    </a:cubicBezTo>
                    <a:cubicBezTo>
                      <a:pt x="375" y="568"/>
                      <a:pt x="388" y="555"/>
                      <a:pt x="405" y="555"/>
                    </a:cubicBezTo>
                    <a:cubicBezTo>
                      <a:pt x="415" y="556"/>
                      <a:pt x="427" y="558"/>
                      <a:pt x="431" y="570"/>
                    </a:cubicBezTo>
                    <a:cubicBezTo>
                      <a:pt x="431" y="574"/>
                      <a:pt x="432" y="581"/>
                      <a:pt x="428" y="583"/>
                    </a:cubicBezTo>
                    <a:cubicBezTo>
                      <a:pt x="429" y="594"/>
                      <a:pt x="418" y="584"/>
                      <a:pt x="414" y="590"/>
                    </a:cubicBezTo>
                    <a:cubicBezTo>
                      <a:pt x="406" y="594"/>
                      <a:pt x="401" y="602"/>
                      <a:pt x="402" y="611"/>
                    </a:cubicBezTo>
                    <a:cubicBezTo>
                      <a:pt x="402" y="619"/>
                      <a:pt x="407" y="626"/>
                      <a:pt x="413" y="631"/>
                    </a:cubicBezTo>
                    <a:cubicBezTo>
                      <a:pt x="423" y="639"/>
                      <a:pt x="437" y="634"/>
                      <a:pt x="447" y="632"/>
                    </a:cubicBezTo>
                    <a:cubicBezTo>
                      <a:pt x="453" y="629"/>
                      <a:pt x="458" y="623"/>
                      <a:pt x="459" y="617"/>
                    </a:cubicBezTo>
                    <a:cubicBezTo>
                      <a:pt x="466" y="603"/>
                      <a:pt x="452" y="589"/>
                      <a:pt x="461" y="576"/>
                    </a:cubicBezTo>
                    <a:cubicBezTo>
                      <a:pt x="463" y="563"/>
                      <a:pt x="461" y="550"/>
                      <a:pt x="456" y="539"/>
                    </a:cubicBezTo>
                    <a:cubicBezTo>
                      <a:pt x="452" y="531"/>
                      <a:pt x="443" y="528"/>
                      <a:pt x="439" y="522"/>
                    </a:cubicBezTo>
                    <a:cubicBezTo>
                      <a:pt x="431" y="517"/>
                      <a:pt x="423" y="518"/>
                      <a:pt x="414" y="517"/>
                    </a:cubicBezTo>
                    <a:cubicBezTo>
                      <a:pt x="386" y="518"/>
                      <a:pt x="360" y="534"/>
                      <a:pt x="350" y="559"/>
                    </a:cubicBezTo>
                    <a:cubicBezTo>
                      <a:pt x="340" y="567"/>
                      <a:pt x="332" y="579"/>
                      <a:pt x="327" y="590"/>
                    </a:cubicBezTo>
                    <a:cubicBezTo>
                      <a:pt x="326" y="602"/>
                      <a:pt x="327" y="614"/>
                      <a:pt x="331" y="625"/>
                    </a:cubicBezTo>
                    <a:cubicBezTo>
                      <a:pt x="332" y="630"/>
                      <a:pt x="339" y="632"/>
                      <a:pt x="338" y="637"/>
                    </a:cubicBezTo>
                    <a:cubicBezTo>
                      <a:pt x="333" y="651"/>
                      <a:pt x="332" y="668"/>
                      <a:pt x="336" y="682"/>
                    </a:cubicBezTo>
                    <a:cubicBezTo>
                      <a:pt x="340" y="699"/>
                      <a:pt x="350" y="711"/>
                      <a:pt x="361" y="723"/>
                    </a:cubicBezTo>
                    <a:cubicBezTo>
                      <a:pt x="395" y="744"/>
                      <a:pt x="448" y="755"/>
                      <a:pt x="482" y="728"/>
                    </a:cubicBezTo>
                    <a:cubicBezTo>
                      <a:pt x="483" y="725"/>
                      <a:pt x="479" y="723"/>
                      <a:pt x="478" y="721"/>
                    </a:cubicBezTo>
                    <a:cubicBezTo>
                      <a:pt x="469" y="712"/>
                      <a:pt x="469" y="698"/>
                      <a:pt x="474" y="687"/>
                    </a:cubicBezTo>
                    <a:cubicBezTo>
                      <a:pt x="488" y="661"/>
                      <a:pt x="518" y="656"/>
                      <a:pt x="536" y="634"/>
                    </a:cubicBezTo>
                    <a:cubicBezTo>
                      <a:pt x="548" y="618"/>
                      <a:pt x="543" y="594"/>
                      <a:pt x="539" y="576"/>
                    </a:cubicBezTo>
                    <a:cubicBezTo>
                      <a:pt x="538" y="573"/>
                      <a:pt x="534" y="570"/>
                      <a:pt x="535" y="566"/>
                    </a:cubicBezTo>
                    <a:cubicBezTo>
                      <a:pt x="530" y="555"/>
                      <a:pt x="524" y="544"/>
                      <a:pt x="515" y="535"/>
                    </a:cubicBezTo>
                    <a:cubicBezTo>
                      <a:pt x="512" y="519"/>
                      <a:pt x="512" y="519"/>
                      <a:pt x="512" y="519"/>
                    </a:cubicBezTo>
                    <a:cubicBezTo>
                      <a:pt x="514" y="497"/>
                      <a:pt x="497" y="480"/>
                      <a:pt x="482" y="466"/>
                    </a:cubicBezTo>
                    <a:cubicBezTo>
                      <a:pt x="480" y="463"/>
                      <a:pt x="475" y="465"/>
                      <a:pt x="472" y="462"/>
                    </a:cubicBezTo>
                    <a:cubicBezTo>
                      <a:pt x="471" y="456"/>
                      <a:pt x="478" y="454"/>
                      <a:pt x="481" y="452"/>
                    </a:cubicBezTo>
                    <a:cubicBezTo>
                      <a:pt x="504" y="436"/>
                      <a:pt x="507" y="408"/>
                      <a:pt x="511" y="383"/>
                    </a:cubicBezTo>
                    <a:cubicBezTo>
                      <a:pt x="511" y="362"/>
                      <a:pt x="504" y="345"/>
                      <a:pt x="489" y="331"/>
                    </a:cubicBezTo>
                    <a:cubicBezTo>
                      <a:pt x="484" y="324"/>
                      <a:pt x="468" y="324"/>
                      <a:pt x="470" y="312"/>
                    </a:cubicBezTo>
                    <a:cubicBezTo>
                      <a:pt x="484" y="306"/>
                      <a:pt x="496" y="296"/>
                      <a:pt x="506" y="284"/>
                    </a:cubicBezTo>
                    <a:cubicBezTo>
                      <a:pt x="518" y="269"/>
                      <a:pt x="521" y="249"/>
                      <a:pt x="514" y="231"/>
                    </a:cubicBezTo>
                    <a:cubicBezTo>
                      <a:pt x="512" y="222"/>
                      <a:pt x="521" y="219"/>
                      <a:pt x="526" y="214"/>
                    </a:cubicBezTo>
                    <a:cubicBezTo>
                      <a:pt x="535" y="203"/>
                      <a:pt x="542" y="188"/>
                      <a:pt x="542" y="173"/>
                    </a:cubicBezTo>
                    <a:cubicBezTo>
                      <a:pt x="545" y="165"/>
                      <a:pt x="539" y="158"/>
                      <a:pt x="539" y="149"/>
                    </a:cubicBezTo>
                    <a:cubicBezTo>
                      <a:pt x="535" y="141"/>
                      <a:pt x="531" y="133"/>
                      <a:pt x="524" y="127"/>
                    </a:cubicBezTo>
                    <a:cubicBezTo>
                      <a:pt x="512" y="105"/>
                      <a:pt x="481" y="106"/>
                      <a:pt x="474" y="79"/>
                    </a:cubicBezTo>
                    <a:cubicBezTo>
                      <a:pt x="470" y="68"/>
                      <a:pt x="473" y="55"/>
                      <a:pt x="482" y="47"/>
                    </a:cubicBezTo>
                    <a:cubicBezTo>
                      <a:pt x="484" y="45"/>
                      <a:pt x="489" y="46"/>
                      <a:pt x="488" y="42"/>
                    </a:cubicBezTo>
                    <a:cubicBezTo>
                      <a:pt x="482" y="36"/>
                      <a:pt x="475" y="32"/>
                      <a:pt x="468" y="28"/>
                    </a:cubicBezTo>
                    <a:cubicBezTo>
                      <a:pt x="452" y="23"/>
                      <a:pt x="436" y="19"/>
                      <a:pt x="419" y="19"/>
                    </a:cubicBezTo>
                    <a:cubicBezTo>
                      <a:pt x="409" y="20"/>
                      <a:pt x="398" y="23"/>
                      <a:pt x="388" y="26"/>
                    </a:cubicBezTo>
                    <a:cubicBezTo>
                      <a:pt x="361" y="36"/>
                      <a:pt x="339" y="63"/>
                      <a:pt x="337" y="92"/>
                    </a:cubicBezTo>
                    <a:cubicBezTo>
                      <a:pt x="336" y="114"/>
                      <a:pt x="336" y="114"/>
                      <a:pt x="336" y="114"/>
                    </a:cubicBezTo>
                    <a:cubicBezTo>
                      <a:pt x="330" y="121"/>
                      <a:pt x="327" y="130"/>
                      <a:pt x="324" y="139"/>
                    </a:cubicBezTo>
                    <a:cubicBezTo>
                      <a:pt x="319" y="154"/>
                      <a:pt x="328" y="169"/>
                      <a:pt x="337" y="180"/>
                    </a:cubicBezTo>
                    <a:cubicBezTo>
                      <a:pt x="339" y="183"/>
                      <a:pt x="344" y="183"/>
                      <a:pt x="345" y="186"/>
                    </a:cubicBezTo>
                    <a:cubicBezTo>
                      <a:pt x="343" y="193"/>
                      <a:pt x="343" y="201"/>
                      <a:pt x="344" y="208"/>
                    </a:cubicBezTo>
                    <a:cubicBezTo>
                      <a:pt x="347" y="227"/>
                      <a:pt x="364" y="245"/>
                      <a:pt x="383" y="252"/>
                    </a:cubicBezTo>
                    <a:cubicBezTo>
                      <a:pt x="405" y="258"/>
                      <a:pt x="427" y="247"/>
                      <a:pt x="442" y="231"/>
                    </a:cubicBezTo>
                    <a:cubicBezTo>
                      <a:pt x="453" y="216"/>
                      <a:pt x="460" y="199"/>
                      <a:pt x="459" y="180"/>
                    </a:cubicBezTo>
                    <a:cubicBezTo>
                      <a:pt x="453" y="163"/>
                      <a:pt x="450" y="139"/>
                      <a:pt x="429" y="133"/>
                    </a:cubicBezTo>
                    <a:cubicBezTo>
                      <a:pt x="417" y="129"/>
                      <a:pt x="404" y="132"/>
                      <a:pt x="395" y="139"/>
                    </a:cubicBezTo>
                    <a:cubicBezTo>
                      <a:pt x="389" y="154"/>
                      <a:pt x="389" y="154"/>
                      <a:pt x="389" y="154"/>
                    </a:cubicBezTo>
                    <a:cubicBezTo>
                      <a:pt x="389" y="159"/>
                      <a:pt x="388" y="167"/>
                      <a:pt x="393" y="171"/>
                    </a:cubicBezTo>
                    <a:cubicBezTo>
                      <a:pt x="403" y="180"/>
                      <a:pt x="411" y="166"/>
                      <a:pt x="420" y="173"/>
                    </a:cubicBezTo>
                    <a:cubicBezTo>
                      <a:pt x="422" y="179"/>
                      <a:pt x="427" y="184"/>
                      <a:pt x="426" y="193"/>
                    </a:cubicBezTo>
                    <a:cubicBezTo>
                      <a:pt x="425" y="203"/>
                      <a:pt x="415" y="213"/>
                      <a:pt x="405" y="217"/>
                    </a:cubicBezTo>
                    <a:cubicBezTo>
                      <a:pt x="396" y="220"/>
                      <a:pt x="388" y="215"/>
                      <a:pt x="380" y="211"/>
                    </a:cubicBezTo>
                    <a:cubicBezTo>
                      <a:pt x="370" y="204"/>
                      <a:pt x="367" y="192"/>
                      <a:pt x="366" y="180"/>
                    </a:cubicBezTo>
                    <a:cubicBezTo>
                      <a:pt x="364" y="173"/>
                      <a:pt x="354" y="168"/>
                      <a:pt x="354" y="159"/>
                    </a:cubicBezTo>
                    <a:cubicBezTo>
                      <a:pt x="349" y="145"/>
                      <a:pt x="352" y="130"/>
                      <a:pt x="363" y="119"/>
                    </a:cubicBezTo>
                    <a:cubicBezTo>
                      <a:pt x="369" y="113"/>
                      <a:pt x="361" y="107"/>
                      <a:pt x="363" y="100"/>
                    </a:cubicBezTo>
                    <a:cubicBezTo>
                      <a:pt x="364" y="77"/>
                      <a:pt x="385" y="62"/>
                      <a:pt x="404" y="53"/>
                    </a:cubicBezTo>
                    <a:cubicBezTo>
                      <a:pt x="415" y="49"/>
                      <a:pt x="432" y="47"/>
                      <a:pt x="443" y="53"/>
                    </a:cubicBezTo>
                    <a:cubicBezTo>
                      <a:pt x="447" y="60"/>
                      <a:pt x="441" y="66"/>
                      <a:pt x="440" y="72"/>
                    </a:cubicBezTo>
                    <a:cubicBezTo>
                      <a:pt x="436" y="97"/>
                      <a:pt x="460" y="115"/>
                      <a:pt x="479" y="127"/>
                    </a:cubicBezTo>
                    <a:cubicBezTo>
                      <a:pt x="489" y="138"/>
                      <a:pt x="500" y="147"/>
                      <a:pt x="503" y="161"/>
                    </a:cubicBezTo>
                    <a:cubicBezTo>
                      <a:pt x="511" y="182"/>
                      <a:pt x="497" y="200"/>
                      <a:pt x="485" y="215"/>
                    </a:cubicBezTo>
                    <a:cubicBezTo>
                      <a:pt x="485" y="226"/>
                      <a:pt x="487" y="238"/>
                      <a:pt x="483" y="249"/>
                    </a:cubicBezTo>
                    <a:cubicBezTo>
                      <a:pt x="480" y="261"/>
                      <a:pt x="470" y="274"/>
                      <a:pt x="458" y="281"/>
                    </a:cubicBezTo>
                    <a:cubicBezTo>
                      <a:pt x="445" y="289"/>
                      <a:pt x="429" y="289"/>
                      <a:pt x="415" y="283"/>
                    </a:cubicBezTo>
                    <a:cubicBezTo>
                      <a:pt x="399" y="277"/>
                      <a:pt x="382" y="272"/>
                      <a:pt x="364" y="272"/>
                    </a:cubicBezTo>
                    <a:cubicBezTo>
                      <a:pt x="344" y="273"/>
                      <a:pt x="326" y="291"/>
                      <a:pt x="318" y="308"/>
                    </a:cubicBezTo>
                    <a:cubicBezTo>
                      <a:pt x="310" y="311"/>
                      <a:pt x="304" y="311"/>
                      <a:pt x="297" y="309"/>
                    </a:cubicBezTo>
                    <a:cubicBezTo>
                      <a:pt x="284" y="311"/>
                      <a:pt x="270" y="310"/>
                      <a:pt x="258" y="307"/>
                    </a:cubicBezTo>
                    <a:cubicBezTo>
                      <a:pt x="244" y="303"/>
                      <a:pt x="234" y="293"/>
                      <a:pt x="226" y="282"/>
                    </a:cubicBezTo>
                    <a:cubicBezTo>
                      <a:pt x="214" y="260"/>
                      <a:pt x="212" y="229"/>
                      <a:pt x="224" y="206"/>
                    </a:cubicBezTo>
                    <a:cubicBezTo>
                      <a:pt x="231" y="201"/>
                      <a:pt x="239" y="196"/>
                      <a:pt x="247" y="196"/>
                    </a:cubicBezTo>
                    <a:cubicBezTo>
                      <a:pt x="256" y="197"/>
                      <a:pt x="264" y="201"/>
                      <a:pt x="266" y="209"/>
                    </a:cubicBezTo>
                    <a:cubicBezTo>
                      <a:pt x="269" y="217"/>
                      <a:pt x="267" y="226"/>
                      <a:pt x="261" y="232"/>
                    </a:cubicBezTo>
                    <a:cubicBezTo>
                      <a:pt x="258" y="236"/>
                      <a:pt x="248" y="237"/>
                      <a:pt x="253" y="245"/>
                    </a:cubicBezTo>
                    <a:cubicBezTo>
                      <a:pt x="254" y="250"/>
                      <a:pt x="258" y="255"/>
                      <a:pt x="263" y="256"/>
                    </a:cubicBezTo>
                    <a:cubicBezTo>
                      <a:pt x="272" y="257"/>
                      <a:pt x="280" y="254"/>
                      <a:pt x="285" y="246"/>
                    </a:cubicBezTo>
                    <a:cubicBezTo>
                      <a:pt x="292" y="244"/>
                      <a:pt x="299" y="249"/>
                      <a:pt x="306" y="249"/>
                    </a:cubicBezTo>
                    <a:cubicBezTo>
                      <a:pt x="315" y="247"/>
                      <a:pt x="323" y="240"/>
                      <a:pt x="329" y="232"/>
                    </a:cubicBezTo>
                    <a:cubicBezTo>
                      <a:pt x="333" y="225"/>
                      <a:pt x="333" y="215"/>
                      <a:pt x="330" y="208"/>
                    </a:cubicBezTo>
                    <a:cubicBezTo>
                      <a:pt x="328" y="200"/>
                      <a:pt x="320" y="193"/>
                      <a:pt x="312" y="193"/>
                    </a:cubicBezTo>
                    <a:cubicBezTo>
                      <a:pt x="308" y="191"/>
                      <a:pt x="302" y="191"/>
                      <a:pt x="299" y="196"/>
                    </a:cubicBezTo>
                    <a:cubicBezTo>
                      <a:pt x="293" y="204"/>
                      <a:pt x="304" y="208"/>
                      <a:pt x="304" y="216"/>
                    </a:cubicBezTo>
                    <a:cubicBezTo>
                      <a:pt x="303" y="220"/>
                      <a:pt x="298" y="220"/>
                      <a:pt x="295" y="220"/>
                    </a:cubicBezTo>
                    <a:cubicBezTo>
                      <a:pt x="290" y="218"/>
                      <a:pt x="288" y="214"/>
                      <a:pt x="287" y="210"/>
                    </a:cubicBezTo>
                    <a:cubicBezTo>
                      <a:pt x="284" y="201"/>
                      <a:pt x="291" y="195"/>
                      <a:pt x="292" y="186"/>
                    </a:cubicBezTo>
                    <a:cubicBezTo>
                      <a:pt x="286" y="170"/>
                      <a:pt x="268" y="166"/>
                      <a:pt x="254" y="163"/>
                    </a:cubicBezTo>
                    <a:cubicBezTo>
                      <a:pt x="248" y="160"/>
                      <a:pt x="246" y="153"/>
                      <a:pt x="244" y="146"/>
                    </a:cubicBezTo>
                    <a:cubicBezTo>
                      <a:pt x="244" y="137"/>
                      <a:pt x="251" y="130"/>
                      <a:pt x="258" y="127"/>
                    </a:cubicBezTo>
                    <a:cubicBezTo>
                      <a:pt x="266" y="120"/>
                      <a:pt x="277" y="132"/>
                      <a:pt x="283" y="120"/>
                    </a:cubicBezTo>
                    <a:cubicBezTo>
                      <a:pt x="284" y="115"/>
                      <a:pt x="284" y="109"/>
                      <a:pt x="281" y="105"/>
                    </a:cubicBezTo>
                    <a:cubicBezTo>
                      <a:pt x="272" y="94"/>
                      <a:pt x="256" y="91"/>
                      <a:pt x="243" y="96"/>
                    </a:cubicBezTo>
                    <a:cubicBezTo>
                      <a:pt x="236" y="99"/>
                      <a:pt x="234" y="106"/>
                      <a:pt x="230" y="112"/>
                    </a:cubicBezTo>
                    <a:cubicBezTo>
                      <a:pt x="228" y="113"/>
                      <a:pt x="225" y="113"/>
                      <a:pt x="222" y="112"/>
                    </a:cubicBezTo>
                    <a:cubicBezTo>
                      <a:pt x="216" y="107"/>
                      <a:pt x="210" y="110"/>
                      <a:pt x="203" y="113"/>
                    </a:cubicBezTo>
                    <a:cubicBezTo>
                      <a:pt x="193" y="121"/>
                      <a:pt x="186" y="133"/>
                      <a:pt x="188" y="145"/>
                    </a:cubicBezTo>
                    <a:cubicBezTo>
                      <a:pt x="190" y="151"/>
                      <a:pt x="195" y="155"/>
                      <a:pt x="201" y="156"/>
                    </a:cubicBezTo>
                    <a:cubicBezTo>
                      <a:pt x="205" y="157"/>
                      <a:pt x="211" y="156"/>
                      <a:pt x="214" y="152"/>
                    </a:cubicBezTo>
                    <a:cubicBezTo>
                      <a:pt x="220" y="147"/>
                      <a:pt x="211" y="141"/>
                      <a:pt x="216" y="136"/>
                    </a:cubicBezTo>
                    <a:cubicBezTo>
                      <a:pt x="218" y="134"/>
                      <a:pt x="222" y="136"/>
                      <a:pt x="223" y="139"/>
                    </a:cubicBezTo>
                    <a:cubicBezTo>
                      <a:pt x="225" y="143"/>
                      <a:pt x="226" y="147"/>
                      <a:pt x="224" y="151"/>
                    </a:cubicBezTo>
                    <a:cubicBezTo>
                      <a:pt x="224" y="160"/>
                      <a:pt x="216" y="163"/>
                      <a:pt x="209" y="166"/>
                    </a:cubicBezTo>
                    <a:cubicBezTo>
                      <a:pt x="205" y="166"/>
                      <a:pt x="200" y="167"/>
                      <a:pt x="195" y="164"/>
                    </a:cubicBezTo>
                    <a:cubicBezTo>
                      <a:pt x="189" y="166"/>
                      <a:pt x="186" y="170"/>
                      <a:pt x="181" y="173"/>
                    </a:cubicBezTo>
                    <a:cubicBezTo>
                      <a:pt x="172" y="179"/>
                      <a:pt x="182" y="185"/>
                      <a:pt x="181" y="191"/>
                    </a:cubicBezTo>
                    <a:cubicBezTo>
                      <a:pt x="181" y="201"/>
                      <a:pt x="176" y="211"/>
                      <a:pt x="167" y="216"/>
                    </a:cubicBezTo>
                    <a:cubicBezTo>
                      <a:pt x="162" y="218"/>
                      <a:pt x="156" y="217"/>
                      <a:pt x="152" y="213"/>
                    </a:cubicBezTo>
                    <a:cubicBezTo>
                      <a:pt x="151" y="210"/>
                      <a:pt x="148" y="206"/>
                      <a:pt x="152" y="203"/>
                    </a:cubicBezTo>
                    <a:cubicBezTo>
                      <a:pt x="156" y="200"/>
                      <a:pt x="160" y="202"/>
                      <a:pt x="164" y="204"/>
                    </a:cubicBezTo>
                    <a:cubicBezTo>
                      <a:pt x="166" y="204"/>
                      <a:pt x="168" y="200"/>
                      <a:pt x="170" y="197"/>
                    </a:cubicBezTo>
                    <a:cubicBezTo>
                      <a:pt x="172" y="191"/>
                      <a:pt x="171" y="185"/>
                      <a:pt x="166" y="180"/>
                    </a:cubicBezTo>
                    <a:cubicBezTo>
                      <a:pt x="160" y="176"/>
                      <a:pt x="153" y="179"/>
                      <a:pt x="147" y="180"/>
                    </a:cubicBezTo>
                    <a:cubicBezTo>
                      <a:pt x="138" y="184"/>
                      <a:pt x="130" y="189"/>
                      <a:pt x="128" y="199"/>
                    </a:cubicBezTo>
                    <a:cubicBezTo>
                      <a:pt x="125" y="208"/>
                      <a:pt x="128" y="218"/>
                      <a:pt x="133" y="225"/>
                    </a:cubicBezTo>
                    <a:cubicBezTo>
                      <a:pt x="131" y="228"/>
                      <a:pt x="132" y="233"/>
                      <a:pt x="127" y="235"/>
                    </a:cubicBezTo>
                    <a:cubicBezTo>
                      <a:pt x="123" y="246"/>
                      <a:pt x="125" y="258"/>
                      <a:pt x="132" y="267"/>
                    </a:cubicBezTo>
                    <a:cubicBezTo>
                      <a:pt x="138" y="271"/>
                      <a:pt x="147" y="272"/>
                      <a:pt x="154" y="268"/>
                    </a:cubicBezTo>
                    <a:cubicBezTo>
                      <a:pt x="154" y="258"/>
                      <a:pt x="153" y="244"/>
                      <a:pt x="164" y="238"/>
                    </a:cubicBezTo>
                    <a:cubicBezTo>
                      <a:pt x="170" y="235"/>
                      <a:pt x="175" y="234"/>
                      <a:pt x="181" y="236"/>
                    </a:cubicBezTo>
                    <a:cubicBezTo>
                      <a:pt x="191" y="239"/>
                      <a:pt x="192" y="250"/>
                      <a:pt x="195" y="258"/>
                    </a:cubicBezTo>
                    <a:cubicBezTo>
                      <a:pt x="197" y="273"/>
                      <a:pt x="189" y="289"/>
                      <a:pt x="198" y="302"/>
                    </a:cubicBezTo>
                    <a:cubicBezTo>
                      <a:pt x="211" y="303"/>
                      <a:pt x="221" y="315"/>
                      <a:pt x="224" y="326"/>
                    </a:cubicBezTo>
                    <a:cubicBezTo>
                      <a:pt x="222" y="336"/>
                      <a:pt x="223" y="348"/>
                      <a:pt x="213" y="353"/>
                    </a:cubicBezTo>
                    <a:cubicBezTo>
                      <a:pt x="207" y="353"/>
                      <a:pt x="201" y="356"/>
                      <a:pt x="196" y="352"/>
                    </a:cubicBezTo>
                    <a:cubicBezTo>
                      <a:pt x="192" y="350"/>
                      <a:pt x="188" y="346"/>
                      <a:pt x="188" y="341"/>
                    </a:cubicBezTo>
                    <a:cubicBezTo>
                      <a:pt x="189" y="339"/>
                      <a:pt x="191" y="337"/>
                      <a:pt x="193" y="337"/>
                    </a:cubicBezTo>
                    <a:cubicBezTo>
                      <a:pt x="197" y="336"/>
                      <a:pt x="198" y="339"/>
                      <a:pt x="200" y="342"/>
                    </a:cubicBezTo>
                    <a:cubicBezTo>
                      <a:pt x="203" y="344"/>
                      <a:pt x="207" y="344"/>
                      <a:pt x="209" y="342"/>
                    </a:cubicBezTo>
                    <a:cubicBezTo>
                      <a:pt x="214" y="337"/>
                      <a:pt x="213" y="328"/>
                      <a:pt x="211" y="322"/>
                    </a:cubicBezTo>
                    <a:cubicBezTo>
                      <a:pt x="207" y="313"/>
                      <a:pt x="198" y="309"/>
                      <a:pt x="187" y="310"/>
                    </a:cubicBezTo>
                    <a:cubicBezTo>
                      <a:pt x="177" y="312"/>
                      <a:pt x="169" y="321"/>
                      <a:pt x="161" y="326"/>
                    </a:cubicBezTo>
                    <a:cubicBezTo>
                      <a:pt x="159" y="334"/>
                      <a:pt x="158" y="346"/>
                      <a:pt x="147" y="348"/>
                    </a:cubicBezTo>
                    <a:cubicBezTo>
                      <a:pt x="142" y="349"/>
                      <a:pt x="136" y="350"/>
                      <a:pt x="131" y="347"/>
                    </a:cubicBezTo>
                    <a:cubicBezTo>
                      <a:pt x="128" y="344"/>
                      <a:pt x="125" y="342"/>
                      <a:pt x="126" y="337"/>
                    </a:cubicBezTo>
                    <a:cubicBezTo>
                      <a:pt x="126" y="334"/>
                      <a:pt x="130" y="331"/>
                      <a:pt x="133" y="332"/>
                    </a:cubicBezTo>
                    <a:cubicBezTo>
                      <a:pt x="137" y="332"/>
                      <a:pt x="138" y="337"/>
                      <a:pt x="141" y="341"/>
                    </a:cubicBezTo>
                    <a:cubicBezTo>
                      <a:pt x="143" y="342"/>
                      <a:pt x="146" y="341"/>
                      <a:pt x="148" y="339"/>
                    </a:cubicBezTo>
                    <a:cubicBezTo>
                      <a:pt x="152" y="333"/>
                      <a:pt x="153" y="326"/>
                      <a:pt x="150" y="319"/>
                    </a:cubicBezTo>
                    <a:cubicBezTo>
                      <a:pt x="146" y="315"/>
                      <a:pt x="141" y="311"/>
                      <a:pt x="135" y="311"/>
                    </a:cubicBezTo>
                    <a:cubicBezTo>
                      <a:pt x="127" y="311"/>
                      <a:pt x="116" y="310"/>
                      <a:pt x="111" y="319"/>
                    </a:cubicBezTo>
                    <a:cubicBezTo>
                      <a:pt x="109" y="322"/>
                      <a:pt x="111" y="327"/>
                      <a:pt x="107" y="328"/>
                    </a:cubicBezTo>
                    <a:cubicBezTo>
                      <a:pt x="100" y="323"/>
                      <a:pt x="91" y="323"/>
                      <a:pt x="83" y="324"/>
                    </a:cubicBezTo>
                    <a:cubicBezTo>
                      <a:pt x="76" y="328"/>
                      <a:pt x="66" y="328"/>
                      <a:pt x="62" y="337"/>
                    </a:cubicBezTo>
                    <a:cubicBezTo>
                      <a:pt x="70" y="340"/>
                      <a:pt x="77" y="347"/>
                      <a:pt x="80" y="354"/>
                    </a:cubicBezTo>
                    <a:cubicBezTo>
                      <a:pt x="84" y="366"/>
                      <a:pt x="98" y="368"/>
                      <a:pt x="110" y="368"/>
                    </a:cubicBezTo>
                    <a:cubicBezTo>
                      <a:pt x="115" y="368"/>
                      <a:pt x="118" y="363"/>
                      <a:pt x="124" y="364"/>
                    </a:cubicBezTo>
                    <a:cubicBezTo>
                      <a:pt x="131" y="371"/>
                      <a:pt x="131" y="371"/>
                      <a:pt x="131" y="371"/>
                    </a:cubicBezTo>
                    <a:cubicBezTo>
                      <a:pt x="143" y="374"/>
                      <a:pt x="152" y="369"/>
                      <a:pt x="162" y="362"/>
                    </a:cubicBezTo>
                    <a:cubicBezTo>
                      <a:pt x="170" y="370"/>
                      <a:pt x="178" y="375"/>
                      <a:pt x="185" y="384"/>
                    </a:cubicBezTo>
                    <a:cubicBezTo>
                      <a:pt x="187" y="393"/>
                      <a:pt x="176" y="399"/>
                      <a:pt x="169" y="403"/>
                    </a:cubicBezTo>
                    <a:cubicBezTo>
                      <a:pt x="168" y="405"/>
                      <a:pt x="164" y="410"/>
                      <a:pt x="161" y="408"/>
                    </a:cubicBezTo>
                    <a:cubicBezTo>
                      <a:pt x="156" y="402"/>
                      <a:pt x="149" y="399"/>
                      <a:pt x="142" y="397"/>
                    </a:cubicBezTo>
                    <a:cubicBezTo>
                      <a:pt x="133" y="397"/>
                      <a:pt x="123" y="400"/>
                      <a:pt x="115" y="403"/>
                    </a:cubicBezTo>
                    <a:cubicBezTo>
                      <a:pt x="108" y="399"/>
                      <a:pt x="101" y="400"/>
                      <a:pt x="94" y="404"/>
                    </a:cubicBezTo>
                    <a:cubicBezTo>
                      <a:pt x="82" y="413"/>
                      <a:pt x="82" y="430"/>
                      <a:pt x="67" y="437"/>
                    </a:cubicBezTo>
                    <a:close/>
                    <a:moveTo>
                      <a:pt x="114" y="480"/>
                    </a:moveTo>
                    <a:cubicBezTo>
                      <a:pt x="114" y="483"/>
                      <a:pt x="117" y="486"/>
                      <a:pt x="114" y="488"/>
                    </a:cubicBezTo>
                    <a:cubicBezTo>
                      <a:pt x="113" y="489"/>
                      <a:pt x="112" y="494"/>
                      <a:pt x="116" y="494"/>
                    </a:cubicBezTo>
                    <a:cubicBezTo>
                      <a:pt x="122" y="493"/>
                      <a:pt x="128" y="492"/>
                      <a:pt x="133" y="489"/>
                    </a:cubicBezTo>
                    <a:cubicBezTo>
                      <a:pt x="144" y="489"/>
                      <a:pt x="156" y="494"/>
                      <a:pt x="161" y="504"/>
                    </a:cubicBezTo>
                    <a:cubicBezTo>
                      <a:pt x="163" y="509"/>
                      <a:pt x="157" y="516"/>
                      <a:pt x="164" y="518"/>
                    </a:cubicBezTo>
                    <a:cubicBezTo>
                      <a:pt x="174" y="507"/>
                      <a:pt x="162" y="493"/>
                      <a:pt x="164" y="479"/>
                    </a:cubicBezTo>
                    <a:cubicBezTo>
                      <a:pt x="163" y="474"/>
                      <a:pt x="171" y="466"/>
                      <a:pt x="161" y="465"/>
                    </a:cubicBezTo>
                    <a:cubicBezTo>
                      <a:pt x="157" y="464"/>
                      <a:pt x="156" y="468"/>
                      <a:pt x="154" y="470"/>
                    </a:cubicBezTo>
                    <a:cubicBezTo>
                      <a:pt x="145" y="480"/>
                      <a:pt x="131" y="475"/>
                      <a:pt x="119" y="474"/>
                    </a:cubicBezTo>
                    <a:cubicBezTo>
                      <a:pt x="116" y="474"/>
                      <a:pt x="116" y="478"/>
                      <a:pt x="114" y="480"/>
                    </a:cubicBezTo>
                    <a:close/>
                    <a:moveTo>
                      <a:pt x="136" y="295"/>
                    </a:moveTo>
                    <a:cubicBezTo>
                      <a:pt x="134" y="295"/>
                      <a:pt x="134" y="297"/>
                      <a:pt x="133" y="299"/>
                    </a:cubicBezTo>
                    <a:cubicBezTo>
                      <a:pt x="147" y="304"/>
                      <a:pt x="147" y="304"/>
                      <a:pt x="147" y="304"/>
                    </a:cubicBezTo>
                    <a:cubicBezTo>
                      <a:pt x="152" y="307"/>
                      <a:pt x="156" y="312"/>
                      <a:pt x="160" y="316"/>
                    </a:cubicBezTo>
                    <a:cubicBezTo>
                      <a:pt x="169" y="310"/>
                      <a:pt x="177" y="302"/>
                      <a:pt x="188" y="301"/>
                    </a:cubicBezTo>
                    <a:cubicBezTo>
                      <a:pt x="190" y="297"/>
                      <a:pt x="187" y="293"/>
                      <a:pt x="186" y="290"/>
                    </a:cubicBezTo>
                    <a:cubicBezTo>
                      <a:pt x="185" y="275"/>
                      <a:pt x="193" y="257"/>
                      <a:pt x="181" y="244"/>
                    </a:cubicBezTo>
                    <a:cubicBezTo>
                      <a:pt x="177" y="242"/>
                      <a:pt x="175" y="242"/>
                      <a:pt x="171" y="243"/>
                    </a:cubicBezTo>
                    <a:cubicBezTo>
                      <a:pt x="162" y="248"/>
                      <a:pt x="163" y="260"/>
                      <a:pt x="164" y="269"/>
                    </a:cubicBezTo>
                    <a:cubicBezTo>
                      <a:pt x="162" y="273"/>
                      <a:pt x="162" y="273"/>
                      <a:pt x="162" y="273"/>
                    </a:cubicBezTo>
                    <a:cubicBezTo>
                      <a:pt x="156" y="280"/>
                      <a:pt x="147" y="280"/>
                      <a:pt x="137" y="279"/>
                    </a:cubicBezTo>
                    <a:cubicBezTo>
                      <a:pt x="137" y="280"/>
                      <a:pt x="137" y="280"/>
                      <a:pt x="137" y="280"/>
                    </a:cubicBezTo>
                    <a:cubicBezTo>
                      <a:pt x="143" y="282"/>
                      <a:pt x="150" y="286"/>
                      <a:pt x="157" y="285"/>
                    </a:cubicBezTo>
                    <a:cubicBezTo>
                      <a:pt x="161" y="285"/>
                      <a:pt x="164" y="282"/>
                      <a:pt x="166" y="278"/>
                    </a:cubicBezTo>
                    <a:cubicBezTo>
                      <a:pt x="168" y="273"/>
                      <a:pt x="170" y="266"/>
                      <a:pt x="170" y="260"/>
                    </a:cubicBezTo>
                    <a:cubicBezTo>
                      <a:pt x="171" y="256"/>
                      <a:pt x="169" y="249"/>
                      <a:pt x="176" y="250"/>
                    </a:cubicBezTo>
                    <a:cubicBezTo>
                      <a:pt x="182" y="258"/>
                      <a:pt x="182" y="270"/>
                      <a:pt x="179" y="281"/>
                    </a:cubicBezTo>
                    <a:cubicBezTo>
                      <a:pt x="177" y="286"/>
                      <a:pt x="182" y="293"/>
                      <a:pt x="176" y="297"/>
                    </a:cubicBezTo>
                    <a:cubicBezTo>
                      <a:pt x="170" y="298"/>
                      <a:pt x="165" y="305"/>
                      <a:pt x="157" y="306"/>
                    </a:cubicBezTo>
                    <a:cubicBezTo>
                      <a:pt x="153" y="298"/>
                      <a:pt x="143" y="297"/>
                      <a:pt x="136" y="295"/>
                    </a:cubicBezTo>
                    <a:close/>
                    <a:moveTo>
                      <a:pt x="236" y="207"/>
                    </a:moveTo>
                    <a:cubicBezTo>
                      <a:pt x="231" y="214"/>
                      <a:pt x="226" y="221"/>
                      <a:pt x="226" y="230"/>
                    </a:cubicBezTo>
                    <a:cubicBezTo>
                      <a:pt x="222" y="247"/>
                      <a:pt x="227" y="265"/>
                      <a:pt x="234" y="281"/>
                    </a:cubicBezTo>
                    <a:cubicBezTo>
                      <a:pt x="249" y="301"/>
                      <a:pt x="276" y="306"/>
                      <a:pt x="299" y="300"/>
                    </a:cubicBezTo>
                    <a:cubicBezTo>
                      <a:pt x="303" y="302"/>
                      <a:pt x="309" y="303"/>
                      <a:pt x="313" y="301"/>
                    </a:cubicBezTo>
                    <a:cubicBezTo>
                      <a:pt x="320" y="287"/>
                      <a:pt x="333" y="275"/>
                      <a:pt x="348" y="268"/>
                    </a:cubicBezTo>
                    <a:cubicBezTo>
                      <a:pt x="363" y="261"/>
                      <a:pt x="383" y="267"/>
                      <a:pt x="399" y="270"/>
                    </a:cubicBezTo>
                    <a:cubicBezTo>
                      <a:pt x="411" y="273"/>
                      <a:pt x="424" y="280"/>
                      <a:pt x="437" y="279"/>
                    </a:cubicBezTo>
                    <a:cubicBezTo>
                      <a:pt x="453" y="280"/>
                      <a:pt x="465" y="265"/>
                      <a:pt x="474" y="254"/>
                    </a:cubicBezTo>
                    <a:cubicBezTo>
                      <a:pt x="475" y="241"/>
                      <a:pt x="483" y="228"/>
                      <a:pt x="475" y="216"/>
                    </a:cubicBezTo>
                    <a:cubicBezTo>
                      <a:pt x="475" y="215"/>
                      <a:pt x="473" y="214"/>
                      <a:pt x="475" y="213"/>
                    </a:cubicBezTo>
                    <a:cubicBezTo>
                      <a:pt x="488" y="205"/>
                      <a:pt x="493" y="190"/>
                      <a:pt x="497" y="177"/>
                    </a:cubicBezTo>
                    <a:cubicBezTo>
                      <a:pt x="498" y="169"/>
                      <a:pt x="496" y="163"/>
                      <a:pt x="493" y="157"/>
                    </a:cubicBezTo>
                    <a:cubicBezTo>
                      <a:pt x="484" y="134"/>
                      <a:pt x="458" y="126"/>
                      <a:pt x="442" y="106"/>
                    </a:cubicBezTo>
                    <a:cubicBezTo>
                      <a:pt x="432" y="93"/>
                      <a:pt x="431" y="76"/>
                      <a:pt x="434" y="59"/>
                    </a:cubicBezTo>
                    <a:cubicBezTo>
                      <a:pt x="427" y="53"/>
                      <a:pt x="419" y="59"/>
                      <a:pt x="411" y="59"/>
                    </a:cubicBezTo>
                    <a:cubicBezTo>
                      <a:pt x="396" y="64"/>
                      <a:pt x="378" y="76"/>
                      <a:pt x="374" y="93"/>
                    </a:cubicBezTo>
                    <a:cubicBezTo>
                      <a:pt x="370" y="100"/>
                      <a:pt x="374" y="109"/>
                      <a:pt x="375" y="117"/>
                    </a:cubicBezTo>
                    <a:cubicBezTo>
                      <a:pt x="366" y="123"/>
                      <a:pt x="363" y="133"/>
                      <a:pt x="359" y="143"/>
                    </a:cubicBezTo>
                    <a:cubicBezTo>
                      <a:pt x="360" y="149"/>
                      <a:pt x="360" y="156"/>
                      <a:pt x="363" y="163"/>
                    </a:cubicBezTo>
                    <a:cubicBezTo>
                      <a:pt x="364" y="168"/>
                      <a:pt x="370" y="168"/>
                      <a:pt x="374" y="170"/>
                    </a:cubicBezTo>
                    <a:cubicBezTo>
                      <a:pt x="378" y="173"/>
                      <a:pt x="375" y="178"/>
                      <a:pt x="375" y="181"/>
                    </a:cubicBezTo>
                    <a:cubicBezTo>
                      <a:pt x="375" y="192"/>
                      <a:pt x="379" y="203"/>
                      <a:pt x="390" y="208"/>
                    </a:cubicBezTo>
                    <a:cubicBezTo>
                      <a:pt x="397" y="208"/>
                      <a:pt x="404" y="208"/>
                      <a:pt x="409" y="202"/>
                    </a:cubicBezTo>
                    <a:cubicBezTo>
                      <a:pt x="412" y="198"/>
                      <a:pt x="415" y="192"/>
                      <a:pt x="414" y="186"/>
                    </a:cubicBezTo>
                    <a:cubicBezTo>
                      <a:pt x="411" y="184"/>
                      <a:pt x="406" y="186"/>
                      <a:pt x="403" y="187"/>
                    </a:cubicBezTo>
                    <a:cubicBezTo>
                      <a:pt x="394" y="185"/>
                      <a:pt x="385" y="179"/>
                      <a:pt x="381" y="171"/>
                    </a:cubicBezTo>
                    <a:cubicBezTo>
                      <a:pt x="375" y="157"/>
                      <a:pt x="383" y="142"/>
                      <a:pt x="393" y="133"/>
                    </a:cubicBezTo>
                    <a:cubicBezTo>
                      <a:pt x="408" y="123"/>
                      <a:pt x="429" y="123"/>
                      <a:pt x="443" y="133"/>
                    </a:cubicBezTo>
                    <a:cubicBezTo>
                      <a:pt x="458" y="145"/>
                      <a:pt x="464" y="164"/>
                      <a:pt x="467" y="182"/>
                    </a:cubicBezTo>
                    <a:cubicBezTo>
                      <a:pt x="467" y="208"/>
                      <a:pt x="456" y="235"/>
                      <a:pt x="432" y="251"/>
                    </a:cubicBezTo>
                    <a:cubicBezTo>
                      <a:pt x="417" y="261"/>
                      <a:pt x="403" y="259"/>
                      <a:pt x="385" y="261"/>
                    </a:cubicBezTo>
                    <a:cubicBezTo>
                      <a:pt x="366" y="257"/>
                      <a:pt x="351" y="242"/>
                      <a:pt x="341" y="227"/>
                    </a:cubicBezTo>
                    <a:cubicBezTo>
                      <a:pt x="336" y="234"/>
                      <a:pt x="334" y="242"/>
                      <a:pt x="327" y="247"/>
                    </a:cubicBezTo>
                    <a:cubicBezTo>
                      <a:pt x="319" y="255"/>
                      <a:pt x="309" y="262"/>
                      <a:pt x="298" y="258"/>
                    </a:cubicBezTo>
                    <a:cubicBezTo>
                      <a:pt x="295" y="257"/>
                      <a:pt x="293" y="255"/>
                      <a:pt x="290" y="257"/>
                    </a:cubicBezTo>
                    <a:cubicBezTo>
                      <a:pt x="285" y="264"/>
                      <a:pt x="276" y="264"/>
                      <a:pt x="270" y="267"/>
                    </a:cubicBezTo>
                    <a:cubicBezTo>
                      <a:pt x="262" y="269"/>
                      <a:pt x="256" y="266"/>
                      <a:pt x="251" y="261"/>
                    </a:cubicBezTo>
                    <a:cubicBezTo>
                      <a:pt x="244" y="254"/>
                      <a:pt x="241" y="242"/>
                      <a:pt x="244" y="231"/>
                    </a:cubicBezTo>
                    <a:cubicBezTo>
                      <a:pt x="244" y="224"/>
                      <a:pt x="253" y="226"/>
                      <a:pt x="256" y="220"/>
                    </a:cubicBezTo>
                    <a:cubicBezTo>
                      <a:pt x="258" y="216"/>
                      <a:pt x="257" y="211"/>
                      <a:pt x="253" y="207"/>
                    </a:cubicBezTo>
                    <a:cubicBezTo>
                      <a:pt x="248" y="204"/>
                      <a:pt x="242" y="205"/>
                      <a:pt x="236" y="207"/>
                    </a:cubicBezTo>
                    <a:close/>
                    <a:moveTo>
                      <a:pt x="226" y="510"/>
                    </a:moveTo>
                    <a:cubicBezTo>
                      <a:pt x="225" y="518"/>
                      <a:pt x="225" y="518"/>
                      <a:pt x="225" y="518"/>
                    </a:cubicBezTo>
                    <a:cubicBezTo>
                      <a:pt x="227" y="534"/>
                      <a:pt x="227" y="553"/>
                      <a:pt x="245" y="558"/>
                    </a:cubicBezTo>
                    <a:cubicBezTo>
                      <a:pt x="250" y="561"/>
                      <a:pt x="254" y="556"/>
                      <a:pt x="257" y="552"/>
                    </a:cubicBezTo>
                    <a:cubicBezTo>
                      <a:pt x="258" y="550"/>
                      <a:pt x="260" y="546"/>
                      <a:pt x="258" y="544"/>
                    </a:cubicBezTo>
                    <a:cubicBezTo>
                      <a:pt x="252" y="540"/>
                      <a:pt x="247" y="538"/>
                      <a:pt x="239" y="538"/>
                    </a:cubicBezTo>
                    <a:cubicBezTo>
                      <a:pt x="233" y="533"/>
                      <a:pt x="230" y="524"/>
                      <a:pt x="231" y="514"/>
                    </a:cubicBezTo>
                    <a:cubicBezTo>
                      <a:pt x="234" y="505"/>
                      <a:pt x="240" y="495"/>
                      <a:pt x="249" y="490"/>
                    </a:cubicBezTo>
                    <a:cubicBezTo>
                      <a:pt x="251" y="489"/>
                      <a:pt x="254" y="490"/>
                      <a:pt x="256" y="488"/>
                    </a:cubicBezTo>
                    <a:cubicBezTo>
                      <a:pt x="265" y="488"/>
                      <a:pt x="271" y="485"/>
                      <a:pt x="279" y="489"/>
                    </a:cubicBezTo>
                    <a:cubicBezTo>
                      <a:pt x="286" y="491"/>
                      <a:pt x="292" y="497"/>
                      <a:pt x="299" y="501"/>
                    </a:cubicBezTo>
                    <a:cubicBezTo>
                      <a:pt x="301" y="503"/>
                      <a:pt x="299" y="507"/>
                      <a:pt x="303" y="508"/>
                    </a:cubicBezTo>
                    <a:cubicBezTo>
                      <a:pt x="312" y="504"/>
                      <a:pt x="320" y="511"/>
                      <a:pt x="329" y="514"/>
                    </a:cubicBezTo>
                    <a:cubicBezTo>
                      <a:pt x="336" y="520"/>
                      <a:pt x="340" y="529"/>
                      <a:pt x="342" y="537"/>
                    </a:cubicBezTo>
                    <a:cubicBezTo>
                      <a:pt x="345" y="538"/>
                      <a:pt x="345" y="538"/>
                      <a:pt x="345" y="538"/>
                    </a:cubicBezTo>
                    <a:cubicBezTo>
                      <a:pt x="350" y="532"/>
                      <a:pt x="354" y="525"/>
                      <a:pt x="361" y="521"/>
                    </a:cubicBezTo>
                    <a:cubicBezTo>
                      <a:pt x="365" y="517"/>
                      <a:pt x="374" y="519"/>
                      <a:pt x="372" y="511"/>
                    </a:cubicBezTo>
                    <a:cubicBezTo>
                      <a:pt x="368" y="508"/>
                      <a:pt x="365" y="514"/>
                      <a:pt x="361" y="514"/>
                    </a:cubicBezTo>
                    <a:cubicBezTo>
                      <a:pt x="329" y="505"/>
                      <a:pt x="329" y="505"/>
                      <a:pt x="329" y="505"/>
                    </a:cubicBezTo>
                    <a:cubicBezTo>
                      <a:pt x="316" y="500"/>
                      <a:pt x="308" y="488"/>
                      <a:pt x="298" y="479"/>
                    </a:cubicBezTo>
                    <a:cubicBezTo>
                      <a:pt x="280" y="473"/>
                      <a:pt x="264" y="480"/>
                      <a:pt x="247" y="484"/>
                    </a:cubicBezTo>
                    <a:cubicBezTo>
                      <a:pt x="237" y="489"/>
                      <a:pt x="231" y="500"/>
                      <a:pt x="226" y="510"/>
                    </a:cubicBezTo>
                    <a:close/>
                    <a:moveTo>
                      <a:pt x="244" y="208"/>
                    </a:moveTo>
                    <a:cubicBezTo>
                      <a:pt x="229" y="221"/>
                      <a:pt x="232" y="239"/>
                      <a:pt x="232" y="256"/>
                    </a:cubicBezTo>
                    <a:cubicBezTo>
                      <a:pt x="237" y="275"/>
                      <a:pt x="253" y="288"/>
                      <a:pt x="270" y="293"/>
                    </a:cubicBezTo>
                    <a:cubicBezTo>
                      <a:pt x="282" y="295"/>
                      <a:pt x="295" y="296"/>
                      <a:pt x="308" y="295"/>
                    </a:cubicBezTo>
                    <a:cubicBezTo>
                      <a:pt x="310" y="292"/>
                      <a:pt x="312" y="292"/>
                      <a:pt x="313" y="289"/>
                    </a:cubicBezTo>
                    <a:cubicBezTo>
                      <a:pt x="322" y="277"/>
                      <a:pt x="334" y="266"/>
                      <a:pt x="348" y="260"/>
                    </a:cubicBezTo>
                    <a:cubicBezTo>
                      <a:pt x="350" y="257"/>
                      <a:pt x="357" y="261"/>
                      <a:pt x="358" y="256"/>
                    </a:cubicBezTo>
                    <a:cubicBezTo>
                      <a:pt x="352" y="252"/>
                      <a:pt x="349" y="246"/>
                      <a:pt x="345" y="240"/>
                    </a:cubicBezTo>
                    <a:cubicBezTo>
                      <a:pt x="342" y="240"/>
                      <a:pt x="342" y="240"/>
                      <a:pt x="342" y="240"/>
                    </a:cubicBezTo>
                    <a:cubicBezTo>
                      <a:pt x="333" y="250"/>
                      <a:pt x="321" y="260"/>
                      <a:pt x="305" y="260"/>
                    </a:cubicBezTo>
                    <a:cubicBezTo>
                      <a:pt x="301" y="261"/>
                      <a:pt x="297" y="259"/>
                      <a:pt x="294" y="261"/>
                    </a:cubicBezTo>
                    <a:cubicBezTo>
                      <a:pt x="290" y="271"/>
                      <a:pt x="278" y="272"/>
                      <a:pt x="268" y="273"/>
                    </a:cubicBezTo>
                    <a:cubicBezTo>
                      <a:pt x="255" y="273"/>
                      <a:pt x="243" y="264"/>
                      <a:pt x="238" y="252"/>
                    </a:cubicBezTo>
                    <a:cubicBezTo>
                      <a:pt x="238" y="228"/>
                      <a:pt x="238" y="228"/>
                      <a:pt x="238" y="228"/>
                    </a:cubicBezTo>
                    <a:cubicBezTo>
                      <a:pt x="238" y="223"/>
                      <a:pt x="244" y="224"/>
                      <a:pt x="246" y="220"/>
                    </a:cubicBezTo>
                    <a:cubicBezTo>
                      <a:pt x="249" y="216"/>
                      <a:pt x="253" y="213"/>
                      <a:pt x="249" y="209"/>
                    </a:cubicBezTo>
                    <a:cubicBezTo>
                      <a:pt x="247" y="207"/>
                      <a:pt x="246" y="208"/>
                      <a:pt x="244" y="208"/>
                    </a:cubicBezTo>
                    <a:close/>
                    <a:moveTo>
                      <a:pt x="254" y="375"/>
                    </a:moveTo>
                    <a:cubicBezTo>
                      <a:pt x="236" y="384"/>
                      <a:pt x="236" y="384"/>
                      <a:pt x="236" y="384"/>
                    </a:cubicBezTo>
                    <a:cubicBezTo>
                      <a:pt x="235" y="386"/>
                      <a:pt x="234" y="387"/>
                      <a:pt x="236" y="389"/>
                    </a:cubicBezTo>
                    <a:cubicBezTo>
                      <a:pt x="249" y="393"/>
                      <a:pt x="262" y="401"/>
                      <a:pt x="267" y="414"/>
                    </a:cubicBezTo>
                    <a:cubicBezTo>
                      <a:pt x="269" y="422"/>
                      <a:pt x="263" y="432"/>
                      <a:pt x="273" y="437"/>
                    </a:cubicBezTo>
                    <a:cubicBezTo>
                      <a:pt x="284" y="436"/>
                      <a:pt x="296" y="431"/>
                      <a:pt x="308" y="434"/>
                    </a:cubicBezTo>
                    <a:cubicBezTo>
                      <a:pt x="313" y="418"/>
                      <a:pt x="323" y="397"/>
                      <a:pt x="343" y="393"/>
                    </a:cubicBezTo>
                    <a:cubicBezTo>
                      <a:pt x="353" y="391"/>
                      <a:pt x="364" y="392"/>
                      <a:pt x="372" y="389"/>
                    </a:cubicBezTo>
                    <a:cubicBezTo>
                      <a:pt x="387" y="389"/>
                      <a:pt x="395" y="403"/>
                      <a:pt x="400" y="414"/>
                    </a:cubicBezTo>
                    <a:cubicBezTo>
                      <a:pt x="402" y="422"/>
                      <a:pt x="402" y="432"/>
                      <a:pt x="395" y="438"/>
                    </a:cubicBezTo>
                    <a:cubicBezTo>
                      <a:pt x="389" y="441"/>
                      <a:pt x="382" y="441"/>
                      <a:pt x="374" y="440"/>
                    </a:cubicBezTo>
                    <a:cubicBezTo>
                      <a:pt x="364" y="436"/>
                      <a:pt x="363" y="419"/>
                      <a:pt x="349" y="423"/>
                    </a:cubicBezTo>
                    <a:cubicBezTo>
                      <a:pt x="344" y="426"/>
                      <a:pt x="339" y="428"/>
                      <a:pt x="336" y="434"/>
                    </a:cubicBezTo>
                    <a:cubicBezTo>
                      <a:pt x="331" y="440"/>
                      <a:pt x="335" y="448"/>
                      <a:pt x="338" y="454"/>
                    </a:cubicBezTo>
                    <a:cubicBezTo>
                      <a:pt x="345" y="465"/>
                      <a:pt x="357" y="472"/>
                      <a:pt x="369" y="475"/>
                    </a:cubicBezTo>
                    <a:cubicBezTo>
                      <a:pt x="385" y="475"/>
                      <a:pt x="400" y="475"/>
                      <a:pt x="412" y="464"/>
                    </a:cubicBezTo>
                    <a:cubicBezTo>
                      <a:pt x="422" y="459"/>
                      <a:pt x="427" y="449"/>
                      <a:pt x="432" y="441"/>
                    </a:cubicBezTo>
                    <a:cubicBezTo>
                      <a:pt x="441" y="441"/>
                      <a:pt x="448" y="434"/>
                      <a:pt x="455" y="431"/>
                    </a:cubicBezTo>
                    <a:cubicBezTo>
                      <a:pt x="473" y="418"/>
                      <a:pt x="475" y="396"/>
                      <a:pt x="472" y="376"/>
                    </a:cubicBezTo>
                    <a:cubicBezTo>
                      <a:pt x="472" y="361"/>
                      <a:pt x="460" y="351"/>
                      <a:pt x="452" y="340"/>
                    </a:cubicBezTo>
                    <a:cubicBezTo>
                      <a:pt x="443" y="333"/>
                      <a:pt x="430" y="332"/>
                      <a:pt x="420" y="327"/>
                    </a:cubicBezTo>
                    <a:cubicBezTo>
                      <a:pt x="412" y="316"/>
                      <a:pt x="412" y="316"/>
                      <a:pt x="412" y="316"/>
                    </a:cubicBezTo>
                    <a:cubicBezTo>
                      <a:pt x="401" y="302"/>
                      <a:pt x="381" y="301"/>
                      <a:pt x="365" y="306"/>
                    </a:cubicBezTo>
                    <a:cubicBezTo>
                      <a:pt x="357" y="310"/>
                      <a:pt x="348" y="315"/>
                      <a:pt x="344" y="324"/>
                    </a:cubicBezTo>
                    <a:cubicBezTo>
                      <a:pt x="343" y="330"/>
                      <a:pt x="345" y="336"/>
                      <a:pt x="347" y="342"/>
                    </a:cubicBezTo>
                    <a:cubicBezTo>
                      <a:pt x="349" y="348"/>
                      <a:pt x="357" y="346"/>
                      <a:pt x="362" y="349"/>
                    </a:cubicBezTo>
                    <a:cubicBezTo>
                      <a:pt x="364" y="346"/>
                      <a:pt x="366" y="341"/>
                      <a:pt x="370" y="341"/>
                    </a:cubicBezTo>
                    <a:cubicBezTo>
                      <a:pt x="376" y="338"/>
                      <a:pt x="382" y="340"/>
                      <a:pt x="387" y="343"/>
                    </a:cubicBezTo>
                    <a:cubicBezTo>
                      <a:pt x="394" y="346"/>
                      <a:pt x="395" y="353"/>
                      <a:pt x="397" y="360"/>
                    </a:cubicBezTo>
                    <a:cubicBezTo>
                      <a:pt x="397" y="367"/>
                      <a:pt x="392" y="373"/>
                      <a:pt x="386" y="377"/>
                    </a:cubicBezTo>
                    <a:cubicBezTo>
                      <a:pt x="379" y="380"/>
                      <a:pt x="371" y="384"/>
                      <a:pt x="364" y="382"/>
                    </a:cubicBezTo>
                    <a:cubicBezTo>
                      <a:pt x="346" y="387"/>
                      <a:pt x="330" y="378"/>
                      <a:pt x="320" y="363"/>
                    </a:cubicBezTo>
                    <a:cubicBezTo>
                      <a:pt x="316" y="357"/>
                      <a:pt x="315" y="350"/>
                      <a:pt x="310" y="344"/>
                    </a:cubicBezTo>
                    <a:cubicBezTo>
                      <a:pt x="296" y="344"/>
                      <a:pt x="284" y="343"/>
                      <a:pt x="271" y="338"/>
                    </a:cubicBezTo>
                    <a:cubicBezTo>
                      <a:pt x="269" y="340"/>
                      <a:pt x="269" y="340"/>
                      <a:pt x="269" y="340"/>
                    </a:cubicBezTo>
                    <a:cubicBezTo>
                      <a:pt x="265" y="352"/>
                      <a:pt x="264" y="367"/>
                      <a:pt x="254" y="375"/>
                    </a:cubicBezTo>
                    <a:close/>
                    <a:moveTo>
                      <a:pt x="267" y="374"/>
                    </a:moveTo>
                    <a:cubicBezTo>
                      <a:pt x="262" y="379"/>
                      <a:pt x="256" y="382"/>
                      <a:pt x="252" y="387"/>
                    </a:cubicBezTo>
                    <a:cubicBezTo>
                      <a:pt x="267" y="396"/>
                      <a:pt x="275" y="411"/>
                      <a:pt x="277" y="427"/>
                    </a:cubicBezTo>
                    <a:cubicBezTo>
                      <a:pt x="284" y="428"/>
                      <a:pt x="293" y="425"/>
                      <a:pt x="300" y="425"/>
                    </a:cubicBezTo>
                    <a:cubicBezTo>
                      <a:pt x="303" y="423"/>
                      <a:pt x="303" y="419"/>
                      <a:pt x="306" y="417"/>
                    </a:cubicBezTo>
                    <a:cubicBezTo>
                      <a:pt x="312" y="405"/>
                      <a:pt x="321" y="396"/>
                      <a:pt x="331" y="387"/>
                    </a:cubicBezTo>
                    <a:cubicBezTo>
                      <a:pt x="327" y="381"/>
                      <a:pt x="319" y="377"/>
                      <a:pt x="315" y="371"/>
                    </a:cubicBezTo>
                    <a:cubicBezTo>
                      <a:pt x="311" y="364"/>
                      <a:pt x="309" y="357"/>
                      <a:pt x="304" y="353"/>
                    </a:cubicBezTo>
                    <a:cubicBezTo>
                      <a:pt x="294" y="353"/>
                      <a:pt x="284" y="350"/>
                      <a:pt x="274" y="349"/>
                    </a:cubicBezTo>
                    <a:cubicBezTo>
                      <a:pt x="272" y="357"/>
                      <a:pt x="271" y="366"/>
                      <a:pt x="267" y="374"/>
                    </a:cubicBezTo>
                    <a:close/>
                    <a:moveTo>
                      <a:pt x="267" y="140"/>
                    </a:moveTo>
                    <a:cubicBezTo>
                      <a:pt x="277" y="143"/>
                      <a:pt x="289" y="145"/>
                      <a:pt x="296" y="134"/>
                    </a:cubicBezTo>
                    <a:cubicBezTo>
                      <a:pt x="303" y="128"/>
                      <a:pt x="302" y="118"/>
                      <a:pt x="308" y="112"/>
                    </a:cubicBezTo>
                    <a:cubicBezTo>
                      <a:pt x="310" y="111"/>
                      <a:pt x="312" y="114"/>
                      <a:pt x="312" y="115"/>
                    </a:cubicBezTo>
                    <a:cubicBezTo>
                      <a:pt x="310" y="129"/>
                      <a:pt x="305" y="143"/>
                      <a:pt x="308" y="156"/>
                    </a:cubicBezTo>
                    <a:cubicBezTo>
                      <a:pt x="309" y="163"/>
                      <a:pt x="314" y="169"/>
                      <a:pt x="312" y="176"/>
                    </a:cubicBezTo>
                    <a:cubicBezTo>
                      <a:pt x="309" y="177"/>
                      <a:pt x="306" y="178"/>
                      <a:pt x="304" y="175"/>
                    </a:cubicBezTo>
                    <a:cubicBezTo>
                      <a:pt x="297" y="157"/>
                      <a:pt x="279" y="155"/>
                      <a:pt x="263" y="152"/>
                    </a:cubicBezTo>
                    <a:cubicBezTo>
                      <a:pt x="258" y="149"/>
                      <a:pt x="261" y="140"/>
                      <a:pt x="267" y="140"/>
                    </a:cubicBezTo>
                    <a:close/>
                    <a:moveTo>
                      <a:pt x="264" y="384"/>
                    </a:moveTo>
                    <a:cubicBezTo>
                      <a:pt x="262" y="388"/>
                      <a:pt x="267" y="391"/>
                      <a:pt x="269" y="392"/>
                    </a:cubicBezTo>
                    <a:cubicBezTo>
                      <a:pt x="277" y="399"/>
                      <a:pt x="280" y="409"/>
                      <a:pt x="282" y="419"/>
                    </a:cubicBezTo>
                    <a:cubicBezTo>
                      <a:pt x="285" y="420"/>
                      <a:pt x="291" y="419"/>
                      <a:pt x="295" y="418"/>
                    </a:cubicBezTo>
                    <a:cubicBezTo>
                      <a:pt x="296" y="412"/>
                      <a:pt x="301" y="406"/>
                      <a:pt x="306" y="401"/>
                    </a:cubicBezTo>
                    <a:cubicBezTo>
                      <a:pt x="310" y="397"/>
                      <a:pt x="317" y="394"/>
                      <a:pt x="318" y="388"/>
                    </a:cubicBezTo>
                    <a:cubicBezTo>
                      <a:pt x="309" y="379"/>
                      <a:pt x="304" y="368"/>
                      <a:pt x="300" y="358"/>
                    </a:cubicBezTo>
                    <a:cubicBezTo>
                      <a:pt x="294" y="357"/>
                      <a:pt x="285" y="354"/>
                      <a:pt x="279" y="358"/>
                    </a:cubicBezTo>
                    <a:cubicBezTo>
                      <a:pt x="277" y="367"/>
                      <a:pt x="273" y="378"/>
                      <a:pt x="264" y="384"/>
                    </a:cubicBezTo>
                    <a:close/>
                    <a:moveTo>
                      <a:pt x="280" y="616"/>
                    </a:moveTo>
                    <a:cubicBezTo>
                      <a:pt x="275" y="618"/>
                      <a:pt x="269" y="617"/>
                      <a:pt x="265" y="622"/>
                    </a:cubicBezTo>
                    <a:cubicBezTo>
                      <a:pt x="265" y="624"/>
                      <a:pt x="265" y="626"/>
                      <a:pt x="266" y="627"/>
                    </a:cubicBezTo>
                    <a:cubicBezTo>
                      <a:pt x="274" y="629"/>
                      <a:pt x="280" y="625"/>
                      <a:pt x="287" y="624"/>
                    </a:cubicBezTo>
                    <a:cubicBezTo>
                      <a:pt x="300" y="625"/>
                      <a:pt x="305" y="638"/>
                      <a:pt x="307" y="648"/>
                    </a:cubicBezTo>
                    <a:cubicBezTo>
                      <a:pt x="310" y="650"/>
                      <a:pt x="311" y="647"/>
                      <a:pt x="314" y="647"/>
                    </a:cubicBezTo>
                    <a:cubicBezTo>
                      <a:pt x="317" y="645"/>
                      <a:pt x="319" y="641"/>
                      <a:pt x="319" y="637"/>
                    </a:cubicBezTo>
                    <a:cubicBezTo>
                      <a:pt x="312" y="627"/>
                      <a:pt x="308" y="613"/>
                      <a:pt x="311" y="601"/>
                    </a:cubicBezTo>
                    <a:cubicBezTo>
                      <a:pt x="312" y="599"/>
                      <a:pt x="309" y="597"/>
                      <a:pt x="307" y="597"/>
                    </a:cubicBezTo>
                    <a:cubicBezTo>
                      <a:pt x="301" y="609"/>
                      <a:pt x="289" y="610"/>
                      <a:pt x="280" y="616"/>
                    </a:cubicBezTo>
                    <a:close/>
                    <a:moveTo>
                      <a:pt x="352" y="430"/>
                    </a:moveTo>
                    <a:cubicBezTo>
                      <a:pt x="346" y="432"/>
                      <a:pt x="339" y="440"/>
                      <a:pt x="343" y="448"/>
                    </a:cubicBezTo>
                    <a:cubicBezTo>
                      <a:pt x="349" y="454"/>
                      <a:pt x="354" y="464"/>
                      <a:pt x="363" y="466"/>
                    </a:cubicBezTo>
                    <a:cubicBezTo>
                      <a:pt x="384" y="472"/>
                      <a:pt x="407" y="464"/>
                      <a:pt x="420" y="447"/>
                    </a:cubicBezTo>
                    <a:cubicBezTo>
                      <a:pt x="423" y="443"/>
                      <a:pt x="421" y="437"/>
                      <a:pt x="425" y="434"/>
                    </a:cubicBezTo>
                    <a:cubicBezTo>
                      <a:pt x="432" y="432"/>
                      <a:pt x="441" y="432"/>
                      <a:pt x="447" y="426"/>
                    </a:cubicBezTo>
                    <a:cubicBezTo>
                      <a:pt x="466" y="414"/>
                      <a:pt x="466" y="388"/>
                      <a:pt x="463" y="369"/>
                    </a:cubicBezTo>
                    <a:cubicBezTo>
                      <a:pt x="457" y="359"/>
                      <a:pt x="450" y="347"/>
                      <a:pt x="439" y="342"/>
                    </a:cubicBezTo>
                    <a:cubicBezTo>
                      <a:pt x="431" y="336"/>
                      <a:pt x="422" y="340"/>
                      <a:pt x="415" y="336"/>
                    </a:cubicBezTo>
                    <a:cubicBezTo>
                      <a:pt x="410" y="326"/>
                      <a:pt x="404" y="317"/>
                      <a:pt x="394" y="313"/>
                    </a:cubicBezTo>
                    <a:cubicBezTo>
                      <a:pt x="379" y="308"/>
                      <a:pt x="364" y="314"/>
                      <a:pt x="354" y="323"/>
                    </a:cubicBezTo>
                    <a:cubicBezTo>
                      <a:pt x="351" y="328"/>
                      <a:pt x="351" y="335"/>
                      <a:pt x="354" y="338"/>
                    </a:cubicBezTo>
                    <a:cubicBezTo>
                      <a:pt x="355" y="339"/>
                      <a:pt x="356" y="339"/>
                      <a:pt x="358" y="338"/>
                    </a:cubicBezTo>
                    <a:cubicBezTo>
                      <a:pt x="361" y="335"/>
                      <a:pt x="366" y="333"/>
                      <a:pt x="370" y="331"/>
                    </a:cubicBezTo>
                    <a:cubicBezTo>
                      <a:pt x="382" y="328"/>
                      <a:pt x="395" y="333"/>
                      <a:pt x="402" y="343"/>
                    </a:cubicBezTo>
                    <a:cubicBezTo>
                      <a:pt x="410" y="348"/>
                      <a:pt x="401" y="362"/>
                      <a:pt x="411" y="365"/>
                    </a:cubicBezTo>
                    <a:cubicBezTo>
                      <a:pt x="411" y="358"/>
                      <a:pt x="414" y="352"/>
                      <a:pt x="412" y="346"/>
                    </a:cubicBezTo>
                    <a:cubicBezTo>
                      <a:pt x="414" y="343"/>
                      <a:pt x="416" y="347"/>
                      <a:pt x="419" y="346"/>
                    </a:cubicBezTo>
                    <a:cubicBezTo>
                      <a:pt x="434" y="348"/>
                      <a:pt x="449" y="357"/>
                      <a:pt x="456" y="372"/>
                    </a:cubicBezTo>
                    <a:cubicBezTo>
                      <a:pt x="461" y="387"/>
                      <a:pt x="460" y="403"/>
                      <a:pt x="450" y="416"/>
                    </a:cubicBezTo>
                    <a:cubicBezTo>
                      <a:pt x="443" y="423"/>
                      <a:pt x="431" y="427"/>
                      <a:pt x="421" y="424"/>
                    </a:cubicBezTo>
                    <a:cubicBezTo>
                      <a:pt x="420" y="422"/>
                      <a:pt x="414" y="419"/>
                      <a:pt x="417" y="416"/>
                    </a:cubicBezTo>
                    <a:cubicBezTo>
                      <a:pt x="424" y="415"/>
                      <a:pt x="430" y="412"/>
                      <a:pt x="435" y="409"/>
                    </a:cubicBezTo>
                    <a:cubicBezTo>
                      <a:pt x="440" y="404"/>
                      <a:pt x="446" y="400"/>
                      <a:pt x="447" y="393"/>
                    </a:cubicBezTo>
                    <a:cubicBezTo>
                      <a:pt x="442" y="382"/>
                      <a:pt x="433" y="373"/>
                      <a:pt x="422" y="366"/>
                    </a:cubicBezTo>
                    <a:cubicBezTo>
                      <a:pt x="420" y="366"/>
                      <a:pt x="416" y="365"/>
                      <a:pt x="415" y="367"/>
                    </a:cubicBezTo>
                    <a:cubicBezTo>
                      <a:pt x="422" y="373"/>
                      <a:pt x="430" y="381"/>
                      <a:pt x="437" y="388"/>
                    </a:cubicBezTo>
                    <a:cubicBezTo>
                      <a:pt x="441" y="399"/>
                      <a:pt x="425" y="402"/>
                      <a:pt x="420" y="409"/>
                    </a:cubicBezTo>
                    <a:cubicBezTo>
                      <a:pt x="416" y="408"/>
                      <a:pt x="412" y="409"/>
                      <a:pt x="409" y="412"/>
                    </a:cubicBezTo>
                    <a:cubicBezTo>
                      <a:pt x="410" y="421"/>
                      <a:pt x="411" y="432"/>
                      <a:pt x="405" y="439"/>
                    </a:cubicBezTo>
                    <a:cubicBezTo>
                      <a:pt x="400" y="448"/>
                      <a:pt x="389" y="447"/>
                      <a:pt x="381" y="449"/>
                    </a:cubicBezTo>
                    <a:cubicBezTo>
                      <a:pt x="375" y="448"/>
                      <a:pt x="368" y="446"/>
                      <a:pt x="364" y="441"/>
                    </a:cubicBezTo>
                    <a:cubicBezTo>
                      <a:pt x="358" y="438"/>
                      <a:pt x="359" y="431"/>
                      <a:pt x="352" y="430"/>
                    </a:cubicBezTo>
                    <a:close/>
                    <a:moveTo>
                      <a:pt x="384" y="118"/>
                    </a:moveTo>
                    <a:cubicBezTo>
                      <a:pt x="384" y="109"/>
                      <a:pt x="378" y="102"/>
                      <a:pt x="381" y="93"/>
                    </a:cubicBezTo>
                    <a:cubicBezTo>
                      <a:pt x="388" y="76"/>
                      <a:pt x="405" y="65"/>
                      <a:pt x="424" y="64"/>
                    </a:cubicBezTo>
                    <a:cubicBezTo>
                      <a:pt x="430" y="67"/>
                      <a:pt x="423" y="72"/>
                      <a:pt x="424" y="76"/>
                    </a:cubicBezTo>
                    <a:cubicBezTo>
                      <a:pt x="420" y="94"/>
                      <a:pt x="431" y="110"/>
                      <a:pt x="445" y="120"/>
                    </a:cubicBezTo>
                    <a:cubicBezTo>
                      <a:pt x="446" y="123"/>
                      <a:pt x="444" y="122"/>
                      <a:pt x="442" y="122"/>
                    </a:cubicBezTo>
                    <a:cubicBezTo>
                      <a:pt x="439" y="122"/>
                      <a:pt x="435" y="119"/>
                      <a:pt x="432" y="118"/>
                    </a:cubicBezTo>
                    <a:cubicBezTo>
                      <a:pt x="413" y="116"/>
                      <a:pt x="392" y="117"/>
                      <a:pt x="379" y="134"/>
                    </a:cubicBezTo>
                    <a:cubicBezTo>
                      <a:pt x="378" y="142"/>
                      <a:pt x="374" y="148"/>
                      <a:pt x="373" y="155"/>
                    </a:cubicBezTo>
                    <a:cubicBezTo>
                      <a:pt x="371" y="158"/>
                      <a:pt x="369" y="154"/>
                      <a:pt x="369" y="153"/>
                    </a:cubicBezTo>
                    <a:cubicBezTo>
                      <a:pt x="368" y="150"/>
                      <a:pt x="368" y="150"/>
                      <a:pt x="368" y="150"/>
                    </a:cubicBezTo>
                    <a:cubicBezTo>
                      <a:pt x="371" y="138"/>
                      <a:pt x="374" y="126"/>
                      <a:pt x="384" y="118"/>
                    </a:cubicBezTo>
                    <a:close/>
                    <a:moveTo>
                      <a:pt x="384" y="581"/>
                    </a:moveTo>
                    <a:cubicBezTo>
                      <a:pt x="374" y="587"/>
                      <a:pt x="369" y="599"/>
                      <a:pt x="369" y="611"/>
                    </a:cubicBezTo>
                    <a:cubicBezTo>
                      <a:pt x="371" y="620"/>
                      <a:pt x="375" y="629"/>
                      <a:pt x="382" y="636"/>
                    </a:cubicBezTo>
                    <a:cubicBezTo>
                      <a:pt x="385" y="641"/>
                      <a:pt x="381" y="645"/>
                      <a:pt x="380" y="650"/>
                    </a:cubicBezTo>
                    <a:cubicBezTo>
                      <a:pt x="378" y="663"/>
                      <a:pt x="383" y="676"/>
                      <a:pt x="390" y="687"/>
                    </a:cubicBezTo>
                    <a:cubicBezTo>
                      <a:pt x="398" y="694"/>
                      <a:pt x="407" y="700"/>
                      <a:pt x="418" y="700"/>
                    </a:cubicBezTo>
                    <a:cubicBezTo>
                      <a:pt x="428" y="695"/>
                      <a:pt x="420" y="682"/>
                      <a:pt x="427" y="675"/>
                    </a:cubicBezTo>
                    <a:cubicBezTo>
                      <a:pt x="432" y="663"/>
                      <a:pt x="442" y="652"/>
                      <a:pt x="453" y="645"/>
                    </a:cubicBezTo>
                    <a:cubicBezTo>
                      <a:pt x="453" y="644"/>
                      <a:pt x="452" y="644"/>
                      <a:pt x="451" y="644"/>
                    </a:cubicBezTo>
                    <a:cubicBezTo>
                      <a:pt x="436" y="649"/>
                      <a:pt x="421" y="647"/>
                      <a:pt x="406" y="644"/>
                    </a:cubicBezTo>
                    <a:cubicBezTo>
                      <a:pt x="390" y="637"/>
                      <a:pt x="388" y="620"/>
                      <a:pt x="387" y="606"/>
                    </a:cubicBezTo>
                    <a:cubicBezTo>
                      <a:pt x="387" y="592"/>
                      <a:pt x="395" y="581"/>
                      <a:pt x="407" y="575"/>
                    </a:cubicBezTo>
                    <a:cubicBezTo>
                      <a:pt x="408" y="574"/>
                      <a:pt x="406" y="573"/>
                      <a:pt x="405" y="573"/>
                    </a:cubicBezTo>
                    <a:cubicBezTo>
                      <a:pt x="398" y="574"/>
                      <a:pt x="390" y="575"/>
                      <a:pt x="384" y="581"/>
                    </a:cubicBezTo>
                    <a:close/>
                    <a:moveTo>
                      <a:pt x="372" y="358"/>
                    </a:moveTo>
                    <a:cubicBezTo>
                      <a:pt x="372" y="358"/>
                      <a:pt x="371" y="358"/>
                      <a:pt x="371" y="360"/>
                    </a:cubicBezTo>
                    <a:cubicBezTo>
                      <a:pt x="372" y="360"/>
                      <a:pt x="373" y="360"/>
                      <a:pt x="374" y="359"/>
                    </a:cubicBezTo>
                    <a:cubicBezTo>
                      <a:pt x="372" y="358"/>
                      <a:pt x="372" y="358"/>
                      <a:pt x="372" y="358"/>
                    </a:cubicBezTo>
                    <a:close/>
                    <a:moveTo>
                      <a:pt x="60" y="327"/>
                    </a:moveTo>
                    <a:cubicBezTo>
                      <a:pt x="55" y="331"/>
                      <a:pt x="49" y="334"/>
                      <a:pt x="49" y="341"/>
                    </a:cubicBezTo>
                    <a:cubicBezTo>
                      <a:pt x="50" y="347"/>
                      <a:pt x="56" y="346"/>
                      <a:pt x="60" y="346"/>
                    </a:cubicBezTo>
                    <a:cubicBezTo>
                      <a:pt x="67" y="347"/>
                      <a:pt x="73" y="356"/>
                      <a:pt x="76" y="362"/>
                    </a:cubicBezTo>
                    <a:cubicBezTo>
                      <a:pt x="88" y="374"/>
                      <a:pt x="105" y="378"/>
                      <a:pt x="122" y="373"/>
                    </a:cubicBezTo>
                    <a:cubicBezTo>
                      <a:pt x="129" y="378"/>
                      <a:pt x="139" y="382"/>
                      <a:pt x="148" y="378"/>
                    </a:cubicBezTo>
                    <a:cubicBezTo>
                      <a:pt x="153" y="378"/>
                      <a:pt x="157" y="372"/>
                      <a:pt x="162" y="373"/>
                    </a:cubicBezTo>
                    <a:cubicBezTo>
                      <a:pt x="166" y="378"/>
                      <a:pt x="173" y="381"/>
                      <a:pt x="174" y="387"/>
                    </a:cubicBezTo>
                    <a:cubicBezTo>
                      <a:pt x="172" y="393"/>
                      <a:pt x="168" y="397"/>
                      <a:pt x="162" y="398"/>
                    </a:cubicBezTo>
                    <a:cubicBezTo>
                      <a:pt x="149" y="385"/>
                      <a:pt x="130" y="388"/>
                      <a:pt x="114" y="394"/>
                    </a:cubicBezTo>
                    <a:cubicBezTo>
                      <a:pt x="110" y="392"/>
                      <a:pt x="104" y="393"/>
                      <a:pt x="99" y="394"/>
                    </a:cubicBezTo>
                    <a:cubicBezTo>
                      <a:pt x="83" y="397"/>
                      <a:pt x="78" y="414"/>
                      <a:pt x="71" y="425"/>
                    </a:cubicBezTo>
                    <a:cubicBezTo>
                      <a:pt x="66" y="431"/>
                      <a:pt x="59" y="429"/>
                      <a:pt x="52" y="428"/>
                    </a:cubicBezTo>
                    <a:cubicBezTo>
                      <a:pt x="50" y="431"/>
                      <a:pt x="52" y="436"/>
                      <a:pt x="53" y="440"/>
                    </a:cubicBezTo>
                    <a:cubicBezTo>
                      <a:pt x="55" y="450"/>
                      <a:pt x="64" y="455"/>
                      <a:pt x="70" y="461"/>
                    </a:cubicBezTo>
                    <a:cubicBezTo>
                      <a:pt x="78" y="465"/>
                      <a:pt x="88" y="468"/>
                      <a:pt x="97" y="464"/>
                    </a:cubicBezTo>
                    <a:cubicBezTo>
                      <a:pt x="102" y="466"/>
                      <a:pt x="108" y="462"/>
                      <a:pt x="112" y="463"/>
                    </a:cubicBezTo>
                    <a:cubicBezTo>
                      <a:pt x="117" y="468"/>
                      <a:pt x="123" y="470"/>
                      <a:pt x="130" y="472"/>
                    </a:cubicBezTo>
                    <a:cubicBezTo>
                      <a:pt x="137" y="471"/>
                      <a:pt x="146" y="472"/>
                      <a:pt x="151" y="466"/>
                    </a:cubicBezTo>
                    <a:cubicBezTo>
                      <a:pt x="157" y="463"/>
                      <a:pt x="157" y="458"/>
                      <a:pt x="163" y="455"/>
                    </a:cubicBezTo>
                    <a:cubicBezTo>
                      <a:pt x="167" y="460"/>
                      <a:pt x="173" y="460"/>
                      <a:pt x="176" y="465"/>
                    </a:cubicBezTo>
                    <a:cubicBezTo>
                      <a:pt x="173" y="473"/>
                      <a:pt x="173" y="473"/>
                      <a:pt x="173" y="473"/>
                    </a:cubicBezTo>
                    <a:cubicBezTo>
                      <a:pt x="167" y="490"/>
                      <a:pt x="178" y="507"/>
                      <a:pt x="167" y="522"/>
                    </a:cubicBezTo>
                    <a:cubicBezTo>
                      <a:pt x="164" y="524"/>
                      <a:pt x="161" y="526"/>
                      <a:pt x="157" y="524"/>
                    </a:cubicBezTo>
                    <a:cubicBezTo>
                      <a:pt x="148" y="520"/>
                      <a:pt x="160" y="512"/>
                      <a:pt x="154" y="505"/>
                    </a:cubicBezTo>
                    <a:cubicBezTo>
                      <a:pt x="146" y="496"/>
                      <a:pt x="133" y="495"/>
                      <a:pt x="122" y="499"/>
                    </a:cubicBezTo>
                    <a:cubicBezTo>
                      <a:pt x="110" y="501"/>
                      <a:pt x="110" y="514"/>
                      <a:pt x="105" y="522"/>
                    </a:cubicBezTo>
                    <a:cubicBezTo>
                      <a:pt x="103" y="540"/>
                      <a:pt x="109" y="559"/>
                      <a:pt x="124" y="569"/>
                    </a:cubicBezTo>
                    <a:cubicBezTo>
                      <a:pt x="122" y="580"/>
                      <a:pt x="127" y="588"/>
                      <a:pt x="134" y="594"/>
                    </a:cubicBezTo>
                    <a:cubicBezTo>
                      <a:pt x="147" y="606"/>
                      <a:pt x="164" y="603"/>
                      <a:pt x="178" y="596"/>
                    </a:cubicBezTo>
                    <a:cubicBezTo>
                      <a:pt x="183" y="602"/>
                      <a:pt x="187" y="609"/>
                      <a:pt x="191" y="615"/>
                    </a:cubicBezTo>
                    <a:cubicBezTo>
                      <a:pt x="182" y="620"/>
                      <a:pt x="184" y="630"/>
                      <a:pt x="181" y="637"/>
                    </a:cubicBezTo>
                    <a:cubicBezTo>
                      <a:pt x="182" y="646"/>
                      <a:pt x="185" y="653"/>
                      <a:pt x="191" y="659"/>
                    </a:cubicBezTo>
                    <a:cubicBezTo>
                      <a:pt x="200" y="667"/>
                      <a:pt x="213" y="673"/>
                      <a:pt x="224" y="672"/>
                    </a:cubicBezTo>
                    <a:cubicBezTo>
                      <a:pt x="234" y="667"/>
                      <a:pt x="236" y="680"/>
                      <a:pt x="244" y="681"/>
                    </a:cubicBezTo>
                    <a:cubicBezTo>
                      <a:pt x="255" y="686"/>
                      <a:pt x="268" y="681"/>
                      <a:pt x="279" y="678"/>
                    </a:cubicBezTo>
                    <a:cubicBezTo>
                      <a:pt x="289" y="672"/>
                      <a:pt x="299" y="661"/>
                      <a:pt x="297" y="648"/>
                    </a:cubicBezTo>
                    <a:cubicBezTo>
                      <a:pt x="296" y="641"/>
                      <a:pt x="291" y="633"/>
                      <a:pt x="284" y="631"/>
                    </a:cubicBezTo>
                    <a:cubicBezTo>
                      <a:pt x="279" y="634"/>
                      <a:pt x="271" y="637"/>
                      <a:pt x="264" y="634"/>
                    </a:cubicBezTo>
                    <a:cubicBezTo>
                      <a:pt x="259" y="631"/>
                      <a:pt x="257" y="625"/>
                      <a:pt x="258" y="619"/>
                    </a:cubicBezTo>
                    <a:cubicBezTo>
                      <a:pt x="259" y="616"/>
                      <a:pt x="260" y="612"/>
                      <a:pt x="264" y="611"/>
                    </a:cubicBezTo>
                    <a:cubicBezTo>
                      <a:pt x="280" y="610"/>
                      <a:pt x="295" y="602"/>
                      <a:pt x="304" y="589"/>
                    </a:cubicBezTo>
                    <a:cubicBezTo>
                      <a:pt x="307" y="589"/>
                      <a:pt x="310" y="588"/>
                      <a:pt x="311" y="586"/>
                    </a:cubicBezTo>
                    <a:cubicBezTo>
                      <a:pt x="309" y="581"/>
                      <a:pt x="312" y="577"/>
                      <a:pt x="312" y="572"/>
                    </a:cubicBezTo>
                    <a:cubicBezTo>
                      <a:pt x="320" y="567"/>
                      <a:pt x="330" y="563"/>
                      <a:pt x="334" y="554"/>
                    </a:cubicBezTo>
                    <a:cubicBezTo>
                      <a:pt x="337" y="546"/>
                      <a:pt x="336" y="539"/>
                      <a:pt x="334" y="533"/>
                    </a:cubicBezTo>
                    <a:cubicBezTo>
                      <a:pt x="331" y="522"/>
                      <a:pt x="321" y="514"/>
                      <a:pt x="311" y="512"/>
                    </a:cubicBezTo>
                    <a:cubicBezTo>
                      <a:pt x="306" y="510"/>
                      <a:pt x="301" y="515"/>
                      <a:pt x="297" y="512"/>
                    </a:cubicBezTo>
                    <a:cubicBezTo>
                      <a:pt x="293" y="505"/>
                      <a:pt x="287" y="497"/>
                      <a:pt x="279" y="495"/>
                    </a:cubicBezTo>
                    <a:cubicBezTo>
                      <a:pt x="266" y="494"/>
                      <a:pt x="252" y="498"/>
                      <a:pt x="245" y="508"/>
                    </a:cubicBezTo>
                    <a:cubicBezTo>
                      <a:pt x="243" y="516"/>
                      <a:pt x="239" y="525"/>
                      <a:pt x="245" y="533"/>
                    </a:cubicBezTo>
                    <a:cubicBezTo>
                      <a:pt x="255" y="532"/>
                      <a:pt x="255" y="532"/>
                      <a:pt x="255" y="532"/>
                    </a:cubicBezTo>
                    <a:cubicBezTo>
                      <a:pt x="259" y="535"/>
                      <a:pt x="264" y="539"/>
                      <a:pt x="266" y="544"/>
                    </a:cubicBezTo>
                    <a:cubicBezTo>
                      <a:pt x="268" y="548"/>
                      <a:pt x="267" y="555"/>
                      <a:pt x="264" y="559"/>
                    </a:cubicBezTo>
                    <a:cubicBezTo>
                      <a:pt x="256" y="565"/>
                      <a:pt x="247" y="566"/>
                      <a:pt x="237" y="564"/>
                    </a:cubicBezTo>
                    <a:cubicBezTo>
                      <a:pt x="225" y="559"/>
                      <a:pt x="219" y="547"/>
                      <a:pt x="217" y="535"/>
                    </a:cubicBezTo>
                    <a:cubicBezTo>
                      <a:pt x="214" y="518"/>
                      <a:pt x="219" y="500"/>
                      <a:pt x="231" y="488"/>
                    </a:cubicBezTo>
                    <a:cubicBezTo>
                      <a:pt x="244" y="475"/>
                      <a:pt x="263" y="472"/>
                      <a:pt x="281" y="471"/>
                    </a:cubicBezTo>
                    <a:cubicBezTo>
                      <a:pt x="289" y="472"/>
                      <a:pt x="297" y="470"/>
                      <a:pt x="304" y="475"/>
                    </a:cubicBezTo>
                    <a:cubicBezTo>
                      <a:pt x="308" y="482"/>
                      <a:pt x="314" y="487"/>
                      <a:pt x="319" y="492"/>
                    </a:cubicBezTo>
                    <a:cubicBezTo>
                      <a:pt x="331" y="500"/>
                      <a:pt x="344" y="504"/>
                      <a:pt x="359" y="504"/>
                    </a:cubicBezTo>
                    <a:cubicBezTo>
                      <a:pt x="375" y="504"/>
                      <a:pt x="392" y="502"/>
                      <a:pt x="407" y="497"/>
                    </a:cubicBezTo>
                    <a:cubicBezTo>
                      <a:pt x="423" y="495"/>
                      <a:pt x="441" y="498"/>
                      <a:pt x="456" y="506"/>
                    </a:cubicBezTo>
                    <a:cubicBezTo>
                      <a:pt x="472" y="517"/>
                      <a:pt x="481" y="535"/>
                      <a:pt x="481" y="555"/>
                    </a:cubicBezTo>
                    <a:cubicBezTo>
                      <a:pt x="486" y="562"/>
                      <a:pt x="495" y="566"/>
                      <a:pt x="497" y="575"/>
                    </a:cubicBezTo>
                    <a:cubicBezTo>
                      <a:pt x="503" y="591"/>
                      <a:pt x="502" y="613"/>
                      <a:pt x="489" y="626"/>
                    </a:cubicBezTo>
                    <a:cubicBezTo>
                      <a:pt x="469" y="646"/>
                      <a:pt x="446" y="661"/>
                      <a:pt x="432" y="686"/>
                    </a:cubicBezTo>
                    <a:cubicBezTo>
                      <a:pt x="429" y="692"/>
                      <a:pt x="432" y="701"/>
                      <a:pt x="427" y="707"/>
                    </a:cubicBezTo>
                    <a:cubicBezTo>
                      <a:pt x="410" y="708"/>
                      <a:pt x="391" y="700"/>
                      <a:pt x="380" y="686"/>
                    </a:cubicBezTo>
                    <a:cubicBezTo>
                      <a:pt x="371" y="675"/>
                      <a:pt x="367" y="656"/>
                      <a:pt x="375" y="644"/>
                    </a:cubicBezTo>
                    <a:cubicBezTo>
                      <a:pt x="380" y="635"/>
                      <a:pt x="367" y="632"/>
                      <a:pt x="367" y="626"/>
                    </a:cubicBezTo>
                    <a:cubicBezTo>
                      <a:pt x="360" y="615"/>
                      <a:pt x="364" y="600"/>
                      <a:pt x="367" y="589"/>
                    </a:cubicBezTo>
                    <a:cubicBezTo>
                      <a:pt x="375" y="581"/>
                      <a:pt x="383" y="571"/>
                      <a:pt x="393" y="566"/>
                    </a:cubicBezTo>
                    <a:cubicBezTo>
                      <a:pt x="403" y="563"/>
                      <a:pt x="415" y="561"/>
                      <a:pt x="422" y="570"/>
                    </a:cubicBezTo>
                    <a:cubicBezTo>
                      <a:pt x="423" y="573"/>
                      <a:pt x="425" y="576"/>
                      <a:pt x="423" y="580"/>
                    </a:cubicBezTo>
                    <a:cubicBezTo>
                      <a:pt x="421" y="583"/>
                      <a:pt x="416" y="583"/>
                      <a:pt x="412" y="584"/>
                    </a:cubicBezTo>
                    <a:cubicBezTo>
                      <a:pt x="403" y="589"/>
                      <a:pt x="396" y="597"/>
                      <a:pt x="393" y="607"/>
                    </a:cubicBezTo>
                    <a:cubicBezTo>
                      <a:pt x="393" y="616"/>
                      <a:pt x="396" y="622"/>
                      <a:pt x="401" y="629"/>
                    </a:cubicBezTo>
                    <a:cubicBezTo>
                      <a:pt x="406" y="634"/>
                      <a:pt x="411" y="641"/>
                      <a:pt x="418" y="641"/>
                    </a:cubicBezTo>
                    <a:cubicBezTo>
                      <a:pt x="431" y="643"/>
                      <a:pt x="443" y="642"/>
                      <a:pt x="454" y="636"/>
                    </a:cubicBezTo>
                    <a:cubicBezTo>
                      <a:pt x="472" y="625"/>
                      <a:pt x="470" y="601"/>
                      <a:pt x="468" y="583"/>
                    </a:cubicBezTo>
                    <a:cubicBezTo>
                      <a:pt x="475" y="564"/>
                      <a:pt x="468" y="543"/>
                      <a:pt x="457" y="529"/>
                    </a:cubicBezTo>
                    <a:cubicBezTo>
                      <a:pt x="445" y="514"/>
                      <a:pt x="429" y="509"/>
                      <a:pt x="410" y="510"/>
                    </a:cubicBezTo>
                    <a:cubicBezTo>
                      <a:pt x="382" y="513"/>
                      <a:pt x="354" y="529"/>
                      <a:pt x="344" y="556"/>
                    </a:cubicBezTo>
                    <a:cubicBezTo>
                      <a:pt x="340" y="563"/>
                      <a:pt x="331" y="566"/>
                      <a:pt x="327" y="574"/>
                    </a:cubicBezTo>
                    <a:cubicBezTo>
                      <a:pt x="312" y="591"/>
                      <a:pt x="317" y="617"/>
                      <a:pt x="327" y="636"/>
                    </a:cubicBezTo>
                    <a:cubicBezTo>
                      <a:pt x="329" y="648"/>
                      <a:pt x="324" y="660"/>
                      <a:pt x="327" y="673"/>
                    </a:cubicBezTo>
                    <a:cubicBezTo>
                      <a:pt x="329" y="691"/>
                      <a:pt x="336" y="707"/>
                      <a:pt x="346" y="721"/>
                    </a:cubicBezTo>
                    <a:cubicBezTo>
                      <a:pt x="356" y="728"/>
                      <a:pt x="365" y="737"/>
                      <a:pt x="377" y="740"/>
                    </a:cubicBezTo>
                    <a:cubicBezTo>
                      <a:pt x="401" y="748"/>
                      <a:pt x="426" y="757"/>
                      <a:pt x="451" y="751"/>
                    </a:cubicBezTo>
                    <a:cubicBezTo>
                      <a:pt x="465" y="748"/>
                      <a:pt x="480" y="742"/>
                      <a:pt x="490" y="731"/>
                    </a:cubicBezTo>
                    <a:cubicBezTo>
                      <a:pt x="494" y="729"/>
                      <a:pt x="493" y="725"/>
                      <a:pt x="492" y="722"/>
                    </a:cubicBezTo>
                    <a:cubicBezTo>
                      <a:pt x="485" y="718"/>
                      <a:pt x="481" y="712"/>
                      <a:pt x="479" y="705"/>
                    </a:cubicBezTo>
                    <a:cubicBezTo>
                      <a:pt x="479" y="690"/>
                      <a:pt x="490" y="679"/>
                      <a:pt x="500" y="671"/>
                    </a:cubicBezTo>
                    <a:cubicBezTo>
                      <a:pt x="505" y="667"/>
                      <a:pt x="510" y="662"/>
                      <a:pt x="516" y="662"/>
                    </a:cubicBezTo>
                    <a:cubicBezTo>
                      <a:pt x="511" y="674"/>
                      <a:pt x="513" y="687"/>
                      <a:pt x="520" y="696"/>
                    </a:cubicBezTo>
                    <a:cubicBezTo>
                      <a:pt x="529" y="702"/>
                      <a:pt x="529" y="702"/>
                      <a:pt x="529" y="702"/>
                    </a:cubicBezTo>
                    <a:cubicBezTo>
                      <a:pt x="541" y="706"/>
                      <a:pt x="551" y="696"/>
                      <a:pt x="562" y="697"/>
                    </a:cubicBezTo>
                    <a:cubicBezTo>
                      <a:pt x="576" y="706"/>
                      <a:pt x="584" y="723"/>
                      <a:pt x="587" y="739"/>
                    </a:cubicBezTo>
                    <a:cubicBezTo>
                      <a:pt x="589" y="743"/>
                      <a:pt x="586" y="748"/>
                      <a:pt x="588" y="752"/>
                    </a:cubicBezTo>
                    <a:cubicBezTo>
                      <a:pt x="610" y="755"/>
                      <a:pt x="610" y="755"/>
                      <a:pt x="610" y="755"/>
                    </a:cubicBezTo>
                    <a:cubicBezTo>
                      <a:pt x="704" y="754"/>
                      <a:pt x="805" y="756"/>
                      <a:pt x="901" y="756"/>
                    </a:cubicBezTo>
                    <a:cubicBezTo>
                      <a:pt x="903" y="755"/>
                      <a:pt x="903" y="755"/>
                      <a:pt x="903" y="755"/>
                    </a:cubicBezTo>
                    <a:cubicBezTo>
                      <a:pt x="903" y="753"/>
                      <a:pt x="904" y="750"/>
                      <a:pt x="902" y="748"/>
                    </a:cubicBezTo>
                    <a:cubicBezTo>
                      <a:pt x="898" y="749"/>
                      <a:pt x="895" y="745"/>
                      <a:pt x="891" y="747"/>
                    </a:cubicBezTo>
                    <a:cubicBezTo>
                      <a:pt x="711" y="746"/>
                      <a:pt x="711" y="746"/>
                      <a:pt x="711" y="746"/>
                    </a:cubicBezTo>
                    <a:cubicBezTo>
                      <a:pt x="598" y="746"/>
                      <a:pt x="598" y="746"/>
                      <a:pt x="598" y="746"/>
                    </a:cubicBezTo>
                    <a:cubicBezTo>
                      <a:pt x="596" y="745"/>
                      <a:pt x="596" y="745"/>
                      <a:pt x="596" y="745"/>
                    </a:cubicBezTo>
                    <a:cubicBezTo>
                      <a:pt x="591" y="724"/>
                      <a:pt x="584" y="705"/>
                      <a:pt x="568" y="689"/>
                    </a:cubicBezTo>
                    <a:cubicBezTo>
                      <a:pt x="556" y="679"/>
                      <a:pt x="548" y="697"/>
                      <a:pt x="535" y="695"/>
                    </a:cubicBezTo>
                    <a:cubicBezTo>
                      <a:pt x="529" y="693"/>
                      <a:pt x="523" y="691"/>
                      <a:pt x="522" y="685"/>
                    </a:cubicBezTo>
                    <a:cubicBezTo>
                      <a:pt x="517" y="671"/>
                      <a:pt x="525" y="659"/>
                      <a:pt x="535" y="650"/>
                    </a:cubicBezTo>
                    <a:cubicBezTo>
                      <a:pt x="538" y="650"/>
                      <a:pt x="540" y="650"/>
                      <a:pt x="543" y="649"/>
                    </a:cubicBezTo>
                    <a:cubicBezTo>
                      <a:pt x="567" y="644"/>
                      <a:pt x="589" y="656"/>
                      <a:pt x="605" y="674"/>
                    </a:cubicBezTo>
                    <a:cubicBezTo>
                      <a:pt x="612" y="686"/>
                      <a:pt x="619" y="697"/>
                      <a:pt x="621" y="710"/>
                    </a:cubicBezTo>
                    <a:cubicBezTo>
                      <a:pt x="654" y="710"/>
                      <a:pt x="684" y="711"/>
                      <a:pt x="715" y="712"/>
                    </a:cubicBezTo>
                    <a:cubicBezTo>
                      <a:pt x="897" y="714"/>
                      <a:pt x="897" y="714"/>
                      <a:pt x="897" y="714"/>
                    </a:cubicBezTo>
                    <a:cubicBezTo>
                      <a:pt x="902" y="713"/>
                      <a:pt x="902" y="713"/>
                      <a:pt x="902" y="713"/>
                    </a:cubicBezTo>
                    <a:cubicBezTo>
                      <a:pt x="903" y="711"/>
                      <a:pt x="903" y="708"/>
                      <a:pt x="902" y="706"/>
                    </a:cubicBezTo>
                    <a:cubicBezTo>
                      <a:pt x="863" y="705"/>
                      <a:pt x="829" y="704"/>
                      <a:pt x="792" y="704"/>
                    </a:cubicBezTo>
                    <a:cubicBezTo>
                      <a:pt x="627" y="701"/>
                      <a:pt x="627" y="701"/>
                      <a:pt x="627" y="701"/>
                    </a:cubicBezTo>
                    <a:cubicBezTo>
                      <a:pt x="624" y="700"/>
                      <a:pt x="624" y="700"/>
                      <a:pt x="624" y="700"/>
                    </a:cubicBezTo>
                    <a:cubicBezTo>
                      <a:pt x="619" y="678"/>
                      <a:pt x="603" y="656"/>
                      <a:pt x="581" y="646"/>
                    </a:cubicBezTo>
                    <a:cubicBezTo>
                      <a:pt x="569" y="641"/>
                      <a:pt x="557" y="637"/>
                      <a:pt x="543" y="640"/>
                    </a:cubicBezTo>
                    <a:cubicBezTo>
                      <a:pt x="542" y="639"/>
                      <a:pt x="542" y="639"/>
                      <a:pt x="542" y="639"/>
                    </a:cubicBezTo>
                    <a:cubicBezTo>
                      <a:pt x="549" y="628"/>
                      <a:pt x="552" y="614"/>
                      <a:pt x="552" y="602"/>
                    </a:cubicBezTo>
                    <a:cubicBezTo>
                      <a:pt x="548" y="576"/>
                      <a:pt x="540" y="552"/>
                      <a:pt x="522" y="532"/>
                    </a:cubicBezTo>
                    <a:cubicBezTo>
                      <a:pt x="520" y="511"/>
                      <a:pt x="520" y="511"/>
                      <a:pt x="520" y="511"/>
                    </a:cubicBezTo>
                    <a:cubicBezTo>
                      <a:pt x="517" y="497"/>
                      <a:pt x="512" y="485"/>
                      <a:pt x="502" y="475"/>
                    </a:cubicBezTo>
                    <a:cubicBezTo>
                      <a:pt x="499" y="467"/>
                      <a:pt x="478" y="463"/>
                      <a:pt x="491" y="452"/>
                    </a:cubicBezTo>
                    <a:cubicBezTo>
                      <a:pt x="510" y="436"/>
                      <a:pt x="514" y="410"/>
                      <a:pt x="518" y="386"/>
                    </a:cubicBezTo>
                    <a:cubicBezTo>
                      <a:pt x="521" y="357"/>
                      <a:pt x="506" y="330"/>
                      <a:pt x="481" y="316"/>
                    </a:cubicBezTo>
                    <a:cubicBezTo>
                      <a:pt x="497" y="304"/>
                      <a:pt x="515" y="292"/>
                      <a:pt x="521" y="273"/>
                    </a:cubicBezTo>
                    <a:cubicBezTo>
                      <a:pt x="523" y="261"/>
                      <a:pt x="528" y="250"/>
                      <a:pt x="524" y="238"/>
                    </a:cubicBezTo>
                    <a:cubicBezTo>
                      <a:pt x="518" y="228"/>
                      <a:pt x="530" y="222"/>
                      <a:pt x="535" y="215"/>
                    </a:cubicBezTo>
                    <a:cubicBezTo>
                      <a:pt x="538" y="212"/>
                      <a:pt x="537" y="208"/>
                      <a:pt x="541" y="205"/>
                    </a:cubicBezTo>
                    <a:cubicBezTo>
                      <a:pt x="548" y="183"/>
                      <a:pt x="548" y="183"/>
                      <a:pt x="548" y="183"/>
                    </a:cubicBezTo>
                    <a:cubicBezTo>
                      <a:pt x="553" y="172"/>
                      <a:pt x="547" y="161"/>
                      <a:pt x="546" y="150"/>
                    </a:cubicBezTo>
                    <a:cubicBezTo>
                      <a:pt x="535" y="129"/>
                      <a:pt x="535" y="129"/>
                      <a:pt x="535" y="129"/>
                    </a:cubicBezTo>
                    <a:cubicBezTo>
                      <a:pt x="536" y="128"/>
                      <a:pt x="536" y="128"/>
                      <a:pt x="536" y="128"/>
                    </a:cubicBezTo>
                    <a:cubicBezTo>
                      <a:pt x="547" y="131"/>
                      <a:pt x="558" y="138"/>
                      <a:pt x="571" y="133"/>
                    </a:cubicBezTo>
                    <a:cubicBezTo>
                      <a:pt x="593" y="128"/>
                      <a:pt x="615" y="111"/>
                      <a:pt x="621" y="86"/>
                    </a:cubicBezTo>
                    <a:cubicBezTo>
                      <a:pt x="622" y="82"/>
                      <a:pt x="626" y="77"/>
                      <a:pt x="622" y="73"/>
                    </a:cubicBezTo>
                    <a:cubicBezTo>
                      <a:pt x="621" y="73"/>
                      <a:pt x="618" y="73"/>
                      <a:pt x="617" y="75"/>
                    </a:cubicBezTo>
                    <a:cubicBezTo>
                      <a:pt x="612" y="83"/>
                      <a:pt x="611" y="95"/>
                      <a:pt x="604" y="103"/>
                    </a:cubicBezTo>
                    <a:cubicBezTo>
                      <a:pt x="592" y="121"/>
                      <a:pt x="570" y="131"/>
                      <a:pt x="548" y="127"/>
                    </a:cubicBezTo>
                    <a:cubicBezTo>
                      <a:pt x="536" y="121"/>
                      <a:pt x="520" y="113"/>
                      <a:pt x="520" y="96"/>
                    </a:cubicBezTo>
                    <a:cubicBezTo>
                      <a:pt x="518" y="89"/>
                      <a:pt x="522" y="82"/>
                      <a:pt x="526" y="77"/>
                    </a:cubicBezTo>
                    <a:cubicBezTo>
                      <a:pt x="530" y="74"/>
                      <a:pt x="535" y="73"/>
                      <a:pt x="540" y="73"/>
                    </a:cubicBezTo>
                    <a:cubicBezTo>
                      <a:pt x="548" y="73"/>
                      <a:pt x="548" y="83"/>
                      <a:pt x="553" y="87"/>
                    </a:cubicBezTo>
                    <a:cubicBezTo>
                      <a:pt x="565" y="89"/>
                      <a:pt x="577" y="82"/>
                      <a:pt x="583" y="73"/>
                    </a:cubicBezTo>
                    <a:cubicBezTo>
                      <a:pt x="586" y="71"/>
                      <a:pt x="582" y="65"/>
                      <a:pt x="588" y="65"/>
                    </a:cubicBezTo>
                    <a:cubicBezTo>
                      <a:pt x="592" y="54"/>
                      <a:pt x="594" y="42"/>
                      <a:pt x="597" y="30"/>
                    </a:cubicBezTo>
                    <a:cubicBezTo>
                      <a:pt x="612" y="29"/>
                      <a:pt x="628" y="31"/>
                      <a:pt x="642" y="30"/>
                    </a:cubicBezTo>
                    <a:cubicBezTo>
                      <a:pt x="846" y="32"/>
                      <a:pt x="846" y="32"/>
                      <a:pt x="846" y="32"/>
                    </a:cubicBezTo>
                    <a:cubicBezTo>
                      <a:pt x="864" y="32"/>
                      <a:pt x="882" y="34"/>
                      <a:pt x="900" y="31"/>
                    </a:cubicBezTo>
                    <a:cubicBezTo>
                      <a:pt x="900" y="30"/>
                      <a:pt x="901" y="28"/>
                      <a:pt x="899" y="26"/>
                    </a:cubicBezTo>
                    <a:cubicBezTo>
                      <a:pt x="852" y="25"/>
                      <a:pt x="801" y="26"/>
                      <a:pt x="754" y="25"/>
                    </a:cubicBezTo>
                    <a:cubicBezTo>
                      <a:pt x="741" y="24"/>
                      <a:pt x="726" y="25"/>
                      <a:pt x="713" y="23"/>
                    </a:cubicBezTo>
                    <a:cubicBezTo>
                      <a:pt x="679" y="25"/>
                      <a:pt x="644" y="22"/>
                      <a:pt x="611" y="22"/>
                    </a:cubicBezTo>
                    <a:cubicBezTo>
                      <a:pt x="604" y="22"/>
                      <a:pt x="594" y="18"/>
                      <a:pt x="591" y="26"/>
                    </a:cubicBezTo>
                    <a:cubicBezTo>
                      <a:pt x="584" y="32"/>
                      <a:pt x="588" y="42"/>
                      <a:pt x="585" y="50"/>
                    </a:cubicBezTo>
                    <a:cubicBezTo>
                      <a:pt x="580" y="60"/>
                      <a:pt x="578" y="73"/>
                      <a:pt x="565" y="77"/>
                    </a:cubicBezTo>
                    <a:cubicBezTo>
                      <a:pt x="558" y="80"/>
                      <a:pt x="554" y="73"/>
                      <a:pt x="549" y="69"/>
                    </a:cubicBezTo>
                    <a:cubicBezTo>
                      <a:pt x="542" y="63"/>
                      <a:pt x="532" y="68"/>
                      <a:pt x="524" y="70"/>
                    </a:cubicBezTo>
                    <a:cubicBezTo>
                      <a:pt x="517" y="74"/>
                      <a:pt x="512" y="82"/>
                      <a:pt x="512" y="90"/>
                    </a:cubicBezTo>
                    <a:cubicBezTo>
                      <a:pt x="511" y="95"/>
                      <a:pt x="515" y="101"/>
                      <a:pt x="512" y="105"/>
                    </a:cubicBezTo>
                    <a:cubicBezTo>
                      <a:pt x="498" y="99"/>
                      <a:pt x="481" y="89"/>
                      <a:pt x="479" y="73"/>
                    </a:cubicBezTo>
                    <a:cubicBezTo>
                      <a:pt x="479" y="65"/>
                      <a:pt x="481" y="58"/>
                      <a:pt x="487" y="53"/>
                    </a:cubicBezTo>
                    <a:cubicBezTo>
                      <a:pt x="489" y="51"/>
                      <a:pt x="492" y="53"/>
                      <a:pt x="494" y="51"/>
                    </a:cubicBezTo>
                    <a:cubicBezTo>
                      <a:pt x="496" y="48"/>
                      <a:pt x="496" y="43"/>
                      <a:pt x="497" y="40"/>
                    </a:cubicBezTo>
                    <a:cubicBezTo>
                      <a:pt x="489" y="31"/>
                      <a:pt x="479" y="27"/>
                      <a:pt x="469" y="22"/>
                    </a:cubicBezTo>
                    <a:cubicBezTo>
                      <a:pt x="453" y="20"/>
                      <a:pt x="439" y="11"/>
                      <a:pt x="421" y="13"/>
                    </a:cubicBezTo>
                    <a:cubicBezTo>
                      <a:pt x="390" y="16"/>
                      <a:pt x="360" y="28"/>
                      <a:pt x="342" y="54"/>
                    </a:cubicBezTo>
                    <a:cubicBezTo>
                      <a:pt x="335" y="63"/>
                      <a:pt x="333" y="74"/>
                      <a:pt x="329" y="83"/>
                    </a:cubicBezTo>
                    <a:cubicBezTo>
                      <a:pt x="329" y="93"/>
                      <a:pt x="325" y="102"/>
                      <a:pt x="328" y="111"/>
                    </a:cubicBezTo>
                    <a:cubicBezTo>
                      <a:pt x="323" y="123"/>
                      <a:pt x="317" y="134"/>
                      <a:pt x="316" y="148"/>
                    </a:cubicBezTo>
                    <a:cubicBezTo>
                      <a:pt x="316" y="160"/>
                      <a:pt x="320" y="170"/>
                      <a:pt x="327" y="180"/>
                    </a:cubicBezTo>
                    <a:cubicBezTo>
                      <a:pt x="328" y="186"/>
                      <a:pt x="343" y="189"/>
                      <a:pt x="334" y="196"/>
                    </a:cubicBezTo>
                    <a:cubicBezTo>
                      <a:pt x="328" y="194"/>
                      <a:pt x="323" y="186"/>
                      <a:pt x="316" y="186"/>
                    </a:cubicBezTo>
                    <a:cubicBezTo>
                      <a:pt x="312" y="183"/>
                      <a:pt x="304" y="189"/>
                      <a:pt x="300" y="183"/>
                    </a:cubicBezTo>
                    <a:cubicBezTo>
                      <a:pt x="296" y="171"/>
                      <a:pt x="284" y="164"/>
                      <a:pt x="273" y="160"/>
                    </a:cubicBezTo>
                    <a:cubicBezTo>
                      <a:pt x="270" y="162"/>
                      <a:pt x="266" y="160"/>
                      <a:pt x="263" y="159"/>
                    </a:cubicBezTo>
                    <a:cubicBezTo>
                      <a:pt x="259" y="158"/>
                      <a:pt x="252" y="154"/>
                      <a:pt x="252" y="148"/>
                    </a:cubicBezTo>
                    <a:cubicBezTo>
                      <a:pt x="252" y="142"/>
                      <a:pt x="254" y="137"/>
                      <a:pt x="258" y="133"/>
                    </a:cubicBezTo>
                    <a:cubicBezTo>
                      <a:pt x="263" y="131"/>
                      <a:pt x="269" y="129"/>
                      <a:pt x="274" y="134"/>
                    </a:cubicBezTo>
                    <a:cubicBezTo>
                      <a:pt x="280" y="138"/>
                      <a:pt x="284" y="132"/>
                      <a:pt x="289" y="128"/>
                    </a:cubicBezTo>
                    <a:cubicBezTo>
                      <a:pt x="292" y="121"/>
                      <a:pt x="293" y="113"/>
                      <a:pt x="290" y="105"/>
                    </a:cubicBezTo>
                    <a:cubicBezTo>
                      <a:pt x="286" y="98"/>
                      <a:pt x="278" y="93"/>
                      <a:pt x="269" y="90"/>
                    </a:cubicBezTo>
                    <a:cubicBezTo>
                      <a:pt x="253" y="84"/>
                      <a:pt x="235" y="88"/>
                      <a:pt x="224" y="102"/>
                    </a:cubicBezTo>
                    <a:cubicBezTo>
                      <a:pt x="213" y="103"/>
                      <a:pt x="203" y="104"/>
                      <a:pt x="195" y="112"/>
                    </a:cubicBezTo>
                    <a:cubicBezTo>
                      <a:pt x="182" y="120"/>
                      <a:pt x="176" y="136"/>
                      <a:pt x="181" y="151"/>
                    </a:cubicBezTo>
                    <a:cubicBezTo>
                      <a:pt x="183" y="154"/>
                      <a:pt x="183" y="154"/>
                      <a:pt x="183" y="154"/>
                    </a:cubicBezTo>
                    <a:cubicBezTo>
                      <a:pt x="190" y="165"/>
                      <a:pt x="173" y="167"/>
                      <a:pt x="169" y="173"/>
                    </a:cubicBezTo>
                    <a:cubicBezTo>
                      <a:pt x="165" y="173"/>
                      <a:pt x="161" y="171"/>
                      <a:pt x="156" y="171"/>
                    </a:cubicBezTo>
                    <a:cubicBezTo>
                      <a:pt x="142" y="174"/>
                      <a:pt x="128" y="179"/>
                      <a:pt x="122" y="192"/>
                    </a:cubicBezTo>
                    <a:cubicBezTo>
                      <a:pt x="117" y="204"/>
                      <a:pt x="119" y="215"/>
                      <a:pt x="124" y="226"/>
                    </a:cubicBezTo>
                    <a:cubicBezTo>
                      <a:pt x="119" y="230"/>
                      <a:pt x="118" y="236"/>
                      <a:pt x="117" y="242"/>
                    </a:cubicBezTo>
                    <a:cubicBezTo>
                      <a:pt x="116" y="256"/>
                      <a:pt x="121" y="267"/>
                      <a:pt x="131" y="276"/>
                    </a:cubicBezTo>
                    <a:cubicBezTo>
                      <a:pt x="131" y="278"/>
                      <a:pt x="131" y="278"/>
                      <a:pt x="131" y="278"/>
                    </a:cubicBezTo>
                    <a:cubicBezTo>
                      <a:pt x="128" y="278"/>
                      <a:pt x="126" y="282"/>
                      <a:pt x="122" y="280"/>
                    </a:cubicBezTo>
                    <a:cubicBezTo>
                      <a:pt x="113" y="281"/>
                      <a:pt x="119" y="290"/>
                      <a:pt x="117" y="295"/>
                    </a:cubicBezTo>
                    <a:cubicBezTo>
                      <a:pt x="119" y="297"/>
                      <a:pt x="118" y="301"/>
                      <a:pt x="121" y="302"/>
                    </a:cubicBezTo>
                    <a:cubicBezTo>
                      <a:pt x="112" y="304"/>
                      <a:pt x="107" y="311"/>
                      <a:pt x="103" y="318"/>
                    </a:cubicBezTo>
                    <a:cubicBezTo>
                      <a:pt x="94" y="317"/>
                      <a:pt x="85" y="313"/>
                      <a:pt x="77" y="319"/>
                    </a:cubicBezTo>
                    <a:cubicBezTo>
                      <a:pt x="70" y="319"/>
                      <a:pt x="65" y="323"/>
                      <a:pt x="60" y="327"/>
                    </a:cubicBezTo>
                    <a:close/>
                    <a:moveTo>
                      <a:pt x="130" y="165"/>
                    </a:moveTo>
                    <a:cubicBezTo>
                      <a:pt x="136" y="167"/>
                      <a:pt x="140" y="161"/>
                      <a:pt x="146" y="161"/>
                    </a:cubicBezTo>
                    <a:cubicBezTo>
                      <a:pt x="153" y="160"/>
                      <a:pt x="160" y="160"/>
                      <a:pt x="167" y="160"/>
                    </a:cubicBezTo>
                    <a:cubicBezTo>
                      <a:pt x="169" y="158"/>
                      <a:pt x="169" y="158"/>
                      <a:pt x="169" y="158"/>
                    </a:cubicBezTo>
                    <a:cubicBezTo>
                      <a:pt x="166" y="136"/>
                      <a:pt x="166" y="136"/>
                      <a:pt x="166" y="136"/>
                    </a:cubicBezTo>
                    <a:cubicBezTo>
                      <a:pt x="167" y="120"/>
                      <a:pt x="177" y="107"/>
                      <a:pt x="191" y="97"/>
                    </a:cubicBezTo>
                    <a:cubicBezTo>
                      <a:pt x="199" y="93"/>
                      <a:pt x="208" y="93"/>
                      <a:pt x="217" y="91"/>
                    </a:cubicBezTo>
                    <a:cubicBezTo>
                      <a:pt x="227" y="80"/>
                      <a:pt x="242" y="78"/>
                      <a:pt x="256" y="75"/>
                    </a:cubicBezTo>
                    <a:cubicBezTo>
                      <a:pt x="276" y="74"/>
                      <a:pt x="296" y="80"/>
                      <a:pt x="306" y="97"/>
                    </a:cubicBezTo>
                    <a:cubicBezTo>
                      <a:pt x="308" y="97"/>
                      <a:pt x="309" y="97"/>
                      <a:pt x="312" y="97"/>
                    </a:cubicBezTo>
                    <a:cubicBezTo>
                      <a:pt x="315" y="92"/>
                      <a:pt x="314" y="84"/>
                      <a:pt x="316" y="78"/>
                    </a:cubicBezTo>
                    <a:cubicBezTo>
                      <a:pt x="323" y="60"/>
                      <a:pt x="330" y="40"/>
                      <a:pt x="348" y="30"/>
                    </a:cubicBezTo>
                    <a:cubicBezTo>
                      <a:pt x="371" y="10"/>
                      <a:pt x="402" y="4"/>
                      <a:pt x="432" y="0"/>
                    </a:cubicBezTo>
                    <a:cubicBezTo>
                      <a:pt x="448" y="1"/>
                      <a:pt x="461" y="7"/>
                      <a:pt x="476" y="11"/>
                    </a:cubicBezTo>
                    <a:cubicBezTo>
                      <a:pt x="491" y="17"/>
                      <a:pt x="506" y="28"/>
                      <a:pt x="516" y="41"/>
                    </a:cubicBezTo>
                    <a:cubicBezTo>
                      <a:pt x="516" y="45"/>
                      <a:pt x="516" y="45"/>
                      <a:pt x="516" y="45"/>
                    </a:cubicBezTo>
                    <a:cubicBezTo>
                      <a:pt x="505" y="51"/>
                      <a:pt x="497" y="61"/>
                      <a:pt x="496" y="72"/>
                    </a:cubicBezTo>
                    <a:cubicBezTo>
                      <a:pt x="496" y="76"/>
                      <a:pt x="499" y="79"/>
                      <a:pt x="501" y="82"/>
                    </a:cubicBezTo>
                    <a:cubicBezTo>
                      <a:pt x="505" y="78"/>
                      <a:pt x="506" y="72"/>
                      <a:pt x="510" y="68"/>
                    </a:cubicBezTo>
                    <a:cubicBezTo>
                      <a:pt x="517" y="59"/>
                      <a:pt x="527" y="55"/>
                      <a:pt x="538" y="56"/>
                    </a:cubicBezTo>
                    <a:cubicBezTo>
                      <a:pt x="547" y="56"/>
                      <a:pt x="555" y="63"/>
                      <a:pt x="563" y="60"/>
                    </a:cubicBezTo>
                    <a:cubicBezTo>
                      <a:pt x="573" y="53"/>
                      <a:pt x="570" y="40"/>
                      <a:pt x="575" y="30"/>
                    </a:cubicBezTo>
                    <a:cubicBezTo>
                      <a:pt x="572" y="22"/>
                      <a:pt x="576" y="16"/>
                      <a:pt x="581" y="10"/>
                    </a:cubicBezTo>
                    <a:cubicBezTo>
                      <a:pt x="604" y="10"/>
                      <a:pt x="624" y="10"/>
                      <a:pt x="648" y="10"/>
                    </a:cubicBezTo>
                    <a:cubicBezTo>
                      <a:pt x="710" y="9"/>
                      <a:pt x="768" y="11"/>
                      <a:pt x="831" y="10"/>
                    </a:cubicBezTo>
                    <a:cubicBezTo>
                      <a:pt x="853" y="11"/>
                      <a:pt x="876" y="10"/>
                      <a:pt x="898" y="11"/>
                    </a:cubicBezTo>
                    <a:cubicBezTo>
                      <a:pt x="900" y="11"/>
                      <a:pt x="900" y="13"/>
                      <a:pt x="899" y="14"/>
                    </a:cubicBezTo>
                    <a:cubicBezTo>
                      <a:pt x="877" y="16"/>
                      <a:pt x="856" y="13"/>
                      <a:pt x="834" y="15"/>
                    </a:cubicBezTo>
                    <a:cubicBezTo>
                      <a:pt x="779" y="14"/>
                      <a:pt x="728" y="14"/>
                      <a:pt x="674" y="14"/>
                    </a:cubicBezTo>
                    <a:cubicBezTo>
                      <a:pt x="644" y="15"/>
                      <a:pt x="612" y="12"/>
                      <a:pt x="584" y="16"/>
                    </a:cubicBezTo>
                    <a:cubicBezTo>
                      <a:pt x="578" y="20"/>
                      <a:pt x="581" y="27"/>
                      <a:pt x="580" y="33"/>
                    </a:cubicBezTo>
                    <a:cubicBezTo>
                      <a:pt x="577" y="43"/>
                      <a:pt x="577" y="56"/>
                      <a:pt x="567" y="62"/>
                    </a:cubicBezTo>
                    <a:cubicBezTo>
                      <a:pt x="557" y="74"/>
                      <a:pt x="545" y="58"/>
                      <a:pt x="532" y="60"/>
                    </a:cubicBezTo>
                    <a:cubicBezTo>
                      <a:pt x="519" y="62"/>
                      <a:pt x="509" y="75"/>
                      <a:pt x="506" y="87"/>
                    </a:cubicBezTo>
                    <a:cubicBezTo>
                      <a:pt x="504" y="89"/>
                      <a:pt x="501" y="87"/>
                      <a:pt x="499" y="87"/>
                    </a:cubicBezTo>
                    <a:cubicBezTo>
                      <a:pt x="494" y="83"/>
                      <a:pt x="491" y="79"/>
                      <a:pt x="491" y="73"/>
                    </a:cubicBezTo>
                    <a:cubicBezTo>
                      <a:pt x="489" y="60"/>
                      <a:pt x="501" y="51"/>
                      <a:pt x="509" y="42"/>
                    </a:cubicBezTo>
                    <a:cubicBezTo>
                      <a:pt x="506" y="33"/>
                      <a:pt x="496" y="30"/>
                      <a:pt x="489" y="23"/>
                    </a:cubicBezTo>
                    <a:cubicBezTo>
                      <a:pt x="476" y="13"/>
                      <a:pt x="460" y="12"/>
                      <a:pt x="444" y="7"/>
                    </a:cubicBezTo>
                    <a:cubicBezTo>
                      <a:pt x="420" y="3"/>
                      <a:pt x="395" y="11"/>
                      <a:pt x="375" y="17"/>
                    </a:cubicBezTo>
                    <a:cubicBezTo>
                      <a:pt x="368" y="21"/>
                      <a:pt x="357" y="24"/>
                      <a:pt x="355" y="33"/>
                    </a:cubicBezTo>
                    <a:cubicBezTo>
                      <a:pt x="345" y="33"/>
                      <a:pt x="340" y="44"/>
                      <a:pt x="333" y="51"/>
                    </a:cubicBezTo>
                    <a:cubicBezTo>
                      <a:pt x="325" y="66"/>
                      <a:pt x="318" y="82"/>
                      <a:pt x="319" y="100"/>
                    </a:cubicBezTo>
                    <a:cubicBezTo>
                      <a:pt x="315" y="107"/>
                      <a:pt x="307" y="102"/>
                      <a:pt x="301" y="102"/>
                    </a:cubicBezTo>
                    <a:cubicBezTo>
                      <a:pt x="294" y="85"/>
                      <a:pt x="276" y="82"/>
                      <a:pt x="261" y="79"/>
                    </a:cubicBezTo>
                    <a:cubicBezTo>
                      <a:pt x="244" y="82"/>
                      <a:pt x="227" y="85"/>
                      <a:pt x="215" y="98"/>
                    </a:cubicBezTo>
                    <a:cubicBezTo>
                      <a:pt x="201" y="95"/>
                      <a:pt x="189" y="102"/>
                      <a:pt x="181" y="111"/>
                    </a:cubicBezTo>
                    <a:cubicBezTo>
                      <a:pt x="171" y="124"/>
                      <a:pt x="169" y="143"/>
                      <a:pt x="176" y="158"/>
                    </a:cubicBezTo>
                    <a:cubicBezTo>
                      <a:pt x="173" y="164"/>
                      <a:pt x="168" y="163"/>
                      <a:pt x="165" y="165"/>
                    </a:cubicBezTo>
                    <a:cubicBezTo>
                      <a:pt x="152" y="165"/>
                      <a:pt x="140" y="165"/>
                      <a:pt x="131" y="174"/>
                    </a:cubicBezTo>
                    <a:cubicBezTo>
                      <a:pt x="129" y="173"/>
                      <a:pt x="126" y="172"/>
                      <a:pt x="126" y="170"/>
                    </a:cubicBezTo>
                    <a:cubicBezTo>
                      <a:pt x="128" y="169"/>
                      <a:pt x="129" y="167"/>
                      <a:pt x="130"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4">
                <a:extLst>
                  <a:ext uri="{FF2B5EF4-FFF2-40B4-BE49-F238E27FC236}">
                    <a16:creationId xmlns:a16="http://schemas.microsoft.com/office/drawing/2014/main" xmlns="" id="{2C495C58-C74C-4847-BFAE-BF011BBAFC21}"/>
                  </a:ext>
                </a:extLst>
              </p:cNvPr>
              <p:cNvSpPr>
                <a:spLocks/>
              </p:cNvSpPr>
              <p:nvPr/>
            </p:nvSpPr>
            <p:spPr bwMode="auto">
              <a:xfrm>
                <a:off x="3570288" y="1341438"/>
                <a:ext cx="925513" cy="11112"/>
              </a:xfrm>
              <a:custGeom>
                <a:avLst/>
                <a:gdLst>
                  <a:gd name="T0" fmla="*/ 20 w 1153"/>
                  <a:gd name="T1" fmla="*/ 0 h 13"/>
                  <a:gd name="T2" fmla="*/ 143 w 1153"/>
                  <a:gd name="T3" fmla="*/ 2 h 13"/>
                  <a:gd name="T4" fmla="*/ 809 w 1153"/>
                  <a:gd name="T5" fmla="*/ 4 h 13"/>
                  <a:gd name="T6" fmla="*/ 1144 w 1153"/>
                  <a:gd name="T7" fmla="*/ 5 h 13"/>
                  <a:gd name="T8" fmla="*/ 1149 w 1153"/>
                  <a:gd name="T9" fmla="*/ 11 h 13"/>
                  <a:gd name="T10" fmla="*/ 1024 w 1153"/>
                  <a:gd name="T11" fmla="*/ 13 h 13"/>
                  <a:gd name="T12" fmla="*/ 1004 w 1153"/>
                  <a:gd name="T13" fmla="*/ 11 h 13"/>
                  <a:gd name="T14" fmla="*/ 773 w 1153"/>
                  <a:gd name="T15" fmla="*/ 12 h 13"/>
                  <a:gd name="T16" fmla="*/ 344 w 1153"/>
                  <a:gd name="T17" fmla="*/ 10 h 13"/>
                  <a:gd name="T18" fmla="*/ 34 w 1153"/>
                  <a:gd name="T19" fmla="*/ 9 h 13"/>
                  <a:gd name="T20" fmla="*/ 0 w 1153"/>
                  <a:gd name="T21" fmla="*/ 5 h 13"/>
                  <a:gd name="T22" fmla="*/ 20 w 1153"/>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3">
                    <a:moveTo>
                      <a:pt x="20" y="0"/>
                    </a:moveTo>
                    <a:cubicBezTo>
                      <a:pt x="143" y="2"/>
                      <a:pt x="143" y="2"/>
                      <a:pt x="143" y="2"/>
                    </a:cubicBezTo>
                    <a:cubicBezTo>
                      <a:pt x="809" y="4"/>
                      <a:pt x="809" y="4"/>
                      <a:pt x="809" y="4"/>
                    </a:cubicBezTo>
                    <a:cubicBezTo>
                      <a:pt x="922" y="3"/>
                      <a:pt x="1031" y="5"/>
                      <a:pt x="1144" y="5"/>
                    </a:cubicBezTo>
                    <a:cubicBezTo>
                      <a:pt x="1153" y="6"/>
                      <a:pt x="1149" y="9"/>
                      <a:pt x="1149" y="11"/>
                    </a:cubicBezTo>
                    <a:cubicBezTo>
                      <a:pt x="1106" y="12"/>
                      <a:pt x="1065" y="12"/>
                      <a:pt x="1024" y="13"/>
                    </a:cubicBezTo>
                    <a:cubicBezTo>
                      <a:pt x="1004" y="11"/>
                      <a:pt x="1004" y="11"/>
                      <a:pt x="1004" y="11"/>
                    </a:cubicBezTo>
                    <a:cubicBezTo>
                      <a:pt x="927" y="13"/>
                      <a:pt x="847" y="11"/>
                      <a:pt x="773" y="12"/>
                    </a:cubicBezTo>
                    <a:cubicBezTo>
                      <a:pt x="634" y="11"/>
                      <a:pt x="489" y="12"/>
                      <a:pt x="344" y="10"/>
                    </a:cubicBezTo>
                    <a:cubicBezTo>
                      <a:pt x="245" y="10"/>
                      <a:pt x="138" y="9"/>
                      <a:pt x="34" y="9"/>
                    </a:cubicBezTo>
                    <a:cubicBezTo>
                      <a:pt x="23" y="9"/>
                      <a:pt x="0" y="10"/>
                      <a:pt x="0" y="5"/>
                    </a:cubicBezTo>
                    <a:cubicBezTo>
                      <a:pt x="0" y="2"/>
                      <a:pt x="11" y="1"/>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Rectangle 15">
                <a:extLst>
                  <a:ext uri="{FF2B5EF4-FFF2-40B4-BE49-F238E27FC236}">
                    <a16:creationId xmlns:a16="http://schemas.microsoft.com/office/drawing/2014/main" xmlns="" id="{1EC1C8B1-E03F-4A69-A593-D6F677ABAA9B}"/>
                  </a:ext>
                </a:extLst>
              </p:cNvPr>
              <p:cNvSpPr>
                <a:spLocks noChangeArrowheads="1"/>
              </p:cNvSpPr>
              <p:nvPr/>
            </p:nvSpPr>
            <p:spPr bwMode="auto">
              <a:xfrm>
                <a:off x="3744913"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Rectangle 16">
                <a:extLst>
                  <a:ext uri="{FF2B5EF4-FFF2-40B4-BE49-F238E27FC236}">
                    <a16:creationId xmlns:a16="http://schemas.microsoft.com/office/drawing/2014/main" xmlns="" id="{757ED566-108D-406F-8FAA-3AFBD039E90D}"/>
                  </a:ext>
                </a:extLst>
              </p:cNvPr>
              <p:cNvSpPr>
                <a:spLocks noChangeArrowheads="1"/>
              </p:cNvSpPr>
              <p:nvPr/>
            </p:nvSpPr>
            <p:spPr bwMode="auto">
              <a:xfrm>
                <a:off x="3775076" y="1301750"/>
                <a:ext cx="717550" cy="15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7">
                <a:extLst>
                  <a:ext uri="{FF2B5EF4-FFF2-40B4-BE49-F238E27FC236}">
                    <a16:creationId xmlns:a16="http://schemas.microsoft.com/office/drawing/2014/main" xmlns="" id="{0EC73D87-0197-4879-9B72-E437D4DF54A7}"/>
                  </a:ext>
                </a:extLst>
              </p:cNvPr>
              <p:cNvSpPr>
                <a:spLocks/>
              </p:cNvSpPr>
              <p:nvPr/>
            </p:nvSpPr>
            <p:spPr bwMode="auto">
              <a:xfrm>
                <a:off x="4462463" y="1341438"/>
                <a:ext cx="925513" cy="9525"/>
              </a:xfrm>
              <a:custGeom>
                <a:avLst/>
                <a:gdLst>
                  <a:gd name="T0" fmla="*/ 1153 w 1153"/>
                  <a:gd name="T1" fmla="*/ 5 h 12"/>
                  <a:gd name="T2" fmla="*/ 1119 w 1153"/>
                  <a:gd name="T3" fmla="*/ 9 h 12"/>
                  <a:gd name="T4" fmla="*/ 809 w 1153"/>
                  <a:gd name="T5" fmla="*/ 10 h 12"/>
                  <a:gd name="T6" fmla="*/ 380 w 1153"/>
                  <a:gd name="T7" fmla="*/ 12 h 12"/>
                  <a:gd name="T8" fmla="*/ 149 w 1153"/>
                  <a:gd name="T9" fmla="*/ 11 h 12"/>
                  <a:gd name="T10" fmla="*/ 129 w 1153"/>
                  <a:gd name="T11" fmla="*/ 12 h 12"/>
                  <a:gd name="T12" fmla="*/ 4 w 1153"/>
                  <a:gd name="T13" fmla="*/ 11 h 12"/>
                  <a:gd name="T14" fmla="*/ 9 w 1153"/>
                  <a:gd name="T15" fmla="*/ 4 h 12"/>
                  <a:gd name="T16" fmla="*/ 344 w 1153"/>
                  <a:gd name="T17" fmla="*/ 3 h 12"/>
                  <a:gd name="T18" fmla="*/ 1010 w 1153"/>
                  <a:gd name="T19" fmla="*/ 2 h 12"/>
                  <a:gd name="T20" fmla="*/ 1133 w 1153"/>
                  <a:gd name="T21" fmla="*/ 0 h 12"/>
                  <a:gd name="T22" fmla="*/ 1153 w 1153"/>
                  <a:gd name="T2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2">
                    <a:moveTo>
                      <a:pt x="1153" y="5"/>
                    </a:moveTo>
                    <a:cubicBezTo>
                      <a:pt x="1153" y="10"/>
                      <a:pt x="1130" y="9"/>
                      <a:pt x="1119" y="9"/>
                    </a:cubicBezTo>
                    <a:cubicBezTo>
                      <a:pt x="1015" y="9"/>
                      <a:pt x="908" y="9"/>
                      <a:pt x="809" y="10"/>
                    </a:cubicBezTo>
                    <a:cubicBezTo>
                      <a:pt x="664" y="12"/>
                      <a:pt x="519" y="11"/>
                      <a:pt x="380" y="12"/>
                    </a:cubicBezTo>
                    <a:cubicBezTo>
                      <a:pt x="306" y="11"/>
                      <a:pt x="226" y="12"/>
                      <a:pt x="149" y="11"/>
                    </a:cubicBezTo>
                    <a:cubicBezTo>
                      <a:pt x="129" y="12"/>
                      <a:pt x="129" y="12"/>
                      <a:pt x="129" y="12"/>
                    </a:cubicBezTo>
                    <a:cubicBezTo>
                      <a:pt x="88" y="11"/>
                      <a:pt x="47" y="11"/>
                      <a:pt x="4" y="11"/>
                    </a:cubicBezTo>
                    <a:cubicBezTo>
                      <a:pt x="4" y="9"/>
                      <a:pt x="0" y="6"/>
                      <a:pt x="9" y="4"/>
                    </a:cubicBezTo>
                    <a:cubicBezTo>
                      <a:pt x="122" y="4"/>
                      <a:pt x="231" y="3"/>
                      <a:pt x="344" y="3"/>
                    </a:cubicBezTo>
                    <a:cubicBezTo>
                      <a:pt x="1010" y="2"/>
                      <a:pt x="1010" y="2"/>
                      <a:pt x="1010" y="2"/>
                    </a:cubicBezTo>
                    <a:cubicBezTo>
                      <a:pt x="1133" y="0"/>
                      <a:pt x="1133" y="0"/>
                      <a:pt x="1133" y="0"/>
                    </a:cubicBezTo>
                    <a:cubicBezTo>
                      <a:pt x="1142" y="1"/>
                      <a:pt x="1153" y="2"/>
                      <a:pt x="115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Rectangle 18">
                <a:extLst>
                  <a:ext uri="{FF2B5EF4-FFF2-40B4-BE49-F238E27FC236}">
                    <a16:creationId xmlns:a16="http://schemas.microsoft.com/office/drawing/2014/main" xmlns="" id="{2B74B5E4-B410-4E6A-92A0-7249ACB062C4}"/>
                  </a:ext>
                </a:extLst>
              </p:cNvPr>
              <p:cNvSpPr>
                <a:spLocks noChangeArrowheads="1"/>
              </p:cNvSpPr>
              <p:nvPr/>
            </p:nvSpPr>
            <p:spPr bwMode="auto">
              <a:xfrm>
                <a:off x="4465638"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Rectangle 19">
                <a:extLst>
                  <a:ext uri="{FF2B5EF4-FFF2-40B4-BE49-F238E27FC236}">
                    <a16:creationId xmlns:a16="http://schemas.microsoft.com/office/drawing/2014/main" xmlns="" id="{BCEDCC5F-CB8E-46C1-8050-01F007008EDF}"/>
                  </a:ext>
                </a:extLst>
              </p:cNvPr>
              <p:cNvSpPr>
                <a:spLocks noChangeArrowheads="1"/>
              </p:cNvSpPr>
              <p:nvPr/>
            </p:nvSpPr>
            <p:spPr bwMode="auto">
              <a:xfrm>
                <a:off x="4465638" y="1300163"/>
                <a:ext cx="7175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Rectangle 20">
                <a:extLst>
                  <a:ext uri="{FF2B5EF4-FFF2-40B4-BE49-F238E27FC236}">
                    <a16:creationId xmlns:a16="http://schemas.microsoft.com/office/drawing/2014/main" xmlns="" id="{40AB85AD-9012-46E0-9B6C-EC65B2AA4DBF}"/>
                  </a:ext>
                </a:extLst>
              </p:cNvPr>
              <p:cNvSpPr>
                <a:spLocks noChangeArrowheads="1"/>
              </p:cNvSpPr>
              <p:nvPr/>
            </p:nvSpPr>
            <p:spPr bwMode="auto">
              <a:xfrm>
                <a:off x="3759201" y="1860550"/>
                <a:ext cx="1447800"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Rectangle 21">
                <a:extLst>
                  <a:ext uri="{FF2B5EF4-FFF2-40B4-BE49-F238E27FC236}">
                    <a16:creationId xmlns:a16="http://schemas.microsoft.com/office/drawing/2014/main" xmlns="" id="{7A4647B0-0B06-41BF-8EFB-B19C4F7720B8}"/>
                  </a:ext>
                </a:extLst>
              </p:cNvPr>
              <p:cNvSpPr>
                <a:spLocks noChangeArrowheads="1"/>
              </p:cNvSpPr>
              <p:nvPr/>
            </p:nvSpPr>
            <p:spPr bwMode="auto">
              <a:xfrm>
                <a:off x="3775076" y="1890713"/>
                <a:ext cx="1466850"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Rectangle 22">
                <a:extLst>
                  <a:ext uri="{FF2B5EF4-FFF2-40B4-BE49-F238E27FC236}">
                    <a16:creationId xmlns:a16="http://schemas.microsoft.com/office/drawing/2014/main" xmlns="" id="{DF1E99EA-D20C-4F7E-B2C8-0F5370936AF7}"/>
                  </a:ext>
                </a:extLst>
              </p:cNvPr>
              <p:cNvSpPr>
                <a:spLocks noChangeArrowheads="1"/>
              </p:cNvSpPr>
              <p:nvPr/>
            </p:nvSpPr>
            <p:spPr bwMode="auto">
              <a:xfrm>
                <a:off x="3759201" y="1906588"/>
                <a:ext cx="1495425"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23">
                <a:extLst>
                  <a:ext uri="{FF2B5EF4-FFF2-40B4-BE49-F238E27FC236}">
                    <a16:creationId xmlns:a16="http://schemas.microsoft.com/office/drawing/2014/main" xmlns="" id="{42777A90-36EF-494E-9DC0-0037366F14E9}"/>
                  </a:ext>
                </a:extLst>
              </p:cNvPr>
              <p:cNvSpPr>
                <a:spLocks/>
              </p:cNvSpPr>
              <p:nvPr/>
            </p:nvSpPr>
            <p:spPr bwMode="auto">
              <a:xfrm>
                <a:off x="5570538" y="1441450"/>
                <a:ext cx="17463" cy="14287"/>
              </a:xfrm>
              <a:custGeom>
                <a:avLst/>
                <a:gdLst>
                  <a:gd name="T0" fmla="*/ 18 w 22"/>
                  <a:gd name="T1" fmla="*/ 2 h 18"/>
                  <a:gd name="T2" fmla="*/ 0 w 22"/>
                  <a:gd name="T3" fmla="*/ 10 h 18"/>
                  <a:gd name="T4" fmla="*/ 8 w 22"/>
                  <a:gd name="T5" fmla="*/ 18 h 18"/>
                  <a:gd name="T6" fmla="*/ 22 w 22"/>
                  <a:gd name="T7" fmla="*/ 8 h 18"/>
                  <a:gd name="T8" fmla="*/ 18 w 22"/>
                  <a:gd name="T9" fmla="*/ 2 h 18"/>
                </a:gdLst>
                <a:ahLst/>
                <a:cxnLst>
                  <a:cxn ang="0">
                    <a:pos x="T0" y="T1"/>
                  </a:cxn>
                  <a:cxn ang="0">
                    <a:pos x="T2" y="T3"/>
                  </a:cxn>
                  <a:cxn ang="0">
                    <a:pos x="T4" y="T5"/>
                  </a:cxn>
                  <a:cxn ang="0">
                    <a:pos x="T6" y="T7"/>
                  </a:cxn>
                  <a:cxn ang="0">
                    <a:pos x="T8" y="T9"/>
                  </a:cxn>
                </a:cxnLst>
                <a:rect l="0" t="0" r="r" b="b"/>
                <a:pathLst>
                  <a:path w="22" h="18">
                    <a:moveTo>
                      <a:pt x="18" y="2"/>
                    </a:moveTo>
                    <a:cubicBezTo>
                      <a:pt x="12" y="6"/>
                      <a:pt x="2" y="0"/>
                      <a:pt x="0" y="10"/>
                    </a:cubicBezTo>
                    <a:cubicBezTo>
                      <a:pt x="1" y="14"/>
                      <a:pt x="6" y="15"/>
                      <a:pt x="8" y="18"/>
                    </a:cubicBezTo>
                    <a:cubicBezTo>
                      <a:pt x="15" y="18"/>
                      <a:pt x="20" y="13"/>
                      <a:pt x="22" y="8"/>
                    </a:cubicBezTo>
                    <a:cubicBezTo>
                      <a:pt x="22" y="5"/>
                      <a:pt x="21" y="3"/>
                      <a:pt x="1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24">
                <a:extLst>
                  <a:ext uri="{FF2B5EF4-FFF2-40B4-BE49-F238E27FC236}">
                    <a16:creationId xmlns:a16="http://schemas.microsoft.com/office/drawing/2014/main" xmlns="" id="{8A8D00ED-5280-444B-99B8-621CFA6C557C}"/>
                  </a:ext>
                </a:extLst>
              </p:cNvPr>
              <p:cNvSpPr>
                <a:spLocks/>
              </p:cNvSpPr>
              <p:nvPr/>
            </p:nvSpPr>
            <p:spPr bwMode="auto">
              <a:xfrm>
                <a:off x="5553076" y="1592263"/>
                <a:ext cx="30163" cy="25400"/>
              </a:xfrm>
              <a:custGeom>
                <a:avLst/>
                <a:gdLst>
                  <a:gd name="T0" fmla="*/ 27 w 39"/>
                  <a:gd name="T1" fmla="*/ 2 h 30"/>
                  <a:gd name="T2" fmla="*/ 7 w 39"/>
                  <a:gd name="T3" fmla="*/ 13 h 30"/>
                  <a:gd name="T4" fmla="*/ 4 w 39"/>
                  <a:gd name="T5" fmla="*/ 23 h 30"/>
                  <a:gd name="T6" fmla="*/ 24 w 39"/>
                  <a:gd name="T7" fmla="*/ 30 h 30"/>
                  <a:gd name="T8" fmla="*/ 39 w 39"/>
                  <a:gd name="T9" fmla="*/ 14 h 30"/>
                  <a:gd name="T10" fmla="*/ 27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27" y="2"/>
                    </a:moveTo>
                    <a:cubicBezTo>
                      <a:pt x="19" y="0"/>
                      <a:pt x="13" y="7"/>
                      <a:pt x="7" y="13"/>
                    </a:cubicBezTo>
                    <a:cubicBezTo>
                      <a:pt x="7" y="16"/>
                      <a:pt x="0" y="19"/>
                      <a:pt x="4" y="23"/>
                    </a:cubicBezTo>
                    <a:cubicBezTo>
                      <a:pt x="10" y="28"/>
                      <a:pt x="17" y="29"/>
                      <a:pt x="24" y="30"/>
                    </a:cubicBezTo>
                    <a:cubicBezTo>
                      <a:pt x="30" y="26"/>
                      <a:pt x="34" y="18"/>
                      <a:pt x="39" y="14"/>
                    </a:cubicBezTo>
                    <a:cubicBezTo>
                      <a:pt x="38" y="8"/>
                      <a:pt x="31" y="6"/>
                      <a:pt x="2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25">
                <a:extLst>
                  <a:ext uri="{FF2B5EF4-FFF2-40B4-BE49-F238E27FC236}">
                    <a16:creationId xmlns:a16="http://schemas.microsoft.com/office/drawing/2014/main" xmlns="" id="{D6E466AB-A372-48ED-AE6C-B5609A6D1D7E}"/>
                  </a:ext>
                </a:extLst>
              </p:cNvPr>
              <p:cNvSpPr>
                <a:spLocks/>
              </p:cNvSpPr>
              <p:nvPr/>
            </p:nvSpPr>
            <p:spPr bwMode="auto">
              <a:xfrm>
                <a:off x="5518151" y="1468438"/>
                <a:ext cx="47625" cy="42862"/>
              </a:xfrm>
              <a:custGeom>
                <a:avLst/>
                <a:gdLst>
                  <a:gd name="T0" fmla="*/ 44 w 60"/>
                  <a:gd name="T1" fmla="*/ 42 h 54"/>
                  <a:gd name="T2" fmla="*/ 6 w 60"/>
                  <a:gd name="T3" fmla="*/ 1 h 54"/>
                  <a:gd name="T4" fmla="*/ 0 w 60"/>
                  <a:gd name="T5" fmla="*/ 5 h 54"/>
                  <a:gd name="T6" fmla="*/ 15 w 60"/>
                  <a:gd name="T7" fmla="*/ 43 h 54"/>
                  <a:gd name="T8" fmla="*/ 27 w 60"/>
                  <a:gd name="T9" fmla="*/ 51 h 54"/>
                  <a:gd name="T10" fmla="*/ 57 w 60"/>
                  <a:gd name="T11" fmla="*/ 51 h 54"/>
                  <a:gd name="T12" fmla="*/ 59 w 60"/>
                  <a:gd name="T13" fmla="*/ 46 h 54"/>
                  <a:gd name="T14" fmla="*/ 44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44" y="42"/>
                    </a:moveTo>
                    <a:cubicBezTo>
                      <a:pt x="26" y="36"/>
                      <a:pt x="11" y="19"/>
                      <a:pt x="6" y="1"/>
                    </a:cubicBezTo>
                    <a:cubicBezTo>
                      <a:pt x="3" y="0"/>
                      <a:pt x="1" y="3"/>
                      <a:pt x="0" y="5"/>
                    </a:cubicBezTo>
                    <a:cubicBezTo>
                      <a:pt x="0" y="20"/>
                      <a:pt x="5" y="33"/>
                      <a:pt x="15" y="43"/>
                    </a:cubicBezTo>
                    <a:cubicBezTo>
                      <a:pt x="27" y="51"/>
                      <a:pt x="27" y="51"/>
                      <a:pt x="27" y="51"/>
                    </a:cubicBezTo>
                    <a:cubicBezTo>
                      <a:pt x="37" y="51"/>
                      <a:pt x="48" y="54"/>
                      <a:pt x="57" y="51"/>
                    </a:cubicBezTo>
                    <a:cubicBezTo>
                      <a:pt x="58" y="49"/>
                      <a:pt x="60" y="47"/>
                      <a:pt x="59" y="46"/>
                    </a:cubicBezTo>
                    <a:cubicBezTo>
                      <a:pt x="55" y="43"/>
                      <a:pt x="48" y="44"/>
                      <a:pt x="4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26">
                <a:extLst>
                  <a:ext uri="{FF2B5EF4-FFF2-40B4-BE49-F238E27FC236}">
                    <a16:creationId xmlns:a16="http://schemas.microsoft.com/office/drawing/2014/main" xmlns="" id="{2126637C-0686-4512-AD80-E471B4C7BAA4}"/>
                  </a:ext>
                </a:extLst>
              </p:cNvPr>
              <p:cNvSpPr>
                <a:spLocks/>
              </p:cNvSpPr>
              <p:nvPr/>
            </p:nvSpPr>
            <p:spPr bwMode="auto">
              <a:xfrm>
                <a:off x="5503863" y="1403350"/>
                <a:ext cx="26988" cy="49212"/>
              </a:xfrm>
              <a:custGeom>
                <a:avLst/>
                <a:gdLst>
                  <a:gd name="T0" fmla="*/ 25 w 34"/>
                  <a:gd name="T1" fmla="*/ 0 h 62"/>
                  <a:gd name="T2" fmla="*/ 18 w 34"/>
                  <a:gd name="T3" fmla="*/ 5 h 62"/>
                  <a:gd name="T4" fmla="*/ 0 w 34"/>
                  <a:gd name="T5" fmla="*/ 26 h 62"/>
                  <a:gd name="T6" fmla="*/ 0 w 34"/>
                  <a:gd name="T7" fmla="*/ 36 h 62"/>
                  <a:gd name="T8" fmla="*/ 15 w 34"/>
                  <a:gd name="T9" fmla="*/ 62 h 62"/>
                  <a:gd name="T10" fmla="*/ 20 w 34"/>
                  <a:gd name="T11" fmla="*/ 16 h 62"/>
                  <a:gd name="T12" fmla="*/ 25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25" y="0"/>
                    </a:moveTo>
                    <a:cubicBezTo>
                      <a:pt x="21" y="0"/>
                      <a:pt x="21" y="4"/>
                      <a:pt x="18" y="5"/>
                    </a:cubicBezTo>
                    <a:cubicBezTo>
                      <a:pt x="10" y="10"/>
                      <a:pt x="6" y="20"/>
                      <a:pt x="0" y="26"/>
                    </a:cubicBezTo>
                    <a:cubicBezTo>
                      <a:pt x="2" y="29"/>
                      <a:pt x="0" y="32"/>
                      <a:pt x="0" y="36"/>
                    </a:cubicBezTo>
                    <a:cubicBezTo>
                      <a:pt x="2" y="46"/>
                      <a:pt x="4" y="59"/>
                      <a:pt x="15" y="62"/>
                    </a:cubicBezTo>
                    <a:cubicBezTo>
                      <a:pt x="20" y="47"/>
                      <a:pt x="12" y="29"/>
                      <a:pt x="20" y="16"/>
                    </a:cubicBezTo>
                    <a:cubicBezTo>
                      <a:pt x="22" y="10"/>
                      <a:pt x="34" y="3"/>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27">
                <a:extLst>
                  <a:ext uri="{FF2B5EF4-FFF2-40B4-BE49-F238E27FC236}">
                    <a16:creationId xmlns:a16="http://schemas.microsoft.com/office/drawing/2014/main" xmlns="" id="{FBA0ED39-F017-4282-887F-6DC60B0DB549}"/>
                  </a:ext>
                </a:extLst>
              </p:cNvPr>
              <p:cNvSpPr>
                <a:spLocks/>
              </p:cNvSpPr>
              <p:nvPr/>
            </p:nvSpPr>
            <p:spPr bwMode="auto">
              <a:xfrm>
                <a:off x="5497513" y="1751013"/>
                <a:ext cx="20638" cy="47625"/>
              </a:xfrm>
              <a:custGeom>
                <a:avLst/>
                <a:gdLst>
                  <a:gd name="T0" fmla="*/ 23 w 27"/>
                  <a:gd name="T1" fmla="*/ 45 h 59"/>
                  <a:gd name="T2" fmla="*/ 24 w 27"/>
                  <a:gd name="T3" fmla="*/ 20 h 59"/>
                  <a:gd name="T4" fmla="*/ 19 w 27"/>
                  <a:gd name="T5" fmla="*/ 2 h 59"/>
                  <a:gd name="T6" fmla="*/ 12 w 27"/>
                  <a:gd name="T7" fmla="*/ 1 h 59"/>
                  <a:gd name="T8" fmla="*/ 3 w 27"/>
                  <a:gd name="T9" fmla="*/ 30 h 59"/>
                  <a:gd name="T10" fmla="*/ 23 w 27"/>
                  <a:gd name="T11" fmla="*/ 58 h 59"/>
                  <a:gd name="T12" fmla="*/ 26 w 27"/>
                  <a:gd name="T13" fmla="*/ 56 h 59"/>
                  <a:gd name="T14" fmla="*/ 23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23" y="45"/>
                    </a:moveTo>
                    <a:cubicBezTo>
                      <a:pt x="23" y="36"/>
                      <a:pt x="23" y="28"/>
                      <a:pt x="24" y="20"/>
                    </a:cubicBezTo>
                    <a:cubicBezTo>
                      <a:pt x="23" y="14"/>
                      <a:pt x="18" y="9"/>
                      <a:pt x="19" y="2"/>
                    </a:cubicBezTo>
                    <a:cubicBezTo>
                      <a:pt x="17" y="0"/>
                      <a:pt x="14" y="0"/>
                      <a:pt x="12" y="1"/>
                    </a:cubicBezTo>
                    <a:cubicBezTo>
                      <a:pt x="4" y="9"/>
                      <a:pt x="0" y="20"/>
                      <a:pt x="3" y="30"/>
                    </a:cubicBezTo>
                    <a:cubicBezTo>
                      <a:pt x="4" y="42"/>
                      <a:pt x="14" y="52"/>
                      <a:pt x="23" y="58"/>
                    </a:cubicBezTo>
                    <a:cubicBezTo>
                      <a:pt x="25" y="59"/>
                      <a:pt x="26" y="57"/>
                      <a:pt x="26" y="56"/>
                    </a:cubicBezTo>
                    <a:cubicBezTo>
                      <a:pt x="27" y="51"/>
                      <a:pt x="24" y="49"/>
                      <a:pt x="2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28">
                <a:extLst>
                  <a:ext uri="{FF2B5EF4-FFF2-40B4-BE49-F238E27FC236}">
                    <a16:creationId xmlns:a16="http://schemas.microsoft.com/office/drawing/2014/main" xmlns="" id="{B20BB727-87BD-47CA-8483-C9A43C4AFE99}"/>
                  </a:ext>
                </a:extLst>
              </p:cNvPr>
              <p:cNvSpPr>
                <a:spLocks noEditPoints="1"/>
              </p:cNvSpPr>
              <p:nvPr/>
            </p:nvSpPr>
            <p:spPr bwMode="auto">
              <a:xfrm>
                <a:off x="5170488" y="1292226"/>
                <a:ext cx="725488" cy="619124"/>
              </a:xfrm>
              <a:custGeom>
                <a:avLst/>
                <a:gdLst>
                  <a:gd name="T0" fmla="*/ 736 w 904"/>
                  <a:gd name="T1" fmla="*/ 644 h 769"/>
                  <a:gd name="T2" fmla="*/ 400 w 904"/>
                  <a:gd name="T3" fmla="*/ 703 h 769"/>
                  <a:gd name="T4" fmla="*/ 351 w 904"/>
                  <a:gd name="T5" fmla="*/ 709 h 769"/>
                  <a:gd name="T6" fmla="*/ 724 w 904"/>
                  <a:gd name="T7" fmla="*/ 660 h 769"/>
                  <a:gd name="T8" fmla="*/ 861 w 904"/>
                  <a:gd name="T9" fmla="*/ 342 h 769"/>
                  <a:gd name="T10" fmla="*/ 863 w 904"/>
                  <a:gd name="T11" fmla="*/ 328 h 769"/>
                  <a:gd name="T12" fmla="*/ 863 w 904"/>
                  <a:gd name="T13" fmla="*/ 406 h 769"/>
                  <a:gd name="T14" fmla="*/ 824 w 904"/>
                  <a:gd name="T15" fmla="*/ 354 h 769"/>
                  <a:gd name="T16" fmla="*/ 717 w 904"/>
                  <a:gd name="T17" fmla="*/ 310 h 769"/>
                  <a:gd name="T18" fmla="*/ 772 w 904"/>
                  <a:gd name="T19" fmla="*/ 267 h 769"/>
                  <a:gd name="T20" fmla="*/ 695 w 904"/>
                  <a:gd name="T21" fmla="*/ 166 h 769"/>
                  <a:gd name="T22" fmla="*/ 660 w 904"/>
                  <a:gd name="T23" fmla="*/ 146 h 769"/>
                  <a:gd name="T24" fmla="*/ 643 w 904"/>
                  <a:gd name="T25" fmla="*/ 232 h 769"/>
                  <a:gd name="T26" fmla="*/ 425 w 904"/>
                  <a:gd name="T27" fmla="*/ 127 h 769"/>
                  <a:gd name="T28" fmla="*/ 509 w 904"/>
                  <a:gd name="T29" fmla="*/ 139 h 769"/>
                  <a:gd name="T30" fmla="*/ 416 w 904"/>
                  <a:gd name="T31" fmla="*/ 42 h 769"/>
                  <a:gd name="T32" fmla="*/ 422 w 904"/>
                  <a:gd name="T33" fmla="*/ 466 h 769"/>
                  <a:gd name="T34" fmla="*/ 554 w 904"/>
                  <a:gd name="T35" fmla="*/ 559 h 769"/>
                  <a:gd name="T36" fmla="*/ 548 w 904"/>
                  <a:gd name="T37" fmla="*/ 621 h 769"/>
                  <a:gd name="T38" fmla="*/ 613 w 904"/>
                  <a:gd name="T39" fmla="*/ 463 h 769"/>
                  <a:gd name="T40" fmla="*/ 600 w 904"/>
                  <a:gd name="T41" fmla="*/ 554 h 769"/>
                  <a:gd name="T42" fmla="*/ 707 w 904"/>
                  <a:gd name="T43" fmla="*/ 620 h 769"/>
                  <a:gd name="T44" fmla="*/ 741 w 904"/>
                  <a:gd name="T45" fmla="*/ 569 h 769"/>
                  <a:gd name="T46" fmla="*/ 682 w 904"/>
                  <a:gd name="T47" fmla="*/ 446 h 769"/>
                  <a:gd name="T48" fmla="*/ 788 w 904"/>
                  <a:gd name="T49" fmla="*/ 438 h 769"/>
                  <a:gd name="T50" fmla="*/ 750 w 904"/>
                  <a:gd name="T51" fmla="*/ 470 h 769"/>
                  <a:gd name="T52" fmla="*/ 734 w 904"/>
                  <a:gd name="T53" fmla="*/ 260 h 769"/>
                  <a:gd name="T54" fmla="*/ 768 w 904"/>
                  <a:gd name="T55" fmla="*/ 295 h 769"/>
                  <a:gd name="T56" fmla="*/ 461 w 904"/>
                  <a:gd name="T57" fmla="*/ 133 h 769"/>
                  <a:gd name="T58" fmla="*/ 470 w 904"/>
                  <a:gd name="T59" fmla="*/ 59 h 769"/>
                  <a:gd name="T60" fmla="*/ 668 w 904"/>
                  <a:gd name="T61" fmla="*/ 207 h 769"/>
                  <a:gd name="T62" fmla="*/ 648 w 904"/>
                  <a:gd name="T63" fmla="*/ 488 h 769"/>
                  <a:gd name="T64" fmla="*/ 636 w 904"/>
                  <a:gd name="T65" fmla="*/ 273 h 769"/>
                  <a:gd name="T66" fmla="*/ 633 w 904"/>
                  <a:gd name="T67" fmla="*/ 338 h 769"/>
                  <a:gd name="T68" fmla="*/ 452 w 904"/>
                  <a:gd name="T69" fmla="*/ 340 h 769"/>
                  <a:gd name="T70" fmla="*/ 596 w 904"/>
                  <a:gd name="T71" fmla="*/ 434 h 769"/>
                  <a:gd name="T72" fmla="*/ 652 w 904"/>
                  <a:gd name="T73" fmla="*/ 387 h 769"/>
                  <a:gd name="T74" fmla="*/ 586 w 904"/>
                  <a:gd name="T75" fmla="*/ 388 h 769"/>
                  <a:gd name="T76" fmla="*/ 639 w 904"/>
                  <a:gd name="T77" fmla="*/ 622 h 769"/>
                  <a:gd name="T78" fmla="*/ 483 w 904"/>
                  <a:gd name="T79" fmla="*/ 424 h 769"/>
                  <a:gd name="T80" fmla="*/ 441 w 904"/>
                  <a:gd name="T81" fmla="*/ 369 h 769"/>
                  <a:gd name="T82" fmla="*/ 459 w 904"/>
                  <a:gd name="T83" fmla="*/ 120 h 769"/>
                  <a:gd name="T84" fmla="*/ 514 w 904"/>
                  <a:gd name="T85" fmla="*/ 687 h 769"/>
                  <a:gd name="T86" fmla="*/ 782 w 904"/>
                  <a:gd name="T87" fmla="*/ 280 h 769"/>
                  <a:gd name="T88" fmla="*/ 615 w 904"/>
                  <a:gd name="T89" fmla="*/ 128 h 769"/>
                  <a:gd name="T90" fmla="*/ 483 w 904"/>
                  <a:gd name="T91" fmla="*/ 13 h 769"/>
                  <a:gd name="T92" fmla="*/ 191 w 904"/>
                  <a:gd name="T93" fmla="*/ 23 h 769"/>
                  <a:gd name="T94" fmla="*/ 300 w 904"/>
                  <a:gd name="T95" fmla="*/ 103 h 769"/>
                  <a:gd name="T96" fmla="*/ 386 w 904"/>
                  <a:gd name="T97" fmla="*/ 386 h 769"/>
                  <a:gd name="T98" fmla="*/ 7 w 904"/>
                  <a:gd name="T99" fmla="*/ 714 h 769"/>
                  <a:gd name="T100" fmla="*/ 1 w 904"/>
                  <a:gd name="T101" fmla="*/ 755 h 769"/>
                  <a:gd name="T102" fmla="*/ 527 w 904"/>
                  <a:gd name="T103" fmla="*/ 740 h 769"/>
                  <a:gd name="T104" fmla="*/ 481 w 904"/>
                  <a:gd name="T105" fmla="*/ 580 h 769"/>
                  <a:gd name="T106" fmla="*/ 545 w 904"/>
                  <a:gd name="T107" fmla="*/ 504 h 769"/>
                  <a:gd name="T108" fmla="*/ 593 w 904"/>
                  <a:gd name="T109" fmla="*/ 512 h 769"/>
                  <a:gd name="T110" fmla="*/ 713 w 904"/>
                  <a:gd name="T111" fmla="*/ 659 h 769"/>
                  <a:gd name="T112" fmla="*/ 753 w 904"/>
                  <a:gd name="T113" fmla="*/ 466 h 769"/>
                  <a:gd name="T114" fmla="*/ 782 w 904"/>
                  <a:gd name="T115" fmla="*/ 373 h 769"/>
                  <a:gd name="T116" fmla="*/ 585 w 904"/>
                  <a:gd name="T117" fmla="*/ 100 h 769"/>
                  <a:gd name="T118" fmla="*/ 230 w 904"/>
                  <a:gd name="T119" fmla="*/ 14 h 769"/>
                  <a:gd name="T120" fmla="*/ 388 w 904"/>
                  <a:gd name="T121" fmla="*/ 41 h 769"/>
                  <a:gd name="T122" fmla="*/ 774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96" y="366"/>
                    </a:moveTo>
                    <a:cubicBezTo>
                      <a:pt x="899" y="373"/>
                      <a:pt x="901" y="382"/>
                      <a:pt x="901" y="390"/>
                    </a:cubicBezTo>
                    <a:cubicBezTo>
                      <a:pt x="898" y="398"/>
                      <a:pt x="904" y="409"/>
                      <a:pt x="897" y="415"/>
                    </a:cubicBezTo>
                    <a:cubicBezTo>
                      <a:pt x="894" y="414"/>
                      <a:pt x="894" y="414"/>
                      <a:pt x="894" y="414"/>
                    </a:cubicBezTo>
                    <a:cubicBezTo>
                      <a:pt x="888" y="420"/>
                      <a:pt x="880" y="426"/>
                      <a:pt x="872" y="425"/>
                    </a:cubicBezTo>
                    <a:cubicBezTo>
                      <a:pt x="864" y="430"/>
                      <a:pt x="863" y="441"/>
                      <a:pt x="859" y="449"/>
                    </a:cubicBezTo>
                    <a:cubicBezTo>
                      <a:pt x="852" y="463"/>
                      <a:pt x="839" y="477"/>
                      <a:pt x="822" y="478"/>
                    </a:cubicBezTo>
                    <a:cubicBezTo>
                      <a:pt x="816" y="478"/>
                      <a:pt x="809" y="474"/>
                      <a:pt x="803" y="479"/>
                    </a:cubicBezTo>
                    <a:cubicBezTo>
                      <a:pt x="803" y="484"/>
                      <a:pt x="799" y="490"/>
                      <a:pt x="803" y="495"/>
                    </a:cubicBezTo>
                    <a:cubicBezTo>
                      <a:pt x="806" y="503"/>
                      <a:pt x="812" y="509"/>
                      <a:pt x="812" y="518"/>
                    </a:cubicBezTo>
                    <a:cubicBezTo>
                      <a:pt x="817" y="540"/>
                      <a:pt x="807" y="560"/>
                      <a:pt x="795" y="576"/>
                    </a:cubicBezTo>
                    <a:cubicBezTo>
                      <a:pt x="788" y="593"/>
                      <a:pt x="776" y="610"/>
                      <a:pt x="758" y="617"/>
                    </a:cubicBezTo>
                    <a:cubicBezTo>
                      <a:pt x="750" y="621"/>
                      <a:pt x="741" y="614"/>
                      <a:pt x="733" y="617"/>
                    </a:cubicBezTo>
                    <a:cubicBezTo>
                      <a:pt x="733" y="626"/>
                      <a:pt x="737" y="634"/>
                      <a:pt x="736" y="644"/>
                    </a:cubicBezTo>
                    <a:cubicBezTo>
                      <a:pt x="734" y="660"/>
                      <a:pt x="722" y="674"/>
                      <a:pt x="707" y="681"/>
                    </a:cubicBezTo>
                    <a:cubicBezTo>
                      <a:pt x="699" y="686"/>
                      <a:pt x="691" y="683"/>
                      <a:pt x="682" y="683"/>
                    </a:cubicBezTo>
                    <a:cubicBezTo>
                      <a:pt x="666" y="690"/>
                      <a:pt x="666" y="690"/>
                      <a:pt x="666" y="690"/>
                    </a:cubicBezTo>
                    <a:cubicBezTo>
                      <a:pt x="648" y="695"/>
                      <a:pt x="623" y="696"/>
                      <a:pt x="608" y="681"/>
                    </a:cubicBezTo>
                    <a:cubicBezTo>
                      <a:pt x="602" y="677"/>
                      <a:pt x="600" y="669"/>
                      <a:pt x="594" y="666"/>
                    </a:cubicBezTo>
                    <a:cubicBezTo>
                      <a:pt x="585" y="669"/>
                      <a:pt x="589" y="680"/>
                      <a:pt x="587" y="687"/>
                    </a:cubicBezTo>
                    <a:cubicBezTo>
                      <a:pt x="584" y="695"/>
                      <a:pt x="586" y="705"/>
                      <a:pt x="579" y="711"/>
                    </a:cubicBezTo>
                    <a:cubicBezTo>
                      <a:pt x="575" y="723"/>
                      <a:pt x="565" y="731"/>
                      <a:pt x="557" y="739"/>
                    </a:cubicBezTo>
                    <a:cubicBezTo>
                      <a:pt x="542" y="748"/>
                      <a:pt x="527" y="756"/>
                      <a:pt x="510" y="759"/>
                    </a:cubicBezTo>
                    <a:cubicBezTo>
                      <a:pt x="482" y="767"/>
                      <a:pt x="456" y="766"/>
                      <a:pt x="427" y="757"/>
                    </a:cubicBezTo>
                    <a:cubicBezTo>
                      <a:pt x="417" y="751"/>
                      <a:pt x="405" y="746"/>
                      <a:pt x="398" y="735"/>
                    </a:cubicBezTo>
                    <a:cubicBezTo>
                      <a:pt x="395" y="719"/>
                      <a:pt x="414" y="710"/>
                      <a:pt x="408" y="694"/>
                    </a:cubicBezTo>
                    <a:cubicBezTo>
                      <a:pt x="407" y="693"/>
                      <a:pt x="406" y="690"/>
                      <a:pt x="404" y="691"/>
                    </a:cubicBezTo>
                    <a:cubicBezTo>
                      <a:pt x="402" y="694"/>
                      <a:pt x="402" y="700"/>
                      <a:pt x="400" y="703"/>
                    </a:cubicBezTo>
                    <a:cubicBezTo>
                      <a:pt x="392" y="716"/>
                      <a:pt x="376" y="718"/>
                      <a:pt x="364" y="717"/>
                    </a:cubicBezTo>
                    <a:cubicBezTo>
                      <a:pt x="356" y="717"/>
                      <a:pt x="351" y="712"/>
                      <a:pt x="344" y="715"/>
                    </a:cubicBezTo>
                    <a:cubicBezTo>
                      <a:pt x="335" y="725"/>
                      <a:pt x="333" y="740"/>
                      <a:pt x="339" y="753"/>
                    </a:cubicBezTo>
                    <a:cubicBezTo>
                      <a:pt x="335" y="757"/>
                      <a:pt x="338" y="765"/>
                      <a:pt x="332" y="767"/>
                    </a:cubicBezTo>
                    <a:cubicBezTo>
                      <a:pt x="284" y="766"/>
                      <a:pt x="242" y="768"/>
                      <a:pt x="194" y="767"/>
                    </a:cubicBezTo>
                    <a:cubicBezTo>
                      <a:pt x="132" y="766"/>
                      <a:pt x="67" y="769"/>
                      <a:pt x="5" y="768"/>
                    </a:cubicBezTo>
                    <a:cubicBezTo>
                      <a:pt x="1" y="767"/>
                      <a:pt x="1" y="767"/>
                      <a:pt x="1" y="767"/>
                    </a:cubicBezTo>
                    <a:cubicBezTo>
                      <a:pt x="1" y="766"/>
                      <a:pt x="1" y="765"/>
                      <a:pt x="1" y="765"/>
                    </a:cubicBezTo>
                    <a:cubicBezTo>
                      <a:pt x="126" y="764"/>
                      <a:pt x="126" y="764"/>
                      <a:pt x="126" y="764"/>
                    </a:cubicBezTo>
                    <a:cubicBezTo>
                      <a:pt x="269" y="763"/>
                      <a:pt x="269" y="763"/>
                      <a:pt x="269" y="763"/>
                    </a:cubicBezTo>
                    <a:cubicBezTo>
                      <a:pt x="326" y="762"/>
                      <a:pt x="326" y="762"/>
                      <a:pt x="326" y="762"/>
                    </a:cubicBezTo>
                    <a:cubicBezTo>
                      <a:pt x="330" y="761"/>
                      <a:pt x="330" y="757"/>
                      <a:pt x="332" y="755"/>
                    </a:cubicBezTo>
                    <a:cubicBezTo>
                      <a:pt x="326" y="741"/>
                      <a:pt x="328" y="725"/>
                      <a:pt x="337" y="713"/>
                    </a:cubicBezTo>
                    <a:cubicBezTo>
                      <a:pt x="340" y="709"/>
                      <a:pt x="346" y="703"/>
                      <a:pt x="351" y="709"/>
                    </a:cubicBezTo>
                    <a:cubicBezTo>
                      <a:pt x="365" y="714"/>
                      <a:pt x="380" y="714"/>
                      <a:pt x="391" y="705"/>
                    </a:cubicBezTo>
                    <a:cubicBezTo>
                      <a:pt x="395" y="699"/>
                      <a:pt x="400" y="693"/>
                      <a:pt x="399" y="685"/>
                    </a:cubicBezTo>
                    <a:cubicBezTo>
                      <a:pt x="399" y="683"/>
                      <a:pt x="395" y="682"/>
                      <a:pt x="397" y="680"/>
                    </a:cubicBezTo>
                    <a:cubicBezTo>
                      <a:pt x="405" y="683"/>
                      <a:pt x="405" y="683"/>
                      <a:pt x="405" y="683"/>
                    </a:cubicBezTo>
                    <a:cubicBezTo>
                      <a:pt x="411" y="687"/>
                      <a:pt x="416" y="696"/>
                      <a:pt x="415" y="703"/>
                    </a:cubicBezTo>
                    <a:cubicBezTo>
                      <a:pt x="416" y="715"/>
                      <a:pt x="400" y="721"/>
                      <a:pt x="405" y="734"/>
                    </a:cubicBezTo>
                    <a:cubicBezTo>
                      <a:pt x="422" y="752"/>
                      <a:pt x="447" y="759"/>
                      <a:pt x="472" y="759"/>
                    </a:cubicBezTo>
                    <a:cubicBezTo>
                      <a:pt x="513" y="758"/>
                      <a:pt x="559" y="745"/>
                      <a:pt x="577" y="705"/>
                    </a:cubicBezTo>
                    <a:cubicBezTo>
                      <a:pt x="583" y="691"/>
                      <a:pt x="582" y="675"/>
                      <a:pt x="584" y="658"/>
                    </a:cubicBezTo>
                    <a:cubicBezTo>
                      <a:pt x="588" y="651"/>
                      <a:pt x="592" y="663"/>
                      <a:pt x="598" y="660"/>
                    </a:cubicBezTo>
                    <a:cubicBezTo>
                      <a:pt x="603" y="661"/>
                      <a:pt x="603" y="665"/>
                      <a:pt x="605" y="668"/>
                    </a:cubicBezTo>
                    <a:cubicBezTo>
                      <a:pt x="615" y="685"/>
                      <a:pt x="633" y="688"/>
                      <a:pt x="651" y="687"/>
                    </a:cubicBezTo>
                    <a:cubicBezTo>
                      <a:pt x="665" y="689"/>
                      <a:pt x="674" y="675"/>
                      <a:pt x="689" y="678"/>
                    </a:cubicBezTo>
                    <a:cubicBezTo>
                      <a:pt x="703" y="680"/>
                      <a:pt x="714" y="669"/>
                      <a:pt x="724" y="660"/>
                    </a:cubicBezTo>
                    <a:cubicBezTo>
                      <a:pt x="732" y="649"/>
                      <a:pt x="732" y="633"/>
                      <a:pt x="726" y="620"/>
                    </a:cubicBezTo>
                    <a:cubicBezTo>
                      <a:pt x="725" y="617"/>
                      <a:pt x="727" y="613"/>
                      <a:pt x="729" y="610"/>
                    </a:cubicBezTo>
                    <a:cubicBezTo>
                      <a:pt x="738" y="609"/>
                      <a:pt x="751" y="616"/>
                      <a:pt x="761" y="609"/>
                    </a:cubicBezTo>
                    <a:cubicBezTo>
                      <a:pt x="774" y="602"/>
                      <a:pt x="782" y="590"/>
                      <a:pt x="787" y="576"/>
                    </a:cubicBezTo>
                    <a:cubicBezTo>
                      <a:pt x="794" y="569"/>
                      <a:pt x="800" y="560"/>
                      <a:pt x="803" y="551"/>
                    </a:cubicBezTo>
                    <a:cubicBezTo>
                      <a:pt x="811" y="533"/>
                      <a:pt x="807" y="510"/>
                      <a:pt x="797" y="495"/>
                    </a:cubicBezTo>
                    <a:cubicBezTo>
                      <a:pt x="799" y="487"/>
                      <a:pt x="796" y="476"/>
                      <a:pt x="802" y="470"/>
                    </a:cubicBezTo>
                    <a:cubicBezTo>
                      <a:pt x="812" y="471"/>
                      <a:pt x="823" y="473"/>
                      <a:pt x="833" y="468"/>
                    </a:cubicBezTo>
                    <a:cubicBezTo>
                      <a:pt x="851" y="459"/>
                      <a:pt x="858" y="441"/>
                      <a:pt x="862" y="423"/>
                    </a:cubicBezTo>
                    <a:cubicBezTo>
                      <a:pt x="866" y="421"/>
                      <a:pt x="869" y="420"/>
                      <a:pt x="873" y="420"/>
                    </a:cubicBezTo>
                    <a:cubicBezTo>
                      <a:pt x="883" y="419"/>
                      <a:pt x="890" y="410"/>
                      <a:pt x="893" y="402"/>
                    </a:cubicBezTo>
                    <a:cubicBezTo>
                      <a:pt x="895" y="390"/>
                      <a:pt x="898" y="375"/>
                      <a:pt x="888" y="367"/>
                    </a:cubicBezTo>
                    <a:cubicBezTo>
                      <a:pt x="880" y="360"/>
                      <a:pt x="870" y="353"/>
                      <a:pt x="860" y="356"/>
                    </a:cubicBezTo>
                    <a:cubicBezTo>
                      <a:pt x="853" y="353"/>
                      <a:pt x="862" y="347"/>
                      <a:pt x="861" y="342"/>
                    </a:cubicBezTo>
                    <a:cubicBezTo>
                      <a:pt x="860" y="335"/>
                      <a:pt x="858" y="328"/>
                      <a:pt x="853" y="323"/>
                    </a:cubicBezTo>
                    <a:cubicBezTo>
                      <a:pt x="841" y="310"/>
                      <a:pt x="822" y="303"/>
                      <a:pt x="806" y="307"/>
                    </a:cubicBezTo>
                    <a:cubicBezTo>
                      <a:pt x="801" y="305"/>
                      <a:pt x="797" y="300"/>
                      <a:pt x="794" y="296"/>
                    </a:cubicBezTo>
                    <a:cubicBezTo>
                      <a:pt x="797" y="288"/>
                      <a:pt x="793" y="280"/>
                      <a:pt x="789" y="274"/>
                    </a:cubicBezTo>
                    <a:cubicBezTo>
                      <a:pt x="795" y="253"/>
                      <a:pt x="795" y="253"/>
                      <a:pt x="795" y="253"/>
                    </a:cubicBezTo>
                    <a:cubicBezTo>
                      <a:pt x="794" y="244"/>
                      <a:pt x="793" y="233"/>
                      <a:pt x="788" y="225"/>
                    </a:cubicBezTo>
                    <a:cubicBezTo>
                      <a:pt x="798" y="212"/>
                      <a:pt x="792" y="195"/>
                      <a:pt x="786" y="182"/>
                    </a:cubicBezTo>
                    <a:cubicBezTo>
                      <a:pt x="787" y="181"/>
                      <a:pt x="788" y="181"/>
                      <a:pt x="789" y="181"/>
                    </a:cubicBezTo>
                    <a:cubicBezTo>
                      <a:pt x="791" y="181"/>
                      <a:pt x="792" y="182"/>
                      <a:pt x="791" y="184"/>
                    </a:cubicBezTo>
                    <a:cubicBezTo>
                      <a:pt x="800" y="194"/>
                      <a:pt x="800" y="209"/>
                      <a:pt x="798" y="221"/>
                    </a:cubicBezTo>
                    <a:cubicBezTo>
                      <a:pt x="793" y="228"/>
                      <a:pt x="800" y="234"/>
                      <a:pt x="800" y="241"/>
                    </a:cubicBezTo>
                    <a:cubicBezTo>
                      <a:pt x="807" y="256"/>
                      <a:pt x="791" y="269"/>
                      <a:pt x="800" y="282"/>
                    </a:cubicBezTo>
                    <a:cubicBezTo>
                      <a:pt x="803" y="288"/>
                      <a:pt x="796" y="299"/>
                      <a:pt x="805" y="301"/>
                    </a:cubicBezTo>
                    <a:cubicBezTo>
                      <a:pt x="827" y="299"/>
                      <a:pt x="850" y="308"/>
                      <a:pt x="863" y="328"/>
                    </a:cubicBezTo>
                    <a:cubicBezTo>
                      <a:pt x="870" y="334"/>
                      <a:pt x="865" y="343"/>
                      <a:pt x="868" y="349"/>
                    </a:cubicBezTo>
                    <a:cubicBezTo>
                      <a:pt x="876" y="349"/>
                      <a:pt x="881" y="355"/>
                      <a:pt x="887" y="358"/>
                    </a:cubicBezTo>
                    <a:cubicBezTo>
                      <a:pt x="891" y="360"/>
                      <a:pt x="891" y="366"/>
                      <a:pt x="896" y="366"/>
                    </a:cubicBezTo>
                    <a:close/>
                    <a:moveTo>
                      <a:pt x="878" y="367"/>
                    </a:moveTo>
                    <a:cubicBezTo>
                      <a:pt x="871" y="364"/>
                      <a:pt x="864" y="359"/>
                      <a:pt x="858" y="364"/>
                    </a:cubicBezTo>
                    <a:cubicBezTo>
                      <a:pt x="849" y="365"/>
                      <a:pt x="844" y="373"/>
                      <a:pt x="841" y="380"/>
                    </a:cubicBezTo>
                    <a:cubicBezTo>
                      <a:pt x="840" y="388"/>
                      <a:pt x="839" y="395"/>
                      <a:pt x="843" y="401"/>
                    </a:cubicBezTo>
                    <a:cubicBezTo>
                      <a:pt x="850" y="408"/>
                      <a:pt x="859" y="418"/>
                      <a:pt x="871" y="414"/>
                    </a:cubicBezTo>
                    <a:cubicBezTo>
                      <a:pt x="880" y="410"/>
                      <a:pt x="887" y="400"/>
                      <a:pt x="888" y="390"/>
                    </a:cubicBezTo>
                    <a:cubicBezTo>
                      <a:pt x="886" y="382"/>
                      <a:pt x="885" y="372"/>
                      <a:pt x="878" y="367"/>
                    </a:cubicBezTo>
                    <a:close/>
                    <a:moveTo>
                      <a:pt x="875" y="374"/>
                    </a:moveTo>
                    <a:cubicBezTo>
                      <a:pt x="869" y="368"/>
                      <a:pt x="861" y="371"/>
                      <a:pt x="854" y="374"/>
                    </a:cubicBezTo>
                    <a:cubicBezTo>
                      <a:pt x="849" y="380"/>
                      <a:pt x="847" y="389"/>
                      <a:pt x="850" y="397"/>
                    </a:cubicBezTo>
                    <a:cubicBezTo>
                      <a:pt x="852" y="402"/>
                      <a:pt x="858" y="405"/>
                      <a:pt x="863" y="406"/>
                    </a:cubicBezTo>
                    <a:cubicBezTo>
                      <a:pt x="868" y="406"/>
                      <a:pt x="872" y="404"/>
                      <a:pt x="874" y="402"/>
                    </a:cubicBezTo>
                    <a:cubicBezTo>
                      <a:pt x="882" y="394"/>
                      <a:pt x="878" y="383"/>
                      <a:pt x="875" y="374"/>
                    </a:cubicBezTo>
                    <a:close/>
                    <a:moveTo>
                      <a:pt x="837" y="437"/>
                    </a:moveTo>
                    <a:cubicBezTo>
                      <a:pt x="822" y="430"/>
                      <a:pt x="822" y="413"/>
                      <a:pt x="810" y="404"/>
                    </a:cubicBezTo>
                    <a:cubicBezTo>
                      <a:pt x="803" y="400"/>
                      <a:pt x="796" y="399"/>
                      <a:pt x="789" y="403"/>
                    </a:cubicBezTo>
                    <a:cubicBezTo>
                      <a:pt x="781" y="400"/>
                      <a:pt x="771" y="397"/>
                      <a:pt x="762" y="397"/>
                    </a:cubicBezTo>
                    <a:cubicBezTo>
                      <a:pt x="755" y="399"/>
                      <a:pt x="748" y="402"/>
                      <a:pt x="743" y="408"/>
                    </a:cubicBezTo>
                    <a:cubicBezTo>
                      <a:pt x="740" y="410"/>
                      <a:pt x="736" y="405"/>
                      <a:pt x="735" y="403"/>
                    </a:cubicBezTo>
                    <a:cubicBezTo>
                      <a:pt x="728" y="399"/>
                      <a:pt x="717" y="393"/>
                      <a:pt x="719" y="384"/>
                    </a:cubicBezTo>
                    <a:cubicBezTo>
                      <a:pt x="726" y="375"/>
                      <a:pt x="734" y="370"/>
                      <a:pt x="742" y="362"/>
                    </a:cubicBezTo>
                    <a:cubicBezTo>
                      <a:pt x="752" y="369"/>
                      <a:pt x="761" y="374"/>
                      <a:pt x="773" y="371"/>
                    </a:cubicBezTo>
                    <a:cubicBezTo>
                      <a:pt x="780" y="364"/>
                      <a:pt x="780" y="364"/>
                      <a:pt x="780" y="364"/>
                    </a:cubicBezTo>
                    <a:cubicBezTo>
                      <a:pt x="786" y="363"/>
                      <a:pt x="789" y="368"/>
                      <a:pt x="794" y="368"/>
                    </a:cubicBezTo>
                    <a:cubicBezTo>
                      <a:pt x="806" y="368"/>
                      <a:pt x="820" y="366"/>
                      <a:pt x="824" y="354"/>
                    </a:cubicBezTo>
                    <a:cubicBezTo>
                      <a:pt x="827" y="347"/>
                      <a:pt x="834" y="340"/>
                      <a:pt x="842" y="337"/>
                    </a:cubicBezTo>
                    <a:cubicBezTo>
                      <a:pt x="838" y="328"/>
                      <a:pt x="828" y="328"/>
                      <a:pt x="821" y="324"/>
                    </a:cubicBezTo>
                    <a:cubicBezTo>
                      <a:pt x="813" y="323"/>
                      <a:pt x="804" y="323"/>
                      <a:pt x="797" y="328"/>
                    </a:cubicBezTo>
                    <a:cubicBezTo>
                      <a:pt x="793" y="327"/>
                      <a:pt x="795" y="322"/>
                      <a:pt x="793" y="319"/>
                    </a:cubicBezTo>
                    <a:cubicBezTo>
                      <a:pt x="788" y="310"/>
                      <a:pt x="777" y="311"/>
                      <a:pt x="769" y="311"/>
                    </a:cubicBezTo>
                    <a:cubicBezTo>
                      <a:pt x="763" y="311"/>
                      <a:pt x="758" y="315"/>
                      <a:pt x="754" y="319"/>
                    </a:cubicBezTo>
                    <a:cubicBezTo>
                      <a:pt x="751" y="326"/>
                      <a:pt x="752" y="333"/>
                      <a:pt x="756" y="339"/>
                    </a:cubicBezTo>
                    <a:cubicBezTo>
                      <a:pt x="758" y="341"/>
                      <a:pt x="761" y="342"/>
                      <a:pt x="763" y="341"/>
                    </a:cubicBezTo>
                    <a:cubicBezTo>
                      <a:pt x="766" y="337"/>
                      <a:pt x="767" y="332"/>
                      <a:pt x="771" y="332"/>
                    </a:cubicBezTo>
                    <a:cubicBezTo>
                      <a:pt x="774" y="331"/>
                      <a:pt x="778" y="334"/>
                      <a:pt x="778" y="337"/>
                    </a:cubicBezTo>
                    <a:cubicBezTo>
                      <a:pt x="779" y="342"/>
                      <a:pt x="776" y="344"/>
                      <a:pt x="773" y="347"/>
                    </a:cubicBezTo>
                    <a:cubicBezTo>
                      <a:pt x="768" y="350"/>
                      <a:pt x="762" y="349"/>
                      <a:pt x="757" y="348"/>
                    </a:cubicBezTo>
                    <a:cubicBezTo>
                      <a:pt x="746" y="346"/>
                      <a:pt x="745" y="334"/>
                      <a:pt x="743" y="326"/>
                    </a:cubicBezTo>
                    <a:cubicBezTo>
                      <a:pt x="735" y="321"/>
                      <a:pt x="727" y="312"/>
                      <a:pt x="717" y="310"/>
                    </a:cubicBezTo>
                    <a:cubicBezTo>
                      <a:pt x="706" y="309"/>
                      <a:pt x="697" y="313"/>
                      <a:pt x="693" y="322"/>
                    </a:cubicBezTo>
                    <a:cubicBezTo>
                      <a:pt x="691" y="328"/>
                      <a:pt x="690" y="337"/>
                      <a:pt x="695" y="342"/>
                    </a:cubicBezTo>
                    <a:cubicBezTo>
                      <a:pt x="697" y="344"/>
                      <a:pt x="701" y="344"/>
                      <a:pt x="704" y="342"/>
                    </a:cubicBezTo>
                    <a:cubicBezTo>
                      <a:pt x="706" y="339"/>
                      <a:pt x="707" y="336"/>
                      <a:pt x="711" y="337"/>
                    </a:cubicBezTo>
                    <a:cubicBezTo>
                      <a:pt x="713" y="337"/>
                      <a:pt x="715" y="339"/>
                      <a:pt x="716" y="341"/>
                    </a:cubicBezTo>
                    <a:cubicBezTo>
                      <a:pt x="716" y="346"/>
                      <a:pt x="712" y="350"/>
                      <a:pt x="708" y="352"/>
                    </a:cubicBezTo>
                    <a:cubicBezTo>
                      <a:pt x="703" y="356"/>
                      <a:pt x="697" y="353"/>
                      <a:pt x="691" y="353"/>
                    </a:cubicBezTo>
                    <a:cubicBezTo>
                      <a:pt x="681" y="348"/>
                      <a:pt x="682" y="336"/>
                      <a:pt x="680" y="326"/>
                    </a:cubicBezTo>
                    <a:cubicBezTo>
                      <a:pt x="683" y="315"/>
                      <a:pt x="693" y="303"/>
                      <a:pt x="706" y="302"/>
                    </a:cubicBezTo>
                    <a:cubicBezTo>
                      <a:pt x="715" y="289"/>
                      <a:pt x="707" y="273"/>
                      <a:pt x="709" y="258"/>
                    </a:cubicBezTo>
                    <a:cubicBezTo>
                      <a:pt x="712" y="250"/>
                      <a:pt x="713" y="239"/>
                      <a:pt x="723" y="236"/>
                    </a:cubicBezTo>
                    <a:cubicBezTo>
                      <a:pt x="729" y="234"/>
                      <a:pt x="734" y="235"/>
                      <a:pt x="740" y="238"/>
                    </a:cubicBezTo>
                    <a:cubicBezTo>
                      <a:pt x="751" y="244"/>
                      <a:pt x="750" y="258"/>
                      <a:pt x="750" y="268"/>
                    </a:cubicBezTo>
                    <a:cubicBezTo>
                      <a:pt x="757" y="272"/>
                      <a:pt x="766" y="271"/>
                      <a:pt x="772" y="267"/>
                    </a:cubicBezTo>
                    <a:cubicBezTo>
                      <a:pt x="779" y="258"/>
                      <a:pt x="781" y="246"/>
                      <a:pt x="777" y="235"/>
                    </a:cubicBezTo>
                    <a:cubicBezTo>
                      <a:pt x="772" y="233"/>
                      <a:pt x="773" y="228"/>
                      <a:pt x="771" y="225"/>
                    </a:cubicBezTo>
                    <a:cubicBezTo>
                      <a:pt x="776" y="218"/>
                      <a:pt x="779" y="208"/>
                      <a:pt x="776" y="199"/>
                    </a:cubicBezTo>
                    <a:cubicBezTo>
                      <a:pt x="774" y="189"/>
                      <a:pt x="766" y="184"/>
                      <a:pt x="757" y="180"/>
                    </a:cubicBezTo>
                    <a:cubicBezTo>
                      <a:pt x="751" y="179"/>
                      <a:pt x="744" y="176"/>
                      <a:pt x="738" y="180"/>
                    </a:cubicBezTo>
                    <a:cubicBezTo>
                      <a:pt x="733" y="185"/>
                      <a:pt x="732" y="191"/>
                      <a:pt x="734" y="197"/>
                    </a:cubicBezTo>
                    <a:cubicBezTo>
                      <a:pt x="736" y="200"/>
                      <a:pt x="738" y="204"/>
                      <a:pt x="740" y="204"/>
                    </a:cubicBezTo>
                    <a:cubicBezTo>
                      <a:pt x="744" y="202"/>
                      <a:pt x="748" y="200"/>
                      <a:pt x="752" y="203"/>
                    </a:cubicBezTo>
                    <a:cubicBezTo>
                      <a:pt x="756" y="206"/>
                      <a:pt x="753" y="210"/>
                      <a:pt x="752" y="213"/>
                    </a:cubicBezTo>
                    <a:cubicBezTo>
                      <a:pt x="748" y="217"/>
                      <a:pt x="742" y="218"/>
                      <a:pt x="737" y="216"/>
                    </a:cubicBezTo>
                    <a:cubicBezTo>
                      <a:pt x="728" y="211"/>
                      <a:pt x="723" y="201"/>
                      <a:pt x="723" y="191"/>
                    </a:cubicBezTo>
                    <a:cubicBezTo>
                      <a:pt x="722" y="185"/>
                      <a:pt x="732" y="179"/>
                      <a:pt x="723" y="173"/>
                    </a:cubicBezTo>
                    <a:cubicBezTo>
                      <a:pt x="718" y="170"/>
                      <a:pt x="715" y="166"/>
                      <a:pt x="709" y="164"/>
                    </a:cubicBezTo>
                    <a:cubicBezTo>
                      <a:pt x="704" y="167"/>
                      <a:pt x="699" y="166"/>
                      <a:pt x="695" y="166"/>
                    </a:cubicBezTo>
                    <a:cubicBezTo>
                      <a:pt x="688" y="163"/>
                      <a:pt x="680" y="160"/>
                      <a:pt x="680" y="151"/>
                    </a:cubicBezTo>
                    <a:cubicBezTo>
                      <a:pt x="678" y="147"/>
                      <a:pt x="679" y="143"/>
                      <a:pt x="681" y="139"/>
                    </a:cubicBezTo>
                    <a:cubicBezTo>
                      <a:pt x="682" y="136"/>
                      <a:pt x="686" y="134"/>
                      <a:pt x="688" y="136"/>
                    </a:cubicBezTo>
                    <a:cubicBezTo>
                      <a:pt x="693" y="141"/>
                      <a:pt x="684" y="147"/>
                      <a:pt x="690" y="152"/>
                    </a:cubicBezTo>
                    <a:cubicBezTo>
                      <a:pt x="693" y="156"/>
                      <a:pt x="699" y="157"/>
                      <a:pt x="703" y="156"/>
                    </a:cubicBezTo>
                    <a:cubicBezTo>
                      <a:pt x="709" y="155"/>
                      <a:pt x="714" y="151"/>
                      <a:pt x="716" y="145"/>
                    </a:cubicBezTo>
                    <a:cubicBezTo>
                      <a:pt x="718" y="133"/>
                      <a:pt x="711" y="121"/>
                      <a:pt x="701" y="113"/>
                    </a:cubicBezTo>
                    <a:cubicBezTo>
                      <a:pt x="694" y="110"/>
                      <a:pt x="688" y="107"/>
                      <a:pt x="682" y="112"/>
                    </a:cubicBezTo>
                    <a:cubicBezTo>
                      <a:pt x="679" y="113"/>
                      <a:pt x="676" y="113"/>
                      <a:pt x="674" y="112"/>
                    </a:cubicBezTo>
                    <a:cubicBezTo>
                      <a:pt x="670" y="106"/>
                      <a:pt x="668" y="99"/>
                      <a:pt x="661" y="96"/>
                    </a:cubicBezTo>
                    <a:cubicBezTo>
                      <a:pt x="648" y="91"/>
                      <a:pt x="632" y="94"/>
                      <a:pt x="623" y="105"/>
                    </a:cubicBezTo>
                    <a:cubicBezTo>
                      <a:pt x="620" y="109"/>
                      <a:pt x="620" y="115"/>
                      <a:pt x="621" y="120"/>
                    </a:cubicBezTo>
                    <a:cubicBezTo>
                      <a:pt x="627" y="132"/>
                      <a:pt x="638" y="120"/>
                      <a:pt x="646" y="127"/>
                    </a:cubicBezTo>
                    <a:cubicBezTo>
                      <a:pt x="653" y="130"/>
                      <a:pt x="660" y="137"/>
                      <a:pt x="660" y="146"/>
                    </a:cubicBezTo>
                    <a:cubicBezTo>
                      <a:pt x="658" y="153"/>
                      <a:pt x="656" y="160"/>
                      <a:pt x="650" y="163"/>
                    </a:cubicBezTo>
                    <a:cubicBezTo>
                      <a:pt x="636" y="166"/>
                      <a:pt x="618" y="170"/>
                      <a:pt x="612" y="186"/>
                    </a:cubicBezTo>
                    <a:cubicBezTo>
                      <a:pt x="613" y="195"/>
                      <a:pt x="620" y="201"/>
                      <a:pt x="617" y="210"/>
                    </a:cubicBezTo>
                    <a:cubicBezTo>
                      <a:pt x="616" y="214"/>
                      <a:pt x="614" y="218"/>
                      <a:pt x="609" y="220"/>
                    </a:cubicBezTo>
                    <a:cubicBezTo>
                      <a:pt x="606" y="220"/>
                      <a:pt x="601" y="220"/>
                      <a:pt x="600" y="216"/>
                    </a:cubicBezTo>
                    <a:cubicBezTo>
                      <a:pt x="600" y="208"/>
                      <a:pt x="611" y="204"/>
                      <a:pt x="605" y="196"/>
                    </a:cubicBezTo>
                    <a:cubicBezTo>
                      <a:pt x="602" y="191"/>
                      <a:pt x="596" y="191"/>
                      <a:pt x="592" y="193"/>
                    </a:cubicBezTo>
                    <a:cubicBezTo>
                      <a:pt x="584" y="193"/>
                      <a:pt x="576" y="200"/>
                      <a:pt x="574" y="208"/>
                    </a:cubicBezTo>
                    <a:cubicBezTo>
                      <a:pt x="571" y="215"/>
                      <a:pt x="571" y="225"/>
                      <a:pt x="575" y="232"/>
                    </a:cubicBezTo>
                    <a:cubicBezTo>
                      <a:pt x="581" y="240"/>
                      <a:pt x="589" y="247"/>
                      <a:pt x="598" y="249"/>
                    </a:cubicBezTo>
                    <a:cubicBezTo>
                      <a:pt x="605" y="249"/>
                      <a:pt x="612" y="244"/>
                      <a:pt x="619" y="246"/>
                    </a:cubicBezTo>
                    <a:cubicBezTo>
                      <a:pt x="624" y="254"/>
                      <a:pt x="632" y="257"/>
                      <a:pt x="641" y="256"/>
                    </a:cubicBezTo>
                    <a:cubicBezTo>
                      <a:pt x="646" y="255"/>
                      <a:pt x="650" y="250"/>
                      <a:pt x="651" y="245"/>
                    </a:cubicBezTo>
                    <a:cubicBezTo>
                      <a:pt x="656" y="237"/>
                      <a:pt x="646" y="236"/>
                      <a:pt x="643" y="232"/>
                    </a:cubicBezTo>
                    <a:cubicBezTo>
                      <a:pt x="637" y="226"/>
                      <a:pt x="635" y="217"/>
                      <a:pt x="638" y="209"/>
                    </a:cubicBezTo>
                    <a:cubicBezTo>
                      <a:pt x="640" y="201"/>
                      <a:pt x="648" y="197"/>
                      <a:pt x="657" y="196"/>
                    </a:cubicBezTo>
                    <a:cubicBezTo>
                      <a:pt x="665" y="196"/>
                      <a:pt x="673" y="201"/>
                      <a:pt x="680" y="206"/>
                    </a:cubicBezTo>
                    <a:cubicBezTo>
                      <a:pt x="692" y="229"/>
                      <a:pt x="690" y="260"/>
                      <a:pt x="678" y="282"/>
                    </a:cubicBezTo>
                    <a:cubicBezTo>
                      <a:pt x="670" y="293"/>
                      <a:pt x="660" y="303"/>
                      <a:pt x="646" y="307"/>
                    </a:cubicBezTo>
                    <a:cubicBezTo>
                      <a:pt x="634" y="310"/>
                      <a:pt x="620" y="311"/>
                      <a:pt x="607" y="309"/>
                    </a:cubicBezTo>
                    <a:cubicBezTo>
                      <a:pt x="600" y="311"/>
                      <a:pt x="594" y="311"/>
                      <a:pt x="586" y="308"/>
                    </a:cubicBezTo>
                    <a:cubicBezTo>
                      <a:pt x="578" y="291"/>
                      <a:pt x="560" y="273"/>
                      <a:pt x="540" y="272"/>
                    </a:cubicBezTo>
                    <a:cubicBezTo>
                      <a:pt x="522" y="272"/>
                      <a:pt x="505" y="277"/>
                      <a:pt x="489" y="283"/>
                    </a:cubicBezTo>
                    <a:cubicBezTo>
                      <a:pt x="475" y="289"/>
                      <a:pt x="459" y="289"/>
                      <a:pt x="446" y="281"/>
                    </a:cubicBezTo>
                    <a:cubicBezTo>
                      <a:pt x="434" y="274"/>
                      <a:pt x="424" y="261"/>
                      <a:pt x="421" y="249"/>
                    </a:cubicBezTo>
                    <a:cubicBezTo>
                      <a:pt x="417" y="238"/>
                      <a:pt x="419" y="226"/>
                      <a:pt x="419" y="215"/>
                    </a:cubicBezTo>
                    <a:cubicBezTo>
                      <a:pt x="407" y="200"/>
                      <a:pt x="393" y="182"/>
                      <a:pt x="401" y="161"/>
                    </a:cubicBezTo>
                    <a:cubicBezTo>
                      <a:pt x="404" y="147"/>
                      <a:pt x="415" y="138"/>
                      <a:pt x="425" y="127"/>
                    </a:cubicBezTo>
                    <a:cubicBezTo>
                      <a:pt x="444" y="115"/>
                      <a:pt x="468" y="97"/>
                      <a:pt x="464" y="72"/>
                    </a:cubicBezTo>
                    <a:cubicBezTo>
                      <a:pt x="463" y="66"/>
                      <a:pt x="457" y="60"/>
                      <a:pt x="461" y="53"/>
                    </a:cubicBezTo>
                    <a:cubicBezTo>
                      <a:pt x="472" y="47"/>
                      <a:pt x="489" y="49"/>
                      <a:pt x="500" y="53"/>
                    </a:cubicBezTo>
                    <a:cubicBezTo>
                      <a:pt x="519" y="62"/>
                      <a:pt x="540" y="77"/>
                      <a:pt x="541" y="100"/>
                    </a:cubicBezTo>
                    <a:cubicBezTo>
                      <a:pt x="543" y="107"/>
                      <a:pt x="535" y="113"/>
                      <a:pt x="541" y="119"/>
                    </a:cubicBezTo>
                    <a:cubicBezTo>
                      <a:pt x="552" y="130"/>
                      <a:pt x="555" y="145"/>
                      <a:pt x="550" y="159"/>
                    </a:cubicBezTo>
                    <a:cubicBezTo>
                      <a:pt x="550" y="168"/>
                      <a:pt x="540" y="173"/>
                      <a:pt x="538" y="180"/>
                    </a:cubicBezTo>
                    <a:cubicBezTo>
                      <a:pt x="537" y="192"/>
                      <a:pt x="534" y="204"/>
                      <a:pt x="524" y="211"/>
                    </a:cubicBezTo>
                    <a:cubicBezTo>
                      <a:pt x="516" y="215"/>
                      <a:pt x="508" y="220"/>
                      <a:pt x="499" y="217"/>
                    </a:cubicBezTo>
                    <a:cubicBezTo>
                      <a:pt x="489" y="213"/>
                      <a:pt x="479" y="203"/>
                      <a:pt x="478" y="193"/>
                    </a:cubicBezTo>
                    <a:cubicBezTo>
                      <a:pt x="477" y="184"/>
                      <a:pt x="482" y="179"/>
                      <a:pt x="484" y="173"/>
                    </a:cubicBezTo>
                    <a:cubicBezTo>
                      <a:pt x="493" y="166"/>
                      <a:pt x="501" y="180"/>
                      <a:pt x="511" y="171"/>
                    </a:cubicBezTo>
                    <a:cubicBezTo>
                      <a:pt x="516" y="167"/>
                      <a:pt x="515" y="159"/>
                      <a:pt x="515" y="154"/>
                    </a:cubicBezTo>
                    <a:cubicBezTo>
                      <a:pt x="509" y="139"/>
                      <a:pt x="509" y="139"/>
                      <a:pt x="509" y="139"/>
                    </a:cubicBezTo>
                    <a:cubicBezTo>
                      <a:pt x="500" y="132"/>
                      <a:pt x="487" y="129"/>
                      <a:pt x="475" y="133"/>
                    </a:cubicBezTo>
                    <a:cubicBezTo>
                      <a:pt x="454" y="139"/>
                      <a:pt x="451" y="163"/>
                      <a:pt x="445" y="180"/>
                    </a:cubicBezTo>
                    <a:cubicBezTo>
                      <a:pt x="444" y="199"/>
                      <a:pt x="451" y="216"/>
                      <a:pt x="462" y="231"/>
                    </a:cubicBezTo>
                    <a:cubicBezTo>
                      <a:pt x="477" y="247"/>
                      <a:pt x="499" y="258"/>
                      <a:pt x="521" y="252"/>
                    </a:cubicBezTo>
                    <a:cubicBezTo>
                      <a:pt x="540" y="245"/>
                      <a:pt x="557" y="227"/>
                      <a:pt x="560" y="208"/>
                    </a:cubicBezTo>
                    <a:cubicBezTo>
                      <a:pt x="561" y="201"/>
                      <a:pt x="561" y="193"/>
                      <a:pt x="559" y="186"/>
                    </a:cubicBezTo>
                    <a:cubicBezTo>
                      <a:pt x="560" y="183"/>
                      <a:pt x="565" y="183"/>
                      <a:pt x="567" y="180"/>
                    </a:cubicBezTo>
                    <a:cubicBezTo>
                      <a:pt x="576" y="169"/>
                      <a:pt x="585" y="154"/>
                      <a:pt x="580" y="139"/>
                    </a:cubicBezTo>
                    <a:cubicBezTo>
                      <a:pt x="577" y="130"/>
                      <a:pt x="574" y="121"/>
                      <a:pt x="568" y="114"/>
                    </a:cubicBezTo>
                    <a:cubicBezTo>
                      <a:pt x="567" y="92"/>
                      <a:pt x="567" y="92"/>
                      <a:pt x="567" y="92"/>
                    </a:cubicBezTo>
                    <a:cubicBezTo>
                      <a:pt x="565" y="63"/>
                      <a:pt x="543" y="36"/>
                      <a:pt x="516" y="26"/>
                    </a:cubicBezTo>
                    <a:cubicBezTo>
                      <a:pt x="506" y="23"/>
                      <a:pt x="495" y="20"/>
                      <a:pt x="485" y="19"/>
                    </a:cubicBezTo>
                    <a:cubicBezTo>
                      <a:pt x="468" y="19"/>
                      <a:pt x="452" y="23"/>
                      <a:pt x="436" y="28"/>
                    </a:cubicBezTo>
                    <a:cubicBezTo>
                      <a:pt x="429" y="32"/>
                      <a:pt x="422" y="36"/>
                      <a:pt x="416" y="42"/>
                    </a:cubicBezTo>
                    <a:cubicBezTo>
                      <a:pt x="415" y="46"/>
                      <a:pt x="420" y="45"/>
                      <a:pt x="422" y="47"/>
                    </a:cubicBezTo>
                    <a:cubicBezTo>
                      <a:pt x="431" y="55"/>
                      <a:pt x="434" y="68"/>
                      <a:pt x="430" y="79"/>
                    </a:cubicBezTo>
                    <a:cubicBezTo>
                      <a:pt x="423" y="106"/>
                      <a:pt x="392" y="105"/>
                      <a:pt x="380" y="127"/>
                    </a:cubicBezTo>
                    <a:cubicBezTo>
                      <a:pt x="373" y="133"/>
                      <a:pt x="369" y="141"/>
                      <a:pt x="365" y="149"/>
                    </a:cubicBezTo>
                    <a:cubicBezTo>
                      <a:pt x="365" y="158"/>
                      <a:pt x="359" y="165"/>
                      <a:pt x="362" y="173"/>
                    </a:cubicBezTo>
                    <a:cubicBezTo>
                      <a:pt x="362" y="188"/>
                      <a:pt x="369" y="203"/>
                      <a:pt x="378" y="214"/>
                    </a:cubicBezTo>
                    <a:cubicBezTo>
                      <a:pt x="383" y="219"/>
                      <a:pt x="392" y="222"/>
                      <a:pt x="390" y="231"/>
                    </a:cubicBezTo>
                    <a:cubicBezTo>
                      <a:pt x="383" y="249"/>
                      <a:pt x="386" y="269"/>
                      <a:pt x="398" y="284"/>
                    </a:cubicBezTo>
                    <a:cubicBezTo>
                      <a:pt x="408" y="296"/>
                      <a:pt x="420" y="306"/>
                      <a:pt x="434" y="312"/>
                    </a:cubicBezTo>
                    <a:cubicBezTo>
                      <a:pt x="436" y="324"/>
                      <a:pt x="420" y="324"/>
                      <a:pt x="415" y="331"/>
                    </a:cubicBezTo>
                    <a:cubicBezTo>
                      <a:pt x="400" y="345"/>
                      <a:pt x="393" y="362"/>
                      <a:pt x="393" y="383"/>
                    </a:cubicBezTo>
                    <a:cubicBezTo>
                      <a:pt x="397" y="408"/>
                      <a:pt x="400" y="436"/>
                      <a:pt x="423" y="452"/>
                    </a:cubicBezTo>
                    <a:cubicBezTo>
                      <a:pt x="426" y="454"/>
                      <a:pt x="433" y="456"/>
                      <a:pt x="432" y="462"/>
                    </a:cubicBezTo>
                    <a:cubicBezTo>
                      <a:pt x="429" y="465"/>
                      <a:pt x="424" y="463"/>
                      <a:pt x="422" y="466"/>
                    </a:cubicBezTo>
                    <a:cubicBezTo>
                      <a:pt x="407" y="480"/>
                      <a:pt x="390" y="497"/>
                      <a:pt x="392" y="519"/>
                    </a:cubicBezTo>
                    <a:cubicBezTo>
                      <a:pt x="389" y="535"/>
                      <a:pt x="389" y="535"/>
                      <a:pt x="389" y="535"/>
                    </a:cubicBezTo>
                    <a:cubicBezTo>
                      <a:pt x="380" y="544"/>
                      <a:pt x="374" y="555"/>
                      <a:pt x="369" y="566"/>
                    </a:cubicBezTo>
                    <a:cubicBezTo>
                      <a:pt x="370" y="570"/>
                      <a:pt x="366" y="573"/>
                      <a:pt x="365" y="576"/>
                    </a:cubicBezTo>
                    <a:cubicBezTo>
                      <a:pt x="361" y="594"/>
                      <a:pt x="356" y="618"/>
                      <a:pt x="368" y="634"/>
                    </a:cubicBezTo>
                    <a:cubicBezTo>
                      <a:pt x="386" y="656"/>
                      <a:pt x="416" y="661"/>
                      <a:pt x="430" y="687"/>
                    </a:cubicBezTo>
                    <a:cubicBezTo>
                      <a:pt x="435" y="698"/>
                      <a:pt x="435" y="712"/>
                      <a:pt x="426" y="721"/>
                    </a:cubicBezTo>
                    <a:cubicBezTo>
                      <a:pt x="425" y="723"/>
                      <a:pt x="421" y="725"/>
                      <a:pt x="422" y="728"/>
                    </a:cubicBezTo>
                    <a:cubicBezTo>
                      <a:pt x="456" y="755"/>
                      <a:pt x="509" y="744"/>
                      <a:pt x="543" y="723"/>
                    </a:cubicBezTo>
                    <a:cubicBezTo>
                      <a:pt x="554" y="711"/>
                      <a:pt x="564" y="699"/>
                      <a:pt x="568" y="682"/>
                    </a:cubicBezTo>
                    <a:cubicBezTo>
                      <a:pt x="572" y="668"/>
                      <a:pt x="571" y="651"/>
                      <a:pt x="566" y="637"/>
                    </a:cubicBezTo>
                    <a:cubicBezTo>
                      <a:pt x="565" y="632"/>
                      <a:pt x="572" y="630"/>
                      <a:pt x="573" y="625"/>
                    </a:cubicBezTo>
                    <a:cubicBezTo>
                      <a:pt x="577" y="614"/>
                      <a:pt x="578" y="602"/>
                      <a:pt x="577" y="590"/>
                    </a:cubicBezTo>
                    <a:cubicBezTo>
                      <a:pt x="572" y="579"/>
                      <a:pt x="564" y="567"/>
                      <a:pt x="554" y="559"/>
                    </a:cubicBezTo>
                    <a:cubicBezTo>
                      <a:pt x="544" y="534"/>
                      <a:pt x="518" y="518"/>
                      <a:pt x="490" y="517"/>
                    </a:cubicBezTo>
                    <a:cubicBezTo>
                      <a:pt x="481" y="518"/>
                      <a:pt x="473" y="517"/>
                      <a:pt x="465" y="522"/>
                    </a:cubicBezTo>
                    <a:cubicBezTo>
                      <a:pt x="461" y="528"/>
                      <a:pt x="452" y="531"/>
                      <a:pt x="448" y="539"/>
                    </a:cubicBezTo>
                    <a:cubicBezTo>
                      <a:pt x="443" y="550"/>
                      <a:pt x="441" y="563"/>
                      <a:pt x="443" y="576"/>
                    </a:cubicBezTo>
                    <a:cubicBezTo>
                      <a:pt x="452" y="589"/>
                      <a:pt x="438" y="603"/>
                      <a:pt x="445" y="617"/>
                    </a:cubicBezTo>
                    <a:cubicBezTo>
                      <a:pt x="446" y="623"/>
                      <a:pt x="451" y="629"/>
                      <a:pt x="457" y="632"/>
                    </a:cubicBezTo>
                    <a:cubicBezTo>
                      <a:pt x="467" y="634"/>
                      <a:pt x="481" y="639"/>
                      <a:pt x="491" y="631"/>
                    </a:cubicBezTo>
                    <a:cubicBezTo>
                      <a:pt x="497" y="626"/>
                      <a:pt x="502" y="619"/>
                      <a:pt x="502" y="611"/>
                    </a:cubicBezTo>
                    <a:cubicBezTo>
                      <a:pt x="503" y="602"/>
                      <a:pt x="498" y="594"/>
                      <a:pt x="490" y="590"/>
                    </a:cubicBezTo>
                    <a:cubicBezTo>
                      <a:pt x="486" y="584"/>
                      <a:pt x="475" y="594"/>
                      <a:pt x="476" y="583"/>
                    </a:cubicBezTo>
                    <a:cubicBezTo>
                      <a:pt x="472" y="581"/>
                      <a:pt x="473" y="574"/>
                      <a:pt x="473" y="570"/>
                    </a:cubicBezTo>
                    <a:cubicBezTo>
                      <a:pt x="477" y="558"/>
                      <a:pt x="489" y="556"/>
                      <a:pt x="499" y="555"/>
                    </a:cubicBezTo>
                    <a:cubicBezTo>
                      <a:pt x="516" y="555"/>
                      <a:pt x="529" y="568"/>
                      <a:pt x="539" y="580"/>
                    </a:cubicBezTo>
                    <a:cubicBezTo>
                      <a:pt x="549" y="591"/>
                      <a:pt x="552" y="607"/>
                      <a:pt x="548" y="621"/>
                    </a:cubicBezTo>
                    <a:cubicBezTo>
                      <a:pt x="548" y="630"/>
                      <a:pt x="536" y="636"/>
                      <a:pt x="539" y="645"/>
                    </a:cubicBezTo>
                    <a:cubicBezTo>
                      <a:pt x="545" y="668"/>
                      <a:pt x="534" y="688"/>
                      <a:pt x="517" y="703"/>
                    </a:cubicBezTo>
                    <a:cubicBezTo>
                      <a:pt x="514" y="702"/>
                      <a:pt x="515" y="705"/>
                      <a:pt x="513" y="707"/>
                    </a:cubicBezTo>
                    <a:cubicBezTo>
                      <a:pt x="499" y="717"/>
                      <a:pt x="482" y="715"/>
                      <a:pt x="466" y="720"/>
                    </a:cubicBezTo>
                    <a:cubicBezTo>
                      <a:pt x="464" y="720"/>
                      <a:pt x="462" y="718"/>
                      <a:pt x="462" y="717"/>
                    </a:cubicBezTo>
                    <a:cubicBezTo>
                      <a:pt x="463" y="710"/>
                      <a:pt x="466" y="701"/>
                      <a:pt x="464" y="693"/>
                    </a:cubicBezTo>
                    <a:cubicBezTo>
                      <a:pt x="456" y="672"/>
                      <a:pt x="440" y="657"/>
                      <a:pt x="421" y="644"/>
                    </a:cubicBezTo>
                    <a:cubicBezTo>
                      <a:pt x="403" y="628"/>
                      <a:pt x="391" y="608"/>
                      <a:pt x="396" y="585"/>
                    </a:cubicBezTo>
                    <a:cubicBezTo>
                      <a:pt x="399" y="573"/>
                      <a:pt x="403" y="561"/>
                      <a:pt x="413" y="554"/>
                    </a:cubicBezTo>
                    <a:cubicBezTo>
                      <a:pt x="416" y="532"/>
                      <a:pt x="425" y="510"/>
                      <a:pt x="445" y="498"/>
                    </a:cubicBezTo>
                    <a:cubicBezTo>
                      <a:pt x="464" y="489"/>
                      <a:pt x="488" y="486"/>
                      <a:pt x="509" y="492"/>
                    </a:cubicBezTo>
                    <a:cubicBezTo>
                      <a:pt x="527" y="498"/>
                      <a:pt x="546" y="497"/>
                      <a:pt x="565" y="493"/>
                    </a:cubicBezTo>
                    <a:cubicBezTo>
                      <a:pt x="578" y="489"/>
                      <a:pt x="588" y="478"/>
                      <a:pt x="595" y="467"/>
                    </a:cubicBezTo>
                    <a:cubicBezTo>
                      <a:pt x="601" y="467"/>
                      <a:pt x="607" y="463"/>
                      <a:pt x="613" y="463"/>
                    </a:cubicBezTo>
                    <a:cubicBezTo>
                      <a:pt x="629" y="461"/>
                      <a:pt x="644" y="466"/>
                      <a:pt x="659" y="469"/>
                    </a:cubicBezTo>
                    <a:cubicBezTo>
                      <a:pt x="674" y="475"/>
                      <a:pt x="689" y="489"/>
                      <a:pt x="692" y="506"/>
                    </a:cubicBezTo>
                    <a:cubicBezTo>
                      <a:pt x="698" y="524"/>
                      <a:pt x="695" y="546"/>
                      <a:pt x="682" y="561"/>
                    </a:cubicBezTo>
                    <a:cubicBezTo>
                      <a:pt x="674" y="572"/>
                      <a:pt x="659" y="575"/>
                      <a:pt x="645" y="571"/>
                    </a:cubicBezTo>
                    <a:cubicBezTo>
                      <a:pt x="639" y="567"/>
                      <a:pt x="631" y="562"/>
                      <a:pt x="629" y="555"/>
                    </a:cubicBezTo>
                    <a:cubicBezTo>
                      <a:pt x="627" y="544"/>
                      <a:pt x="633" y="531"/>
                      <a:pt x="644" y="525"/>
                    </a:cubicBezTo>
                    <a:cubicBezTo>
                      <a:pt x="648" y="524"/>
                      <a:pt x="658" y="529"/>
                      <a:pt x="655" y="520"/>
                    </a:cubicBezTo>
                    <a:cubicBezTo>
                      <a:pt x="654" y="515"/>
                      <a:pt x="651" y="509"/>
                      <a:pt x="646" y="506"/>
                    </a:cubicBezTo>
                    <a:cubicBezTo>
                      <a:pt x="640" y="503"/>
                      <a:pt x="630" y="501"/>
                      <a:pt x="623" y="504"/>
                    </a:cubicBezTo>
                    <a:cubicBezTo>
                      <a:pt x="615" y="508"/>
                      <a:pt x="618" y="518"/>
                      <a:pt x="609" y="521"/>
                    </a:cubicBezTo>
                    <a:cubicBezTo>
                      <a:pt x="599" y="521"/>
                      <a:pt x="589" y="521"/>
                      <a:pt x="583" y="531"/>
                    </a:cubicBezTo>
                    <a:cubicBezTo>
                      <a:pt x="580" y="537"/>
                      <a:pt x="579" y="543"/>
                      <a:pt x="579" y="550"/>
                    </a:cubicBezTo>
                    <a:cubicBezTo>
                      <a:pt x="581" y="555"/>
                      <a:pt x="585" y="560"/>
                      <a:pt x="590" y="562"/>
                    </a:cubicBezTo>
                    <a:cubicBezTo>
                      <a:pt x="595" y="564"/>
                      <a:pt x="599" y="557"/>
                      <a:pt x="600" y="554"/>
                    </a:cubicBezTo>
                    <a:cubicBezTo>
                      <a:pt x="600" y="550"/>
                      <a:pt x="602" y="547"/>
                      <a:pt x="605" y="546"/>
                    </a:cubicBezTo>
                    <a:cubicBezTo>
                      <a:pt x="609" y="545"/>
                      <a:pt x="613" y="549"/>
                      <a:pt x="615" y="553"/>
                    </a:cubicBezTo>
                    <a:cubicBezTo>
                      <a:pt x="617" y="561"/>
                      <a:pt x="607" y="566"/>
                      <a:pt x="604" y="574"/>
                    </a:cubicBezTo>
                    <a:cubicBezTo>
                      <a:pt x="603" y="584"/>
                      <a:pt x="609" y="590"/>
                      <a:pt x="617" y="596"/>
                    </a:cubicBezTo>
                    <a:cubicBezTo>
                      <a:pt x="629" y="605"/>
                      <a:pt x="654" y="598"/>
                      <a:pt x="655" y="620"/>
                    </a:cubicBezTo>
                    <a:cubicBezTo>
                      <a:pt x="653" y="630"/>
                      <a:pt x="648" y="640"/>
                      <a:pt x="638" y="642"/>
                    </a:cubicBezTo>
                    <a:cubicBezTo>
                      <a:pt x="631" y="646"/>
                      <a:pt x="624" y="641"/>
                      <a:pt x="618" y="641"/>
                    </a:cubicBezTo>
                    <a:cubicBezTo>
                      <a:pt x="615" y="646"/>
                      <a:pt x="614" y="653"/>
                      <a:pt x="616" y="658"/>
                    </a:cubicBezTo>
                    <a:cubicBezTo>
                      <a:pt x="622" y="666"/>
                      <a:pt x="629" y="673"/>
                      <a:pt x="639" y="674"/>
                    </a:cubicBezTo>
                    <a:cubicBezTo>
                      <a:pt x="649" y="676"/>
                      <a:pt x="660" y="675"/>
                      <a:pt x="667" y="667"/>
                    </a:cubicBezTo>
                    <a:cubicBezTo>
                      <a:pt x="669" y="665"/>
                      <a:pt x="669" y="660"/>
                      <a:pt x="672" y="660"/>
                    </a:cubicBezTo>
                    <a:cubicBezTo>
                      <a:pt x="683" y="666"/>
                      <a:pt x="697" y="663"/>
                      <a:pt x="706" y="656"/>
                    </a:cubicBezTo>
                    <a:cubicBezTo>
                      <a:pt x="711" y="651"/>
                      <a:pt x="717" y="646"/>
                      <a:pt x="716" y="638"/>
                    </a:cubicBezTo>
                    <a:cubicBezTo>
                      <a:pt x="714" y="631"/>
                      <a:pt x="712" y="624"/>
                      <a:pt x="707" y="620"/>
                    </a:cubicBezTo>
                    <a:cubicBezTo>
                      <a:pt x="703" y="617"/>
                      <a:pt x="696" y="616"/>
                      <a:pt x="692" y="616"/>
                    </a:cubicBezTo>
                    <a:cubicBezTo>
                      <a:pt x="687" y="619"/>
                      <a:pt x="680" y="620"/>
                      <a:pt x="680" y="627"/>
                    </a:cubicBezTo>
                    <a:cubicBezTo>
                      <a:pt x="684" y="627"/>
                      <a:pt x="688" y="630"/>
                      <a:pt x="689" y="634"/>
                    </a:cubicBezTo>
                    <a:cubicBezTo>
                      <a:pt x="690" y="638"/>
                      <a:pt x="686" y="641"/>
                      <a:pt x="684" y="642"/>
                    </a:cubicBezTo>
                    <a:cubicBezTo>
                      <a:pt x="679" y="646"/>
                      <a:pt x="675" y="640"/>
                      <a:pt x="672" y="637"/>
                    </a:cubicBezTo>
                    <a:cubicBezTo>
                      <a:pt x="668" y="633"/>
                      <a:pt x="670" y="626"/>
                      <a:pt x="671" y="622"/>
                    </a:cubicBezTo>
                    <a:cubicBezTo>
                      <a:pt x="675" y="612"/>
                      <a:pt x="685" y="608"/>
                      <a:pt x="695" y="607"/>
                    </a:cubicBezTo>
                    <a:cubicBezTo>
                      <a:pt x="699" y="607"/>
                      <a:pt x="704" y="611"/>
                      <a:pt x="707" y="608"/>
                    </a:cubicBezTo>
                    <a:cubicBezTo>
                      <a:pt x="714" y="605"/>
                      <a:pt x="717" y="599"/>
                      <a:pt x="718" y="592"/>
                    </a:cubicBezTo>
                    <a:cubicBezTo>
                      <a:pt x="717" y="582"/>
                      <a:pt x="709" y="570"/>
                      <a:pt x="719" y="560"/>
                    </a:cubicBezTo>
                    <a:cubicBezTo>
                      <a:pt x="724" y="555"/>
                      <a:pt x="730" y="551"/>
                      <a:pt x="737" y="551"/>
                    </a:cubicBezTo>
                    <a:cubicBezTo>
                      <a:pt x="742" y="552"/>
                      <a:pt x="747" y="554"/>
                      <a:pt x="750" y="558"/>
                    </a:cubicBezTo>
                    <a:cubicBezTo>
                      <a:pt x="751" y="561"/>
                      <a:pt x="749" y="565"/>
                      <a:pt x="747" y="567"/>
                    </a:cubicBezTo>
                    <a:cubicBezTo>
                      <a:pt x="745" y="568"/>
                      <a:pt x="743" y="569"/>
                      <a:pt x="741" y="569"/>
                    </a:cubicBezTo>
                    <a:cubicBezTo>
                      <a:pt x="737" y="566"/>
                      <a:pt x="740" y="561"/>
                      <a:pt x="735" y="560"/>
                    </a:cubicBezTo>
                    <a:cubicBezTo>
                      <a:pt x="729" y="561"/>
                      <a:pt x="725" y="566"/>
                      <a:pt x="723" y="572"/>
                    </a:cubicBezTo>
                    <a:cubicBezTo>
                      <a:pt x="724" y="579"/>
                      <a:pt x="723" y="588"/>
                      <a:pt x="731" y="590"/>
                    </a:cubicBezTo>
                    <a:cubicBezTo>
                      <a:pt x="740" y="596"/>
                      <a:pt x="752" y="596"/>
                      <a:pt x="761" y="592"/>
                    </a:cubicBezTo>
                    <a:cubicBezTo>
                      <a:pt x="766" y="591"/>
                      <a:pt x="771" y="585"/>
                      <a:pt x="772" y="580"/>
                    </a:cubicBezTo>
                    <a:cubicBezTo>
                      <a:pt x="776" y="573"/>
                      <a:pt x="766" y="564"/>
                      <a:pt x="776" y="560"/>
                    </a:cubicBezTo>
                    <a:cubicBezTo>
                      <a:pt x="786" y="557"/>
                      <a:pt x="790" y="547"/>
                      <a:pt x="792" y="537"/>
                    </a:cubicBezTo>
                    <a:cubicBezTo>
                      <a:pt x="796" y="526"/>
                      <a:pt x="789" y="518"/>
                      <a:pt x="785" y="509"/>
                    </a:cubicBezTo>
                    <a:cubicBezTo>
                      <a:pt x="778" y="504"/>
                      <a:pt x="771" y="504"/>
                      <a:pt x="762" y="505"/>
                    </a:cubicBezTo>
                    <a:cubicBezTo>
                      <a:pt x="752" y="511"/>
                      <a:pt x="763" y="524"/>
                      <a:pt x="752" y="530"/>
                    </a:cubicBezTo>
                    <a:cubicBezTo>
                      <a:pt x="746" y="537"/>
                      <a:pt x="738" y="530"/>
                      <a:pt x="732" y="527"/>
                    </a:cubicBezTo>
                    <a:cubicBezTo>
                      <a:pt x="716" y="511"/>
                      <a:pt x="734" y="489"/>
                      <a:pt x="721" y="472"/>
                    </a:cubicBezTo>
                    <a:cubicBezTo>
                      <a:pt x="717" y="466"/>
                      <a:pt x="707" y="465"/>
                      <a:pt x="700" y="464"/>
                    </a:cubicBezTo>
                    <a:cubicBezTo>
                      <a:pt x="692" y="460"/>
                      <a:pt x="685" y="455"/>
                      <a:pt x="682" y="446"/>
                    </a:cubicBezTo>
                    <a:cubicBezTo>
                      <a:pt x="676" y="438"/>
                      <a:pt x="680" y="425"/>
                      <a:pt x="685" y="418"/>
                    </a:cubicBezTo>
                    <a:cubicBezTo>
                      <a:pt x="692" y="413"/>
                      <a:pt x="700" y="407"/>
                      <a:pt x="708" y="410"/>
                    </a:cubicBezTo>
                    <a:cubicBezTo>
                      <a:pt x="712" y="412"/>
                      <a:pt x="716" y="415"/>
                      <a:pt x="717" y="418"/>
                    </a:cubicBezTo>
                    <a:cubicBezTo>
                      <a:pt x="718" y="423"/>
                      <a:pt x="716" y="426"/>
                      <a:pt x="713" y="429"/>
                    </a:cubicBezTo>
                    <a:cubicBezTo>
                      <a:pt x="712" y="430"/>
                      <a:pt x="710" y="430"/>
                      <a:pt x="710" y="429"/>
                    </a:cubicBezTo>
                    <a:cubicBezTo>
                      <a:pt x="707" y="425"/>
                      <a:pt x="710" y="417"/>
                      <a:pt x="703" y="419"/>
                    </a:cubicBezTo>
                    <a:cubicBezTo>
                      <a:pt x="697" y="420"/>
                      <a:pt x="692" y="422"/>
                      <a:pt x="690" y="428"/>
                    </a:cubicBezTo>
                    <a:cubicBezTo>
                      <a:pt x="687" y="432"/>
                      <a:pt x="687" y="438"/>
                      <a:pt x="689" y="442"/>
                    </a:cubicBezTo>
                    <a:cubicBezTo>
                      <a:pt x="691" y="450"/>
                      <a:pt x="699" y="455"/>
                      <a:pt x="706" y="457"/>
                    </a:cubicBezTo>
                    <a:cubicBezTo>
                      <a:pt x="717" y="460"/>
                      <a:pt x="726" y="455"/>
                      <a:pt x="736" y="453"/>
                    </a:cubicBezTo>
                    <a:cubicBezTo>
                      <a:pt x="736" y="449"/>
                      <a:pt x="738" y="445"/>
                      <a:pt x="742" y="444"/>
                    </a:cubicBezTo>
                    <a:cubicBezTo>
                      <a:pt x="743" y="438"/>
                      <a:pt x="746" y="432"/>
                      <a:pt x="750" y="428"/>
                    </a:cubicBezTo>
                    <a:cubicBezTo>
                      <a:pt x="758" y="422"/>
                      <a:pt x="769" y="421"/>
                      <a:pt x="778" y="424"/>
                    </a:cubicBezTo>
                    <a:cubicBezTo>
                      <a:pt x="783" y="428"/>
                      <a:pt x="789" y="430"/>
                      <a:pt x="788" y="438"/>
                    </a:cubicBezTo>
                    <a:cubicBezTo>
                      <a:pt x="787" y="440"/>
                      <a:pt x="786" y="442"/>
                      <a:pt x="783" y="442"/>
                    </a:cubicBezTo>
                    <a:cubicBezTo>
                      <a:pt x="780" y="443"/>
                      <a:pt x="775" y="444"/>
                      <a:pt x="775" y="439"/>
                    </a:cubicBezTo>
                    <a:cubicBezTo>
                      <a:pt x="774" y="437"/>
                      <a:pt x="777" y="434"/>
                      <a:pt x="775" y="433"/>
                    </a:cubicBezTo>
                    <a:cubicBezTo>
                      <a:pt x="769" y="429"/>
                      <a:pt x="761" y="432"/>
                      <a:pt x="756" y="435"/>
                    </a:cubicBezTo>
                    <a:cubicBezTo>
                      <a:pt x="751" y="440"/>
                      <a:pt x="751" y="445"/>
                      <a:pt x="752" y="452"/>
                    </a:cubicBezTo>
                    <a:cubicBezTo>
                      <a:pt x="753" y="457"/>
                      <a:pt x="758" y="460"/>
                      <a:pt x="762" y="463"/>
                    </a:cubicBezTo>
                    <a:cubicBezTo>
                      <a:pt x="767" y="463"/>
                      <a:pt x="775" y="464"/>
                      <a:pt x="780" y="462"/>
                    </a:cubicBezTo>
                    <a:cubicBezTo>
                      <a:pt x="785" y="459"/>
                      <a:pt x="784" y="454"/>
                      <a:pt x="789" y="452"/>
                    </a:cubicBezTo>
                    <a:cubicBezTo>
                      <a:pt x="800" y="451"/>
                      <a:pt x="808" y="460"/>
                      <a:pt x="819" y="458"/>
                    </a:cubicBezTo>
                    <a:cubicBezTo>
                      <a:pt x="829" y="456"/>
                      <a:pt x="840" y="451"/>
                      <a:pt x="844" y="440"/>
                    </a:cubicBezTo>
                    <a:cubicBezTo>
                      <a:pt x="843" y="438"/>
                      <a:pt x="839" y="439"/>
                      <a:pt x="837" y="437"/>
                    </a:cubicBezTo>
                    <a:close/>
                    <a:moveTo>
                      <a:pt x="790" y="480"/>
                    </a:moveTo>
                    <a:cubicBezTo>
                      <a:pt x="788" y="478"/>
                      <a:pt x="788" y="474"/>
                      <a:pt x="785" y="474"/>
                    </a:cubicBezTo>
                    <a:cubicBezTo>
                      <a:pt x="773" y="475"/>
                      <a:pt x="759" y="480"/>
                      <a:pt x="750" y="470"/>
                    </a:cubicBezTo>
                    <a:cubicBezTo>
                      <a:pt x="748" y="468"/>
                      <a:pt x="747" y="464"/>
                      <a:pt x="743" y="465"/>
                    </a:cubicBezTo>
                    <a:cubicBezTo>
                      <a:pt x="733" y="466"/>
                      <a:pt x="741" y="474"/>
                      <a:pt x="740" y="479"/>
                    </a:cubicBezTo>
                    <a:cubicBezTo>
                      <a:pt x="742" y="493"/>
                      <a:pt x="730" y="507"/>
                      <a:pt x="740" y="518"/>
                    </a:cubicBezTo>
                    <a:cubicBezTo>
                      <a:pt x="747" y="516"/>
                      <a:pt x="741" y="509"/>
                      <a:pt x="743" y="504"/>
                    </a:cubicBezTo>
                    <a:cubicBezTo>
                      <a:pt x="748" y="494"/>
                      <a:pt x="760" y="489"/>
                      <a:pt x="771" y="489"/>
                    </a:cubicBezTo>
                    <a:cubicBezTo>
                      <a:pt x="776" y="492"/>
                      <a:pt x="782" y="493"/>
                      <a:pt x="788" y="494"/>
                    </a:cubicBezTo>
                    <a:cubicBezTo>
                      <a:pt x="792" y="494"/>
                      <a:pt x="791" y="489"/>
                      <a:pt x="790" y="488"/>
                    </a:cubicBezTo>
                    <a:cubicBezTo>
                      <a:pt x="787" y="486"/>
                      <a:pt x="790" y="483"/>
                      <a:pt x="790" y="480"/>
                    </a:cubicBezTo>
                    <a:close/>
                    <a:moveTo>
                      <a:pt x="768" y="295"/>
                    </a:moveTo>
                    <a:cubicBezTo>
                      <a:pt x="761" y="297"/>
                      <a:pt x="751" y="298"/>
                      <a:pt x="747" y="306"/>
                    </a:cubicBezTo>
                    <a:cubicBezTo>
                      <a:pt x="739" y="305"/>
                      <a:pt x="734" y="298"/>
                      <a:pt x="728" y="297"/>
                    </a:cubicBezTo>
                    <a:cubicBezTo>
                      <a:pt x="722" y="293"/>
                      <a:pt x="727" y="286"/>
                      <a:pt x="725" y="281"/>
                    </a:cubicBezTo>
                    <a:cubicBezTo>
                      <a:pt x="722" y="270"/>
                      <a:pt x="722" y="258"/>
                      <a:pt x="728" y="250"/>
                    </a:cubicBezTo>
                    <a:cubicBezTo>
                      <a:pt x="735" y="249"/>
                      <a:pt x="733" y="256"/>
                      <a:pt x="734" y="260"/>
                    </a:cubicBezTo>
                    <a:cubicBezTo>
                      <a:pt x="734" y="266"/>
                      <a:pt x="736" y="273"/>
                      <a:pt x="738" y="278"/>
                    </a:cubicBezTo>
                    <a:cubicBezTo>
                      <a:pt x="740" y="282"/>
                      <a:pt x="743" y="285"/>
                      <a:pt x="747" y="285"/>
                    </a:cubicBezTo>
                    <a:cubicBezTo>
                      <a:pt x="754" y="286"/>
                      <a:pt x="761" y="282"/>
                      <a:pt x="767" y="280"/>
                    </a:cubicBezTo>
                    <a:cubicBezTo>
                      <a:pt x="767" y="279"/>
                      <a:pt x="767" y="279"/>
                      <a:pt x="767" y="279"/>
                    </a:cubicBezTo>
                    <a:cubicBezTo>
                      <a:pt x="757" y="280"/>
                      <a:pt x="748" y="280"/>
                      <a:pt x="742" y="273"/>
                    </a:cubicBezTo>
                    <a:cubicBezTo>
                      <a:pt x="740" y="269"/>
                      <a:pt x="740" y="269"/>
                      <a:pt x="740" y="269"/>
                    </a:cubicBezTo>
                    <a:cubicBezTo>
                      <a:pt x="741" y="260"/>
                      <a:pt x="742" y="248"/>
                      <a:pt x="733" y="243"/>
                    </a:cubicBezTo>
                    <a:cubicBezTo>
                      <a:pt x="729" y="242"/>
                      <a:pt x="727" y="242"/>
                      <a:pt x="723" y="244"/>
                    </a:cubicBezTo>
                    <a:cubicBezTo>
                      <a:pt x="711" y="257"/>
                      <a:pt x="719" y="275"/>
                      <a:pt x="718" y="290"/>
                    </a:cubicBezTo>
                    <a:cubicBezTo>
                      <a:pt x="717" y="293"/>
                      <a:pt x="714" y="297"/>
                      <a:pt x="716" y="301"/>
                    </a:cubicBezTo>
                    <a:cubicBezTo>
                      <a:pt x="727" y="302"/>
                      <a:pt x="735" y="310"/>
                      <a:pt x="744" y="316"/>
                    </a:cubicBezTo>
                    <a:cubicBezTo>
                      <a:pt x="748" y="312"/>
                      <a:pt x="752" y="307"/>
                      <a:pt x="757" y="304"/>
                    </a:cubicBezTo>
                    <a:cubicBezTo>
                      <a:pt x="771" y="299"/>
                      <a:pt x="771" y="299"/>
                      <a:pt x="771" y="299"/>
                    </a:cubicBezTo>
                    <a:cubicBezTo>
                      <a:pt x="770" y="297"/>
                      <a:pt x="770" y="295"/>
                      <a:pt x="768" y="295"/>
                    </a:cubicBezTo>
                    <a:close/>
                    <a:moveTo>
                      <a:pt x="668" y="207"/>
                    </a:moveTo>
                    <a:cubicBezTo>
                      <a:pt x="662" y="205"/>
                      <a:pt x="656" y="204"/>
                      <a:pt x="651" y="207"/>
                    </a:cubicBezTo>
                    <a:cubicBezTo>
                      <a:pt x="647" y="211"/>
                      <a:pt x="646" y="216"/>
                      <a:pt x="648" y="220"/>
                    </a:cubicBezTo>
                    <a:cubicBezTo>
                      <a:pt x="651" y="226"/>
                      <a:pt x="660" y="224"/>
                      <a:pt x="660" y="231"/>
                    </a:cubicBezTo>
                    <a:cubicBezTo>
                      <a:pt x="663" y="242"/>
                      <a:pt x="660" y="254"/>
                      <a:pt x="653" y="261"/>
                    </a:cubicBezTo>
                    <a:cubicBezTo>
                      <a:pt x="648" y="266"/>
                      <a:pt x="642" y="269"/>
                      <a:pt x="634" y="267"/>
                    </a:cubicBezTo>
                    <a:cubicBezTo>
                      <a:pt x="628" y="264"/>
                      <a:pt x="619" y="264"/>
                      <a:pt x="614" y="257"/>
                    </a:cubicBezTo>
                    <a:cubicBezTo>
                      <a:pt x="611" y="255"/>
                      <a:pt x="609" y="257"/>
                      <a:pt x="606" y="258"/>
                    </a:cubicBezTo>
                    <a:cubicBezTo>
                      <a:pt x="595" y="262"/>
                      <a:pt x="585" y="255"/>
                      <a:pt x="577" y="247"/>
                    </a:cubicBezTo>
                    <a:cubicBezTo>
                      <a:pt x="570" y="242"/>
                      <a:pt x="568" y="234"/>
                      <a:pt x="563" y="227"/>
                    </a:cubicBezTo>
                    <a:cubicBezTo>
                      <a:pt x="553" y="242"/>
                      <a:pt x="538" y="257"/>
                      <a:pt x="519" y="261"/>
                    </a:cubicBezTo>
                    <a:cubicBezTo>
                      <a:pt x="501" y="259"/>
                      <a:pt x="487" y="261"/>
                      <a:pt x="472" y="251"/>
                    </a:cubicBezTo>
                    <a:cubicBezTo>
                      <a:pt x="448" y="235"/>
                      <a:pt x="437" y="208"/>
                      <a:pt x="437" y="182"/>
                    </a:cubicBezTo>
                    <a:cubicBezTo>
                      <a:pt x="440" y="164"/>
                      <a:pt x="446" y="145"/>
                      <a:pt x="461" y="133"/>
                    </a:cubicBezTo>
                    <a:cubicBezTo>
                      <a:pt x="475" y="123"/>
                      <a:pt x="496" y="123"/>
                      <a:pt x="511" y="133"/>
                    </a:cubicBezTo>
                    <a:cubicBezTo>
                      <a:pt x="521" y="142"/>
                      <a:pt x="529" y="157"/>
                      <a:pt x="523" y="171"/>
                    </a:cubicBezTo>
                    <a:cubicBezTo>
                      <a:pt x="519" y="179"/>
                      <a:pt x="510" y="185"/>
                      <a:pt x="501" y="187"/>
                    </a:cubicBezTo>
                    <a:cubicBezTo>
                      <a:pt x="498" y="186"/>
                      <a:pt x="493" y="184"/>
                      <a:pt x="490" y="186"/>
                    </a:cubicBezTo>
                    <a:cubicBezTo>
                      <a:pt x="489" y="192"/>
                      <a:pt x="492" y="198"/>
                      <a:pt x="495" y="202"/>
                    </a:cubicBezTo>
                    <a:cubicBezTo>
                      <a:pt x="500" y="208"/>
                      <a:pt x="507" y="208"/>
                      <a:pt x="514" y="208"/>
                    </a:cubicBezTo>
                    <a:cubicBezTo>
                      <a:pt x="525" y="203"/>
                      <a:pt x="529" y="192"/>
                      <a:pt x="529" y="181"/>
                    </a:cubicBezTo>
                    <a:cubicBezTo>
                      <a:pt x="529" y="178"/>
                      <a:pt x="526" y="173"/>
                      <a:pt x="530" y="170"/>
                    </a:cubicBezTo>
                    <a:cubicBezTo>
                      <a:pt x="534" y="168"/>
                      <a:pt x="540" y="168"/>
                      <a:pt x="541" y="163"/>
                    </a:cubicBezTo>
                    <a:cubicBezTo>
                      <a:pt x="544" y="156"/>
                      <a:pt x="544" y="149"/>
                      <a:pt x="545" y="143"/>
                    </a:cubicBezTo>
                    <a:cubicBezTo>
                      <a:pt x="541" y="133"/>
                      <a:pt x="538" y="123"/>
                      <a:pt x="529" y="117"/>
                    </a:cubicBezTo>
                    <a:cubicBezTo>
                      <a:pt x="530" y="109"/>
                      <a:pt x="534" y="100"/>
                      <a:pt x="530" y="93"/>
                    </a:cubicBezTo>
                    <a:cubicBezTo>
                      <a:pt x="526" y="76"/>
                      <a:pt x="508" y="64"/>
                      <a:pt x="493" y="59"/>
                    </a:cubicBezTo>
                    <a:cubicBezTo>
                      <a:pt x="485" y="59"/>
                      <a:pt x="477" y="53"/>
                      <a:pt x="470" y="59"/>
                    </a:cubicBezTo>
                    <a:cubicBezTo>
                      <a:pt x="473" y="76"/>
                      <a:pt x="472" y="93"/>
                      <a:pt x="462" y="106"/>
                    </a:cubicBezTo>
                    <a:cubicBezTo>
                      <a:pt x="446" y="126"/>
                      <a:pt x="420" y="134"/>
                      <a:pt x="411" y="157"/>
                    </a:cubicBezTo>
                    <a:cubicBezTo>
                      <a:pt x="408" y="163"/>
                      <a:pt x="406" y="169"/>
                      <a:pt x="407" y="177"/>
                    </a:cubicBezTo>
                    <a:cubicBezTo>
                      <a:pt x="411" y="190"/>
                      <a:pt x="416" y="205"/>
                      <a:pt x="429" y="213"/>
                    </a:cubicBezTo>
                    <a:cubicBezTo>
                      <a:pt x="431" y="214"/>
                      <a:pt x="429" y="215"/>
                      <a:pt x="429" y="216"/>
                    </a:cubicBezTo>
                    <a:cubicBezTo>
                      <a:pt x="421" y="228"/>
                      <a:pt x="429" y="241"/>
                      <a:pt x="430" y="254"/>
                    </a:cubicBezTo>
                    <a:cubicBezTo>
                      <a:pt x="439" y="265"/>
                      <a:pt x="451" y="280"/>
                      <a:pt x="467" y="279"/>
                    </a:cubicBezTo>
                    <a:cubicBezTo>
                      <a:pt x="480" y="280"/>
                      <a:pt x="493" y="273"/>
                      <a:pt x="505" y="270"/>
                    </a:cubicBezTo>
                    <a:cubicBezTo>
                      <a:pt x="521" y="267"/>
                      <a:pt x="541" y="261"/>
                      <a:pt x="556" y="268"/>
                    </a:cubicBezTo>
                    <a:cubicBezTo>
                      <a:pt x="571" y="275"/>
                      <a:pt x="584" y="287"/>
                      <a:pt x="591" y="301"/>
                    </a:cubicBezTo>
                    <a:cubicBezTo>
                      <a:pt x="595" y="303"/>
                      <a:pt x="601" y="302"/>
                      <a:pt x="605" y="300"/>
                    </a:cubicBezTo>
                    <a:cubicBezTo>
                      <a:pt x="628" y="306"/>
                      <a:pt x="655" y="301"/>
                      <a:pt x="670" y="281"/>
                    </a:cubicBezTo>
                    <a:cubicBezTo>
                      <a:pt x="677" y="265"/>
                      <a:pt x="682" y="247"/>
                      <a:pt x="678" y="230"/>
                    </a:cubicBezTo>
                    <a:cubicBezTo>
                      <a:pt x="678" y="221"/>
                      <a:pt x="673" y="214"/>
                      <a:pt x="668" y="207"/>
                    </a:cubicBezTo>
                    <a:close/>
                    <a:moveTo>
                      <a:pt x="678" y="510"/>
                    </a:moveTo>
                    <a:cubicBezTo>
                      <a:pt x="673" y="500"/>
                      <a:pt x="667" y="489"/>
                      <a:pt x="657" y="484"/>
                    </a:cubicBezTo>
                    <a:cubicBezTo>
                      <a:pt x="640" y="480"/>
                      <a:pt x="624" y="473"/>
                      <a:pt x="606" y="479"/>
                    </a:cubicBezTo>
                    <a:cubicBezTo>
                      <a:pt x="596" y="488"/>
                      <a:pt x="588" y="500"/>
                      <a:pt x="575" y="505"/>
                    </a:cubicBezTo>
                    <a:cubicBezTo>
                      <a:pt x="543" y="514"/>
                      <a:pt x="543" y="514"/>
                      <a:pt x="543" y="514"/>
                    </a:cubicBezTo>
                    <a:cubicBezTo>
                      <a:pt x="539" y="514"/>
                      <a:pt x="536" y="508"/>
                      <a:pt x="532" y="511"/>
                    </a:cubicBezTo>
                    <a:cubicBezTo>
                      <a:pt x="530" y="519"/>
                      <a:pt x="539" y="517"/>
                      <a:pt x="543" y="521"/>
                    </a:cubicBezTo>
                    <a:cubicBezTo>
                      <a:pt x="550" y="525"/>
                      <a:pt x="554" y="532"/>
                      <a:pt x="559" y="538"/>
                    </a:cubicBezTo>
                    <a:cubicBezTo>
                      <a:pt x="562" y="537"/>
                      <a:pt x="562" y="537"/>
                      <a:pt x="562" y="537"/>
                    </a:cubicBezTo>
                    <a:cubicBezTo>
                      <a:pt x="564" y="529"/>
                      <a:pt x="568" y="520"/>
                      <a:pt x="575" y="514"/>
                    </a:cubicBezTo>
                    <a:cubicBezTo>
                      <a:pt x="584" y="511"/>
                      <a:pt x="592" y="504"/>
                      <a:pt x="601" y="508"/>
                    </a:cubicBezTo>
                    <a:cubicBezTo>
                      <a:pt x="605" y="507"/>
                      <a:pt x="603" y="503"/>
                      <a:pt x="605" y="501"/>
                    </a:cubicBezTo>
                    <a:cubicBezTo>
                      <a:pt x="612" y="497"/>
                      <a:pt x="618" y="491"/>
                      <a:pt x="625" y="489"/>
                    </a:cubicBezTo>
                    <a:cubicBezTo>
                      <a:pt x="633" y="485"/>
                      <a:pt x="639" y="488"/>
                      <a:pt x="648" y="488"/>
                    </a:cubicBezTo>
                    <a:cubicBezTo>
                      <a:pt x="650" y="490"/>
                      <a:pt x="653" y="489"/>
                      <a:pt x="655" y="490"/>
                    </a:cubicBezTo>
                    <a:cubicBezTo>
                      <a:pt x="664" y="495"/>
                      <a:pt x="670" y="505"/>
                      <a:pt x="673" y="514"/>
                    </a:cubicBezTo>
                    <a:cubicBezTo>
                      <a:pt x="674" y="524"/>
                      <a:pt x="671" y="533"/>
                      <a:pt x="665" y="538"/>
                    </a:cubicBezTo>
                    <a:cubicBezTo>
                      <a:pt x="657" y="538"/>
                      <a:pt x="652" y="540"/>
                      <a:pt x="646" y="544"/>
                    </a:cubicBezTo>
                    <a:cubicBezTo>
                      <a:pt x="644" y="546"/>
                      <a:pt x="646" y="550"/>
                      <a:pt x="647" y="552"/>
                    </a:cubicBezTo>
                    <a:cubicBezTo>
                      <a:pt x="650" y="556"/>
                      <a:pt x="654" y="561"/>
                      <a:pt x="659" y="558"/>
                    </a:cubicBezTo>
                    <a:cubicBezTo>
                      <a:pt x="677" y="553"/>
                      <a:pt x="677" y="534"/>
                      <a:pt x="679" y="518"/>
                    </a:cubicBezTo>
                    <a:cubicBezTo>
                      <a:pt x="678" y="510"/>
                      <a:pt x="678" y="510"/>
                      <a:pt x="678" y="510"/>
                    </a:cubicBezTo>
                    <a:close/>
                    <a:moveTo>
                      <a:pt x="660" y="208"/>
                    </a:moveTo>
                    <a:cubicBezTo>
                      <a:pt x="658" y="208"/>
                      <a:pt x="657" y="207"/>
                      <a:pt x="655" y="209"/>
                    </a:cubicBezTo>
                    <a:cubicBezTo>
                      <a:pt x="651" y="213"/>
                      <a:pt x="655" y="216"/>
                      <a:pt x="658" y="220"/>
                    </a:cubicBezTo>
                    <a:cubicBezTo>
                      <a:pt x="660" y="224"/>
                      <a:pt x="666" y="223"/>
                      <a:pt x="666" y="228"/>
                    </a:cubicBezTo>
                    <a:cubicBezTo>
                      <a:pt x="666" y="252"/>
                      <a:pt x="666" y="252"/>
                      <a:pt x="666" y="252"/>
                    </a:cubicBezTo>
                    <a:cubicBezTo>
                      <a:pt x="661" y="264"/>
                      <a:pt x="649" y="273"/>
                      <a:pt x="636" y="273"/>
                    </a:cubicBezTo>
                    <a:cubicBezTo>
                      <a:pt x="626" y="272"/>
                      <a:pt x="614" y="271"/>
                      <a:pt x="610" y="261"/>
                    </a:cubicBezTo>
                    <a:cubicBezTo>
                      <a:pt x="607" y="259"/>
                      <a:pt x="603" y="261"/>
                      <a:pt x="599" y="260"/>
                    </a:cubicBezTo>
                    <a:cubicBezTo>
                      <a:pt x="583" y="260"/>
                      <a:pt x="571" y="250"/>
                      <a:pt x="562" y="240"/>
                    </a:cubicBezTo>
                    <a:cubicBezTo>
                      <a:pt x="559" y="240"/>
                      <a:pt x="559" y="240"/>
                      <a:pt x="559" y="240"/>
                    </a:cubicBezTo>
                    <a:cubicBezTo>
                      <a:pt x="555" y="246"/>
                      <a:pt x="552" y="252"/>
                      <a:pt x="546" y="256"/>
                    </a:cubicBezTo>
                    <a:cubicBezTo>
                      <a:pt x="547" y="261"/>
                      <a:pt x="554" y="257"/>
                      <a:pt x="556" y="260"/>
                    </a:cubicBezTo>
                    <a:cubicBezTo>
                      <a:pt x="570" y="266"/>
                      <a:pt x="582" y="277"/>
                      <a:pt x="591" y="289"/>
                    </a:cubicBezTo>
                    <a:cubicBezTo>
                      <a:pt x="592" y="292"/>
                      <a:pt x="594" y="292"/>
                      <a:pt x="596" y="295"/>
                    </a:cubicBezTo>
                    <a:cubicBezTo>
                      <a:pt x="609" y="296"/>
                      <a:pt x="622" y="295"/>
                      <a:pt x="634" y="293"/>
                    </a:cubicBezTo>
                    <a:cubicBezTo>
                      <a:pt x="651" y="288"/>
                      <a:pt x="667" y="275"/>
                      <a:pt x="672" y="256"/>
                    </a:cubicBezTo>
                    <a:cubicBezTo>
                      <a:pt x="672" y="239"/>
                      <a:pt x="675" y="221"/>
                      <a:pt x="660" y="208"/>
                    </a:cubicBezTo>
                    <a:close/>
                    <a:moveTo>
                      <a:pt x="650" y="375"/>
                    </a:moveTo>
                    <a:cubicBezTo>
                      <a:pt x="640" y="367"/>
                      <a:pt x="639" y="352"/>
                      <a:pt x="635" y="340"/>
                    </a:cubicBezTo>
                    <a:cubicBezTo>
                      <a:pt x="633" y="338"/>
                      <a:pt x="633" y="338"/>
                      <a:pt x="633" y="338"/>
                    </a:cubicBezTo>
                    <a:cubicBezTo>
                      <a:pt x="620" y="343"/>
                      <a:pt x="608" y="344"/>
                      <a:pt x="594" y="344"/>
                    </a:cubicBezTo>
                    <a:cubicBezTo>
                      <a:pt x="589" y="350"/>
                      <a:pt x="588" y="357"/>
                      <a:pt x="584" y="363"/>
                    </a:cubicBezTo>
                    <a:cubicBezTo>
                      <a:pt x="574" y="378"/>
                      <a:pt x="558" y="387"/>
                      <a:pt x="540" y="382"/>
                    </a:cubicBezTo>
                    <a:cubicBezTo>
                      <a:pt x="533" y="384"/>
                      <a:pt x="525" y="380"/>
                      <a:pt x="518" y="377"/>
                    </a:cubicBezTo>
                    <a:cubicBezTo>
                      <a:pt x="512" y="373"/>
                      <a:pt x="507" y="367"/>
                      <a:pt x="507" y="360"/>
                    </a:cubicBezTo>
                    <a:cubicBezTo>
                      <a:pt x="509" y="353"/>
                      <a:pt x="510" y="346"/>
                      <a:pt x="517" y="343"/>
                    </a:cubicBezTo>
                    <a:cubicBezTo>
                      <a:pt x="522" y="340"/>
                      <a:pt x="528" y="338"/>
                      <a:pt x="534" y="341"/>
                    </a:cubicBezTo>
                    <a:cubicBezTo>
                      <a:pt x="538" y="341"/>
                      <a:pt x="540" y="346"/>
                      <a:pt x="542" y="349"/>
                    </a:cubicBezTo>
                    <a:cubicBezTo>
                      <a:pt x="547" y="346"/>
                      <a:pt x="555" y="348"/>
                      <a:pt x="557" y="342"/>
                    </a:cubicBezTo>
                    <a:cubicBezTo>
                      <a:pt x="559" y="336"/>
                      <a:pt x="561" y="330"/>
                      <a:pt x="560" y="324"/>
                    </a:cubicBezTo>
                    <a:cubicBezTo>
                      <a:pt x="556" y="315"/>
                      <a:pt x="547" y="310"/>
                      <a:pt x="539" y="306"/>
                    </a:cubicBezTo>
                    <a:cubicBezTo>
                      <a:pt x="523" y="301"/>
                      <a:pt x="503" y="302"/>
                      <a:pt x="492" y="316"/>
                    </a:cubicBezTo>
                    <a:cubicBezTo>
                      <a:pt x="484" y="327"/>
                      <a:pt x="484" y="327"/>
                      <a:pt x="484" y="327"/>
                    </a:cubicBezTo>
                    <a:cubicBezTo>
                      <a:pt x="474" y="332"/>
                      <a:pt x="461" y="333"/>
                      <a:pt x="452" y="340"/>
                    </a:cubicBezTo>
                    <a:cubicBezTo>
                      <a:pt x="444" y="351"/>
                      <a:pt x="432" y="361"/>
                      <a:pt x="432" y="376"/>
                    </a:cubicBezTo>
                    <a:cubicBezTo>
                      <a:pt x="429" y="396"/>
                      <a:pt x="431" y="418"/>
                      <a:pt x="449" y="431"/>
                    </a:cubicBezTo>
                    <a:cubicBezTo>
                      <a:pt x="456" y="434"/>
                      <a:pt x="463" y="441"/>
                      <a:pt x="472" y="441"/>
                    </a:cubicBezTo>
                    <a:cubicBezTo>
                      <a:pt x="477" y="449"/>
                      <a:pt x="482" y="459"/>
                      <a:pt x="492" y="464"/>
                    </a:cubicBezTo>
                    <a:cubicBezTo>
                      <a:pt x="504" y="475"/>
                      <a:pt x="519" y="475"/>
                      <a:pt x="535" y="475"/>
                    </a:cubicBezTo>
                    <a:cubicBezTo>
                      <a:pt x="547" y="472"/>
                      <a:pt x="559" y="465"/>
                      <a:pt x="566" y="454"/>
                    </a:cubicBezTo>
                    <a:cubicBezTo>
                      <a:pt x="569" y="448"/>
                      <a:pt x="573" y="440"/>
                      <a:pt x="568" y="434"/>
                    </a:cubicBezTo>
                    <a:cubicBezTo>
                      <a:pt x="565" y="428"/>
                      <a:pt x="560" y="426"/>
                      <a:pt x="555" y="423"/>
                    </a:cubicBezTo>
                    <a:cubicBezTo>
                      <a:pt x="541" y="419"/>
                      <a:pt x="540" y="436"/>
                      <a:pt x="530" y="440"/>
                    </a:cubicBezTo>
                    <a:cubicBezTo>
                      <a:pt x="522" y="441"/>
                      <a:pt x="515" y="441"/>
                      <a:pt x="509" y="438"/>
                    </a:cubicBezTo>
                    <a:cubicBezTo>
                      <a:pt x="502" y="432"/>
                      <a:pt x="502" y="422"/>
                      <a:pt x="504" y="414"/>
                    </a:cubicBezTo>
                    <a:cubicBezTo>
                      <a:pt x="509" y="403"/>
                      <a:pt x="517" y="389"/>
                      <a:pt x="532" y="389"/>
                    </a:cubicBezTo>
                    <a:cubicBezTo>
                      <a:pt x="540" y="392"/>
                      <a:pt x="551" y="391"/>
                      <a:pt x="561" y="393"/>
                    </a:cubicBezTo>
                    <a:cubicBezTo>
                      <a:pt x="581" y="397"/>
                      <a:pt x="591" y="418"/>
                      <a:pt x="596" y="434"/>
                    </a:cubicBezTo>
                    <a:cubicBezTo>
                      <a:pt x="608" y="431"/>
                      <a:pt x="620" y="436"/>
                      <a:pt x="631" y="437"/>
                    </a:cubicBezTo>
                    <a:cubicBezTo>
                      <a:pt x="641" y="432"/>
                      <a:pt x="635" y="422"/>
                      <a:pt x="637" y="414"/>
                    </a:cubicBezTo>
                    <a:cubicBezTo>
                      <a:pt x="642" y="401"/>
                      <a:pt x="655" y="393"/>
                      <a:pt x="668" y="389"/>
                    </a:cubicBezTo>
                    <a:cubicBezTo>
                      <a:pt x="670" y="387"/>
                      <a:pt x="669" y="386"/>
                      <a:pt x="668" y="384"/>
                    </a:cubicBezTo>
                    <a:cubicBezTo>
                      <a:pt x="650" y="375"/>
                      <a:pt x="650" y="375"/>
                      <a:pt x="650" y="375"/>
                    </a:cubicBezTo>
                    <a:close/>
                    <a:moveTo>
                      <a:pt x="637" y="374"/>
                    </a:moveTo>
                    <a:cubicBezTo>
                      <a:pt x="633" y="366"/>
                      <a:pt x="632" y="357"/>
                      <a:pt x="630" y="349"/>
                    </a:cubicBezTo>
                    <a:cubicBezTo>
                      <a:pt x="620" y="350"/>
                      <a:pt x="610" y="353"/>
                      <a:pt x="600" y="353"/>
                    </a:cubicBezTo>
                    <a:cubicBezTo>
                      <a:pt x="595" y="357"/>
                      <a:pt x="593" y="364"/>
                      <a:pt x="589" y="371"/>
                    </a:cubicBezTo>
                    <a:cubicBezTo>
                      <a:pt x="585" y="377"/>
                      <a:pt x="577" y="381"/>
                      <a:pt x="573" y="387"/>
                    </a:cubicBezTo>
                    <a:cubicBezTo>
                      <a:pt x="583" y="396"/>
                      <a:pt x="592" y="405"/>
                      <a:pt x="598" y="417"/>
                    </a:cubicBezTo>
                    <a:cubicBezTo>
                      <a:pt x="601" y="419"/>
                      <a:pt x="601" y="423"/>
                      <a:pt x="604" y="425"/>
                    </a:cubicBezTo>
                    <a:cubicBezTo>
                      <a:pt x="611" y="425"/>
                      <a:pt x="620" y="428"/>
                      <a:pt x="627" y="427"/>
                    </a:cubicBezTo>
                    <a:cubicBezTo>
                      <a:pt x="629" y="411"/>
                      <a:pt x="637" y="396"/>
                      <a:pt x="652" y="387"/>
                    </a:cubicBezTo>
                    <a:cubicBezTo>
                      <a:pt x="648" y="382"/>
                      <a:pt x="642" y="379"/>
                      <a:pt x="637" y="374"/>
                    </a:cubicBezTo>
                    <a:close/>
                    <a:moveTo>
                      <a:pt x="637" y="140"/>
                    </a:moveTo>
                    <a:cubicBezTo>
                      <a:pt x="643" y="140"/>
                      <a:pt x="646" y="149"/>
                      <a:pt x="641" y="152"/>
                    </a:cubicBezTo>
                    <a:cubicBezTo>
                      <a:pt x="625" y="155"/>
                      <a:pt x="607" y="157"/>
                      <a:pt x="600" y="175"/>
                    </a:cubicBezTo>
                    <a:cubicBezTo>
                      <a:pt x="598" y="178"/>
                      <a:pt x="595" y="177"/>
                      <a:pt x="592" y="176"/>
                    </a:cubicBezTo>
                    <a:cubicBezTo>
                      <a:pt x="590" y="169"/>
                      <a:pt x="595" y="163"/>
                      <a:pt x="596" y="156"/>
                    </a:cubicBezTo>
                    <a:cubicBezTo>
                      <a:pt x="599" y="143"/>
                      <a:pt x="594" y="129"/>
                      <a:pt x="592" y="115"/>
                    </a:cubicBezTo>
                    <a:cubicBezTo>
                      <a:pt x="592" y="114"/>
                      <a:pt x="594" y="111"/>
                      <a:pt x="596" y="112"/>
                    </a:cubicBezTo>
                    <a:cubicBezTo>
                      <a:pt x="602" y="118"/>
                      <a:pt x="601" y="128"/>
                      <a:pt x="608" y="134"/>
                    </a:cubicBezTo>
                    <a:cubicBezTo>
                      <a:pt x="615" y="145"/>
                      <a:pt x="627" y="143"/>
                      <a:pt x="637" y="140"/>
                    </a:cubicBezTo>
                    <a:close/>
                    <a:moveTo>
                      <a:pt x="640" y="384"/>
                    </a:moveTo>
                    <a:cubicBezTo>
                      <a:pt x="631" y="378"/>
                      <a:pt x="627" y="367"/>
                      <a:pt x="625" y="358"/>
                    </a:cubicBezTo>
                    <a:cubicBezTo>
                      <a:pt x="619" y="354"/>
                      <a:pt x="610" y="357"/>
                      <a:pt x="604" y="358"/>
                    </a:cubicBezTo>
                    <a:cubicBezTo>
                      <a:pt x="600" y="368"/>
                      <a:pt x="595" y="379"/>
                      <a:pt x="586" y="388"/>
                    </a:cubicBezTo>
                    <a:cubicBezTo>
                      <a:pt x="587" y="394"/>
                      <a:pt x="594" y="397"/>
                      <a:pt x="598" y="401"/>
                    </a:cubicBezTo>
                    <a:cubicBezTo>
                      <a:pt x="603" y="406"/>
                      <a:pt x="608" y="412"/>
                      <a:pt x="609" y="418"/>
                    </a:cubicBezTo>
                    <a:cubicBezTo>
                      <a:pt x="613" y="419"/>
                      <a:pt x="619" y="420"/>
                      <a:pt x="622" y="419"/>
                    </a:cubicBezTo>
                    <a:cubicBezTo>
                      <a:pt x="624" y="409"/>
                      <a:pt x="627" y="399"/>
                      <a:pt x="635" y="392"/>
                    </a:cubicBezTo>
                    <a:cubicBezTo>
                      <a:pt x="637" y="391"/>
                      <a:pt x="642" y="388"/>
                      <a:pt x="640" y="384"/>
                    </a:cubicBezTo>
                    <a:close/>
                    <a:moveTo>
                      <a:pt x="624" y="616"/>
                    </a:moveTo>
                    <a:cubicBezTo>
                      <a:pt x="615" y="610"/>
                      <a:pt x="603" y="609"/>
                      <a:pt x="597" y="597"/>
                    </a:cubicBezTo>
                    <a:cubicBezTo>
                      <a:pt x="595" y="597"/>
                      <a:pt x="592" y="599"/>
                      <a:pt x="593" y="601"/>
                    </a:cubicBezTo>
                    <a:cubicBezTo>
                      <a:pt x="596" y="613"/>
                      <a:pt x="592" y="627"/>
                      <a:pt x="585" y="637"/>
                    </a:cubicBezTo>
                    <a:cubicBezTo>
                      <a:pt x="585" y="641"/>
                      <a:pt x="587" y="645"/>
                      <a:pt x="590" y="647"/>
                    </a:cubicBezTo>
                    <a:cubicBezTo>
                      <a:pt x="593" y="647"/>
                      <a:pt x="594" y="650"/>
                      <a:pt x="597" y="648"/>
                    </a:cubicBezTo>
                    <a:cubicBezTo>
                      <a:pt x="599" y="638"/>
                      <a:pt x="604" y="625"/>
                      <a:pt x="617" y="624"/>
                    </a:cubicBezTo>
                    <a:cubicBezTo>
                      <a:pt x="624" y="625"/>
                      <a:pt x="630" y="629"/>
                      <a:pt x="638" y="627"/>
                    </a:cubicBezTo>
                    <a:cubicBezTo>
                      <a:pt x="639" y="626"/>
                      <a:pt x="639" y="624"/>
                      <a:pt x="639" y="622"/>
                    </a:cubicBezTo>
                    <a:cubicBezTo>
                      <a:pt x="635" y="617"/>
                      <a:pt x="629" y="618"/>
                      <a:pt x="624" y="616"/>
                    </a:cubicBezTo>
                    <a:close/>
                    <a:moveTo>
                      <a:pt x="552" y="430"/>
                    </a:moveTo>
                    <a:cubicBezTo>
                      <a:pt x="545" y="431"/>
                      <a:pt x="546" y="438"/>
                      <a:pt x="540" y="441"/>
                    </a:cubicBezTo>
                    <a:cubicBezTo>
                      <a:pt x="536" y="446"/>
                      <a:pt x="529" y="448"/>
                      <a:pt x="523" y="449"/>
                    </a:cubicBezTo>
                    <a:cubicBezTo>
                      <a:pt x="515" y="447"/>
                      <a:pt x="504" y="448"/>
                      <a:pt x="499" y="439"/>
                    </a:cubicBezTo>
                    <a:cubicBezTo>
                      <a:pt x="493" y="432"/>
                      <a:pt x="494" y="421"/>
                      <a:pt x="495" y="412"/>
                    </a:cubicBezTo>
                    <a:cubicBezTo>
                      <a:pt x="492" y="409"/>
                      <a:pt x="488" y="408"/>
                      <a:pt x="484" y="409"/>
                    </a:cubicBezTo>
                    <a:cubicBezTo>
                      <a:pt x="479" y="402"/>
                      <a:pt x="463" y="399"/>
                      <a:pt x="467" y="388"/>
                    </a:cubicBezTo>
                    <a:cubicBezTo>
                      <a:pt x="474" y="381"/>
                      <a:pt x="482" y="373"/>
                      <a:pt x="489" y="367"/>
                    </a:cubicBezTo>
                    <a:cubicBezTo>
                      <a:pt x="488" y="365"/>
                      <a:pt x="484" y="366"/>
                      <a:pt x="482" y="366"/>
                    </a:cubicBezTo>
                    <a:cubicBezTo>
                      <a:pt x="471" y="373"/>
                      <a:pt x="462" y="382"/>
                      <a:pt x="457" y="393"/>
                    </a:cubicBezTo>
                    <a:cubicBezTo>
                      <a:pt x="458" y="400"/>
                      <a:pt x="464" y="404"/>
                      <a:pt x="469" y="409"/>
                    </a:cubicBezTo>
                    <a:cubicBezTo>
                      <a:pt x="474" y="412"/>
                      <a:pt x="480" y="415"/>
                      <a:pt x="487" y="416"/>
                    </a:cubicBezTo>
                    <a:cubicBezTo>
                      <a:pt x="490" y="419"/>
                      <a:pt x="484" y="422"/>
                      <a:pt x="483" y="424"/>
                    </a:cubicBezTo>
                    <a:cubicBezTo>
                      <a:pt x="473" y="427"/>
                      <a:pt x="461" y="423"/>
                      <a:pt x="454" y="416"/>
                    </a:cubicBezTo>
                    <a:cubicBezTo>
                      <a:pt x="444" y="403"/>
                      <a:pt x="443" y="387"/>
                      <a:pt x="448" y="372"/>
                    </a:cubicBezTo>
                    <a:cubicBezTo>
                      <a:pt x="455" y="357"/>
                      <a:pt x="470" y="348"/>
                      <a:pt x="485" y="346"/>
                    </a:cubicBezTo>
                    <a:cubicBezTo>
                      <a:pt x="488" y="347"/>
                      <a:pt x="490" y="343"/>
                      <a:pt x="492" y="346"/>
                    </a:cubicBezTo>
                    <a:cubicBezTo>
                      <a:pt x="490" y="352"/>
                      <a:pt x="493" y="358"/>
                      <a:pt x="493" y="365"/>
                    </a:cubicBezTo>
                    <a:cubicBezTo>
                      <a:pt x="503" y="362"/>
                      <a:pt x="494" y="348"/>
                      <a:pt x="502" y="343"/>
                    </a:cubicBezTo>
                    <a:cubicBezTo>
                      <a:pt x="509" y="333"/>
                      <a:pt x="522" y="328"/>
                      <a:pt x="534" y="331"/>
                    </a:cubicBezTo>
                    <a:cubicBezTo>
                      <a:pt x="538" y="333"/>
                      <a:pt x="543" y="335"/>
                      <a:pt x="546" y="338"/>
                    </a:cubicBezTo>
                    <a:cubicBezTo>
                      <a:pt x="548" y="339"/>
                      <a:pt x="549" y="339"/>
                      <a:pt x="550" y="338"/>
                    </a:cubicBezTo>
                    <a:cubicBezTo>
                      <a:pt x="553" y="335"/>
                      <a:pt x="553" y="328"/>
                      <a:pt x="550" y="323"/>
                    </a:cubicBezTo>
                    <a:cubicBezTo>
                      <a:pt x="540" y="314"/>
                      <a:pt x="525" y="308"/>
                      <a:pt x="510" y="313"/>
                    </a:cubicBezTo>
                    <a:cubicBezTo>
                      <a:pt x="500" y="317"/>
                      <a:pt x="494" y="326"/>
                      <a:pt x="489" y="336"/>
                    </a:cubicBezTo>
                    <a:cubicBezTo>
                      <a:pt x="482" y="340"/>
                      <a:pt x="473" y="336"/>
                      <a:pt x="465" y="342"/>
                    </a:cubicBezTo>
                    <a:cubicBezTo>
                      <a:pt x="454" y="347"/>
                      <a:pt x="447" y="359"/>
                      <a:pt x="441" y="369"/>
                    </a:cubicBezTo>
                    <a:cubicBezTo>
                      <a:pt x="438" y="388"/>
                      <a:pt x="438" y="414"/>
                      <a:pt x="457" y="426"/>
                    </a:cubicBezTo>
                    <a:cubicBezTo>
                      <a:pt x="463" y="432"/>
                      <a:pt x="472" y="432"/>
                      <a:pt x="479" y="434"/>
                    </a:cubicBezTo>
                    <a:cubicBezTo>
                      <a:pt x="483" y="437"/>
                      <a:pt x="481" y="443"/>
                      <a:pt x="484" y="447"/>
                    </a:cubicBezTo>
                    <a:cubicBezTo>
                      <a:pt x="497" y="464"/>
                      <a:pt x="520" y="472"/>
                      <a:pt x="541" y="466"/>
                    </a:cubicBezTo>
                    <a:cubicBezTo>
                      <a:pt x="550" y="464"/>
                      <a:pt x="555" y="454"/>
                      <a:pt x="561" y="448"/>
                    </a:cubicBezTo>
                    <a:cubicBezTo>
                      <a:pt x="565" y="440"/>
                      <a:pt x="558" y="432"/>
                      <a:pt x="552" y="430"/>
                    </a:cubicBezTo>
                    <a:close/>
                    <a:moveTo>
                      <a:pt x="520" y="118"/>
                    </a:moveTo>
                    <a:cubicBezTo>
                      <a:pt x="530" y="126"/>
                      <a:pt x="533" y="138"/>
                      <a:pt x="536" y="150"/>
                    </a:cubicBezTo>
                    <a:cubicBezTo>
                      <a:pt x="535" y="153"/>
                      <a:pt x="535" y="153"/>
                      <a:pt x="535" y="153"/>
                    </a:cubicBezTo>
                    <a:cubicBezTo>
                      <a:pt x="535" y="154"/>
                      <a:pt x="533" y="158"/>
                      <a:pt x="531" y="155"/>
                    </a:cubicBezTo>
                    <a:cubicBezTo>
                      <a:pt x="530" y="148"/>
                      <a:pt x="526" y="142"/>
                      <a:pt x="525" y="134"/>
                    </a:cubicBezTo>
                    <a:cubicBezTo>
                      <a:pt x="512" y="117"/>
                      <a:pt x="491" y="116"/>
                      <a:pt x="472" y="118"/>
                    </a:cubicBezTo>
                    <a:cubicBezTo>
                      <a:pt x="469" y="119"/>
                      <a:pt x="465" y="122"/>
                      <a:pt x="462" y="122"/>
                    </a:cubicBezTo>
                    <a:cubicBezTo>
                      <a:pt x="460" y="122"/>
                      <a:pt x="458" y="123"/>
                      <a:pt x="459" y="120"/>
                    </a:cubicBezTo>
                    <a:cubicBezTo>
                      <a:pt x="473" y="110"/>
                      <a:pt x="484" y="94"/>
                      <a:pt x="480" y="76"/>
                    </a:cubicBezTo>
                    <a:cubicBezTo>
                      <a:pt x="481" y="72"/>
                      <a:pt x="474" y="67"/>
                      <a:pt x="480" y="64"/>
                    </a:cubicBezTo>
                    <a:cubicBezTo>
                      <a:pt x="499" y="65"/>
                      <a:pt x="516" y="76"/>
                      <a:pt x="523" y="93"/>
                    </a:cubicBezTo>
                    <a:cubicBezTo>
                      <a:pt x="526" y="102"/>
                      <a:pt x="520" y="109"/>
                      <a:pt x="520" y="118"/>
                    </a:cubicBezTo>
                    <a:close/>
                    <a:moveTo>
                      <a:pt x="520" y="581"/>
                    </a:moveTo>
                    <a:cubicBezTo>
                      <a:pt x="514" y="575"/>
                      <a:pt x="506" y="574"/>
                      <a:pt x="499" y="573"/>
                    </a:cubicBezTo>
                    <a:cubicBezTo>
                      <a:pt x="498" y="573"/>
                      <a:pt x="496" y="574"/>
                      <a:pt x="497" y="575"/>
                    </a:cubicBezTo>
                    <a:cubicBezTo>
                      <a:pt x="509" y="581"/>
                      <a:pt x="517" y="592"/>
                      <a:pt x="517" y="606"/>
                    </a:cubicBezTo>
                    <a:cubicBezTo>
                      <a:pt x="516" y="620"/>
                      <a:pt x="514" y="637"/>
                      <a:pt x="498" y="644"/>
                    </a:cubicBezTo>
                    <a:cubicBezTo>
                      <a:pt x="483" y="647"/>
                      <a:pt x="468" y="649"/>
                      <a:pt x="453" y="644"/>
                    </a:cubicBezTo>
                    <a:cubicBezTo>
                      <a:pt x="452" y="644"/>
                      <a:pt x="451" y="644"/>
                      <a:pt x="451" y="645"/>
                    </a:cubicBezTo>
                    <a:cubicBezTo>
                      <a:pt x="462" y="652"/>
                      <a:pt x="472" y="663"/>
                      <a:pt x="477" y="675"/>
                    </a:cubicBezTo>
                    <a:cubicBezTo>
                      <a:pt x="484" y="682"/>
                      <a:pt x="476" y="695"/>
                      <a:pt x="486" y="700"/>
                    </a:cubicBezTo>
                    <a:cubicBezTo>
                      <a:pt x="497" y="700"/>
                      <a:pt x="506" y="694"/>
                      <a:pt x="514" y="687"/>
                    </a:cubicBezTo>
                    <a:cubicBezTo>
                      <a:pt x="521" y="676"/>
                      <a:pt x="526" y="663"/>
                      <a:pt x="524" y="650"/>
                    </a:cubicBezTo>
                    <a:cubicBezTo>
                      <a:pt x="523" y="645"/>
                      <a:pt x="519" y="641"/>
                      <a:pt x="522" y="636"/>
                    </a:cubicBezTo>
                    <a:cubicBezTo>
                      <a:pt x="529" y="629"/>
                      <a:pt x="533" y="620"/>
                      <a:pt x="535" y="611"/>
                    </a:cubicBezTo>
                    <a:cubicBezTo>
                      <a:pt x="535" y="599"/>
                      <a:pt x="530" y="587"/>
                      <a:pt x="520" y="581"/>
                    </a:cubicBezTo>
                    <a:close/>
                    <a:moveTo>
                      <a:pt x="532" y="358"/>
                    </a:moveTo>
                    <a:cubicBezTo>
                      <a:pt x="530" y="359"/>
                      <a:pt x="530" y="359"/>
                      <a:pt x="530" y="359"/>
                    </a:cubicBezTo>
                    <a:cubicBezTo>
                      <a:pt x="531" y="360"/>
                      <a:pt x="532" y="360"/>
                      <a:pt x="533" y="360"/>
                    </a:cubicBezTo>
                    <a:cubicBezTo>
                      <a:pt x="533" y="358"/>
                      <a:pt x="532" y="358"/>
                      <a:pt x="532" y="358"/>
                    </a:cubicBezTo>
                    <a:close/>
                    <a:moveTo>
                      <a:pt x="844" y="327"/>
                    </a:moveTo>
                    <a:cubicBezTo>
                      <a:pt x="839" y="323"/>
                      <a:pt x="834" y="319"/>
                      <a:pt x="827" y="319"/>
                    </a:cubicBezTo>
                    <a:cubicBezTo>
                      <a:pt x="819" y="313"/>
                      <a:pt x="810" y="317"/>
                      <a:pt x="801" y="318"/>
                    </a:cubicBezTo>
                    <a:cubicBezTo>
                      <a:pt x="797" y="311"/>
                      <a:pt x="792" y="304"/>
                      <a:pt x="783" y="302"/>
                    </a:cubicBezTo>
                    <a:cubicBezTo>
                      <a:pt x="786" y="301"/>
                      <a:pt x="785" y="297"/>
                      <a:pt x="787" y="295"/>
                    </a:cubicBezTo>
                    <a:cubicBezTo>
                      <a:pt x="785" y="290"/>
                      <a:pt x="791" y="281"/>
                      <a:pt x="782" y="280"/>
                    </a:cubicBezTo>
                    <a:cubicBezTo>
                      <a:pt x="778" y="282"/>
                      <a:pt x="776" y="278"/>
                      <a:pt x="773" y="278"/>
                    </a:cubicBezTo>
                    <a:cubicBezTo>
                      <a:pt x="773" y="276"/>
                      <a:pt x="773" y="276"/>
                      <a:pt x="773" y="276"/>
                    </a:cubicBezTo>
                    <a:cubicBezTo>
                      <a:pt x="783" y="267"/>
                      <a:pt x="788" y="256"/>
                      <a:pt x="787" y="242"/>
                    </a:cubicBezTo>
                    <a:cubicBezTo>
                      <a:pt x="786" y="236"/>
                      <a:pt x="785" y="230"/>
                      <a:pt x="780" y="226"/>
                    </a:cubicBezTo>
                    <a:cubicBezTo>
                      <a:pt x="785" y="215"/>
                      <a:pt x="787" y="204"/>
                      <a:pt x="782" y="192"/>
                    </a:cubicBezTo>
                    <a:cubicBezTo>
                      <a:pt x="776" y="179"/>
                      <a:pt x="762" y="174"/>
                      <a:pt x="748" y="171"/>
                    </a:cubicBezTo>
                    <a:cubicBezTo>
                      <a:pt x="743" y="171"/>
                      <a:pt x="739" y="173"/>
                      <a:pt x="735" y="173"/>
                    </a:cubicBezTo>
                    <a:cubicBezTo>
                      <a:pt x="731" y="167"/>
                      <a:pt x="714" y="165"/>
                      <a:pt x="721" y="154"/>
                    </a:cubicBezTo>
                    <a:cubicBezTo>
                      <a:pt x="723" y="151"/>
                      <a:pt x="723" y="151"/>
                      <a:pt x="723" y="151"/>
                    </a:cubicBezTo>
                    <a:cubicBezTo>
                      <a:pt x="728" y="136"/>
                      <a:pt x="722" y="120"/>
                      <a:pt x="709" y="112"/>
                    </a:cubicBezTo>
                    <a:cubicBezTo>
                      <a:pt x="701" y="104"/>
                      <a:pt x="691" y="103"/>
                      <a:pt x="680" y="102"/>
                    </a:cubicBezTo>
                    <a:cubicBezTo>
                      <a:pt x="669" y="88"/>
                      <a:pt x="651" y="84"/>
                      <a:pt x="635" y="90"/>
                    </a:cubicBezTo>
                    <a:cubicBezTo>
                      <a:pt x="626" y="93"/>
                      <a:pt x="618" y="98"/>
                      <a:pt x="614" y="105"/>
                    </a:cubicBezTo>
                    <a:cubicBezTo>
                      <a:pt x="611" y="113"/>
                      <a:pt x="612" y="121"/>
                      <a:pt x="615" y="128"/>
                    </a:cubicBezTo>
                    <a:cubicBezTo>
                      <a:pt x="620" y="132"/>
                      <a:pt x="624" y="138"/>
                      <a:pt x="630" y="134"/>
                    </a:cubicBezTo>
                    <a:cubicBezTo>
                      <a:pt x="635" y="129"/>
                      <a:pt x="641" y="131"/>
                      <a:pt x="646" y="133"/>
                    </a:cubicBezTo>
                    <a:cubicBezTo>
                      <a:pt x="650" y="137"/>
                      <a:pt x="652" y="142"/>
                      <a:pt x="652" y="148"/>
                    </a:cubicBezTo>
                    <a:cubicBezTo>
                      <a:pt x="652" y="154"/>
                      <a:pt x="645" y="158"/>
                      <a:pt x="641" y="159"/>
                    </a:cubicBezTo>
                    <a:cubicBezTo>
                      <a:pt x="638" y="160"/>
                      <a:pt x="634" y="162"/>
                      <a:pt x="631" y="160"/>
                    </a:cubicBezTo>
                    <a:cubicBezTo>
                      <a:pt x="620" y="164"/>
                      <a:pt x="608" y="171"/>
                      <a:pt x="604" y="183"/>
                    </a:cubicBezTo>
                    <a:cubicBezTo>
                      <a:pt x="600" y="189"/>
                      <a:pt x="592" y="183"/>
                      <a:pt x="588" y="186"/>
                    </a:cubicBezTo>
                    <a:cubicBezTo>
                      <a:pt x="581" y="186"/>
                      <a:pt x="576" y="194"/>
                      <a:pt x="570" y="196"/>
                    </a:cubicBezTo>
                    <a:cubicBezTo>
                      <a:pt x="561" y="189"/>
                      <a:pt x="576" y="186"/>
                      <a:pt x="577" y="180"/>
                    </a:cubicBezTo>
                    <a:cubicBezTo>
                      <a:pt x="584" y="170"/>
                      <a:pt x="588" y="160"/>
                      <a:pt x="588" y="148"/>
                    </a:cubicBezTo>
                    <a:cubicBezTo>
                      <a:pt x="587" y="134"/>
                      <a:pt x="581" y="123"/>
                      <a:pt x="576" y="111"/>
                    </a:cubicBezTo>
                    <a:cubicBezTo>
                      <a:pt x="579" y="102"/>
                      <a:pt x="575" y="93"/>
                      <a:pt x="575" y="83"/>
                    </a:cubicBezTo>
                    <a:cubicBezTo>
                      <a:pt x="571" y="74"/>
                      <a:pt x="569" y="63"/>
                      <a:pt x="562" y="54"/>
                    </a:cubicBezTo>
                    <a:cubicBezTo>
                      <a:pt x="544" y="28"/>
                      <a:pt x="514" y="16"/>
                      <a:pt x="483" y="13"/>
                    </a:cubicBezTo>
                    <a:cubicBezTo>
                      <a:pt x="465" y="11"/>
                      <a:pt x="451" y="20"/>
                      <a:pt x="435" y="22"/>
                    </a:cubicBezTo>
                    <a:cubicBezTo>
                      <a:pt x="425" y="27"/>
                      <a:pt x="415" y="31"/>
                      <a:pt x="407" y="40"/>
                    </a:cubicBezTo>
                    <a:cubicBezTo>
                      <a:pt x="408" y="43"/>
                      <a:pt x="408" y="48"/>
                      <a:pt x="410" y="51"/>
                    </a:cubicBezTo>
                    <a:cubicBezTo>
                      <a:pt x="412" y="53"/>
                      <a:pt x="415" y="51"/>
                      <a:pt x="417" y="53"/>
                    </a:cubicBezTo>
                    <a:cubicBezTo>
                      <a:pt x="423" y="58"/>
                      <a:pt x="425" y="65"/>
                      <a:pt x="425" y="73"/>
                    </a:cubicBezTo>
                    <a:cubicBezTo>
                      <a:pt x="423" y="89"/>
                      <a:pt x="406" y="99"/>
                      <a:pt x="392" y="105"/>
                    </a:cubicBezTo>
                    <a:cubicBezTo>
                      <a:pt x="389" y="101"/>
                      <a:pt x="393" y="95"/>
                      <a:pt x="392" y="90"/>
                    </a:cubicBezTo>
                    <a:cubicBezTo>
                      <a:pt x="392" y="82"/>
                      <a:pt x="387" y="74"/>
                      <a:pt x="380" y="70"/>
                    </a:cubicBezTo>
                    <a:cubicBezTo>
                      <a:pt x="372" y="68"/>
                      <a:pt x="362" y="63"/>
                      <a:pt x="355" y="69"/>
                    </a:cubicBezTo>
                    <a:cubicBezTo>
                      <a:pt x="350" y="73"/>
                      <a:pt x="346" y="80"/>
                      <a:pt x="339" y="77"/>
                    </a:cubicBezTo>
                    <a:cubicBezTo>
                      <a:pt x="326" y="73"/>
                      <a:pt x="324" y="60"/>
                      <a:pt x="319" y="50"/>
                    </a:cubicBezTo>
                    <a:cubicBezTo>
                      <a:pt x="316" y="42"/>
                      <a:pt x="320" y="32"/>
                      <a:pt x="313" y="26"/>
                    </a:cubicBezTo>
                    <a:cubicBezTo>
                      <a:pt x="310" y="18"/>
                      <a:pt x="300" y="22"/>
                      <a:pt x="293" y="22"/>
                    </a:cubicBezTo>
                    <a:cubicBezTo>
                      <a:pt x="260" y="22"/>
                      <a:pt x="225" y="25"/>
                      <a:pt x="191" y="23"/>
                    </a:cubicBezTo>
                    <a:cubicBezTo>
                      <a:pt x="178" y="25"/>
                      <a:pt x="163" y="24"/>
                      <a:pt x="150" y="25"/>
                    </a:cubicBezTo>
                    <a:cubicBezTo>
                      <a:pt x="103" y="26"/>
                      <a:pt x="52" y="25"/>
                      <a:pt x="5" y="26"/>
                    </a:cubicBezTo>
                    <a:cubicBezTo>
                      <a:pt x="3" y="28"/>
                      <a:pt x="4" y="30"/>
                      <a:pt x="4" y="31"/>
                    </a:cubicBezTo>
                    <a:cubicBezTo>
                      <a:pt x="22" y="34"/>
                      <a:pt x="40" y="32"/>
                      <a:pt x="58" y="32"/>
                    </a:cubicBezTo>
                    <a:cubicBezTo>
                      <a:pt x="262" y="30"/>
                      <a:pt x="262" y="30"/>
                      <a:pt x="262" y="30"/>
                    </a:cubicBezTo>
                    <a:cubicBezTo>
                      <a:pt x="276" y="31"/>
                      <a:pt x="292" y="29"/>
                      <a:pt x="307" y="30"/>
                    </a:cubicBezTo>
                    <a:cubicBezTo>
                      <a:pt x="310" y="42"/>
                      <a:pt x="312" y="54"/>
                      <a:pt x="316" y="65"/>
                    </a:cubicBezTo>
                    <a:cubicBezTo>
                      <a:pt x="322" y="65"/>
                      <a:pt x="318" y="71"/>
                      <a:pt x="321" y="73"/>
                    </a:cubicBezTo>
                    <a:cubicBezTo>
                      <a:pt x="327" y="82"/>
                      <a:pt x="339" y="89"/>
                      <a:pt x="351" y="87"/>
                    </a:cubicBezTo>
                    <a:cubicBezTo>
                      <a:pt x="356" y="83"/>
                      <a:pt x="356" y="73"/>
                      <a:pt x="364" y="73"/>
                    </a:cubicBezTo>
                    <a:cubicBezTo>
                      <a:pt x="369" y="73"/>
                      <a:pt x="374" y="74"/>
                      <a:pt x="378" y="77"/>
                    </a:cubicBezTo>
                    <a:cubicBezTo>
                      <a:pt x="382" y="82"/>
                      <a:pt x="386" y="89"/>
                      <a:pt x="384" y="96"/>
                    </a:cubicBezTo>
                    <a:cubicBezTo>
                      <a:pt x="384" y="113"/>
                      <a:pt x="368" y="121"/>
                      <a:pt x="356" y="127"/>
                    </a:cubicBezTo>
                    <a:cubicBezTo>
                      <a:pt x="334" y="131"/>
                      <a:pt x="312" y="121"/>
                      <a:pt x="300" y="103"/>
                    </a:cubicBezTo>
                    <a:cubicBezTo>
                      <a:pt x="293" y="95"/>
                      <a:pt x="292" y="83"/>
                      <a:pt x="287" y="75"/>
                    </a:cubicBezTo>
                    <a:cubicBezTo>
                      <a:pt x="286" y="73"/>
                      <a:pt x="283" y="73"/>
                      <a:pt x="282" y="73"/>
                    </a:cubicBezTo>
                    <a:cubicBezTo>
                      <a:pt x="278" y="77"/>
                      <a:pt x="282" y="82"/>
                      <a:pt x="283" y="86"/>
                    </a:cubicBezTo>
                    <a:cubicBezTo>
                      <a:pt x="289" y="111"/>
                      <a:pt x="311" y="128"/>
                      <a:pt x="333" y="133"/>
                    </a:cubicBezTo>
                    <a:cubicBezTo>
                      <a:pt x="346" y="138"/>
                      <a:pt x="357" y="131"/>
                      <a:pt x="368" y="128"/>
                    </a:cubicBezTo>
                    <a:cubicBezTo>
                      <a:pt x="369" y="129"/>
                      <a:pt x="369" y="129"/>
                      <a:pt x="369" y="129"/>
                    </a:cubicBezTo>
                    <a:cubicBezTo>
                      <a:pt x="358" y="150"/>
                      <a:pt x="358" y="150"/>
                      <a:pt x="358" y="150"/>
                    </a:cubicBezTo>
                    <a:cubicBezTo>
                      <a:pt x="357" y="161"/>
                      <a:pt x="351" y="172"/>
                      <a:pt x="356" y="183"/>
                    </a:cubicBezTo>
                    <a:cubicBezTo>
                      <a:pt x="363" y="205"/>
                      <a:pt x="363" y="205"/>
                      <a:pt x="363" y="205"/>
                    </a:cubicBezTo>
                    <a:cubicBezTo>
                      <a:pt x="367" y="208"/>
                      <a:pt x="366" y="212"/>
                      <a:pt x="369" y="215"/>
                    </a:cubicBezTo>
                    <a:cubicBezTo>
                      <a:pt x="374" y="222"/>
                      <a:pt x="386" y="228"/>
                      <a:pt x="380" y="238"/>
                    </a:cubicBezTo>
                    <a:cubicBezTo>
                      <a:pt x="376" y="250"/>
                      <a:pt x="381" y="261"/>
                      <a:pt x="383" y="273"/>
                    </a:cubicBezTo>
                    <a:cubicBezTo>
                      <a:pt x="389" y="292"/>
                      <a:pt x="407" y="304"/>
                      <a:pt x="423" y="316"/>
                    </a:cubicBezTo>
                    <a:cubicBezTo>
                      <a:pt x="398" y="330"/>
                      <a:pt x="383" y="357"/>
                      <a:pt x="386" y="386"/>
                    </a:cubicBezTo>
                    <a:cubicBezTo>
                      <a:pt x="390" y="410"/>
                      <a:pt x="394" y="436"/>
                      <a:pt x="413" y="452"/>
                    </a:cubicBezTo>
                    <a:cubicBezTo>
                      <a:pt x="426" y="463"/>
                      <a:pt x="405" y="467"/>
                      <a:pt x="402" y="475"/>
                    </a:cubicBezTo>
                    <a:cubicBezTo>
                      <a:pt x="392" y="485"/>
                      <a:pt x="387" y="497"/>
                      <a:pt x="384" y="511"/>
                    </a:cubicBezTo>
                    <a:cubicBezTo>
                      <a:pt x="382" y="532"/>
                      <a:pt x="382" y="532"/>
                      <a:pt x="382" y="532"/>
                    </a:cubicBezTo>
                    <a:cubicBezTo>
                      <a:pt x="364" y="552"/>
                      <a:pt x="356" y="576"/>
                      <a:pt x="352" y="602"/>
                    </a:cubicBezTo>
                    <a:cubicBezTo>
                      <a:pt x="352" y="614"/>
                      <a:pt x="355" y="628"/>
                      <a:pt x="362" y="639"/>
                    </a:cubicBezTo>
                    <a:cubicBezTo>
                      <a:pt x="361" y="640"/>
                      <a:pt x="361" y="640"/>
                      <a:pt x="361" y="640"/>
                    </a:cubicBezTo>
                    <a:cubicBezTo>
                      <a:pt x="347" y="637"/>
                      <a:pt x="335" y="641"/>
                      <a:pt x="323" y="646"/>
                    </a:cubicBezTo>
                    <a:cubicBezTo>
                      <a:pt x="301" y="656"/>
                      <a:pt x="285" y="678"/>
                      <a:pt x="280" y="700"/>
                    </a:cubicBezTo>
                    <a:cubicBezTo>
                      <a:pt x="277" y="701"/>
                      <a:pt x="277" y="701"/>
                      <a:pt x="277" y="701"/>
                    </a:cubicBezTo>
                    <a:cubicBezTo>
                      <a:pt x="112" y="704"/>
                      <a:pt x="112" y="704"/>
                      <a:pt x="112" y="704"/>
                    </a:cubicBezTo>
                    <a:cubicBezTo>
                      <a:pt x="75" y="704"/>
                      <a:pt x="41" y="705"/>
                      <a:pt x="2" y="706"/>
                    </a:cubicBezTo>
                    <a:cubicBezTo>
                      <a:pt x="1" y="708"/>
                      <a:pt x="1" y="711"/>
                      <a:pt x="2" y="713"/>
                    </a:cubicBezTo>
                    <a:cubicBezTo>
                      <a:pt x="7" y="714"/>
                      <a:pt x="7" y="714"/>
                      <a:pt x="7" y="714"/>
                    </a:cubicBezTo>
                    <a:cubicBezTo>
                      <a:pt x="189" y="712"/>
                      <a:pt x="189" y="712"/>
                      <a:pt x="189" y="712"/>
                    </a:cubicBezTo>
                    <a:cubicBezTo>
                      <a:pt x="220" y="711"/>
                      <a:pt x="250" y="710"/>
                      <a:pt x="283" y="710"/>
                    </a:cubicBezTo>
                    <a:cubicBezTo>
                      <a:pt x="285" y="697"/>
                      <a:pt x="292" y="686"/>
                      <a:pt x="299" y="674"/>
                    </a:cubicBezTo>
                    <a:cubicBezTo>
                      <a:pt x="315" y="656"/>
                      <a:pt x="337" y="644"/>
                      <a:pt x="361" y="649"/>
                    </a:cubicBezTo>
                    <a:cubicBezTo>
                      <a:pt x="364" y="650"/>
                      <a:pt x="366" y="650"/>
                      <a:pt x="369" y="650"/>
                    </a:cubicBezTo>
                    <a:cubicBezTo>
                      <a:pt x="379" y="659"/>
                      <a:pt x="387" y="671"/>
                      <a:pt x="382" y="685"/>
                    </a:cubicBezTo>
                    <a:cubicBezTo>
                      <a:pt x="381" y="691"/>
                      <a:pt x="375" y="693"/>
                      <a:pt x="369" y="695"/>
                    </a:cubicBezTo>
                    <a:cubicBezTo>
                      <a:pt x="356" y="697"/>
                      <a:pt x="348" y="679"/>
                      <a:pt x="336" y="689"/>
                    </a:cubicBezTo>
                    <a:cubicBezTo>
                      <a:pt x="320" y="705"/>
                      <a:pt x="313" y="724"/>
                      <a:pt x="308" y="745"/>
                    </a:cubicBezTo>
                    <a:cubicBezTo>
                      <a:pt x="306" y="746"/>
                      <a:pt x="306" y="746"/>
                      <a:pt x="306" y="746"/>
                    </a:cubicBezTo>
                    <a:cubicBezTo>
                      <a:pt x="193" y="746"/>
                      <a:pt x="193" y="746"/>
                      <a:pt x="193" y="746"/>
                    </a:cubicBezTo>
                    <a:cubicBezTo>
                      <a:pt x="13" y="747"/>
                      <a:pt x="13" y="747"/>
                      <a:pt x="13" y="747"/>
                    </a:cubicBezTo>
                    <a:cubicBezTo>
                      <a:pt x="9" y="745"/>
                      <a:pt x="6" y="749"/>
                      <a:pt x="2" y="748"/>
                    </a:cubicBezTo>
                    <a:cubicBezTo>
                      <a:pt x="0" y="750"/>
                      <a:pt x="1" y="753"/>
                      <a:pt x="1" y="755"/>
                    </a:cubicBezTo>
                    <a:cubicBezTo>
                      <a:pt x="3" y="756"/>
                      <a:pt x="3" y="756"/>
                      <a:pt x="3" y="756"/>
                    </a:cubicBezTo>
                    <a:cubicBezTo>
                      <a:pt x="99" y="756"/>
                      <a:pt x="200" y="754"/>
                      <a:pt x="294" y="755"/>
                    </a:cubicBezTo>
                    <a:cubicBezTo>
                      <a:pt x="316" y="752"/>
                      <a:pt x="316" y="752"/>
                      <a:pt x="316" y="752"/>
                    </a:cubicBezTo>
                    <a:cubicBezTo>
                      <a:pt x="318" y="748"/>
                      <a:pt x="315" y="743"/>
                      <a:pt x="317" y="739"/>
                    </a:cubicBezTo>
                    <a:cubicBezTo>
                      <a:pt x="320" y="723"/>
                      <a:pt x="328" y="706"/>
                      <a:pt x="342" y="697"/>
                    </a:cubicBezTo>
                    <a:cubicBezTo>
                      <a:pt x="353" y="696"/>
                      <a:pt x="363" y="706"/>
                      <a:pt x="375" y="702"/>
                    </a:cubicBezTo>
                    <a:cubicBezTo>
                      <a:pt x="384" y="696"/>
                      <a:pt x="384" y="696"/>
                      <a:pt x="384" y="696"/>
                    </a:cubicBezTo>
                    <a:cubicBezTo>
                      <a:pt x="391" y="687"/>
                      <a:pt x="393" y="674"/>
                      <a:pt x="388" y="662"/>
                    </a:cubicBezTo>
                    <a:cubicBezTo>
                      <a:pt x="394" y="662"/>
                      <a:pt x="399" y="667"/>
                      <a:pt x="404" y="671"/>
                    </a:cubicBezTo>
                    <a:cubicBezTo>
                      <a:pt x="414" y="679"/>
                      <a:pt x="425" y="690"/>
                      <a:pt x="425" y="705"/>
                    </a:cubicBezTo>
                    <a:cubicBezTo>
                      <a:pt x="423" y="712"/>
                      <a:pt x="419" y="718"/>
                      <a:pt x="412" y="722"/>
                    </a:cubicBezTo>
                    <a:cubicBezTo>
                      <a:pt x="411" y="725"/>
                      <a:pt x="410" y="729"/>
                      <a:pt x="414" y="731"/>
                    </a:cubicBezTo>
                    <a:cubicBezTo>
                      <a:pt x="424" y="742"/>
                      <a:pt x="439" y="748"/>
                      <a:pt x="453" y="751"/>
                    </a:cubicBezTo>
                    <a:cubicBezTo>
                      <a:pt x="478" y="757"/>
                      <a:pt x="503" y="748"/>
                      <a:pt x="527" y="740"/>
                    </a:cubicBezTo>
                    <a:cubicBezTo>
                      <a:pt x="539" y="737"/>
                      <a:pt x="548" y="728"/>
                      <a:pt x="558" y="721"/>
                    </a:cubicBezTo>
                    <a:cubicBezTo>
                      <a:pt x="568" y="707"/>
                      <a:pt x="575" y="691"/>
                      <a:pt x="577" y="673"/>
                    </a:cubicBezTo>
                    <a:cubicBezTo>
                      <a:pt x="580" y="660"/>
                      <a:pt x="575" y="648"/>
                      <a:pt x="577" y="636"/>
                    </a:cubicBezTo>
                    <a:cubicBezTo>
                      <a:pt x="587" y="617"/>
                      <a:pt x="592" y="591"/>
                      <a:pt x="577" y="574"/>
                    </a:cubicBezTo>
                    <a:cubicBezTo>
                      <a:pt x="573" y="566"/>
                      <a:pt x="564" y="563"/>
                      <a:pt x="560" y="556"/>
                    </a:cubicBezTo>
                    <a:cubicBezTo>
                      <a:pt x="550" y="529"/>
                      <a:pt x="522" y="513"/>
                      <a:pt x="494" y="510"/>
                    </a:cubicBezTo>
                    <a:cubicBezTo>
                      <a:pt x="475" y="509"/>
                      <a:pt x="459" y="514"/>
                      <a:pt x="447" y="529"/>
                    </a:cubicBezTo>
                    <a:cubicBezTo>
                      <a:pt x="436" y="543"/>
                      <a:pt x="429" y="564"/>
                      <a:pt x="436" y="583"/>
                    </a:cubicBezTo>
                    <a:cubicBezTo>
                      <a:pt x="434" y="601"/>
                      <a:pt x="432" y="625"/>
                      <a:pt x="450" y="636"/>
                    </a:cubicBezTo>
                    <a:cubicBezTo>
                      <a:pt x="461" y="642"/>
                      <a:pt x="473" y="643"/>
                      <a:pt x="486" y="641"/>
                    </a:cubicBezTo>
                    <a:cubicBezTo>
                      <a:pt x="493" y="641"/>
                      <a:pt x="498" y="634"/>
                      <a:pt x="503" y="629"/>
                    </a:cubicBezTo>
                    <a:cubicBezTo>
                      <a:pt x="508" y="622"/>
                      <a:pt x="511" y="616"/>
                      <a:pt x="511" y="607"/>
                    </a:cubicBezTo>
                    <a:cubicBezTo>
                      <a:pt x="508" y="597"/>
                      <a:pt x="501" y="589"/>
                      <a:pt x="492" y="584"/>
                    </a:cubicBezTo>
                    <a:cubicBezTo>
                      <a:pt x="488" y="583"/>
                      <a:pt x="483" y="583"/>
                      <a:pt x="481" y="580"/>
                    </a:cubicBezTo>
                    <a:cubicBezTo>
                      <a:pt x="479" y="576"/>
                      <a:pt x="481" y="573"/>
                      <a:pt x="482" y="570"/>
                    </a:cubicBezTo>
                    <a:cubicBezTo>
                      <a:pt x="489" y="561"/>
                      <a:pt x="501" y="563"/>
                      <a:pt x="511" y="566"/>
                    </a:cubicBezTo>
                    <a:cubicBezTo>
                      <a:pt x="521" y="571"/>
                      <a:pt x="529" y="581"/>
                      <a:pt x="537" y="589"/>
                    </a:cubicBezTo>
                    <a:cubicBezTo>
                      <a:pt x="540" y="600"/>
                      <a:pt x="544" y="615"/>
                      <a:pt x="537" y="626"/>
                    </a:cubicBezTo>
                    <a:cubicBezTo>
                      <a:pt x="537" y="632"/>
                      <a:pt x="524" y="635"/>
                      <a:pt x="529" y="644"/>
                    </a:cubicBezTo>
                    <a:cubicBezTo>
                      <a:pt x="537" y="656"/>
                      <a:pt x="533" y="675"/>
                      <a:pt x="524" y="686"/>
                    </a:cubicBezTo>
                    <a:cubicBezTo>
                      <a:pt x="513" y="700"/>
                      <a:pt x="494" y="708"/>
                      <a:pt x="477" y="707"/>
                    </a:cubicBezTo>
                    <a:cubicBezTo>
                      <a:pt x="472" y="701"/>
                      <a:pt x="475" y="692"/>
                      <a:pt x="472" y="686"/>
                    </a:cubicBezTo>
                    <a:cubicBezTo>
                      <a:pt x="458" y="661"/>
                      <a:pt x="435" y="646"/>
                      <a:pt x="415" y="626"/>
                    </a:cubicBezTo>
                    <a:cubicBezTo>
                      <a:pt x="402" y="613"/>
                      <a:pt x="401" y="591"/>
                      <a:pt x="407" y="575"/>
                    </a:cubicBezTo>
                    <a:cubicBezTo>
                      <a:pt x="409" y="566"/>
                      <a:pt x="418" y="562"/>
                      <a:pt x="423" y="555"/>
                    </a:cubicBezTo>
                    <a:cubicBezTo>
                      <a:pt x="423" y="535"/>
                      <a:pt x="432" y="517"/>
                      <a:pt x="448" y="506"/>
                    </a:cubicBezTo>
                    <a:cubicBezTo>
                      <a:pt x="463" y="498"/>
                      <a:pt x="481" y="495"/>
                      <a:pt x="497" y="497"/>
                    </a:cubicBezTo>
                    <a:cubicBezTo>
                      <a:pt x="512" y="502"/>
                      <a:pt x="529" y="504"/>
                      <a:pt x="545" y="504"/>
                    </a:cubicBezTo>
                    <a:cubicBezTo>
                      <a:pt x="560" y="504"/>
                      <a:pt x="573" y="500"/>
                      <a:pt x="585" y="492"/>
                    </a:cubicBezTo>
                    <a:cubicBezTo>
                      <a:pt x="590" y="487"/>
                      <a:pt x="596" y="482"/>
                      <a:pt x="600" y="475"/>
                    </a:cubicBezTo>
                    <a:cubicBezTo>
                      <a:pt x="607" y="470"/>
                      <a:pt x="615" y="472"/>
                      <a:pt x="623" y="471"/>
                    </a:cubicBezTo>
                    <a:cubicBezTo>
                      <a:pt x="641" y="472"/>
                      <a:pt x="660" y="475"/>
                      <a:pt x="673" y="488"/>
                    </a:cubicBezTo>
                    <a:cubicBezTo>
                      <a:pt x="685" y="500"/>
                      <a:pt x="690" y="518"/>
                      <a:pt x="687" y="535"/>
                    </a:cubicBezTo>
                    <a:cubicBezTo>
                      <a:pt x="685" y="547"/>
                      <a:pt x="679" y="559"/>
                      <a:pt x="667" y="564"/>
                    </a:cubicBezTo>
                    <a:cubicBezTo>
                      <a:pt x="657" y="566"/>
                      <a:pt x="648" y="565"/>
                      <a:pt x="640" y="559"/>
                    </a:cubicBezTo>
                    <a:cubicBezTo>
                      <a:pt x="637" y="555"/>
                      <a:pt x="636" y="548"/>
                      <a:pt x="638" y="544"/>
                    </a:cubicBezTo>
                    <a:cubicBezTo>
                      <a:pt x="640" y="539"/>
                      <a:pt x="645" y="535"/>
                      <a:pt x="649" y="532"/>
                    </a:cubicBezTo>
                    <a:cubicBezTo>
                      <a:pt x="659" y="533"/>
                      <a:pt x="659" y="533"/>
                      <a:pt x="659" y="533"/>
                    </a:cubicBezTo>
                    <a:cubicBezTo>
                      <a:pt x="665" y="525"/>
                      <a:pt x="661" y="516"/>
                      <a:pt x="659" y="508"/>
                    </a:cubicBezTo>
                    <a:cubicBezTo>
                      <a:pt x="652" y="498"/>
                      <a:pt x="638" y="494"/>
                      <a:pt x="625" y="495"/>
                    </a:cubicBezTo>
                    <a:cubicBezTo>
                      <a:pt x="617" y="497"/>
                      <a:pt x="611" y="505"/>
                      <a:pt x="607" y="512"/>
                    </a:cubicBezTo>
                    <a:cubicBezTo>
                      <a:pt x="603" y="515"/>
                      <a:pt x="598" y="510"/>
                      <a:pt x="593" y="512"/>
                    </a:cubicBezTo>
                    <a:cubicBezTo>
                      <a:pt x="583" y="514"/>
                      <a:pt x="573" y="522"/>
                      <a:pt x="570" y="533"/>
                    </a:cubicBezTo>
                    <a:cubicBezTo>
                      <a:pt x="568" y="539"/>
                      <a:pt x="567" y="546"/>
                      <a:pt x="570" y="554"/>
                    </a:cubicBezTo>
                    <a:cubicBezTo>
                      <a:pt x="574" y="563"/>
                      <a:pt x="584" y="567"/>
                      <a:pt x="592" y="572"/>
                    </a:cubicBezTo>
                    <a:cubicBezTo>
                      <a:pt x="592" y="577"/>
                      <a:pt x="595" y="581"/>
                      <a:pt x="593" y="586"/>
                    </a:cubicBezTo>
                    <a:cubicBezTo>
                      <a:pt x="594" y="588"/>
                      <a:pt x="597" y="589"/>
                      <a:pt x="600" y="589"/>
                    </a:cubicBezTo>
                    <a:cubicBezTo>
                      <a:pt x="609" y="602"/>
                      <a:pt x="624" y="610"/>
                      <a:pt x="640" y="611"/>
                    </a:cubicBezTo>
                    <a:cubicBezTo>
                      <a:pt x="644" y="612"/>
                      <a:pt x="645" y="616"/>
                      <a:pt x="646" y="619"/>
                    </a:cubicBezTo>
                    <a:cubicBezTo>
                      <a:pt x="647" y="625"/>
                      <a:pt x="645" y="631"/>
                      <a:pt x="640" y="634"/>
                    </a:cubicBezTo>
                    <a:cubicBezTo>
                      <a:pt x="633" y="637"/>
                      <a:pt x="625" y="634"/>
                      <a:pt x="620" y="631"/>
                    </a:cubicBezTo>
                    <a:cubicBezTo>
                      <a:pt x="613" y="633"/>
                      <a:pt x="608" y="641"/>
                      <a:pt x="607" y="648"/>
                    </a:cubicBezTo>
                    <a:cubicBezTo>
                      <a:pt x="605" y="661"/>
                      <a:pt x="615" y="672"/>
                      <a:pt x="625" y="678"/>
                    </a:cubicBezTo>
                    <a:cubicBezTo>
                      <a:pt x="636" y="681"/>
                      <a:pt x="649" y="686"/>
                      <a:pt x="660" y="681"/>
                    </a:cubicBezTo>
                    <a:cubicBezTo>
                      <a:pt x="668" y="680"/>
                      <a:pt x="670" y="667"/>
                      <a:pt x="680" y="672"/>
                    </a:cubicBezTo>
                    <a:cubicBezTo>
                      <a:pt x="691" y="673"/>
                      <a:pt x="704" y="667"/>
                      <a:pt x="713" y="659"/>
                    </a:cubicBezTo>
                    <a:cubicBezTo>
                      <a:pt x="719" y="653"/>
                      <a:pt x="722" y="646"/>
                      <a:pt x="723" y="637"/>
                    </a:cubicBezTo>
                    <a:cubicBezTo>
                      <a:pt x="720" y="630"/>
                      <a:pt x="722" y="620"/>
                      <a:pt x="713" y="615"/>
                    </a:cubicBezTo>
                    <a:cubicBezTo>
                      <a:pt x="717" y="609"/>
                      <a:pt x="721" y="602"/>
                      <a:pt x="726" y="596"/>
                    </a:cubicBezTo>
                    <a:cubicBezTo>
                      <a:pt x="740" y="603"/>
                      <a:pt x="757" y="606"/>
                      <a:pt x="770" y="594"/>
                    </a:cubicBezTo>
                    <a:cubicBezTo>
                      <a:pt x="777" y="588"/>
                      <a:pt x="782" y="580"/>
                      <a:pt x="780" y="569"/>
                    </a:cubicBezTo>
                    <a:cubicBezTo>
                      <a:pt x="795" y="559"/>
                      <a:pt x="801" y="540"/>
                      <a:pt x="799" y="522"/>
                    </a:cubicBezTo>
                    <a:cubicBezTo>
                      <a:pt x="794" y="514"/>
                      <a:pt x="794" y="501"/>
                      <a:pt x="782" y="499"/>
                    </a:cubicBezTo>
                    <a:cubicBezTo>
                      <a:pt x="771" y="495"/>
                      <a:pt x="758" y="496"/>
                      <a:pt x="750" y="505"/>
                    </a:cubicBezTo>
                    <a:cubicBezTo>
                      <a:pt x="744" y="512"/>
                      <a:pt x="756" y="520"/>
                      <a:pt x="747" y="524"/>
                    </a:cubicBezTo>
                    <a:cubicBezTo>
                      <a:pt x="743" y="526"/>
                      <a:pt x="740" y="524"/>
                      <a:pt x="737" y="522"/>
                    </a:cubicBezTo>
                    <a:cubicBezTo>
                      <a:pt x="726" y="507"/>
                      <a:pt x="737" y="490"/>
                      <a:pt x="731" y="473"/>
                    </a:cubicBezTo>
                    <a:cubicBezTo>
                      <a:pt x="728" y="465"/>
                      <a:pt x="728" y="465"/>
                      <a:pt x="728" y="465"/>
                    </a:cubicBezTo>
                    <a:cubicBezTo>
                      <a:pt x="731" y="460"/>
                      <a:pt x="737" y="460"/>
                      <a:pt x="741" y="455"/>
                    </a:cubicBezTo>
                    <a:cubicBezTo>
                      <a:pt x="747" y="458"/>
                      <a:pt x="747" y="463"/>
                      <a:pt x="753" y="466"/>
                    </a:cubicBezTo>
                    <a:cubicBezTo>
                      <a:pt x="758" y="472"/>
                      <a:pt x="767" y="471"/>
                      <a:pt x="774" y="472"/>
                    </a:cubicBezTo>
                    <a:cubicBezTo>
                      <a:pt x="781" y="470"/>
                      <a:pt x="787" y="468"/>
                      <a:pt x="792" y="463"/>
                    </a:cubicBezTo>
                    <a:cubicBezTo>
                      <a:pt x="796" y="462"/>
                      <a:pt x="802" y="466"/>
                      <a:pt x="807" y="464"/>
                    </a:cubicBezTo>
                    <a:cubicBezTo>
                      <a:pt x="816" y="468"/>
                      <a:pt x="826" y="465"/>
                      <a:pt x="834" y="461"/>
                    </a:cubicBezTo>
                    <a:cubicBezTo>
                      <a:pt x="840" y="455"/>
                      <a:pt x="849" y="450"/>
                      <a:pt x="851" y="440"/>
                    </a:cubicBezTo>
                    <a:cubicBezTo>
                      <a:pt x="852" y="436"/>
                      <a:pt x="854" y="431"/>
                      <a:pt x="852" y="428"/>
                    </a:cubicBezTo>
                    <a:cubicBezTo>
                      <a:pt x="845" y="429"/>
                      <a:pt x="838" y="431"/>
                      <a:pt x="833" y="425"/>
                    </a:cubicBezTo>
                    <a:cubicBezTo>
                      <a:pt x="826" y="414"/>
                      <a:pt x="821" y="397"/>
                      <a:pt x="805" y="394"/>
                    </a:cubicBezTo>
                    <a:cubicBezTo>
                      <a:pt x="800" y="393"/>
                      <a:pt x="794" y="392"/>
                      <a:pt x="790" y="394"/>
                    </a:cubicBezTo>
                    <a:cubicBezTo>
                      <a:pt x="774" y="388"/>
                      <a:pt x="755" y="385"/>
                      <a:pt x="742" y="398"/>
                    </a:cubicBezTo>
                    <a:cubicBezTo>
                      <a:pt x="736" y="397"/>
                      <a:pt x="732" y="393"/>
                      <a:pt x="730" y="387"/>
                    </a:cubicBezTo>
                    <a:cubicBezTo>
                      <a:pt x="731" y="381"/>
                      <a:pt x="738" y="378"/>
                      <a:pt x="742" y="373"/>
                    </a:cubicBezTo>
                    <a:cubicBezTo>
                      <a:pt x="747" y="372"/>
                      <a:pt x="751" y="378"/>
                      <a:pt x="756" y="378"/>
                    </a:cubicBezTo>
                    <a:cubicBezTo>
                      <a:pt x="765" y="382"/>
                      <a:pt x="775" y="378"/>
                      <a:pt x="782" y="373"/>
                    </a:cubicBezTo>
                    <a:cubicBezTo>
                      <a:pt x="799" y="378"/>
                      <a:pt x="816" y="374"/>
                      <a:pt x="828" y="362"/>
                    </a:cubicBezTo>
                    <a:cubicBezTo>
                      <a:pt x="831" y="356"/>
                      <a:pt x="837" y="347"/>
                      <a:pt x="844" y="346"/>
                    </a:cubicBezTo>
                    <a:cubicBezTo>
                      <a:pt x="848" y="346"/>
                      <a:pt x="854" y="347"/>
                      <a:pt x="855" y="341"/>
                    </a:cubicBezTo>
                    <a:cubicBezTo>
                      <a:pt x="855" y="334"/>
                      <a:pt x="849" y="331"/>
                      <a:pt x="844" y="327"/>
                    </a:cubicBezTo>
                    <a:close/>
                    <a:moveTo>
                      <a:pt x="774" y="165"/>
                    </a:moveTo>
                    <a:cubicBezTo>
                      <a:pt x="775" y="167"/>
                      <a:pt x="776" y="169"/>
                      <a:pt x="778" y="170"/>
                    </a:cubicBezTo>
                    <a:cubicBezTo>
                      <a:pt x="778" y="172"/>
                      <a:pt x="775" y="173"/>
                      <a:pt x="773" y="174"/>
                    </a:cubicBezTo>
                    <a:cubicBezTo>
                      <a:pt x="764" y="165"/>
                      <a:pt x="752" y="165"/>
                      <a:pt x="739" y="165"/>
                    </a:cubicBezTo>
                    <a:cubicBezTo>
                      <a:pt x="736" y="163"/>
                      <a:pt x="731" y="164"/>
                      <a:pt x="728" y="158"/>
                    </a:cubicBezTo>
                    <a:cubicBezTo>
                      <a:pt x="735" y="143"/>
                      <a:pt x="733" y="124"/>
                      <a:pt x="723" y="111"/>
                    </a:cubicBezTo>
                    <a:cubicBezTo>
                      <a:pt x="715" y="102"/>
                      <a:pt x="703" y="95"/>
                      <a:pt x="689" y="98"/>
                    </a:cubicBezTo>
                    <a:cubicBezTo>
                      <a:pt x="677" y="85"/>
                      <a:pt x="660" y="82"/>
                      <a:pt x="643" y="79"/>
                    </a:cubicBezTo>
                    <a:cubicBezTo>
                      <a:pt x="628" y="82"/>
                      <a:pt x="610" y="85"/>
                      <a:pt x="603" y="102"/>
                    </a:cubicBezTo>
                    <a:cubicBezTo>
                      <a:pt x="597" y="102"/>
                      <a:pt x="589" y="107"/>
                      <a:pt x="585" y="100"/>
                    </a:cubicBezTo>
                    <a:cubicBezTo>
                      <a:pt x="586" y="82"/>
                      <a:pt x="579" y="66"/>
                      <a:pt x="571" y="51"/>
                    </a:cubicBezTo>
                    <a:cubicBezTo>
                      <a:pt x="564" y="44"/>
                      <a:pt x="559" y="33"/>
                      <a:pt x="549" y="33"/>
                    </a:cubicBezTo>
                    <a:cubicBezTo>
                      <a:pt x="547" y="24"/>
                      <a:pt x="536" y="21"/>
                      <a:pt x="529" y="17"/>
                    </a:cubicBezTo>
                    <a:cubicBezTo>
                      <a:pt x="509" y="11"/>
                      <a:pt x="484" y="3"/>
                      <a:pt x="460" y="7"/>
                    </a:cubicBezTo>
                    <a:cubicBezTo>
                      <a:pt x="444" y="12"/>
                      <a:pt x="428" y="13"/>
                      <a:pt x="415" y="23"/>
                    </a:cubicBezTo>
                    <a:cubicBezTo>
                      <a:pt x="408" y="30"/>
                      <a:pt x="398" y="33"/>
                      <a:pt x="395" y="42"/>
                    </a:cubicBezTo>
                    <a:cubicBezTo>
                      <a:pt x="403" y="51"/>
                      <a:pt x="415" y="60"/>
                      <a:pt x="413" y="73"/>
                    </a:cubicBezTo>
                    <a:cubicBezTo>
                      <a:pt x="413" y="79"/>
                      <a:pt x="410" y="83"/>
                      <a:pt x="405" y="87"/>
                    </a:cubicBezTo>
                    <a:cubicBezTo>
                      <a:pt x="403" y="87"/>
                      <a:pt x="400" y="89"/>
                      <a:pt x="398" y="87"/>
                    </a:cubicBezTo>
                    <a:cubicBezTo>
                      <a:pt x="395" y="75"/>
                      <a:pt x="385" y="62"/>
                      <a:pt x="372" y="60"/>
                    </a:cubicBezTo>
                    <a:cubicBezTo>
                      <a:pt x="359" y="58"/>
                      <a:pt x="347" y="74"/>
                      <a:pt x="337" y="62"/>
                    </a:cubicBezTo>
                    <a:cubicBezTo>
                      <a:pt x="327" y="56"/>
                      <a:pt x="327" y="43"/>
                      <a:pt x="324" y="33"/>
                    </a:cubicBezTo>
                    <a:cubicBezTo>
                      <a:pt x="323" y="27"/>
                      <a:pt x="326" y="20"/>
                      <a:pt x="320" y="16"/>
                    </a:cubicBezTo>
                    <a:cubicBezTo>
                      <a:pt x="292" y="12"/>
                      <a:pt x="260" y="15"/>
                      <a:pt x="230" y="14"/>
                    </a:cubicBezTo>
                    <a:cubicBezTo>
                      <a:pt x="176" y="14"/>
                      <a:pt x="125" y="14"/>
                      <a:pt x="70" y="15"/>
                    </a:cubicBezTo>
                    <a:cubicBezTo>
                      <a:pt x="48" y="13"/>
                      <a:pt x="27" y="16"/>
                      <a:pt x="5" y="14"/>
                    </a:cubicBezTo>
                    <a:cubicBezTo>
                      <a:pt x="4" y="13"/>
                      <a:pt x="4" y="11"/>
                      <a:pt x="6" y="11"/>
                    </a:cubicBezTo>
                    <a:cubicBezTo>
                      <a:pt x="28" y="10"/>
                      <a:pt x="51" y="11"/>
                      <a:pt x="73" y="10"/>
                    </a:cubicBezTo>
                    <a:cubicBezTo>
                      <a:pt x="136" y="11"/>
                      <a:pt x="194" y="9"/>
                      <a:pt x="256" y="10"/>
                    </a:cubicBezTo>
                    <a:cubicBezTo>
                      <a:pt x="280" y="10"/>
                      <a:pt x="300" y="10"/>
                      <a:pt x="323" y="10"/>
                    </a:cubicBezTo>
                    <a:cubicBezTo>
                      <a:pt x="328" y="16"/>
                      <a:pt x="332" y="22"/>
                      <a:pt x="329" y="30"/>
                    </a:cubicBezTo>
                    <a:cubicBezTo>
                      <a:pt x="334" y="40"/>
                      <a:pt x="331" y="53"/>
                      <a:pt x="341" y="60"/>
                    </a:cubicBezTo>
                    <a:cubicBezTo>
                      <a:pt x="349" y="63"/>
                      <a:pt x="357" y="56"/>
                      <a:pt x="366" y="56"/>
                    </a:cubicBezTo>
                    <a:cubicBezTo>
                      <a:pt x="377" y="55"/>
                      <a:pt x="387" y="59"/>
                      <a:pt x="394" y="68"/>
                    </a:cubicBezTo>
                    <a:cubicBezTo>
                      <a:pt x="398" y="72"/>
                      <a:pt x="399" y="78"/>
                      <a:pt x="403" y="82"/>
                    </a:cubicBezTo>
                    <a:cubicBezTo>
                      <a:pt x="405" y="79"/>
                      <a:pt x="408" y="76"/>
                      <a:pt x="408" y="72"/>
                    </a:cubicBezTo>
                    <a:cubicBezTo>
                      <a:pt x="407" y="61"/>
                      <a:pt x="399" y="51"/>
                      <a:pt x="388" y="45"/>
                    </a:cubicBezTo>
                    <a:cubicBezTo>
                      <a:pt x="388" y="41"/>
                      <a:pt x="388" y="41"/>
                      <a:pt x="388" y="41"/>
                    </a:cubicBezTo>
                    <a:cubicBezTo>
                      <a:pt x="398" y="28"/>
                      <a:pt x="413" y="17"/>
                      <a:pt x="428" y="11"/>
                    </a:cubicBezTo>
                    <a:cubicBezTo>
                      <a:pt x="443" y="7"/>
                      <a:pt x="456" y="1"/>
                      <a:pt x="472" y="0"/>
                    </a:cubicBezTo>
                    <a:cubicBezTo>
                      <a:pt x="502" y="4"/>
                      <a:pt x="533" y="10"/>
                      <a:pt x="556" y="30"/>
                    </a:cubicBezTo>
                    <a:cubicBezTo>
                      <a:pt x="574" y="40"/>
                      <a:pt x="581" y="60"/>
                      <a:pt x="588" y="78"/>
                    </a:cubicBezTo>
                    <a:cubicBezTo>
                      <a:pt x="590" y="84"/>
                      <a:pt x="589" y="92"/>
                      <a:pt x="592" y="97"/>
                    </a:cubicBezTo>
                    <a:cubicBezTo>
                      <a:pt x="595" y="97"/>
                      <a:pt x="596" y="97"/>
                      <a:pt x="598" y="97"/>
                    </a:cubicBezTo>
                    <a:cubicBezTo>
                      <a:pt x="608" y="80"/>
                      <a:pt x="628" y="74"/>
                      <a:pt x="648" y="75"/>
                    </a:cubicBezTo>
                    <a:cubicBezTo>
                      <a:pt x="662" y="78"/>
                      <a:pt x="677" y="80"/>
                      <a:pt x="687" y="91"/>
                    </a:cubicBezTo>
                    <a:cubicBezTo>
                      <a:pt x="696" y="93"/>
                      <a:pt x="705" y="93"/>
                      <a:pt x="713" y="97"/>
                    </a:cubicBezTo>
                    <a:cubicBezTo>
                      <a:pt x="727" y="107"/>
                      <a:pt x="737" y="120"/>
                      <a:pt x="738" y="136"/>
                    </a:cubicBezTo>
                    <a:cubicBezTo>
                      <a:pt x="735" y="158"/>
                      <a:pt x="735" y="158"/>
                      <a:pt x="735" y="158"/>
                    </a:cubicBezTo>
                    <a:cubicBezTo>
                      <a:pt x="737" y="160"/>
                      <a:pt x="737" y="160"/>
                      <a:pt x="737" y="160"/>
                    </a:cubicBezTo>
                    <a:cubicBezTo>
                      <a:pt x="744" y="160"/>
                      <a:pt x="751" y="160"/>
                      <a:pt x="758" y="161"/>
                    </a:cubicBezTo>
                    <a:cubicBezTo>
                      <a:pt x="764" y="161"/>
                      <a:pt x="768" y="167"/>
                      <a:pt x="774"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75" name="文本框 274">
              <a:extLst>
                <a:ext uri="{FF2B5EF4-FFF2-40B4-BE49-F238E27FC236}">
                  <a16:creationId xmlns:a16="http://schemas.microsoft.com/office/drawing/2014/main" xmlns="" id="{DF61A2EB-0FC2-4A09-A852-CDF27B4AA411}"/>
                </a:ext>
              </a:extLst>
            </p:cNvPr>
            <p:cNvSpPr txBox="1"/>
            <p:nvPr/>
          </p:nvSpPr>
          <p:spPr>
            <a:xfrm>
              <a:off x="3900987" y="1048596"/>
              <a:ext cx="960573" cy="190332"/>
            </a:xfrm>
            <a:prstGeom prst="rect">
              <a:avLst/>
            </a:prstGeom>
            <a:noFill/>
          </p:spPr>
          <p:txBody>
            <a:bodyPr wrap="square" rtlCol="0">
              <a:spAutoFit/>
            </a:bodyPr>
            <a:lstStyle>
              <a:defPPr>
                <a:defRPr lang="en-US"/>
              </a:defPPr>
              <a:lvl1pPr>
                <a:defRPr sz="1400" b="1">
                  <a:solidFill>
                    <a:srgbClr val="C29354"/>
                  </a:solidFill>
                  <a:latin typeface="微软雅黑" panose="020B0503020204020204" pitchFamily="34" charset="-122"/>
                  <a:ea typeface="微软雅黑" panose="020B0503020204020204" pitchFamily="34" charset="-122"/>
                </a:defRPr>
              </a:lvl1pPr>
            </a:lstStyle>
            <a:p>
              <a:pPr algn="ctr"/>
              <a:r>
                <a:rPr lang="zh-CN" altLang="en-US" sz="1600" dirty="0">
                  <a:solidFill>
                    <a:schemeClr val="bg1"/>
                  </a:solidFill>
                </a:rPr>
                <a:t>荡秋千</a:t>
              </a:r>
            </a:p>
          </p:txBody>
        </p:sp>
      </p:grpSp>
      <p:grpSp>
        <p:nvGrpSpPr>
          <p:cNvPr id="300" name="组合 299">
            <a:extLst>
              <a:ext uri="{FF2B5EF4-FFF2-40B4-BE49-F238E27FC236}">
                <a16:creationId xmlns:a16="http://schemas.microsoft.com/office/drawing/2014/main" xmlns="" id="{F303BA4C-46A9-4B53-B81E-7024A88D5CD6}"/>
              </a:ext>
            </a:extLst>
          </p:cNvPr>
          <p:cNvGrpSpPr/>
          <p:nvPr/>
        </p:nvGrpSpPr>
        <p:grpSpPr>
          <a:xfrm>
            <a:off x="3977670" y="2148049"/>
            <a:ext cx="2410346" cy="530966"/>
            <a:chOff x="3711170" y="994510"/>
            <a:chExt cx="1361641" cy="298504"/>
          </a:xfrm>
          <a:solidFill>
            <a:srgbClr val="96D2CB"/>
          </a:solidFill>
        </p:grpSpPr>
        <p:grpSp>
          <p:nvGrpSpPr>
            <p:cNvPr id="301" name="组合 300">
              <a:extLst>
                <a:ext uri="{FF2B5EF4-FFF2-40B4-BE49-F238E27FC236}">
                  <a16:creationId xmlns:a16="http://schemas.microsoft.com/office/drawing/2014/main" xmlns="" id="{A21E0E76-6204-4CB2-BAFE-CEB6D7FD8647}"/>
                </a:ext>
              </a:extLst>
            </p:cNvPr>
            <p:cNvGrpSpPr/>
            <p:nvPr/>
          </p:nvGrpSpPr>
          <p:grpSpPr>
            <a:xfrm>
              <a:off x="3711170" y="994510"/>
              <a:ext cx="1361641" cy="298504"/>
              <a:chOff x="3071813" y="1292226"/>
              <a:chExt cx="2824163" cy="619124"/>
            </a:xfrm>
            <a:grpFill/>
          </p:grpSpPr>
          <p:sp>
            <p:nvSpPr>
              <p:cNvPr id="303" name="Freeform 5">
                <a:extLst>
                  <a:ext uri="{FF2B5EF4-FFF2-40B4-BE49-F238E27FC236}">
                    <a16:creationId xmlns:a16="http://schemas.microsoft.com/office/drawing/2014/main" xmlns="" id="{693C32D4-F09D-41A4-9946-C0DA06744650}"/>
                  </a:ext>
                </a:extLst>
              </p:cNvPr>
              <p:cNvSpPr>
                <a:spLocks/>
              </p:cNvSpPr>
              <p:nvPr/>
            </p:nvSpPr>
            <p:spPr bwMode="auto">
              <a:xfrm>
                <a:off x="3478213" y="1362075"/>
                <a:ext cx="311150" cy="488950"/>
              </a:xfrm>
              <a:custGeom>
                <a:avLst/>
                <a:gdLst>
                  <a:gd name="T0" fmla="*/ 122 w 388"/>
                  <a:gd name="T1" fmla="*/ 22 h 609"/>
                  <a:gd name="T2" fmla="*/ 59 w 388"/>
                  <a:gd name="T3" fmla="*/ 65 h 609"/>
                  <a:gd name="T4" fmla="*/ 57 w 388"/>
                  <a:gd name="T5" fmla="*/ 66 h 609"/>
                  <a:gd name="T6" fmla="*/ 42 w 388"/>
                  <a:gd name="T7" fmla="*/ 139 h 609"/>
                  <a:gd name="T8" fmla="*/ 33 w 388"/>
                  <a:gd name="T9" fmla="*/ 150 h 609"/>
                  <a:gd name="T10" fmla="*/ 32 w 388"/>
                  <a:gd name="T11" fmla="*/ 191 h 609"/>
                  <a:gd name="T12" fmla="*/ 2 w 388"/>
                  <a:gd name="T13" fmla="*/ 233 h 609"/>
                  <a:gd name="T14" fmla="*/ 12 w 388"/>
                  <a:gd name="T15" fmla="*/ 249 h 609"/>
                  <a:gd name="T16" fmla="*/ 22 w 388"/>
                  <a:gd name="T17" fmla="*/ 275 h 609"/>
                  <a:gd name="T18" fmla="*/ 15 w 388"/>
                  <a:gd name="T19" fmla="*/ 351 h 609"/>
                  <a:gd name="T20" fmla="*/ 0 w 388"/>
                  <a:gd name="T21" fmla="*/ 376 h 609"/>
                  <a:gd name="T22" fmla="*/ 15 w 388"/>
                  <a:gd name="T23" fmla="*/ 398 h 609"/>
                  <a:gd name="T24" fmla="*/ 30 w 388"/>
                  <a:gd name="T25" fmla="*/ 447 h 609"/>
                  <a:gd name="T26" fmla="*/ 58 w 388"/>
                  <a:gd name="T27" fmla="*/ 525 h 609"/>
                  <a:gd name="T28" fmla="*/ 58 w 388"/>
                  <a:gd name="T29" fmla="*/ 545 h 609"/>
                  <a:gd name="T30" fmla="*/ 78 w 388"/>
                  <a:gd name="T31" fmla="*/ 551 h 609"/>
                  <a:gd name="T32" fmla="*/ 131 w 388"/>
                  <a:gd name="T33" fmla="*/ 605 h 609"/>
                  <a:gd name="T34" fmla="*/ 388 w 388"/>
                  <a:gd name="T35" fmla="*/ 609 h 609"/>
                  <a:gd name="T36" fmla="*/ 388 w 388"/>
                  <a:gd name="T37" fmla="*/ 2 h 609"/>
                  <a:gd name="T38" fmla="*/ 135 w 388"/>
                  <a:gd name="T39" fmla="*/ 0 h 609"/>
                  <a:gd name="T40" fmla="*/ 122 w 388"/>
                  <a:gd name="T41" fmla="*/ 22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122" y="22"/>
                    </a:moveTo>
                    <a:cubicBezTo>
                      <a:pt x="109" y="46"/>
                      <a:pt x="84" y="59"/>
                      <a:pt x="59" y="65"/>
                    </a:cubicBezTo>
                    <a:cubicBezTo>
                      <a:pt x="57" y="66"/>
                      <a:pt x="57" y="66"/>
                      <a:pt x="57" y="66"/>
                    </a:cubicBezTo>
                    <a:cubicBezTo>
                      <a:pt x="64" y="92"/>
                      <a:pt x="54" y="117"/>
                      <a:pt x="42" y="139"/>
                    </a:cubicBezTo>
                    <a:cubicBezTo>
                      <a:pt x="38" y="142"/>
                      <a:pt x="36" y="146"/>
                      <a:pt x="33" y="150"/>
                    </a:cubicBezTo>
                    <a:cubicBezTo>
                      <a:pt x="34" y="164"/>
                      <a:pt x="35" y="177"/>
                      <a:pt x="32" y="191"/>
                    </a:cubicBezTo>
                    <a:cubicBezTo>
                      <a:pt x="28" y="208"/>
                      <a:pt x="14" y="221"/>
                      <a:pt x="2" y="233"/>
                    </a:cubicBezTo>
                    <a:cubicBezTo>
                      <a:pt x="4" y="239"/>
                      <a:pt x="8" y="243"/>
                      <a:pt x="12" y="249"/>
                    </a:cubicBezTo>
                    <a:cubicBezTo>
                      <a:pt x="15" y="258"/>
                      <a:pt x="20" y="266"/>
                      <a:pt x="22" y="275"/>
                    </a:cubicBezTo>
                    <a:cubicBezTo>
                      <a:pt x="30" y="299"/>
                      <a:pt x="27" y="330"/>
                      <a:pt x="15" y="351"/>
                    </a:cubicBezTo>
                    <a:cubicBezTo>
                      <a:pt x="12" y="361"/>
                      <a:pt x="2" y="366"/>
                      <a:pt x="0" y="376"/>
                    </a:cubicBezTo>
                    <a:cubicBezTo>
                      <a:pt x="3" y="384"/>
                      <a:pt x="13" y="389"/>
                      <a:pt x="15" y="398"/>
                    </a:cubicBezTo>
                    <a:cubicBezTo>
                      <a:pt x="25" y="413"/>
                      <a:pt x="29" y="430"/>
                      <a:pt x="30" y="447"/>
                    </a:cubicBezTo>
                    <a:cubicBezTo>
                      <a:pt x="48" y="470"/>
                      <a:pt x="61" y="495"/>
                      <a:pt x="58" y="525"/>
                    </a:cubicBezTo>
                    <a:cubicBezTo>
                      <a:pt x="60" y="531"/>
                      <a:pt x="57" y="538"/>
                      <a:pt x="58" y="545"/>
                    </a:cubicBezTo>
                    <a:cubicBezTo>
                      <a:pt x="65" y="547"/>
                      <a:pt x="71" y="548"/>
                      <a:pt x="78" y="551"/>
                    </a:cubicBezTo>
                    <a:cubicBezTo>
                      <a:pt x="101" y="560"/>
                      <a:pt x="122" y="582"/>
                      <a:pt x="131" y="605"/>
                    </a:cubicBezTo>
                    <a:cubicBezTo>
                      <a:pt x="216" y="609"/>
                      <a:pt x="304" y="606"/>
                      <a:pt x="388" y="609"/>
                    </a:cubicBezTo>
                    <a:cubicBezTo>
                      <a:pt x="388" y="2"/>
                      <a:pt x="388" y="2"/>
                      <a:pt x="388" y="2"/>
                    </a:cubicBezTo>
                    <a:cubicBezTo>
                      <a:pt x="305" y="1"/>
                      <a:pt x="217" y="2"/>
                      <a:pt x="135" y="0"/>
                    </a:cubicBezTo>
                    <a:cubicBezTo>
                      <a:pt x="127" y="5"/>
                      <a:pt x="127" y="15"/>
                      <a:pt x="1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Rectangle 6">
                <a:extLst>
                  <a:ext uri="{FF2B5EF4-FFF2-40B4-BE49-F238E27FC236}">
                    <a16:creationId xmlns:a16="http://schemas.microsoft.com/office/drawing/2014/main" xmlns="" id="{253AEC82-BF80-4E2D-AB8E-87510A3DF98D}"/>
                  </a:ext>
                </a:extLst>
              </p:cNvPr>
              <p:cNvSpPr>
                <a:spLocks noChangeArrowheads="1"/>
              </p:cNvSpPr>
              <p:nvPr/>
            </p:nvSpPr>
            <p:spPr bwMode="auto">
              <a:xfrm>
                <a:off x="3759201" y="1363663"/>
                <a:ext cx="1616075" cy="487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7">
                <a:extLst>
                  <a:ext uri="{FF2B5EF4-FFF2-40B4-BE49-F238E27FC236}">
                    <a16:creationId xmlns:a16="http://schemas.microsoft.com/office/drawing/2014/main" xmlns="" id="{2053BBB2-0F02-4E82-9C0E-D99383F163F2}"/>
                  </a:ext>
                </a:extLst>
              </p:cNvPr>
              <p:cNvSpPr>
                <a:spLocks/>
              </p:cNvSpPr>
              <p:nvPr/>
            </p:nvSpPr>
            <p:spPr bwMode="auto">
              <a:xfrm>
                <a:off x="5172076" y="1362075"/>
                <a:ext cx="311150" cy="490537"/>
              </a:xfrm>
              <a:custGeom>
                <a:avLst/>
                <a:gdLst>
                  <a:gd name="T0" fmla="*/ 266 w 388"/>
                  <a:gd name="T1" fmla="*/ 21 h 609"/>
                  <a:gd name="T2" fmla="*/ 329 w 388"/>
                  <a:gd name="T3" fmla="*/ 65 h 609"/>
                  <a:gd name="T4" fmla="*/ 331 w 388"/>
                  <a:gd name="T5" fmla="*/ 66 h 609"/>
                  <a:gd name="T6" fmla="*/ 346 w 388"/>
                  <a:gd name="T7" fmla="*/ 138 h 609"/>
                  <a:gd name="T8" fmla="*/ 355 w 388"/>
                  <a:gd name="T9" fmla="*/ 150 h 609"/>
                  <a:gd name="T10" fmla="*/ 357 w 388"/>
                  <a:gd name="T11" fmla="*/ 190 h 609"/>
                  <a:gd name="T12" fmla="*/ 386 w 388"/>
                  <a:gd name="T13" fmla="*/ 232 h 609"/>
                  <a:gd name="T14" fmla="*/ 377 w 388"/>
                  <a:gd name="T15" fmla="*/ 249 h 609"/>
                  <a:gd name="T16" fmla="*/ 366 w 388"/>
                  <a:gd name="T17" fmla="*/ 275 h 609"/>
                  <a:gd name="T18" fmla="*/ 373 w 388"/>
                  <a:gd name="T19" fmla="*/ 351 h 609"/>
                  <a:gd name="T20" fmla="*/ 388 w 388"/>
                  <a:gd name="T21" fmla="*/ 376 h 609"/>
                  <a:gd name="T22" fmla="*/ 373 w 388"/>
                  <a:gd name="T23" fmla="*/ 398 h 609"/>
                  <a:gd name="T24" fmla="*/ 358 w 388"/>
                  <a:gd name="T25" fmla="*/ 447 h 609"/>
                  <a:gd name="T26" fmla="*/ 330 w 388"/>
                  <a:gd name="T27" fmla="*/ 524 h 609"/>
                  <a:gd name="T28" fmla="*/ 330 w 388"/>
                  <a:gd name="T29" fmla="*/ 544 h 609"/>
                  <a:gd name="T30" fmla="*/ 310 w 388"/>
                  <a:gd name="T31" fmla="*/ 550 h 609"/>
                  <a:gd name="T32" fmla="*/ 257 w 388"/>
                  <a:gd name="T33" fmla="*/ 605 h 609"/>
                  <a:gd name="T34" fmla="*/ 0 w 388"/>
                  <a:gd name="T35" fmla="*/ 608 h 609"/>
                  <a:gd name="T36" fmla="*/ 0 w 388"/>
                  <a:gd name="T37" fmla="*/ 2 h 609"/>
                  <a:gd name="T38" fmla="*/ 253 w 388"/>
                  <a:gd name="T39" fmla="*/ 0 h 609"/>
                  <a:gd name="T40" fmla="*/ 266 w 388"/>
                  <a:gd name="T41" fmla="*/ 21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266" y="21"/>
                    </a:moveTo>
                    <a:cubicBezTo>
                      <a:pt x="279" y="46"/>
                      <a:pt x="304" y="58"/>
                      <a:pt x="329" y="65"/>
                    </a:cubicBezTo>
                    <a:cubicBezTo>
                      <a:pt x="331" y="66"/>
                      <a:pt x="331" y="66"/>
                      <a:pt x="331" y="66"/>
                    </a:cubicBezTo>
                    <a:cubicBezTo>
                      <a:pt x="324" y="92"/>
                      <a:pt x="334" y="117"/>
                      <a:pt x="346" y="138"/>
                    </a:cubicBezTo>
                    <a:cubicBezTo>
                      <a:pt x="350" y="142"/>
                      <a:pt x="352" y="146"/>
                      <a:pt x="355" y="150"/>
                    </a:cubicBezTo>
                    <a:cubicBezTo>
                      <a:pt x="354" y="164"/>
                      <a:pt x="353" y="176"/>
                      <a:pt x="357" y="190"/>
                    </a:cubicBezTo>
                    <a:cubicBezTo>
                      <a:pt x="360" y="208"/>
                      <a:pt x="374" y="220"/>
                      <a:pt x="386" y="232"/>
                    </a:cubicBezTo>
                    <a:cubicBezTo>
                      <a:pt x="384" y="239"/>
                      <a:pt x="380" y="243"/>
                      <a:pt x="377" y="249"/>
                    </a:cubicBezTo>
                    <a:cubicBezTo>
                      <a:pt x="373" y="257"/>
                      <a:pt x="368" y="265"/>
                      <a:pt x="366" y="275"/>
                    </a:cubicBezTo>
                    <a:cubicBezTo>
                      <a:pt x="358" y="299"/>
                      <a:pt x="361" y="330"/>
                      <a:pt x="373" y="351"/>
                    </a:cubicBezTo>
                    <a:cubicBezTo>
                      <a:pt x="377" y="361"/>
                      <a:pt x="386" y="366"/>
                      <a:pt x="388" y="376"/>
                    </a:cubicBezTo>
                    <a:cubicBezTo>
                      <a:pt x="385" y="384"/>
                      <a:pt x="375" y="389"/>
                      <a:pt x="373" y="398"/>
                    </a:cubicBezTo>
                    <a:cubicBezTo>
                      <a:pt x="363" y="412"/>
                      <a:pt x="359" y="430"/>
                      <a:pt x="358" y="447"/>
                    </a:cubicBezTo>
                    <a:cubicBezTo>
                      <a:pt x="341" y="469"/>
                      <a:pt x="327" y="495"/>
                      <a:pt x="330" y="524"/>
                    </a:cubicBezTo>
                    <a:cubicBezTo>
                      <a:pt x="328" y="531"/>
                      <a:pt x="331" y="538"/>
                      <a:pt x="330" y="544"/>
                    </a:cubicBezTo>
                    <a:cubicBezTo>
                      <a:pt x="323" y="546"/>
                      <a:pt x="317" y="548"/>
                      <a:pt x="310" y="550"/>
                    </a:cubicBezTo>
                    <a:cubicBezTo>
                      <a:pt x="287" y="559"/>
                      <a:pt x="266" y="581"/>
                      <a:pt x="257" y="605"/>
                    </a:cubicBezTo>
                    <a:cubicBezTo>
                      <a:pt x="172" y="609"/>
                      <a:pt x="84" y="606"/>
                      <a:pt x="0" y="608"/>
                    </a:cubicBezTo>
                    <a:cubicBezTo>
                      <a:pt x="0" y="2"/>
                      <a:pt x="0" y="2"/>
                      <a:pt x="0" y="2"/>
                    </a:cubicBezTo>
                    <a:cubicBezTo>
                      <a:pt x="83" y="0"/>
                      <a:pt x="171" y="2"/>
                      <a:pt x="253" y="0"/>
                    </a:cubicBezTo>
                    <a:cubicBezTo>
                      <a:pt x="261" y="5"/>
                      <a:pt x="261" y="15"/>
                      <a:pt x="26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8">
                <a:extLst>
                  <a:ext uri="{FF2B5EF4-FFF2-40B4-BE49-F238E27FC236}">
                    <a16:creationId xmlns:a16="http://schemas.microsoft.com/office/drawing/2014/main" xmlns="" id="{AC15D918-2A48-400F-A5AC-69CFEAA9654C}"/>
                  </a:ext>
                </a:extLst>
              </p:cNvPr>
              <p:cNvSpPr>
                <a:spLocks/>
              </p:cNvSpPr>
              <p:nvPr/>
            </p:nvSpPr>
            <p:spPr bwMode="auto">
              <a:xfrm>
                <a:off x="3381376" y="1441450"/>
                <a:ext cx="17463" cy="14287"/>
              </a:xfrm>
              <a:custGeom>
                <a:avLst/>
                <a:gdLst>
                  <a:gd name="T0" fmla="*/ 4 w 22"/>
                  <a:gd name="T1" fmla="*/ 2 h 18"/>
                  <a:gd name="T2" fmla="*/ 0 w 22"/>
                  <a:gd name="T3" fmla="*/ 8 h 18"/>
                  <a:gd name="T4" fmla="*/ 14 w 22"/>
                  <a:gd name="T5" fmla="*/ 18 h 18"/>
                  <a:gd name="T6" fmla="*/ 22 w 22"/>
                  <a:gd name="T7" fmla="*/ 10 h 18"/>
                  <a:gd name="T8" fmla="*/ 4 w 22"/>
                  <a:gd name="T9" fmla="*/ 2 h 18"/>
                </a:gdLst>
                <a:ahLst/>
                <a:cxnLst>
                  <a:cxn ang="0">
                    <a:pos x="T0" y="T1"/>
                  </a:cxn>
                  <a:cxn ang="0">
                    <a:pos x="T2" y="T3"/>
                  </a:cxn>
                  <a:cxn ang="0">
                    <a:pos x="T4" y="T5"/>
                  </a:cxn>
                  <a:cxn ang="0">
                    <a:pos x="T6" y="T7"/>
                  </a:cxn>
                  <a:cxn ang="0">
                    <a:pos x="T8" y="T9"/>
                  </a:cxn>
                </a:cxnLst>
                <a:rect l="0" t="0" r="r" b="b"/>
                <a:pathLst>
                  <a:path w="22" h="18">
                    <a:moveTo>
                      <a:pt x="4" y="2"/>
                    </a:moveTo>
                    <a:cubicBezTo>
                      <a:pt x="1" y="3"/>
                      <a:pt x="0" y="5"/>
                      <a:pt x="0" y="8"/>
                    </a:cubicBezTo>
                    <a:cubicBezTo>
                      <a:pt x="2" y="13"/>
                      <a:pt x="7" y="18"/>
                      <a:pt x="14" y="18"/>
                    </a:cubicBezTo>
                    <a:cubicBezTo>
                      <a:pt x="16" y="15"/>
                      <a:pt x="21" y="14"/>
                      <a:pt x="22" y="10"/>
                    </a:cubicBezTo>
                    <a:cubicBezTo>
                      <a:pt x="20" y="0"/>
                      <a:pt x="10" y="6"/>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9">
                <a:extLst>
                  <a:ext uri="{FF2B5EF4-FFF2-40B4-BE49-F238E27FC236}">
                    <a16:creationId xmlns:a16="http://schemas.microsoft.com/office/drawing/2014/main" xmlns="" id="{40472F0A-F644-487A-829F-35F0D06A2844}"/>
                  </a:ext>
                </a:extLst>
              </p:cNvPr>
              <p:cNvSpPr>
                <a:spLocks/>
              </p:cNvSpPr>
              <p:nvPr/>
            </p:nvSpPr>
            <p:spPr bwMode="auto">
              <a:xfrm>
                <a:off x="3384551" y="1592263"/>
                <a:ext cx="31750" cy="25400"/>
              </a:xfrm>
              <a:custGeom>
                <a:avLst/>
                <a:gdLst>
                  <a:gd name="T0" fmla="*/ 12 w 39"/>
                  <a:gd name="T1" fmla="*/ 2 h 30"/>
                  <a:gd name="T2" fmla="*/ 0 w 39"/>
                  <a:gd name="T3" fmla="*/ 14 h 30"/>
                  <a:gd name="T4" fmla="*/ 15 w 39"/>
                  <a:gd name="T5" fmla="*/ 30 h 30"/>
                  <a:gd name="T6" fmla="*/ 35 w 39"/>
                  <a:gd name="T7" fmla="*/ 23 h 30"/>
                  <a:gd name="T8" fmla="*/ 32 w 39"/>
                  <a:gd name="T9" fmla="*/ 13 h 30"/>
                  <a:gd name="T10" fmla="*/ 12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12" y="2"/>
                    </a:moveTo>
                    <a:cubicBezTo>
                      <a:pt x="8" y="6"/>
                      <a:pt x="1" y="8"/>
                      <a:pt x="0" y="14"/>
                    </a:cubicBezTo>
                    <a:cubicBezTo>
                      <a:pt x="5" y="18"/>
                      <a:pt x="9" y="26"/>
                      <a:pt x="15" y="30"/>
                    </a:cubicBezTo>
                    <a:cubicBezTo>
                      <a:pt x="22" y="29"/>
                      <a:pt x="29" y="28"/>
                      <a:pt x="35" y="23"/>
                    </a:cubicBezTo>
                    <a:cubicBezTo>
                      <a:pt x="39" y="19"/>
                      <a:pt x="32" y="16"/>
                      <a:pt x="32" y="13"/>
                    </a:cubicBezTo>
                    <a:cubicBezTo>
                      <a:pt x="26" y="7"/>
                      <a:pt x="20" y="0"/>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0">
                <a:extLst>
                  <a:ext uri="{FF2B5EF4-FFF2-40B4-BE49-F238E27FC236}">
                    <a16:creationId xmlns:a16="http://schemas.microsoft.com/office/drawing/2014/main" xmlns="" id="{71C6FCF3-AEF0-4B6B-88FA-A1730D3EB985}"/>
                  </a:ext>
                </a:extLst>
              </p:cNvPr>
              <p:cNvSpPr>
                <a:spLocks/>
              </p:cNvSpPr>
              <p:nvPr/>
            </p:nvSpPr>
            <p:spPr bwMode="auto">
              <a:xfrm>
                <a:off x="3402013" y="1468438"/>
                <a:ext cx="49213" cy="42862"/>
              </a:xfrm>
              <a:custGeom>
                <a:avLst/>
                <a:gdLst>
                  <a:gd name="T0" fmla="*/ 16 w 60"/>
                  <a:gd name="T1" fmla="*/ 42 h 54"/>
                  <a:gd name="T2" fmla="*/ 1 w 60"/>
                  <a:gd name="T3" fmla="*/ 46 h 54"/>
                  <a:gd name="T4" fmla="*/ 3 w 60"/>
                  <a:gd name="T5" fmla="*/ 51 h 54"/>
                  <a:gd name="T6" fmla="*/ 33 w 60"/>
                  <a:gd name="T7" fmla="*/ 51 h 54"/>
                  <a:gd name="T8" fmla="*/ 45 w 60"/>
                  <a:gd name="T9" fmla="*/ 43 h 54"/>
                  <a:gd name="T10" fmla="*/ 60 w 60"/>
                  <a:gd name="T11" fmla="*/ 5 h 54"/>
                  <a:gd name="T12" fmla="*/ 54 w 60"/>
                  <a:gd name="T13" fmla="*/ 1 h 54"/>
                  <a:gd name="T14" fmla="*/ 16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16" y="42"/>
                    </a:moveTo>
                    <a:cubicBezTo>
                      <a:pt x="12" y="44"/>
                      <a:pt x="5" y="43"/>
                      <a:pt x="1" y="46"/>
                    </a:cubicBezTo>
                    <a:cubicBezTo>
                      <a:pt x="0" y="47"/>
                      <a:pt x="2" y="49"/>
                      <a:pt x="3" y="51"/>
                    </a:cubicBezTo>
                    <a:cubicBezTo>
                      <a:pt x="12" y="54"/>
                      <a:pt x="23" y="51"/>
                      <a:pt x="33" y="51"/>
                    </a:cubicBezTo>
                    <a:cubicBezTo>
                      <a:pt x="45" y="43"/>
                      <a:pt x="45" y="43"/>
                      <a:pt x="45" y="43"/>
                    </a:cubicBezTo>
                    <a:cubicBezTo>
                      <a:pt x="55" y="33"/>
                      <a:pt x="60" y="20"/>
                      <a:pt x="60" y="5"/>
                    </a:cubicBezTo>
                    <a:cubicBezTo>
                      <a:pt x="59" y="3"/>
                      <a:pt x="57" y="0"/>
                      <a:pt x="54" y="1"/>
                    </a:cubicBezTo>
                    <a:cubicBezTo>
                      <a:pt x="49" y="19"/>
                      <a:pt x="34" y="36"/>
                      <a:pt x="1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1">
                <a:extLst>
                  <a:ext uri="{FF2B5EF4-FFF2-40B4-BE49-F238E27FC236}">
                    <a16:creationId xmlns:a16="http://schemas.microsoft.com/office/drawing/2014/main" xmlns="" id="{0F65F062-3420-4BBA-920E-0CE4A813DFA2}"/>
                  </a:ext>
                </a:extLst>
              </p:cNvPr>
              <p:cNvSpPr>
                <a:spLocks/>
              </p:cNvSpPr>
              <p:nvPr/>
            </p:nvSpPr>
            <p:spPr bwMode="auto">
              <a:xfrm>
                <a:off x="3438526" y="1403350"/>
                <a:ext cx="26988" cy="49212"/>
              </a:xfrm>
              <a:custGeom>
                <a:avLst/>
                <a:gdLst>
                  <a:gd name="T0" fmla="*/ 9 w 34"/>
                  <a:gd name="T1" fmla="*/ 0 h 62"/>
                  <a:gd name="T2" fmla="*/ 14 w 34"/>
                  <a:gd name="T3" fmla="*/ 16 h 62"/>
                  <a:gd name="T4" fmla="*/ 19 w 34"/>
                  <a:gd name="T5" fmla="*/ 62 h 62"/>
                  <a:gd name="T6" fmla="*/ 34 w 34"/>
                  <a:gd name="T7" fmla="*/ 36 h 62"/>
                  <a:gd name="T8" fmla="*/ 34 w 34"/>
                  <a:gd name="T9" fmla="*/ 26 h 62"/>
                  <a:gd name="T10" fmla="*/ 16 w 34"/>
                  <a:gd name="T11" fmla="*/ 5 h 62"/>
                  <a:gd name="T12" fmla="*/ 9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9" y="0"/>
                    </a:moveTo>
                    <a:cubicBezTo>
                      <a:pt x="0" y="3"/>
                      <a:pt x="12" y="10"/>
                      <a:pt x="14" y="16"/>
                    </a:cubicBezTo>
                    <a:cubicBezTo>
                      <a:pt x="22" y="29"/>
                      <a:pt x="14" y="47"/>
                      <a:pt x="19" y="62"/>
                    </a:cubicBezTo>
                    <a:cubicBezTo>
                      <a:pt x="30" y="59"/>
                      <a:pt x="32" y="46"/>
                      <a:pt x="34" y="36"/>
                    </a:cubicBezTo>
                    <a:cubicBezTo>
                      <a:pt x="34" y="32"/>
                      <a:pt x="32" y="29"/>
                      <a:pt x="34" y="26"/>
                    </a:cubicBezTo>
                    <a:cubicBezTo>
                      <a:pt x="28" y="20"/>
                      <a:pt x="24" y="10"/>
                      <a:pt x="16" y="5"/>
                    </a:cubicBezTo>
                    <a:cubicBezTo>
                      <a:pt x="13" y="4"/>
                      <a:pt x="13"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2">
                <a:extLst>
                  <a:ext uri="{FF2B5EF4-FFF2-40B4-BE49-F238E27FC236}">
                    <a16:creationId xmlns:a16="http://schemas.microsoft.com/office/drawing/2014/main" xmlns="" id="{B1EE750C-894D-4B08-B024-03978192CF13}"/>
                  </a:ext>
                </a:extLst>
              </p:cNvPr>
              <p:cNvSpPr>
                <a:spLocks/>
              </p:cNvSpPr>
              <p:nvPr/>
            </p:nvSpPr>
            <p:spPr bwMode="auto">
              <a:xfrm>
                <a:off x="3449638" y="1751013"/>
                <a:ext cx="22225" cy="47625"/>
              </a:xfrm>
              <a:custGeom>
                <a:avLst/>
                <a:gdLst>
                  <a:gd name="T0" fmla="*/ 4 w 27"/>
                  <a:gd name="T1" fmla="*/ 45 h 59"/>
                  <a:gd name="T2" fmla="*/ 1 w 27"/>
                  <a:gd name="T3" fmla="*/ 56 h 59"/>
                  <a:gd name="T4" fmla="*/ 4 w 27"/>
                  <a:gd name="T5" fmla="*/ 58 h 59"/>
                  <a:gd name="T6" fmla="*/ 24 w 27"/>
                  <a:gd name="T7" fmla="*/ 30 h 59"/>
                  <a:gd name="T8" fmla="*/ 15 w 27"/>
                  <a:gd name="T9" fmla="*/ 1 h 59"/>
                  <a:gd name="T10" fmla="*/ 8 w 27"/>
                  <a:gd name="T11" fmla="*/ 2 h 59"/>
                  <a:gd name="T12" fmla="*/ 3 w 27"/>
                  <a:gd name="T13" fmla="*/ 20 h 59"/>
                  <a:gd name="T14" fmla="*/ 4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4" y="45"/>
                    </a:moveTo>
                    <a:cubicBezTo>
                      <a:pt x="3" y="49"/>
                      <a:pt x="0" y="51"/>
                      <a:pt x="1" y="56"/>
                    </a:cubicBezTo>
                    <a:cubicBezTo>
                      <a:pt x="1" y="57"/>
                      <a:pt x="2" y="59"/>
                      <a:pt x="4" y="58"/>
                    </a:cubicBezTo>
                    <a:cubicBezTo>
                      <a:pt x="13" y="52"/>
                      <a:pt x="23" y="42"/>
                      <a:pt x="24" y="30"/>
                    </a:cubicBezTo>
                    <a:cubicBezTo>
                      <a:pt x="27" y="20"/>
                      <a:pt x="23" y="9"/>
                      <a:pt x="15" y="1"/>
                    </a:cubicBezTo>
                    <a:cubicBezTo>
                      <a:pt x="13" y="0"/>
                      <a:pt x="10" y="0"/>
                      <a:pt x="8" y="2"/>
                    </a:cubicBezTo>
                    <a:cubicBezTo>
                      <a:pt x="9" y="9"/>
                      <a:pt x="4" y="14"/>
                      <a:pt x="3" y="20"/>
                    </a:cubicBezTo>
                    <a:cubicBezTo>
                      <a:pt x="4" y="28"/>
                      <a:pt x="4" y="36"/>
                      <a:pt x="4"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3">
                <a:extLst>
                  <a:ext uri="{FF2B5EF4-FFF2-40B4-BE49-F238E27FC236}">
                    <a16:creationId xmlns:a16="http://schemas.microsoft.com/office/drawing/2014/main" xmlns="" id="{45D22CBA-2315-4333-85E5-4D7D03FAC489}"/>
                  </a:ext>
                </a:extLst>
              </p:cNvPr>
              <p:cNvSpPr>
                <a:spLocks noEditPoints="1"/>
              </p:cNvSpPr>
              <p:nvPr/>
            </p:nvSpPr>
            <p:spPr bwMode="auto">
              <a:xfrm>
                <a:off x="3071813" y="1292226"/>
                <a:ext cx="727075" cy="619124"/>
              </a:xfrm>
              <a:custGeom>
                <a:avLst/>
                <a:gdLst>
                  <a:gd name="T0" fmla="*/ 115 w 904"/>
                  <a:gd name="T1" fmla="*/ 274 h 769"/>
                  <a:gd name="T2" fmla="*/ 117 w 904"/>
                  <a:gd name="T3" fmla="*/ 576 h 769"/>
                  <a:gd name="T4" fmla="*/ 499 w 904"/>
                  <a:gd name="T5" fmla="*/ 683 h 769"/>
                  <a:gd name="T6" fmla="*/ 572 w 904"/>
                  <a:gd name="T7" fmla="*/ 767 h 769"/>
                  <a:gd name="T8" fmla="*/ 296 w 904"/>
                  <a:gd name="T9" fmla="*/ 681 h 769"/>
                  <a:gd name="T10" fmla="*/ 10 w 904"/>
                  <a:gd name="T11" fmla="*/ 414 h 769"/>
                  <a:gd name="T12" fmla="*/ 54 w 904"/>
                  <a:gd name="T13" fmla="*/ 397 h 769"/>
                  <a:gd name="T14" fmla="*/ 116 w 904"/>
                  <a:gd name="T15" fmla="*/ 438 h 769"/>
                  <a:gd name="T16" fmla="*/ 222 w 904"/>
                  <a:gd name="T17" fmla="*/ 446 h 769"/>
                  <a:gd name="T18" fmla="*/ 163 w 904"/>
                  <a:gd name="T19" fmla="*/ 569 h 769"/>
                  <a:gd name="T20" fmla="*/ 197 w 904"/>
                  <a:gd name="T21" fmla="*/ 620 h 769"/>
                  <a:gd name="T22" fmla="*/ 304 w 904"/>
                  <a:gd name="T23" fmla="*/ 554 h 769"/>
                  <a:gd name="T24" fmla="*/ 291 w 904"/>
                  <a:gd name="T25" fmla="*/ 463 h 769"/>
                  <a:gd name="T26" fmla="*/ 356 w 904"/>
                  <a:gd name="T27" fmla="*/ 621 h 769"/>
                  <a:gd name="T28" fmla="*/ 350 w 904"/>
                  <a:gd name="T29" fmla="*/ 559 h 769"/>
                  <a:gd name="T30" fmla="*/ 482 w 904"/>
                  <a:gd name="T31" fmla="*/ 466 h 769"/>
                  <a:gd name="T32" fmla="*/ 488 w 904"/>
                  <a:gd name="T33" fmla="*/ 42 h 769"/>
                  <a:gd name="T34" fmla="*/ 395 w 904"/>
                  <a:gd name="T35" fmla="*/ 139 h 769"/>
                  <a:gd name="T36" fmla="*/ 479 w 904"/>
                  <a:gd name="T37" fmla="*/ 127 h 769"/>
                  <a:gd name="T38" fmla="*/ 261 w 904"/>
                  <a:gd name="T39" fmla="*/ 232 h 769"/>
                  <a:gd name="T40" fmla="*/ 244 w 904"/>
                  <a:gd name="T41" fmla="*/ 146 h 769"/>
                  <a:gd name="T42" fmla="*/ 209 w 904"/>
                  <a:gd name="T43" fmla="*/ 166 h 769"/>
                  <a:gd name="T44" fmla="*/ 132 w 904"/>
                  <a:gd name="T45" fmla="*/ 267 h 769"/>
                  <a:gd name="T46" fmla="*/ 187 w 904"/>
                  <a:gd name="T47" fmla="*/ 310 h 769"/>
                  <a:gd name="T48" fmla="*/ 80 w 904"/>
                  <a:gd name="T49" fmla="*/ 354 h 769"/>
                  <a:gd name="T50" fmla="*/ 116 w 904"/>
                  <a:gd name="T51" fmla="*/ 494 h 769"/>
                  <a:gd name="T52" fmla="*/ 186 w 904"/>
                  <a:gd name="T53" fmla="*/ 290 h 769"/>
                  <a:gd name="T54" fmla="*/ 136 w 904"/>
                  <a:gd name="T55" fmla="*/ 295 h 769"/>
                  <a:gd name="T56" fmla="*/ 442 w 904"/>
                  <a:gd name="T57" fmla="*/ 106 h 769"/>
                  <a:gd name="T58" fmla="*/ 393 w 904"/>
                  <a:gd name="T59" fmla="*/ 133 h 769"/>
                  <a:gd name="T60" fmla="*/ 236 w 904"/>
                  <a:gd name="T61" fmla="*/ 207 h 769"/>
                  <a:gd name="T62" fmla="*/ 342 w 904"/>
                  <a:gd name="T63" fmla="*/ 537 h 769"/>
                  <a:gd name="T64" fmla="*/ 348 w 904"/>
                  <a:gd name="T65" fmla="*/ 260 h 769"/>
                  <a:gd name="T66" fmla="*/ 236 w 904"/>
                  <a:gd name="T67" fmla="*/ 389 h 769"/>
                  <a:gd name="T68" fmla="*/ 432 w 904"/>
                  <a:gd name="T69" fmla="*/ 441 h 769"/>
                  <a:gd name="T70" fmla="*/ 364 w 904"/>
                  <a:gd name="T71" fmla="*/ 382 h 769"/>
                  <a:gd name="T72" fmla="*/ 274 w 904"/>
                  <a:gd name="T73" fmla="*/ 349 h 769"/>
                  <a:gd name="T74" fmla="*/ 295 w 904"/>
                  <a:gd name="T75" fmla="*/ 418 h 769"/>
                  <a:gd name="T76" fmla="*/ 307 w 904"/>
                  <a:gd name="T77" fmla="*/ 597 h 769"/>
                  <a:gd name="T78" fmla="*/ 358 w 904"/>
                  <a:gd name="T79" fmla="*/ 338 h 769"/>
                  <a:gd name="T80" fmla="*/ 437 w 904"/>
                  <a:gd name="T81" fmla="*/ 388 h 769"/>
                  <a:gd name="T82" fmla="*/ 379 w 904"/>
                  <a:gd name="T83" fmla="*/ 134 h 769"/>
                  <a:gd name="T84" fmla="*/ 406 w 904"/>
                  <a:gd name="T85" fmla="*/ 644 h 769"/>
                  <a:gd name="T86" fmla="*/ 148 w 904"/>
                  <a:gd name="T87" fmla="*/ 378 h 769"/>
                  <a:gd name="T88" fmla="*/ 163 w 904"/>
                  <a:gd name="T89" fmla="*/ 455 h 769"/>
                  <a:gd name="T90" fmla="*/ 224 w 904"/>
                  <a:gd name="T91" fmla="*/ 672 h 769"/>
                  <a:gd name="T92" fmla="*/ 297 w 904"/>
                  <a:gd name="T93" fmla="*/ 512 h 769"/>
                  <a:gd name="T94" fmla="*/ 407 w 904"/>
                  <a:gd name="T95" fmla="*/ 497 h 769"/>
                  <a:gd name="T96" fmla="*/ 412 w 904"/>
                  <a:gd name="T97" fmla="*/ 584 h 769"/>
                  <a:gd name="T98" fmla="*/ 451 w 904"/>
                  <a:gd name="T99" fmla="*/ 751 h 769"/>
                  <a:gd name="T100" fmla="*/ 902 w 904"/>
                  <a:gd name="T101" fmla="*/ 748 h 769"/>
                  <a:gd name="T102" fmla="*/ 902 w 904"/>
                  <a:gd name="T103" fmla="*/ 713 h 769"/>
                  <a:gd name="T104" fmla="*/ 481 w 904"/>
                  <a:gd name="T105" fmla="*/ 316 h 769"/>
                  <a:gd name="T106" fmla="*/ 548 w 904"/>
                  <a:gd name="T107" fmla="*/ 127 h 769"/>
                  <a:gd name="T108" fmla="*/ 611 w 904"/>
                  <a:gd name="T109" fmla="*/ 22 h 769"/>
                  <a:gd name="T110" fmla="*/ 342 w 904"/>
                  <a:gd name="T111" fmla="*/ 54 h 769"/>
                  <a:gd name="T112" fmla="*/ 290 w 904"/>
                  <a:gd name="T113" fmla="*/ 105 h 769"/>
                  <a:gd name="T114" fmla="*/ 117 w 904"/>
                  <a:gd name="T115" fmla="*/ 295 h 769"/>
                  <a:gd name="T116" fmla="*/ 312 w 904"/>
                  <a:gd name="T117" fmla="*/ 97 h 769"/>
                  <a:gd name="T118" fmla="*/ 648 w 904"/>
                  <a:gd name="T119" fmla="*/ 10 h 769"/>
                  <a:gd name="T120" fmla="*/ 489 w 904"/>
                  <a:gd name="T121" fmla="*/ 23 h 769"/>
                  <a:gd name="T122" fmla="*/ 130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 y="366"/>
                    </a:moveTo>
                    <a:cubicBezTo>
                      <a:pt x="13" y="366"/>
                      <a:pt x="13" y="360"/>
                      <a:pt x="17" y="358"/>
                    </a:cubicBezTo>
                    <a:cubicBezTo>
                      <a:pt x="23" y="355"/>
                      <a:pt x="28" y="349"/>
                      <a:pt x="36" y="349"/>
                    </a:cubicBezTo>
                    <a:cubicBezTo>
                      <a:pt x="39" y="343"/>
                      <a:pt x="34" y="334"/>
                      <a:pt x="41" y="328"/>
                    </a:cubicBezTo>
                    <a:cubicBezTo>
                      <a:pt x="54" y="308"/>
                      <a:pt x="77" y="299"/>
                      <a:pt x="99" y="301"/>
                    </a:cubicBezTo>
                    <a:cubicBezTo>
                      <a:pt x="108" y="299"/>
                      <a:pt x="101" y="288"/>
                      <a:pt x="104" y="282"/>
                    </a:cubicBezTo>
                    <a:cubicBezTo>
                      <a:pt x="113" y="269"/>
                      <a:pt x="97" y="256"/>
                      <a:pt x="104" y="241"/>
                    </a:cubicBezTo>
                    <a:cubicBezTo>
                      <a:pt x="104" y="234"/>
                      <a:pt x="111" y="228"/>
                      <a:pt x="106" y="221"/>
                    </a:cubicBezTo>
                    <a:cubicBezTo>
                      <a:pt x="104" y="209"/>
                      <a:pt x="104" y="194"/>
                      <a:pt x="113" y="184"/>
                    </a:cubicBezTo>
                    <a:cubicBezTo>
                      <a:pt x="112" y="182"/>
                      <a:pt x="113" y="181"/>
                      <a:pt x="115" y="181"/>
                    </a:cubicBezTo>
                    <a:cubicBezTo>
                      <a:pt x="116" y="181"/>
                      <a:pt x="117" y="181"/>
                      <a:pt x="118" y="182"/>
                    </a:cubicBezTo>
                    <a:cubicBezTo>
                      <a:pt x="112" y="195"/>
                      <a:pt x="106" y="212"/>
                      <a:pt x="116" y="225"/>
                    </a:cubicBezTo>
                    <a:cubicBezTo>
                      <a:pt x="111" y="233"/>
                      <a:pt x="110" y="244"/>
                      <a:pt x="109" y="253"/>
                    </a:cubicBezTo>
                    <a:cubicBezTo>
                      <a:pt x="115" y="274"/>
                      <a:pt x="115" y="274"/>
                      <a:pt x="115" y="274"/>
                    </a:cubicBezTo>
                    <a:cubicBezTo>
                      <a:pt x="111" y="280"/>
                      <a:pt x="107" y="288"/>
                      <a:pt x="110" y="296"/>
                    </a:cubicBezTo>
                    <a:cubicBezTo>
                      <a:pt x="107" y="300"/>
                      <a:pt x="103" y="305"/>
                      <a:pt x="98" y="307"/>
                    </a:cubicBezTo>
                    <a:cubicBezTo>
                      <a:pt x="82" y="303"/>
                      <a:pt x="63" y="310"/>
                      <a:pt x="51" y="323"/>
                    </a:cubicBezTo>
                    <a:cubicBezTo>
                      <a:pt x="46" y="328"/>
                      <a:pt x="44" y="335"/>
                      <a:pt x="43" y="342"/>
                    </a:cubicBezTo>
                    <a:cubicBezTo>
                      <a:pt x="42" y="347"/>
                      <a:pt x="51" y="353"/>
                      <a:pt x="44" y="356"/>
                    </a:cubicBezTo>
                    <a:cubicBezTo>
                      <a:pt x="34" y="353"/>
                      <a:pt x="24" y="360"/>
                      <a:pt x="16" y="367"/>
                    </a:cubicBezTo>
                    <a:cubicBezTo>
                      <a:pt x="6" y="375"/>
                      <a:pt x="9" y="390"/>
                      <a:pt x="11" y="402"/>
                    </a:cubicBezTo>
                    <a:cubicBezTo>
                      <a:pt x="14" y="410"/>
                      <a:pt x="21" y="419"/>
                      <a:pt x="31" y="420"/>
                    </a:cubicBezTo>
                    <a:cubicBezTo>
                      <a:pt x="35" y="420"/>
                      <a:pt x="38" y="421"/>
                      <a:pt x="42" y="423"/>
                    </a:cubicBezTo>
                    <a:cubicBezTo>
                      <a:pt x="46" y="441"/>
                      <a:pt x="53" y="459"/>
                      <a:pt x="71" y="468"/>
                    </a:cubicBezTo>
                    <a:cubicBezTo>
                      <a:pt x="81" y="473"/>
                      <a:pt x="92" y="471"/>
                      <a:pt x="102" y="470"/>
                    </a:cubicBezTo>
                    <a:cubicBezTo>
                      <a:pt x="108" y="476"/>
                      <a:pt x="105" y="487"/>
                      <a:pt x="107" y="495"/>
                    </a:cubicBezTo>
                    <a:cubicBezTo>
                      <a:pt x="97" y="510"/>
                      <a:pt x="93" y="533"/>
                      <a:pt x="101" y="551"/>
                    </a:cubicBezTo>
                    <a:cubicBezTo>
                      <a:pt x="104" y="560"/>
                      <a:pt x="110" y="569"/>
                      <a:pt x="117" y="576"/>
                    </a:cubicBezTo>
                    <a:cubicBezTo>
                      <a:pt x="122" y="590"/>
                      <a:pt x="130" y="602"/>
                      <a:pt x="143" y="609"/>
                    </a:cubicBezTo>
                    <a:cubicBezTo>
                      <a:pt x="153" y="616"/>
                      <a:pt x="166" y="609"/>
                      <a:pt x="175" y="610"/>
                    </a:cubicBezTo>
                    <a:cubicBezTo>
                      <a:pt x="177" y="613"/>
                      <a:pt x="179" y="617"/>
                      <a:pt x="178" y="620"/>
                    </a:cubicBezTo>
                    <a:cubicBezTo>
                      <a:pt x="172" y="633"/>
                      <a:pt x="172" y="649"/>
                      <a:pt x="180" y="660"/>
                    </a:cubicBezTo>
                    <a:cubicBezTo>
                      <a:pt x="190" y="669"/>
                      <a:pt x="201" y="680"/>
                      <a:pt x="215" y="678"/>
                    </a:cubicBezTo>
                    <a:cubicBezTo>
                      <a:pt x="230" y="675"/>
                      <a:pt x="239" y="689"/>
                      <a:pt x="253" y="687"/>
                    </a:cubicBezTo>
                    <a:cubicBezTo>
                      <a:pt x="271" y="688"/>
                      <a:pt x="289" y="685"/>
                      <a:pt x="299" y="668"/>
                    </a:cubicBezTo>
                    <a:cubicBezTo>
                      <a:pt x="301" y="665"/>
                      <a:pt x="301" y="661"/>
                      <a:pt x="306" y="660"/>
                    </a:cubicBezTo>
                    <a:cubicBezTo>
                      <a:pt x="312" y="663"/>
                      <a:pt x="316" y="651"/>
                      <a:pt x="320" y="658"/>
                    </a:cubicBezTo>
                    <a:cubicBezTo>
                      <a:pt x="322" y="675"/>
                      <a:pt x="321" y="691"/>
                      <a:pt x="327" y="705"/>
                    </a:cubicBezTo>
                    <a:cubicBezTo>
                      <a:pt x="345" y="745"/>
                      <a:pt x="391" y="758"/>
                      <a:pt x="432" y="759"/>
                    </a:cubicBezTo>
                    <a:cubicBezTo>
                      <a:pt x="457" y="759"/>
                      <a:pt x="482" y="752"/>
                      <a:pt x="499" y="734"/>
                    </a:cubicBezTo>
                    <a:cubicBezTo>
                      <a:pt x="504" y="721"/>
                      <a:pt x="488" y="715"/>
                      <a:pt x="489" y="703"/>
                    </a:cubicBezTo>
                    <a:cubicBezTo>
                      <a:pt x="488" y="696"/>
                      <a:pt x="493" y="687"/>
                      <a:pt x="499" y="683"/>
                    </a:cubicBezTo>
                    <a:cubicBezTo>
                      <a:pt x="507" y="680"/>
                      <a:pt x="507" y="680"/>
                      <a:pt x="507" y="680"/>
                    </a:cubicBezTo>
                    <a:cubicBezTo>
                      <a:pt x="509" y="682"/>
                      <a:pt x="505" y="683"/>
                      <a:pt x="505" y="685"/>
                    </a:cubicBezTo>
                    <a:cubicBezTo>
                      <a:pt x="504" y="693"/>
                      <a:pt x="509" y="699"/>
                      <a:pt x="513" y="705"/>
                    </a:cubicBezTo>
                    <a:cubicBezTo>
                      <a:pt x="524" y="714"/>
                      <a:pt x="539" y="714"/>
                      <a:pt x="553" y="709"/>
                    </a:cubicBezTo>
                    <a:cubicBezTo>
                      <a:pt x="558" y="703"/>
                      <a:pt x="564" y="709"/>
                      <a:pt x="567" y="713"/>
                    </a:cubicBezTo>
                    <a:cubicBezTo>
                      <a:pt x="576" y="725"/>
                      <a:pt x="578" y="741"/>
                      <a:pt x="572" y="755"/>
                    </a:cubicBezTo>
                    <a:cubicBezTo>
                      <a:pt x="574" y="757"/>
                      <a:pt x="574" y="761"/>
                      <a:pt x="578" y="762"/>
                    </a:cubicBezTo>
                    <a:cubicBezTo>
                      <a:pt x="635" y="763"/>
                      <a:pt x="635" y="763"/>
                      <a:pt x="635" y="763"/>
                    </a:cubicBezTo>
                    <a:cubicBezTo>
                      <a:pt x="778" y="764"/>
                      <a:pt x="778" y="764"/>
                      <a:pt x="778" y="764"/>
                    </a:cubicBezTo>
                    <a:cubicBezTo>
                      <a:pt x="903" y="765"/>
                      <a:pt x="903" y="765"/>
                      <a:pt x="903" y="765"/>
                    </a:cubicBezTo>
                    <a:cubicBezTo>
                      <a:pt x="903" y="765"/>
                      <a:pt x="903" y="766"/>
                      <a:pt x="903" y="767"/>
                    </a:cubicBezTo>
                    <a:cubicBezTo>
                      <a:pt x="899" y="768"/>
                      <a:pt x="899" y="768"/>
                      <a:pt x="899" y="768"/>
                    </a:cubicBezTo>
                    <a:cubicBezTo>
                      <a:pt x="837" y="769"/>
                      <a:pt x="772" y="766"/>
                      <a:pt x="710" y="767"/>
                    </a:cubicBezTo>
                    <a:cubicBezTo>
                      <a:pt x="662" y="768"/>
                      <a:pt x="620" y="766"/>
                      <a:pt x="572" y="767"/>
                    </a:cubicBezTo>
                    <a:cubicBezTo>
                      <a:pt x="566" y="765"/>
                      <a:pt x="569" y="757"/>
                      <a:pt x="565" y="753"/>
                    </a:cubicBezTo>
                    <a:cubicBezTo>
                      <a:pt x="571" y="740"/>
                      <a:pt x="569" y="725"/>
                      <a:pt x="560" y="715"/>
                    </a:cubicBezTo>
                    <a:cubicBezTo>
                      <a:pt x="553" y="712"/>
                      <a:pt x="548" y="717"/>
                      <a:pt x="540" y="717"/>
                    </a:cubicBezTo>
                    <a:cubicBezTo>
                      <a:pt x="528" y="718"/>
                      <a:pt x="512" y="716"/>
                      <a:pt x="504" y="703"/>
                    </a:cubicBezTo>
                    <a:cubicBezTo>
                      <a:pt x="502" y="700"/>
                      <a:pt x="502" y="694"/>
                      <a:pt x="500" y="691"/>
                    </a:cubicBezTo>
                    <a:cubicBezTo>
                      <a:pt x="498" y="690"/>
                      <a:pt x="497" y="693"/>
                      <a:pt x="496" y="694"/>
                    </a:cubicBezTo>
                    <a:cubicBezTo>
                      <a:pt x="490" y="710"/>
                      <a:pt x="509" y="719"/>
                      <a:pt x="506" y="735"/>
                    </a:cubicBezTo>
                    <a:cubicBezTo>
                      <a:pt x="499" y="746"/>
                      <a:pt x="487" y="751"/>
                      <a:pt x="477" y="757"/>
                    </a:cubicBezTo>
                    <a:cubicBezTo>
                      <a:pt x="448" y="766"/>
                      <a:pt x="422" y="767"/>
                      <a:pt x="394" y="759"/>
                    </a:cubicBezTo>
                    <a:cubicBezTo>
                      <a:pt x="377" y="756"/>
                      <a:pt x="362" y="748"/>
                      <a:pt x="347" y="739"/>
                    </a:cubicBezTo>
                    <a:cubicBezTo>
                      <a:pt x="339" y="731"/>
                      <a:pt x="329" y="723"/>
                      <a:pt x="325" y="711"/>
                    </a:cubicBezTo>
                    <a:cubicBezTo>
                      <a:pt x="318" y="705"/>
                      <a:pt x="320" y="695"/>
                      <a:pt x="317" y="687"/>
                    </a:cubicBezTo>
                    <a:cubicBezTo>
                      <a:pt x="315" y="680"/>
                      <a:pt x="319" y="669"/>
                      <a:pt x="310" y="666"/>
                    </a:cubicBezTo>
                    <a:cubicBezTo>
                      <a:pt x="304" y="669"/>
                      <a:pt x="302" y="677"/>
                      <a:pt x="296" y="681"/>
                    </a:cubicBezTo>
                    <a:cubicBezTo>
                      <a:pt x="281" y="696"/>
                      <a:pt x="256" y="695"/>
                      <a:pt x="238" y="690"/>
                    </a:cubicBezTo>
                    <a:cubicBezTo>
                      <a:pt x="222" y="683"/>
                      <a:pt x="222" y="683"/>
                      <a:pt x="222" y="683"/>
                    </a:cubicBezTo>
                    <a:cubicBezTo>
                      <a:pt x="213" y="683"/>
                      <a:pt x="205" y="686"/>
                      <a:pt x="197" y="681"/>
                    </a:cubicBezTo>
                    <a:cubicBezTo>
                      <a:pt x="182" y="674"/>
                      <a:pt x="170" y="660"/>
                      <a:pt x="168" y="644"/>
                    </a:cubicBezTo>
                    <a:cubicBezTo>
                      <a:pt x="167" y="634"/>
                      <a:pt x="171" y="626"/>
                      <a:pt x="171" y="617"/>
                    </a:cubicBezTo>
                    <a:cubicBezTo>
                      <a:pt x="163" y="614"/>
                      <a:pt x="154" y="621"/>
                      <a:pt x="146" y="617"/>
                    </a:cubicBezTo>
                    <a:cubicBezTo>
                      <a:pt x="128" y="610"/>
                      <a:pt x="116" y="593"/>
                      <a:pt x="109" y="576"/>
                    </a:cubicBezTo>
                    <a:cubicBezTo>
                      <a:pt x="97" y="560"/>
                      <a:pt x="87" y="540"/>
                      <a:pt x="92" y="518"/>
                    </a:cubicBezTo>
                    <a:cubicBezTo>
                      <a:pt x="92" y="509"/>
                      <a:pt x="98" y="503"/>
                      <a:pt x="101" y="495"/>
                    </a:cubicBezTo>
                    <a:cubicBezTo>
                      <a:pt x="105" y="490"/>
                      <a:pt x="101" y="484"/>
                      <a:pt x="101" y="479"/>
                    </a:cubicBezTo>
                    <a:cubicBezTo>
                      <a:pt x="95" y="474"/>
                      <a:pt x="88" y="478"/>
                      <a:pt x="82" y="478"/>
                    </a:cubicBezTo>
                    <a:cubicBezTo>
                      <a:pt x="65" y="477"/>
                      <a:pt x="52" y="463"/>
                      <a:pt x="45" y="449"/>
                    </a:cubicBezTo>
                    <a:cubicBezTo>
                      <a:pt x="41" y="441"/>
                      <a:pt x="40" y="430"/>
                      <a:pt x="32" y="425"/>
                    </a:cubicBezTo>
                    <a:cubicBezTo>
                      <a:pt x="24" y="426"/>
                      <a:pt x="16" y="420"/>
                      <a:pt x="10" y="414"/>
                    </a:cubicBezTo>
                    <a:cubicBezTo>
                      <a:pt x="7" y="415"/>
                      <a:pt x="7" y="415"/>
                      <a:pt x="7" y="415"/>
                    </a:cubicBezTo>
                    <a:cubicBezTo>
                      <a:pt x="0" y="409"/>
                      <a:pt x="6" y="398"/>
                      <a:pt x="3" y="390"/>
                    </a:cubicBezTo>
                    <a:cubicBezTo>
                      <a:pt x="3" y="382"/>
                      <a:pt x="5" y="373"/>
                      <a:pt x="8" y="366"/>
                    </a:cubicBezTo>
                    <a:close/>
                    <a:moveTo>
                      <a:pt x="26" y="367"/>
                    </a:moveTo>
                    <a:cubicBezTo>
                      <a:pt x="19" y="372"/>
                      <a:pt x="18" y="382"/>
                      <a:pt x="16" y="390"/>
                    </a:cubicBezTo>
                    <a:cubicBezTo>
                      <a:pt x="17" y="400"/>
                      <a:pt x="24" y="410"/>
                      <a:pt x="33" y="414"/>
                    </a:cubicBezTo>
                    <a:cubicBezTo>
                      <a:pt x="45" y="418"/>
                      <a:pt x="54" y="408"/>
                      <a:pt x="61" y="401"/>
                    </a:cubicBezTo>
                    <a:cubicBezTo>
                      <a:pt x="65" y="395"/>
                      <a:pt x="64" y="388"/>
                      <a:pt x="63" y="380"/>
                    </a:cubicBezTo>
                    <a:cubicBezTo>
                      <a:pt x="60" y="373"/>
                      <a:pt x="55" y="365"/>
                      <a:pt x="46" y="364"/>
                    </a:cubicBezTo>
                    <a:cubicBezTo>
                      <a:pt x="40" y="359"/>
                      <a:pt x="33" y="364"/>
                      <a:pt x="26" y="367"/>
                    </a:cubicBezTo>
                    <a:close/>
                    <a:moveTo>
                      <a:pt x="29" y="374"/>
                    </a:moveTo>
                    <a:cubicBezTo>
                      <a:pt x="26" y="383"/>
                      <a:pt x="22" y="394"/>
                      <a:pt x="30" y="402"/>
                    </a:cubicBezTo>
                    <a:cubicBezTo>
                      <a:pt x="32" y="404"/>
                      <a:pt x="36" y="406"/>
                      <a:pt x="41" y="406"/>
                    </a:cubicBezTo>
                    <a:cubicBezTo>
                      <a:pt x="46" y="405"/>
                      <a:pt x="52" y="402"/>
                      <a:pt x="54" y="397"/>
                    </a:cubicBezTo>
                    <a:cubicBezTo>
                      <a:pt x="57" y="389"/>
                      <a:pt x="55" y="380"/>
                      <a:pt x="50" y="374"/>
                    </a:cubicBezTo>
                    <a:cubicBezTo>
                      <a:pt x="43" y="371"/>
                      <a:pt x="35" y="368"/>
                      <a:pt x="29" y="374"/>
                    </a:cubicBezTo>
                    <a:close/>
                    <a:moveTo>
                      <a:pt x="67" y="437"/>
                    </a:moveTo>
                    <a:cubicBezTo>
                      <a:pt x="65" y="439"/>
                      <a:pt x="61" y="438"/>
                      <a:pt x="60" y="440"/>
                    </a:cubicBezTo>
                    <a:cubicBezTo>
                      <a:pt x="64" y="451"/>
                      <a:pt x="75" y="456"/>
                      <a:pt x="85" y="458"/>
                    </a:cubicBezTo>
                    <a:cubicBezTo>
                      <a:pt x="96" y="460"/>
                      <a:pt x="104" y="451"/>
                      <a:pt x="115" y="452"/>
                    </a:cubicBezTo>
                    <a:cubicBezTo>
                      <a:pt x="120" y="454"/>
                      <a:pt x="119" y="459"/>
                      <a:pt x="124" y="462"/>
                    </a:cubicBezTo>
                    <a:cubicBezTo>
                      <a:pt x="129" y="464"/>
                      <a:pt x="137" y="463"/>
                      <a:pt x="142" y="463"/>
                    </a:cubicBezTo>
                    <a:cubicBezTo>
                      <a:pt x="146" y="460"/>
                      <a:pt x="151" y="457"/>
                      <a:pt x="152" y="452"/>
                    </a:cubicBezTo>
                    <a:cubicBezTo>
                      <a:pt x="153" y="445"/>
                      <a:pt x="153" y="440"/>
                      <a:pt x="148" y="435"/>
                    </a:cubicBezTo>
                    <a:cubicBezTo>
                      <a:pt x="143" y="432"/>
                      <a:pt x="135" y="429"/>
                      <a:pt x="129" y="433"/>
                    </a:cubicBezTo>
                    <a:cubicBezTo>
                      <a:pt x="127" y="434"/>
                      <a:pt x="130" y="437"/>
                      <a:pt x="129" y="439"/>
                    </a:cubicBezTo>
                    <a:cubicBezTo>
                      <a:pt x="129" y="444"/>
                      <a:pt x="124" y="443"/>
                      <a:pt x="121" y="442"/>
                    </a:cubicBezTo>
                    <a:cubicBezTo>
                      <a:pt x="118" y="442"/>
                      <a:pt x="117" y="440"/>
                      <a:pt x="116" y="438"/>
                    </a:cubicBezTo>
                    <a:cubicBezTo>
                      <a:pt x="115" y="430"/>
                      <a:pt x="121" y="428"/>
                      <a:pt x="126" y="424"/>
                    </a:cubicBezTo>
                    <a:cubicBezTo>
                      <a:pt x="135" y="421"/>
                      <a:pt x="146" y="422"/>
                      <a:pt x="154" y="428"/>
                    </a:cubicBezTo>
                    <a:cubicBezTo>
                      <a:pt x="158" y="432"/>
                      <a:pt x="161" y="438"/>
                      <a:pt x="162" y="444"/>
                    </a:cubicBezTo>
                    <a:cubicBezTo>
                      <a:pt x="166" y="445"/>
                      <a:pt x="168" y="449"/>
                      <a:pt x="168" y="453"/>
                    </a:cubicBezTo>
                    <a:cubicBezTo>
                      <a:pt x="178" y="455"/>
                      <a:pt x="187" y="460"/>
                      <a:pt x="198" y="457"/>
                    </a:cubicBezTo>
                    <a:cubicBezTo>
                      <a:pt x="205" y="455"/>
                      <a:pt x="213" y="450"/>
                      <a:pt x="215" y="442"/>
                    </a:cubicBezTo>
                    <a:cubicBezTo>
                      <a:pt x="217" y="438"/>
                      <a:pt x="217" y="432"/>
                      <a:pt x="214" y="428"/>
                    </a:cubicBezTo>
                    <a:cubicBezTo>
                      <a:pt x="212" y="422"/>
                      <a:pt x="207" y="420"/>
                      <a:pt x="201" y="419"/>
                    </a:cubicBezTo>
                    <a:cubicBezTo>
                      <a:pt x="194" y="417"/>
                      <a:pt x="197" y="425"/>
                      <a:pt x="194" y="429"/>
                    </a:cubicBezTo>
                    <a:cubicBezTo>
                      <a:pt x="194" y="430"/>
                      <a:pt x="192" y="430"/>
                      <a:pt x="191" y="429"/>
                    </a:cubicBezTo>
                    <a:cubicBezTo>
                      <a:pt x="188" y="426"/>
                      <a:pt x="186" y="423"/>
                      <a:pt x="187" y="418"/>
                    </a:cubicBezTo>
                    <a:cubicBezTo>
                      <a:pt x="188" y="415"/>
                      <a:pt x="192" y="412"/>
                      <a:pt x="196" y="410"/>
                    </a:cubicBezTo>
                    <a:cubicBezTo>
                      <a:pt x="204" y="407"/>
                      <a:pt x="212" y="413"/>
                      <a:pt x="219" y="418"/>
                    </a:cubicBezTo>
                    <a:cubicBezTo>
                      <a:pt x="224" y="425"/>
                      <a:pt x="228" y="438"/>
                      <a:pt x="222" y="446"/>
                    </a:cubicBezTo>
                    <a:cubicBezTo>
                      <a:pt x="219" y="455"/>
                      <a:pt x="212" y="460"/>
                      <a:pt x="204" y="464"/>
                    </a:cubicBezTo>
                    <a:cubicBezTo>
                      <a:pt x="197" y="465"/>
                      <a:pt x="187" y="466"/>
                      <a:pt x="183" y="472"/>
                    </a:cubicBezTo>
                    <a:cubicBezTo>
                      <a:pt x="170" y="489"/>
                      <a:pt x="188" y="511"/>
                      <a:pt x="172" y="527"/>
                    </a:cubicBezTo>
                    <a:cubicBezTo>
                      <a:pt x="166" y="530"/>
                      <a:pt x="158" y="537"/>
                      <a:pt x="152" y="530"/>
                    </a:cubicBezTo>
                    <a:cubicBezTo>
                      <a:pt x="141" y="524"/>
                      <a:pt x="152" y="511"/>
                      <a:pt x="142" y="505"/>
                    </a:cubicBezTo>
                    <a:cubicBezTo>
                      <a:pt x="133" y="504"/>
                      <a:pt x="126" y="504"/>
                      <a:pt x="119" y="509"/>
                    </a:cubicBezTo>
                    <a:cubicBezTo>
                      <a:pt x="115" y="518"/>
                      <a:pt x="108" y="526"/>
                      <a:pt x="112" y="537"/>
                    </a:cubicBezTo>
                    <a:cubicBezTo>
                      <a:pt x="114" y="547"/>
                      <a:pt x="118" y="557"/>
                      <a:pt x="128" y="560"/>
                    </a:cubicBezTo>
                    <a:cubicBezTo>
                      <a:pt x="138" y="564"/>
                      <a:pt x="128" y="573"/>
                      <a:pt x="132" y="580"/>
                    </a:cubicBezTo>
                    <a:cubicBezTo>
                      <a:pt x="133" y="585"/>
                      <a:pt x="138" y="591"/>
                      <a:pt x="143" y="592"/>
                    </a:cubicBezTo>
                    <a:cubicBezTo>
                      <a:pt x="152" y="596"/>
                      <a:pt x="164" y="596"/>
                      <a:pt x="173" y="590"/>
                    </a:cubicBezTo>
                    <a:cubicBezTo>
                      <a:pt x="181" y="588"/>
                      <a:pt x="180" y="579"/>
                      <a:pt x="181" y="572"/>
                    </a:cubicBezTo>
                    <a:cubicBezTo>
                      <a:pt x="179" y="566"/>
                      <a:pt x="175" y="561"/>
                      <a:pt x="169" y="560"/>
                    </a:cubicBezTo>
                    <a:cubicBezTo>
                      <a:pt x="164" y="561"/>
                      <a:pt x="167" y="566"/>
                      <a:pt x="163" y="569"/>
                    </a:cubicBezTo>
                    <a:cubicBezTo>
                      <a:pt x="161" y="569"/>
                      <a:pt x="159" y="568"/>
                      <a:pt x="157" y="567"/>
                    </a:cubicBezTo>
                    <a:cubicBezTo>
                      <a:pt x="155" y="565"/>
                      <a:pt x="153" y="561"/>
                      <a:pt x="154" y="558"/>
                    </a:cubicBezTo>
                    <a:cubicBezTo>
                      <a:pt x="157" y="554"/>
                      <a:pt x="162" y="552"/>
                      <a:pt x="167" y="551"/>
                    </a:cubicBezTo>
                    <a:cubicBezTo>
                      <a:pt x="174" y="551"/>
                      <a:pt x="180" y="555"/>
                      <a:pt x="185" y="560"/>
                    </a:cubicBezTo>
                    <a:cubicBezTo>
                      <a:pt x="195" y="570"/>
                      <a:pt x="187" y="582"/>
                      <a:pt x="186" y="592"/>
                    </a:cubicBezTo>
                    <a:cubicBezTo>
                      <a:pt x="187" y="599"/>
                      <a:pt x="190" y="605"/>
                      <a:pt x="197" y="608"/>
                    </a:cubicBezTo>
                    <a:cubicBezTo>
                      <a:pt x="200" y="611"/>
                      <a:pt x="205" y="607"/>
                      <a:pt x="209" y="607"/>
                    </a:cubicBezTo>
                    <a:cubicBezTo>
                      <a:pt x="219" y="608"/>
                      <a:pt x="229" y="612"/>
                      <a:pt x="233" y="622"/>
                    </a:cubicBezTo>
                    <a:cubicBezTo>
                      <a:pt x="234" y="626"/>
                      <a:pt x="236" y="633"/>
                      <a:pt x="232" y="637"/>
                    </a:cubicBezTo>
                    <a:cubicBezTo>
                      <a:pt x="229" y="640"/>
                      <a:pt x="225" y="646"/>
                      <a:pt x="220" y="642"/>
                    </a:cubicBezTo>
                    <a:cubicBezTo>
                      <a:pt x="218" y="641"/>
                      <a:pt x="214" y="638"/>
                      <a:pt x="215" y="634"/>
                    </a:cubicBezTo>
                    <a:cubicBezTo>
                      <a:pt x="216" y="630"/>
                      <a:pt x="220" y="627"/>
                      <a:pt x="224" y="627"/>
                    </a:cubicBezTo>
                    <a:cubicBezTo>
                      <a:pt x="224" y="620"/>
                      <a:pt x="217" y="619"/>
                      <a:pt x="212" y="616"/>
                    </a:cubicBezTo>
                    <a:cubicBezTo>
                      <a:pt x="208" y="616"/>
                      <a:pt x="201" y="617"/>
                      <a:pt x="197" y="620"/>
                    </a:cubicBezTo>
                    <a:cubicBezTo>
                      <a:pt x="192" y="624"/>
                      <a:pt x="190" y="631"/>
                      <a:pt x="188" y="638"/>
                    </a:cubicBezTo>
                    <a:cubicBezTo>
                      <a:pt x="187" y="646"/>
                      <a:pt x="193" y="651"/>
                      <a:pt x="198" y="656"/>
                    </a:cubicBezTo>
                    <a:cubicBezTo>
                      <a:pt x="207" y="663"/>
                      <a:pt x="221" y="666"/>
                      <a:pt x="232" y="660"/>
                    </a:cubicBezTo>
                    <a:cubicBezTo>
                      <a:pt x="235" y="660"/>
                      <a:pt x="235" y="665"/>
                      <a:pt x="237" y="667"/>
                    </a:cubicBezTo>
                    <a:cubicBezTo>
                      <a:pt x="244" y="675"/>
                      <a:pt x="255" y="676"/>
                      <a:pt x="265" y="674"/>
                    </a:cubicBezTo>
                    <a:cubicBezTo>
                      <a:pt x="275" y="673"/>
                      <a:pt x="282" y="666"/>
                      <a:pt x="288" y="658"/>
                    </a:cubicBezTo>
                    <a:cubicBezTo>
                      <a:pt x="290" y="653"/>
                      <a:pt x="289" y="646"/>
                      <a:pt x="286" y="641"/>
                    </a:cubicBezTo>
                    <a:cubicBezTo>
                      <a:pt x="280" y="641"/>
                      <a:pt x="273" y="646"/>
                      <a:pt x="266" y="642"/>
                    </a:cubicBezTo>
                    <a:cubicBezTo>
                      <a:pt x="256" y="640"/>
                      <a:pt x="251" y="630"/>
                      <a:pt x="249" y="620"/>
                    </a:cubicBezTo>
                    <a:cubicBezTo>
                      <a:pt x="250" y="598"/>
                      <a:pt x="275" y="605"/>
                      <a:pt x="287" y="596"/>
                    </a:cubicBezTo>
                    <a:cubicBezTo>
                      <a:pt x="295" y="590"/>
                      <a:pt x="301" y="584"/>
                      <a:pt x="300" y="574"/>
                    </a:cubicBezTo>
                    <a:cubicBezTo>
                      <a:pt x="297" y="566"/>
                      <a:pt x="287" y="561"/>
                      <a:pt x="289" y="553"/>
                    </a:cubicBezTo>
                    <a:cubicBezTo>
                      <a:pt x="291" y="549"/>
                      <a:pt x="295" y="545"/>
                      <a:pt x="299" y="546"/>
                    </a:cubicBezTo>
                    <a:cubicBezTo>
                      <a:pt x="302" y="547"/>
                      <a:pt x="304" y="550"/>
                      <a:pt x="304" y="554"/>
                    </a:cubicBezTo>
                    <a:cubicBezTo>
                      <a:pt x="305" y="557"/>
                      <a:pt x="309" y="564"/>
                      <a:pt x="314" y="562"/>
                    </a:cubicBezTo>
                    <a:cubicBezTo>
                      <a:pt x="319" y="560"/>
                      <a:pt x="323" y="555"/>
                      <a:pt x="325" y="550"/>
                    </a:cubicBezTo>
                    <a:cubicBezTo>
                      <a:pt x="325" y="543"/>
                      <a:pt x="324" y="537"/>
                      <a:pt x="321" y="531"/>
                    </a:cubicBezTo>
                    <a:cubicBezTo>
                      <a:pt x="315" y="521"/>
                      <a:pt x="305" y="521"/>
                      <a:pt x="295" y="521"/>
                    </a:cubicBezTo>
                    <a:cubicBezTo>
                      <a:pt x="286" y="518"/>
                      <a:pt x="289" y="508"/>
                      <a:pt x="281" y="504"/>
                    </a:cubicBezTo>
                    <a:cubicBezTo>
                      <a:pt x="274" y="501"/>
                      <a:pt x="264" y="503"/>
                      <a:pt x="258" y="506"/>
                    </a:cubicBezTo>
                    <a:cubicBezTo>
                      <a:pt x="253" y="509"/>
                      <a:pt x="250" y="515"/>
                      <a:pt x="249" y="520"/>
                    </a:cubicBezTo>
                    <a:cubicBezTo>
                      <a:pt x="246" y="529"/>
                      <a:pt x="256" y="524"/>
                      <a:pt x="260" y="525"/>
                    </a:cubicBezTo>
                    <a:cubicBezTo>
                      <a:pt x="271" y="531"/>
                      <a:pt x="277" y="544"/>
                      <a:pt x="275" y="555"/>
                    </a:cubicBezTo>
                    <a:cubicBezTo>
                      <a:pt x="273" y="562"/>
                      <a:pt x="265" y="567"/>
                      <a:pt x="259" y="571"/>
                    </a:cubicBezTo>
                    <a:cubicBezTo>
                      <a:pt x="245" y="575"/>
                      <a:pt x="230" y="572"/>
                      <a:pt x="222" y="561"/>
                    </a:cubicBezTo>
                    <a:cubicBezTo>
                      <a:pt x="209" y="546"/>
                      <a:pt x="206" y="524"/>
                      <a:pt x="212" y="506"/>
                    </a:cubicBezTo>
                    <a:cubicBezTo>
                      <a:pt x="215" y="489"/>
                      <a:pt x="230" y="475"/>
                      <a:pt x="245" y="469"/>
                    </a:cubicBezTo>
                    <a:cubicBezTo>
                      <a:pt x="260" y="466"/>
                      <a:pt x="275" y="461"/>
                      <a:pt x="291" y="463"/>
                    </a:cubicBezTo>
                    <a:cubicBezTo>
                      <a:pt x="297" y="463"/>
                      <a:pt x="303" y="467"/>
                      <a:pt x="309" y="467"/>
                    </a:cubicBezTo>
                    <a:cubicBezTo>
                      <a:pt x="316" y="478"/>
                      <a:pt x="326" y="489"/>
                      <a:pt x="339" y="493"/>
                    </a:cubicBezTo>
                    <a:cubicBezTo>
                      <a:pt x="358" y="497"/>
                      <a:pt x="377" y="498"/>
                      <a:pt x="395" y="492"/>
                    </a:cubicBezTo>
                    <a:cubicBezTo>
                      <a:pt x="416" y="486"/>
                      <a:pt x="440" y="489"/>
                      <a:pt x="459" y="498"/>
                    </a:cubicBezTo>
                    <a:cubicBezTo>
                      <a:pt x="479" y="510"/>
                      <a:pt x="488" y="532"/>
                      <a:pt x="491" y="554"/>
                    </a:cubicBezTo>
                    <a:cubicBezTo>
                      <a:pt x="501" y="561"/>
                      <a:pt x="505" y="573"/>
                      <a:pt x="508" y="585"/>
                    </a:cubicBezTo>
                    <a:cubicBezTo>
                      <a:pt x="513" y="608"/>
                      <a:pt x="501" y="628"/>
                      <a:pt x="483" y="644"/>
                    </a:cubicBezTo>
                    <a:cubicBezTo>
                      <a:pt x="464" y="657"/>
                      <a:pt x="448" y="672"/>
                      <a:pt x="440" y="693"/>
                    </a:cubicBezTo>
                    <a:cubicBezTo>
                      <a:pt x="438" y="701"/>
                      <a:pt x="441" y="710"/>
                      <a:pt x="442" y="717"/>
                    </a:cubicBezTo>
                    <a:cubicBezTo>
                      <a:pt x="442" y="718"/>
                      <a:pt x="440" y="720"/>
                      <a:pt x="438" y="720"/>
                    </a:cubicBezTo>
                    <a:cubicBezTo>
                      <a:pt x="422" y="715"/>
                      <a:pt x="405" y="717"/>
                      <a:pt x="391" y="707"/>
                    </a:cubicBezTo>
                    <a:cubicBezTo>
                      <a:pt x="389" y="705"/>
                      <a:pt x="390" y="702"/>
                      <a:pt x="387" y="703"/>
                    </a:cubicBezTo>
                    <a:cubicBezTo>
                      <a:pt x="370" y="688"/>
                      <a:pt x="359" y="668"/>
                      <a:pt x="365" y="645"/>
                    </a:cubicBezTo>
                    <a:cubicBezTo>
                      <a:pt x="368" y="636"/>
                      <a:pt x="356" y="630"/>
                      <a:pt x="356" y="621"/>
                    </a:cubicBezTo>
                    <a:cubicBezTo>
                      <a:pt x="352" y="607"/>
                      <a:pt x="355" y="591"/>
                      <a:pt x="365" y="580"/>
                    </a:cubicBezTo>
                    <a:cubicBezTo>
                      <a:pt x="375" y="568"/>
                      <a:pt x="388" y="555"/>
                      <a:pt x="405" y="555"/>
                    </a:cubicBezTo>
                    <a:cubicBezTo>
                      <a:pt x="415" y="556"/>
                      <a:pt x="427" y="558"/>
                      <a:pt x="431" y="570"/>
                    </a:cubicBezTo>
                    <a:cubicBezTo>
                      <a:pt x="431" y="574"/>
                      <a:pt x="432" y="581"/>
                      <a:pt x="428" y="583"/>
                    </a:cubicBezTo>
                    <a:cubicBezTo>
                      <a:pt x="429" y="594"/>
                      <a:pt x="418" y="584"/>
                      <a:pt x="414" y="590"/>
                    </a:cubicBezTo>
                    <a:cubicBezTo>
                      <a:pt x="406" y="594"/>
                      <a:pt x="401" y="602"/>
                      <a:pt x="402" y="611"/>
                    </a:cubicBezTo>
                    <a:cubicBezTo>
                      <a:pt x="402" y="619"/>
                      <a:pt x="407" y="626"/>
                      <a:pt x="413" y="631"/>
                    </a:cubicBezTo>
                    <a:cubicBezTo>
                      <a:pt x="423" y="639"/>
                      <a:pt x="437" y="634"/>
                      <a:pt x="447" y="632"/>
                    </a:cubicBezTo>
                    <a:cubicBezTo>
                      <a:pt x="453" y="629"/>
                      <a:pt x="458" y="623"/>
                      <a:pt x="459" y="617"/>
                    </a:cubicBezTo>
                    <a:cubicBezTo>
                      <a:pt x="466" y="603"/>
                      <a:pt x="452" y="589"/>
                      <a:pt x="461" y="576"/>
                    </a:cubicBezTo>
                    <a:cubicBezTo>
                      <a:pt x="463" y="563"/>
                      <a:pt x="461" y="550"/>
                      <a:pt x="456" y="539"/>
                    </a:cubicBezTo>
                    <a:cubicBezTo>
                      <a:pt x="452" y="531"/>
                      <a:pt x="443" y="528"/>
                      <a:pt x="439" y="522"/>
                    </a:cubicBezTo>
                    <a:cubicBezTo>
                      <a:pt x="431" y="517"/>
                      <a:pt x="423" y="518"/>
                      <a:pt x="414" y="517"/>
                    </a:cubicBezTo>
                    <a:cubicBezTo>
                      <a:pt x="386" y="518"/>
                      <a:pt x="360" y="534"/>
                      <a:pt x="350" y="559"/>
                    </a:cubicBezTo>
                    <a:cubicBezTo>
                      <a:pt x="340" y="567"/>
                      <a:pt x="332" y="579"/>
                      <a:pt x="327" y="590"/>
                    </a:cubicBezTo>
                    <a:cubicBezTo>
                      <a:pt x="326" y="602"/>
                      <a:pt x="327" y="614"/>
                      <a:pt x="331" y="625"/>
                    </a:cubicBezTo>
                    <a:cubicBezTo>
                      <a:pt x="332" y="630"/>
                      <a:pt x="339" y="632"/>
                      <a:pt x="338" y="637"/>
                    </a:cubicBezTo>
                    <a:cubicBezTo>
                      <a:pt x="333" y="651"/>
                      <a:pt x="332" y="668"/>
                      <a:pt x="336" y="682"/>
                    </a:cubicBezTo>
                    <a:cubicBezTo>
                      <a:pt x="340" y="699"/>
                      <a:pt x="350" y="711"/>
                      <a:pt x="361" y="723"/>
                    </a:cubicBezTo>
                    <a:cubicBezTo>
                      <a:pt x="395" y="744"/>
                      <a:pt x="448" y="755"/>
                      <a:pt x="482" y="728"/>
                    </a:cubicBezTo>
                    <a:cubicBezTo>
                      <a:pt x="483" y="725"/>
                      <a:pt x="479" y="723"/>
                      <a:pt x="478" y="721"/>
                    </a:cubicBezTo>
                    <a:cubicBezTo>
                      <a:pt x="469" y="712"/>
                      <a:pt x="469" y="698"/>
                      <a:pt x="474" y="687"/>
                    </a:cubicBezTo>
                    <a:cubicBezTo>
                      <a:pt x="488" y="661"/>
                      <a:pt x="518" y="656"/>
                      <a:pt x="536" y="634"/>
                    </a:cubicBezTo>
                    <a:cubicBezTo>
                      <a:pt x="548" y="618"/>
                      <a:pt x="543" y="594"/>
                      <a:pt x="539" y="576"/>
                    </a:cubicBezTo>
                    <a:cubicBezTo>
                      <a:pt x="538" y="573"/>
                      <a:pt x="534" y="570"/>
                      <a:pt x="535" y="566"/>
                    </a:cubicBezTo>
                    <a:cubicBezTo>
                      <a:pt x="530" y="555"/>
                      <a:pt x="524" y="544"/>
                      <a:pt x="515" y="535"/>
                    </a:cubicBezTo>
                    <a:cubicBezTo>
                      <a:pt x="512" y="519"/>
                      <a:pt x="512" y="519"/>
                      <a:pt x="512" y="519"/>
                    </a:cubicBezTo>
                    <a:cubicBezTo>
                      <a:pt x="514" y="497"/>
                      <a:pt x="497" y="480"/>
                      <a:pt x="482" y="466"/>
                    </a:cubicBezTo>
                    <a:cubicBezTo>
                      <a:pt x="480" y="463"/>
                      <a:pt x="475" y="465"/>
                      <a:pt x="472" y="462"/>
                    </a:cubicBezTo>
                    <a:cubicBezTo>
                      <a:pt x="471" y="456"/>
                      <a:pt x="478" y="454"/>
                      <a:pt x="481" y="452"/>
                    </a:cubicBezTo>
                    <a:cubicBezTo>
                      <a:pt x="504" y="436"/>
                      <a:pt x="507" y="408"/>
                      <a:pt x="511" y="383"/>
                    </a:cubicBezTo>
                    <a:cubicBezTo>
                      <a:pt x="511" y="362"/>
                      <a:pt x="504" y="345"/>
                      <a:pt x="489" y="331"/>
                    </a:cubicBezTo>
                    <a:cubicBezTo>
                      <a:pt x="484" y="324"/>
                      <a:pt x="468" y="324"/>
                      <a:pt x="470" y="312"/>
                    </a:cubicBezTo>
                    <a:cubicBezTo>
                      <a:pt x="484" y="306"/>
                      <a:pt x="496" y="296"/>
                      <a:pt x="506" y="284"/>
                    </a:cubicBezTo>
                    <a:cubicBezTo>
                      <a:pt x="518" y="269"/>
                      <a:pt x="521" y="249"/>
                      <a:pt x="514" y="231"/>
                    </a:cubicBezTo>
                    <a:cubicBezTo>
                      <a:pt x="512" y="222"/>
                      <a:pt x="521" y="219"/>
                      <a:pt x="526" y="214"/>
                    </a:cubicBezTo>
                    <a:cubicBezTo>
                      <a:pt x="535" y="203"/>
                      <a:pt x="542" y="188"/>
                      <a:pt x="542" y="173"/>
                    </a:cubicBezTo>
                    <a:cubicBezTo>
                      <a:pt x="545" y="165"/>
                      <a:pt x="539" y="158"/>
                      <a:pt x="539" y="149"/>
                    </a:cubicBezTo>
                    <a:cubicBezTo>
                      <a:pt x="535" y="141"/>
                      <a:pt x="531" y="133"/>
                      <a:pt x="524" y="127"/>
                    </a:cubicBezTo>
                    <a:cubicBezTo>
                      <a:pt x="512" y="105"/>
                      <a:pt x="481" y="106"/>
                      <a:pt x="474" y="79"/>
                    </a:cubicBezTo>
                    <a:cubicBezTo>
                      <a:pt x="470" y="68"/>
                      <a:pt x="473" y="55"/>
                      <a:pt x="482" y="47"/>
                    </a:cubicBezTo>
                    <a:cubicBezTo>
                      <a:pt x="484" y="45"/>
                      <a:pt x="489" y="46"/>
                      <a:pt x="488" y="42"/>
                    </a:cubicBezTo>
                    <a:cubicBezTo>
                      <a:pt x="482" y="36"/>
                      <a:pt x="475" y="32"/>
                      <a:pt x="468" y="28"/>
                    </a:cubicBezTo>
                    <a:cubicBezTo>
                      <a:pt x="452" y="23"/>
                      <a:pt x="436" y="19"/>
                      <a:pt x="419" y="19"/>
                    </a:cubicBezTo>
                    <a:cubicBezTo>
                      <a:pt x="409" y="20"/>
                      <a:pt x="398" y="23"/>
                      <a:pt x="388" y="26"/>
                    </a:cubicBezTo>
                    <a:cubicBezTo>
                      <a:pt x="361" y="36"/>
                      <a:pt x="339" y="63"/>
                      <a:pt x="337" y="92"/>
                    </a:cubicBezTo>
                    <a:cubicBezTo>
                      <a:pt x="336" y="114"/>
                      <a:pt x="336" y="114"/>
                      <a:pt x="336" y="114"/>
                    </a:cubicBezTo>
                    <a:cubicBezTo>
                      <a:pt x="330" y="121"/>
                      <a:pt x="327" y="130"/>
                      <a:pt x="324" y="139"/>
                    </a:cubicBezTo>
                    <a:cubicBezTo>
                      <a:pt x="319" y="154"/>
                      <a:pt x="328" y="169"/>
                      <a:pt x="337" y="180"/>
                    </a:cubicBezTo>
                    <a:cubicBezTo>
                      <a:pt x="339" y="183"/>
                      <a:pt x="344" y="183"/>
                      <a:pt x="345" y="186"/>
                    </a:cubicBezTo>
                    <a:cubicBezTo>
                      <a:pt x="343" y="193"/>
                      <a:pt x="343" y="201"/>
                      <a:pt x="344" y="208"/>
                    </a:cubicBezTo>
                    <a:cubicBezTo>
                      <a:pt x="347" y="227"/>
                      <a:pt x="364" y="245"/>
                      <a:pt x="383" y="252"/>
                    </a:cubicBezTo>
                    <a:cubicBezTo>
                      <a:pt x="405" y="258"/>
                      <a:pt x="427" y="247"/>
                      <a:pt x="442" y="231"/>
                    </a:cubicBezTo>
                    <a:cubicBezTo>
                      <a:pt x="453" y="216"/>
                      <a:pt x="460" y="199"/>
                      <a:pt x="459" y="180"/>
                    </a:cubicBezTo>
                    <a:cubicBezTo>
                      <a:pt x="453" y="163"/>
                      <a:pt x="450" y="139"/>
                      <a:pt x="429" y="133"/>
                    </a:cubicBezTo>
                    <a:cubicBezTo>
                      <a:pt x="417" y="129"/>
                      <a:pt x="404" y="132"/>
                      <a:pt x="395" y="139"/>
                    </a:cubicBezTo>
                    <a:cubicBezTo>
                      <a:pt x="389" y="154"/>
                      <a:pt x="389" y="154"/>
                      <a:pt x="389" y="154"/>
                    </a:cubicBezTo>
                    <a:cubicBezTo>
                      <a:pt x="389" y="159"/>
                      <a:pt x="388" y="167"/>
                      <a:pt x="393" y="171"/>
                    </a:cubicBezTo>
                    <a:cubicBezTo>
                      <a:pt x="403" y="180"/>
                      <a:pt x="411" y="166"/>
                      <a:pt x="420" y="173"/>
                    </a:cubicBezTo>
                    <a:cubicBezTo>
                      <a:pt x="422" y="179"/>
                      <a:pt x="427" y="184"/>
                      <a:pt x="426" y="193"/>
                    </a:cubicBezTo>
                    <a:cubicBezTo>
                      <a:pt x="425" y="203"/>
                      <a:pt x="415" y="213"/>
                      <a:pt x="405" y="217"/>
                    </a:cubicBezTo>
                    <a:cubicBezTo>
                      <a:pt x="396" y="220"/>
                      <a:pt x="388" y="215"/>
                      <a:pt x="380" y="211"/>
                    </a:cubicBezTo>
                    <a:cubicBezTo>
                      <a:pt x="370" y="204"/>
                      <a:pt x="367" y="192"/>
                      <a:pt x="366" y="180"/>
                    </a:cubicBezTo>
                    <a:cubicBezTo>
                      <a:pt x="364" y="173"/>
                      <a:pt x="354" y="168"/>
                      <a:pt x="354" y="159"/>
                    </a:cubicBezTo>
                    <a:cubicBezTo>
                      <a:pt x="349" y="145"/>
                      <a:pt x="352" y="130"/>
                      <a:pt x="363" y="119"/>
                    </a:cubicBezTo>
                    <a:cubicBezTo>
                      <a:pt x="369" y="113"/>
                      <a:pt x="361" y="107"/>
                      <a:pt x="363" y="100"/>
                    </a:cubicBezTo>
                    <a:cubicBezTo>
                      <a:pt x="364" y="77"/>
                      <a:pt x="385" y="62"/>
                      <a:pt x="404" y="53"/>
                    </a:cubicBezTo>
                    <a:cubicBezTo>
                      <a:pt x="415" y="49"/>
                      <a:pt x="432" y="47"/>
                      <a:pt x="443" y="53"/>
                    </a:cubicBezTo>
                    <a:cubicBezTo>
                      <a:pt x="447" y="60"/>
                      <a:pt x="441" y="66"/>
                      <a:pt x="440" y="72"/>
                    </a:cubicBezTo>
                    <a:cubicBezTo>
                      <a:pt x="436" y="97"/>
                      <a:pt x="460" y="115"/>
                      <a:pt x="479" y="127"/>
                    </a:cubicBezTo>
                    <a:cubicBezTo>
                      <a:pt x="489" y="138"/>
                      <a:pt x="500" y="147"/>
                      <a:pt x="503" y="161"/>
                    </a:cubicBezTo>
                    <a:cubicBezTo>
                      <a:pt x="511" y="182"/>
                      <a:pt x="497" y="200"/>
                      <a:pt x="485" y="215"/>
                    </a:cubicBezTo>
                    <a:cubicBezTo>
                      <a:pt x="485" y="226"/>
                      <a:pt x="487" y="238"/>
                      <a:pt x="483" y="249"/>
                    </a:cubicBezTo>
                    <a:cubicBezTo>
                      <a:pt x="480" y="261"/>
                      <a:pt x="470" y="274"/>
                      <a:pt x="458" y="281"/>
                    </a:cubicBezTo>
                    <a:cubicBezTo>
                      <a:pt x="445" y="289"/>
                      <a:pt x="429" y="289"/>
                      <a:pt x="415" y="283"/>
                    </a:cubicBezTo>
                    <a:cubicBezTo>
                      <a:pt x="399" y="277"/>
                      <a:pt x="382" y="272"/>
                      <a:pt x="364" y="272"/>
                    </a:cubicBezTo>
                    <a:cubicBezTo>
                      <a:pt x="344" y="273"/>
                      <a:pt x="326" y="291"/>
                      <a:pt x="318" y="308"/>
                    </a:cubicBezTo>
                    <a:cubicBezTo>
                      <a:pt x="310" y="311"/>
                      <a:pt x="304" y="311"/>
                      <a:pt x="297" y="309"/>
                    </a:cubicBezTo>
                    <a:cubicBezTo>
                      <a:pt x="284" y="311"/>
                      <a:pt x="270" y="310"/>
                      <a:pt x="258" y="307"/>
                    </a:cubicBezTo>
                    <a:cubicBezTo>
                      <a:pt x="244" y="303"/>
                      <a:pt x="234" y="293"/>
                      <a:pt x="226" y="282"/>
                    </a:cubicBezTo>
                    <a:cubicBezTo>
                      <a:pt x="214" y="260"/>
                      <a:pt x="212" y="229"/>
                      <a:pt x="224" y="206"/>
                    </a:cubicBezTo>
                    <a:cubicBezTo>
                      <a:pt x="231" y="201"/>
                      <a:pt x="239" y="196"/>
                      <a:pt x="247" y="196"/>
                    </a:cubicBezTo>
                    <a:cubicBezTo>
                      <a:pt x="256" y="197"/>
                      <a:pt x="264" y="201"/>
                      <a:pt x="266" y="209"/>
                    </a:cubicBezTo>
                    <a:cubicBezTo>
                      <a:pt x="269" y="217"/>
                      <a:pt x="267" y="226"/>
                      <a:pt x="261" y="232"/>
                    </a:cubicBezTo>
                    <a:cubicBezTo>
                      <a:pt x="258" y="236"/>
                      <a:pt x="248" y="237"/>
                      <a:pt x="253" y="245"/>
                    </a:cubicBezTo>
                    <a:cubicBezTo>
                      <a:pt x="254" y="250"/>
                      <a:pt x="258" y="255"/>
                      <a:pt x="263" y="256"/>
                    </a:cubicBezTo>
                    <a:cubicBezTo>
                      <a:pt x="272" y="257"/>
                      <a:pt x="280" y="254"/>
                      <a:pt x="285" y="246"/>
                    </a:cubicBezTo>
                    <a:cubicBezTo>
                      <a:pt x="292" y="244"/>
                      <a:pt x="299" y="249"/>
                      <a:pt x="306" y="249"/>
                    </a:cubicBezTo>
                    <a:cubicBezTo>
                      <a:pt x="315" y="247"/>
                      <a:pt x="323" y="240"/>
                      <a:pt x="329" y="232"/>
                    </a:cubicBezTo>
                    <a:cubicBezTo>
                      <a:pt x="333" y="225"/>
                      <a:pt x="333" y="215"/>
                      <a:pt x="330" y="208"/>
                    </a:cubicBezTo>
                    <a:cubicBezTo>
                      <a:pt x="328" y="200"/>
                      <a:pt x="320" y="193"/>
                      <a:pt x="312" y="193"/>
                    </a:cubicBezTo>
                    <a:cubicBezTo>
                      <a:pt x="308" y="191"/>
                      <a:pt x="302" y="191"/>
                      <a:pt x="299" y="196"/>
                    </a:cubicBezTo>
                    <a:cubicBezTo>
                      <a:pt x="293" y="204"/>
                      <a:pt x="304" y="208"/>
                      <a:pt x="304" y="216"/>
                    </a:cubicBezTo>
                    <a:cubicBezTo>
                      <a:pt x="303" y="220"/>
                      <a:pt x="298" y="220"/>
                      <a:pt x="295" y="220"/>
                    </a:cubicBezTo>
                    <a:cubicBezTo>
                      <a:pt x="290" y="218"/>
                      <a:pt x="288" y="214"/>
                      <a:pt x="287" y="210"/>
                    </a:cubicBezTo>
                    <a:cubicBezTo>
                      <a:pt x="284" y="201"/>
                      <a:pt x="291" y="195"/>
                      <a:pt x="292" y="186"/>
                    </a:cubicBezTo>
                    <a:cubicBezTo>
                      <a:pt x="286" y="170"/>
                      <a:pt x="268" y="166"/>
                      <a:pt x="254" y="163"/>
                    </a:cubicBezTo>
                    <a:cubicBezTo>
                      <a:pt x="248" y="160"/>
                      <a:pt x="246" y="153"/>
                      <a:pt x="244" y="146"/>
                    </a:cubicBezTo>
                    <a:cubicBezTo>
                      <a:pt x="244" y="137"/>
                      <a:pt x="251" y="130"/>
                      <a:pt x="258" y="127"/>
                    </a:cubicBezTo>
                    <a:cubicBezTo>
                      <a:pt x="266" y="120"/>
                      <a:pt x="277" y="132"/>
                      <a:pt x="283" y="120"/>
                    </a:cubicBezTo>
                    <a:cubicBezTo>
                      <a:pt x="284" y="115"/>
                      <a:pt x="284" y="109"/>
                      <a:pt x="281" y="105"/>
                    </a:cubicBezTo>
                    <a:cubicBezTo>
                      <a:pt x="272" y="94"/>
                      <a:pt x="256" y="91"/>
                      <a:pt x="243" y="96"/>
                    </a:cubicBezTo>
                    <a:cubicBezTo>
                      <a:pt x="236" y="99"/>
                      <a:pt x="234" y="106"/>
                      <a:pt x="230" y="112"/>
                    </a:cubicBezTo>
                    <a:cubicBezTo>
                      <a:pt x="228" y="113"/>
                      <a:pt x="225" y="113"/>
                      <a:pt x="222" y="112"/>
                    </a:cubicBezTo>
                    <a:cubicBezTo>
                      <a:pt x="216" y="107"/>
                      <a:pt x="210" y="110"/>
                      <a:pt x="203" y="113"/>
                    </a:cubicBezTo>
                    <a:cubicBezTo>
                      <a:pt x="193" y="121"/>
                      <a:pt x="186" y="133"/>
                      <a:pt x="188" y="145"/>
                    </a:cubicBezTo>
                    <a:cubicBezTo>
                      <a:pt x="190" y="151"/>
                      <a:pt x="195" y="155"/>
                      <a:pt x="201" y="156"/>
                    </a:cubicBezTo>
                    <a:cubicBezTo>
                      <a:pt x="205" y="157"/>
                      <a:pt x="211" y="156"/>
                      <a:pt x="214" y="152"/>
                    </a:cubicBezTo>
                    <a:cubicBezTo>
                      <a:pt x="220" y="147"/>
                      <a:pt x="211" y="141"/>
                      <a:pt x="216" y="136"/>
                    </a:cubicBezTo>
                    <a:cubicBezTo>
                      <a:pt x="218" y="134"/>
                      <a:pt x="222" y="136"/>
                      <a:pt x="223" y="139"/>
                    </a:cubicBezTo>
                    <a:cubicBezTo>
                      <a:pt x="225" y="143"/>
                      <a:pt x="226" y="147"/>
                      <a:pt x="224" y="151"/>
                    </a:cubicBezTo>
                    <a:cubicBezTo>
                      <a:pt x="224" y="160"/>
                      <a:pt x="216" y="163"/>
                      <a:pt x="209" y="166"/>
                    </a:cubicBezTo>
                    <a:cubicBezTo>
                      <a:pt x="205" y="166"/>
                      <a:pt x="200" y="167"/>
                      <a:pt x="195" y="164"/>
                    </a:cubicBezTo>
                    <a:cubicBezTo>
                      <a:pt x="189" y="166"/>
                      <a:pt x="186" y="170"/>
                      <a:pt x="181" y="173"/>
                    </a:cubicBezTo>
                    <a:cubicBezTo>
                      <a:pt x="172" y="179"/>
                      <a:pt x="182" y="185"/>
                      <a:pt x="181" y="191"/>
                    </a:cubicBezTo>
                    <a:cubicBezTo>
                      <a:pt x="181" y="201"/>
                      <a:pt x="176" y="211"/>
                      <a:pt x="167" y="216"/>
                    </a:cubicBezTo>
                    <a:cubicBezTo>
                      <a:pt x="162" y="218"/>
                      <a:pt x="156" y="217"/>
                      <a:pt x="152" y="213"/>
                    </a:cubicBezTo>
                    <a:cubicBezTo>
                      <a:pt x="151" y="210"/>
                      <a:pt x="148" y="206"/>
                      <a:pt x="152" y="203"/>
                    </a:cubicBezTo>
                    <a:cubicBezTo>
                      <a:pt x="156" y="200"/>
                      <a:pt x="160" y="202"/>
                      <a:pt x="164" y="204"/>
                    </a:cubicBezTo>
                    <a:cubicBezTo>
                      <a:pt x="166" y="204"/>
                      <a:pt x="168" y="200"/>
                      <a:pt x="170" y="197"/>
                    </a:cubicBezTo>
                    <a:cubicBezTo>
                      <a:pt x="172" y="191"/>
                      <a:pt x="171" y="185"/>
                      <a:pt x="166" y="180"/>
                    </a:cubicBezTo>
                    <a:cubicBezTo>
                      <a:pt x="160" y="176"/>
                      <a:pt x="153" y="179"/>
                      <a:pt x="147" y="180"/>
                    </a:cubicBezTo>
                    <a:cubicBezTo>
                      <a:pt x="138" y="184"/>
                      <a:pt x="130" y="189"/>
                      <a:pt x="128" y="199"/>
                    </a:cubicBezTo>
                    <a:cubicBezTo>
                      <a:pt x="125" y="208"/>
                      <a:pt x="128" y="218"/>
                      <a:pt x="133" y="225"/>
                    </a:cubicBezTo>
                    <a:cubicBezTo>
                      <a:pt x="131" y="228"/>
                      <a:pt x="132" y="233"/>
                      <a:pt x="127" y="235"/>
                    </a:cubicBezTo>
                    <a:cubicBezTo>
                      <a:pt x="123" y="246"/>
                      <a:pt x="125" y="258"/>
                      <a:pt x="132" y="267"/>
                    </a:cubicBezTo>
                    <a:cubicBezTo>
                      <a:pt x="138" y="271"/>
                      <a:pt x="147" y="272"/>
                      <a:pt x="154" y="268"/>
                    </a:cubicBezTo>
                    <a:cubicBezTo>
                      <a:pt x="154" y="258"/>
                      <a:pt x="153" y="244"/>
                      <a:pt x="164" y="238"/>
                    </a:cubicBezTo>
                    <a:cubicBezTo>
                      <a:pt x="170" y="235"/>
                      <a:pt x="175" y="234"/>
                      <a:pt x="181" y="236"/>
                    </a:cubicBezTo>
                    <a:cubicBezTo>
                      <a:pt x="191" y="239"/>
                      <a:pt x="192" y="250"/>
                      <a:pt x="195" y="258"/>
                    </a:cubicBezTo>
                    <a:cubicBezTo>
                      <a:pt x="197" y="273"/>
                      <a:pt x="189" y="289"/>
                      <a:pt x="198" y="302"/>
                    </a:cubicBezTo>
                    <a:cubicBezTo>
                      <a:pt x="211" y="303"/>
                      <a:pt x="221" y="315"/>
                      <a:pt x="224" y="326"/>
                    </a:cubicBezTo>
                    <a:cubicBezTo>
                      <a:pt x="222" y="336"/>
                      <a:pt x="223" y="348"/>
                      <a:pt x="213" y="353"/>
                    </a:cubicBezTo>
                    <a:cubicBezTo>
                      <a:pt x="207" y="353"/>
                      <a:pt x="201" y="356"/>
                      <a:pt x="196" y="352"/>
                    </a:cubicBezTo>
                    <a:cubicBezTo>
                      <a:pt x="192" y="350"/>
                      <a:pt x="188" y="346"/>
                      <a:pt x="188" y="341"/>
                    </a:cubicBezTo>
                    <a:cubicBezTo>
                      <a:pt x="189" y="339"/>
                      <a:pt x="191" y="337"/>
                      <a:pt x="193" y="337"/>
                    </a:cubicBezTo>
                    <a:cubicBezTo>
                      <a:pt x="197" y="336"/>
                      <a:pt x="198" y="339"/>
                      <a:pt x="200" y="342"/>
                    </a:cubicBezTo>
                    <a:cubicBezTo>
                      <a:pt x="203" y="344"/>
                      <a:pt x="207" y="344"/>
                      <a:pt x="209" y="342"/>
                    </a:cubicBezTo>
                    <a:cubicBezTo>
                      <a:pt x="214" y="337"/>
                      <a:pt x="213" y="328"/>
                      <a:pt x="211" y="322"/>
                    </a:cubicBezTo>
                    <a:cubicBezTo>
                      <a:pt x="207" y="313"/>
                      <a:pt x="198" y="309"/>
                      <a:pt x="187" y="310"/>
                    </a:cubicBezTo>
                    <a:cubicBezTo>
                      <a:pt x="177" y="312"/>
                      <a:pt x="169" y="321"/>
                      <a:pt x="161" y="326"/>
                    </a:cubicBezTo>
                    <a:cubicBezTo>
                      <a:pt x="159" y="334"/>
                      <a:pt x="158" y="346"/>
                      <a:pt x="147" y="348"/>
                    </a:cubicBezTo>
                    <a:cubicBezTo>
                      <a:pt x="142" y="349"/>
                      <a:pt x="136" y="350"/>
                      <a:pt x="131" y="347"/>
                    </a:cubicBezTo>
                    <a:cubicBezTo>
                      <a:pt x="128" y="344"/>
                      <a:pt x="125" y="342"/>
                      <a:pt x="126" y="337"/>
                    </a:cubicBezTo>
                    <a:cubicBezTo>
                      <a:pt x="126" y="334"/>
                      <a:pt x="130" y="331"/>
                      <a:pt x="133" y="332"/>
                    </a:cubicBezTo>
                    <a:cubicBezTo>
                      <a:pt x="137" y="332"/>
                      <a:pt x="138" y="337"/>
                      <a:pt x="141" y="341"/>
                    </a:cubicBezTo>
                    <a:cubicBezTo>
                      <a:pt x="143" y="342"/>
                      <a:pt x="146" y="341"/>
                      <a:pt x="148" y="339"/>
                    </a:cubicBezTo>
                    <a:cubicBezTo>
                      <a:pt x="152" y="333"/>
                      <a:pt x="153" y="326"/>
                      <a:pt x="150" y="319"/>
                    </a:cubicBezTo>
                    <a:cubicBezTo>
                      <a:pt x="146" y="315"/>
                      <a:pt x="141" y="311"/>
                      <a:pt x="135" y="311"/>
                    </a:cubicBezTo>
                    <a:cubicBezTo>
                      <a:pt x="127" y="311"/>
                      <a:pt x="116" y="310"/>
                      <a:pt x="111" y="319"/>
                    </a:cubicBezTo>
                    <a:cubicBezTo>
                      <a:pt x="109" y="322"/>
                      <a:pt x="111" y="327"/>
                      <a:pt x="107" y="328"/>
                    </a:cubicBezTo>
                    <a:cubicBezTo>
                      <a:pt x="100" y="323"/>
                      <a:pt x="91" y="323"/>
                      <a:pt x="83" y="324"/>
                    </a:cubicBezTo>
                    <a:cubicBezTo>
                      <a:pt x="76" y="328"/>
                      <a:pt x="66" y="328"/>
                      <a:pt x="62" y="337"/>
                    </a:cubicBezTo>
                    <a:cubicBezTo>
                      <a:pt x="70" y="340"/>
                      <a:pt x="77" y="347"/>
                      <a:pt x="80" y="354"/>
                    </a:cubicBezTo>
                    <a:cubicBezTo>
                      <a:pt x="84" y="366"/>
                      <a:pt x="98" y="368"/>
                      <a:pt x="110" y="368"/>
                    </a:cubicBezTo>
                    <a:cubicBezTo>
                      <a:pt x="115" y="368"/>
                      <a:pt x="118" y="363"/>
                      <a:pt x="124" y="364"/>
                    </a:cubicBezTo>
                    <a:cubicBezTo>
                      <a:pt x="131" y="371"/>
                      <a:pt x="131" y="371"/>
                      <a:pt x="131" y="371"/>
                    </a:cubicBezTo>
                    <a:cubicBezTo>
                      <a:pt x="143" y="374"/>
                      <a:pt x="152" y="369"/>
                      <a:pt x="162" y="362"/>
                    </a:cubicBezTo>
                    <a:cubicBezTo>
                      <a:pt x="170" y="370"/>
                      <a:pt x="178" y="375"/>
                      <a:pt x="185" y="384"/>
                    </a:cubicBezTo>
                    <a:cubicBezTo>
                      <a:pt x="187" y="393"/>
                      <a:pt x="176" y="399"/>
                      <a:pt x="169" y="403"/>
                    </a:cubicBezTo>
                    <a:cubicBezTo>
                      <a:pt x="168" y="405"/>
                      <a:pt x="164" y="410"/>
                      <a:pt x="161" y="408"/>
                    </a:cubicBezTo>
                    <a:cubicBezTo>
                      <a:pt x="156" y="402"/>
                      <a:pt x="149" y="399"/>
                      <a:pt x="142" y="397"/>
                    </a:cubicBezTo>
                    <a:cubicBezTo>
                      <a:pt x="133" y="397"/>
                      <a:pt x="123" y="400"/>
                      <a:pt x="115" y="403"/>
                    </a:cubicBezTo>
                    <a:cubicBezTo>
                      <a:pt x="108" y="399"/>
                      <a:pt x="101" y="400"/>
                      <a:pt x="94" y="404"/>
                    </a:cubicBezTo>
                    <a:cubicBezTo>
                      <a:pt x="82" y="413"/>
                      <a:pt x="82" y="430"/>
                      <a:pt x="67" y="437"/>
                    </a:cubicBezTo>
                    <a:close/>
                    <a:moveTo>
                      <a:pt x="114" y="480"/>
                    </a:moveTo>
                    <a:cubicBezTo>
                      <a:pt x="114" y="483"/>
                      <a:pt x="117" y="486"/>
                      <a:pt x="114" y="488"/>
                    </a:cubicBezTo>
                    <a:cubicBezTo>
                      <a:pt x="113" y="489"/>
                      <a:pt x="112" y="494"/>
                      <a:pt x="116" y="494"/>
                    </a:cubicBezTo>
                    <a:cubicBezTo>
                      <a:pt x="122" y="493"/>
                      <a:pt x="128" y="492"/>
                      <a:pt x="133" y="489"/>
                    </a:cubicBezTo>
                    <a:cubicBezTo>
                      <a:pt x="144" y="489"/>
                      <a:pt x="156" y="494"/>
                      <a:pt x="161" y="504"/>
                    </a:cubicBezTo>
                    <a:cubicBezTo>
                      <a:pt x="163" y="509"/>
                      <a:pt x="157" y="516"/>
                      <a:pt x="164" y="518"/>
                    </a:cubicBezTo>
                    <a:cubicBezTo>
                      <a:pt x="174" y="507"/>
                      <a:pt x="162" y="493"/>
                      <a:pt x="164" y="479"/>
                    </a:cubicBezTo>
                    <a:cubicBezTo>
                      <a:pt x="163" y="474"/>
                      <a:pt x="171" y="466"/>
                      <a:pt x="161" y="465"/>
                    </a:cubicBezTo>
                    <a:cubicBezTo>
                      <a:pt x="157" y="464"/>
                      <a:pt x="156" y="468"/>
                      <a:pt x="154" y="470"/>
                    </a:cubicBezTo>
                    <a:cubicBezTo>
                      <a:pt x="145" y="480"/>
                      <a:pt x="131" y="475"/>
                      <a:pt x="119" y="474"/>
                    </a:cubicBezTo>
                    <a:cubicBezTo>
                      <a:pt x="116" y="474"/>
                      <a:pt x="116" y="478"/>
                      <a:pt x="114" y="480"/>
                    </a:cubicBezTo>
                    <a:close/>
                    <a:moveTo>
                      <a:pt x="136" y="295"/>
                    </a:moveTo>
                    <a:cubicBezTo>
                      <a:pt x="134" y="295"/>
                      <a:pt x="134" y="297"/>
                      <a:pt x="133" y="299"/>
                    </a:cubicBezTo>
                    <a:cubicBezTo>
                      <a:pt x="147" y="304"/>
                      <a:pt x="147" y="304"/>
                      <a:pt x="147" y="304"/>
                    </a:cubicBezTo>
                    <a:cubicBezTo>
                      <a:pt x="152" y="307"/>
                      <a:pt x="156" y="312"/>
                      <a:pt x="160" y="316"/>
                    </a:cubicBezTo>
                    <a:cubicBezTo>
                      <a:pt x="169" y="310"/>
                      <a:pt x="177" y="302"/>
                      <a:pt x="188" y="301"/>
                    </a:cubicBezTo>
                    <a:cubicBezTo>
                      <a:pt x="190" y="297"/>
                      <a:pt x="187" y="293"/>
                      <a:pt x="186" y="290"/>
                    </a:cubicBezTo>
                    <a:cubicBezTo>
                      <a:pt x="185" y="275"/>
                      <a:pt x="193" y="257"/>
                      <a:pt x="181" y="244"/>
                    </a:cubicBezTo>
                    <a:cubicBezTo>
                      <a:pt x="177" y="242"/>
                      <a:pt x="175" y="242"/>
                      <a:pt x="171" y="243"/>
                    </a:cubicBezTo>
                    <a:cubicBezTo>
                      <a:pt x="162" y="248"/>
                      <a:pt x="163" y="260"/>
                      <a:pt x="164" y="269"/>
                    </a:cubicBezTo>
                    <a:cubicBezTo>
                      <a:pt x="162" y="273"/>
                      <a:pt x="162" y="273"/>
                      <a:pt x="162" y="273"/>
                    </a:cubicBezTo>
                    <a:cubicBezTo>
                      <a:pt x="156" y="280"/>
                      <a:pt x="147" y="280"/>
                      <a:pt x="137" y="279"/>
                    </a:cubicBezTo>
                    <a:cubicBezTo>
                      <a:pt x="137" y="280"/>
                      <a:pt x="137" y="280"/>
                      <a:pt x="137" y="280"/>
                    </a:cubicBezTo>
                    <a:cubicBezTo>
                      <a:pt x="143" y="282"/>
                      <a:pt x="150" y="286"/>
                      <a:pt x="157" y="285"/>
                    </a:cubicBezTo>
                    <a:cubicBezTo>
                      <a:pt x="161" y="285"/>
                      <a:pt x="164" y="282"/>
                      <a:pt x="166" y="278"/>
                    </a:cubicBezTo>
                    <a:cubicBezTo>
                      <a:pt x="168" y="273"/>
                      <a:pt x="170" y="266"/>
                      <a:pt x="170" y="260"/>
                    </a:cubicBezTo>
                    <a:cubicBezTo>
                      <a:pt x="171" y="256"/>
                      <a:pt x="169" y="249"/>
                      <a:pt x="176" y="250"/>
                    </a:cubicBezTo>
                    <a:cubicBezTo>
                      <a:pt x="182" y="258"/>
                      <a:pt x="182" y="270"/>
                      <a:pt x="179" y="281"/>
                    </a:cubicBezTo>
                    <a:cubicBezTo>
                      <a:pt x="177" y="286"/>
                      <a:pt x="182" y="293"/>
                      <a:pt x="176" y="297"/>
                    </a:cubicBezTo>
                    <a:cubicBezTo>
                      <a:pt x="170" y="298"/>
                      <a:pt x="165" y="305"/>
                      <a:pt x="157" y="306"/>
                    </a:cubicBezTo>
                    <a:cubicBezTo>
                      <a:pt x="153" y="298"/>
                      <a:pt x="143" y="297"/>
                      <a:pt x="136" y="295"/>
                    </a:cubicBezTo>
                    <a:close/>
                    <a:moveTo>
                      <a:pt x="236" y="207"/>
                    </a:moveTo>
                    <a:cubicBezTo>
                      <a:pt x="231" y="214"/>
                      <a:pt x="226" y="221"/>
                      <a:pt x="226" y="230"/>
                    </a:cubicBezTo>
                    <a:cubicBezTo>
                      <a:pt x="222" y="247"/>
                      <a:pt x="227" y="265"/>
                      <a:pt x="234" y="281"/>
                    </a:cubicBezTo>
                    <a:cubicBezTo>
                      <a:pt x="249" y="301"/>
                      <a:pt x="276" y="306"/>
                      <a:pt x="299" y="300"/>
                    </a:cubicBezTo>
                    <a:cubicBezTo>
                      <a:pt x="303" y="302"/>
                      <a:pt x="309" y="303"/>
                      <a:pt x="313" y="301"/>
                    </a:cubicBezTo>
                    <a:cubicBezTo>
                      <a:pt x="320" y="287"/>
                      <a:pt x="333" y="275"/>
                      <a:pt x="348" y="268"/>
                    </a:cubicBezTo>
                    <a:cubicBezTo>
                      <a:pt x="363" y="261"/>
                      <a:pt x="383" y="267"/>
                      <a:pt x="399" y="270"/>
                    </a:cubicBezTo>
                    <a:cubicBezTo>
                      <a:pt x="411" y="273"/>
                      <a:pt x="424" y="280"/>
                      <a:pt x="437" y="279"/>
                    </a:cubicBezTo>
                    <a:cubicBezTo>
                      <a:pt x="453" y="280"/>
                      <a:pt x="465" y="265"/>
                      <a:pt x="474" y="254"/>
                    </a:cubicBezTo>
                    <a:cubicBezTo>
                      <a:pt x="475" y="241"/>
                      <a:pt x="483" y="228"/>
                      <a:pt x="475" y="216"/>
                    </a:cubicBezTo>
                    <a:cubicBezTo>
                      <a:pt x="475" y="215"/>
                      <a:pt x="473" y="214"/>
                      <a:pt x="475" y="213"/>
                    </a:cubicBezTo>
                    <a:cubicBezTo>
                      <a:pt x="488" y="205"/>
                      <a:pt x="493" y="190"/>
                      <a:pt x="497" y="177"/>
                    </a:cubicBezTo>
                    <a:cubicBezTo>
                      <a:pt x="498" y="169"/>
                      <a:pt x="496" y="163"/>
                      <a:pt x="493" y="157"/>
                    </a:cubicBezTo>
                    <a:cubicBezTo>
                      <a:pt x="484" y="134"/>
                      <a:pt x="458" y="126"/>
                      <a:pt x="442" y="106"/>
                    </a:cubicBezTo>
                    <a:cubicBezTo>
                      <a:pt x="432" y="93"/>
                      <a:pt x="431" y="76"/>
                      <a:pt x="434" y="59"/>
                    </a:cubicBezTo>
                    <a:cubicBezTo>
                      <a:pt x="427" y="53"/>
                      <a:pt x="419" y="59"/>
                      <a:pt x="411" y="59"/>
                    </a:cubicBezTo>
                    <a:cubicBezTo>
                      <a:pt x="396" y="64"/>
                      <a:pt x="378" y="76"/>
                      <a:pt x="374" y="93"/>
                    </a:cubicBezTo>
                    <a:cubicBezTo>
                      <a:pt x="370" y="100"/>
                      <a:pt x="374" y="109"/>
                      <a:pt x="375" y="117"/>
                    </a:cubicBezTo>
                    <a:cubicBezTo>
                      <a:pt x="366" y="123"/>
                      <a:pt x="363" y="133"/>
                      <a:pt x="359" y="143"/>
                    </a:cubicBezTo>
                    <a:cubicBezTo>
                      <a:pt x="360" y="149"/>
                      <a:pt x="360" y="156"/>
                      <a:pt x="363" y="163"/>
                    </a:cubicBezTo>
                    <a:cubicBezTo>
                      <a:pt x="364" y="168"/>
                      <a:pt x="370" y="168"/>
                      <a:pt x="374" y="170"/>
                    </a:cubicBezTo>
                    <a:cubicBezTo>
                      <a:pt x="378" y="173"/>
                      <a:pt x="375" y="178"/>
                      <a:pt x="375" y="181"/>
                    </a:cubicBezTo>
                    <a:cubicBezTo>
                      <a:pt x="375" y="192"/>
                      <a:pt x="379" y="203"/>
                      <a:pt x="390" y="208"/>
                    </a:cubicBezTo>
                    <a:cubicBezTo>
                      <a:pt x="397" y="208"/>
                      <a:pt x="404" y="208"/>
                      <a:pt x="409" y="202"/>
                    </a:cubicBezTo>
                    <a:cubicBezTo>
                      <a:pt x="412" y="198"/>
                      <a:pt x="415" y="192"/>
                      <a:pt x="414" y="186"/>
                    </a:cubicBezTo>
                    <a:cubicBezTo>
                      <a:pt x="411" y="184"/>
                      <a:pt x="406" y="186"/>
                      <a:pt x="403" y="187"/>
                    </a:cubicBezTo>
                    <a:cubicBezTo>
                      <a:pt x="394" y="185"/>
                      <a:pt x="385" y="179"/>
                      <a:pt x="381" y="171"/>
                    </a:cubicBezTo>
                    <a:cubicBezTo>
                      <a:pt x="375" y="157"/>
                      <a:pt x="383" y="142"/>
                      <a:pt x="393" y="133"/>
                    </a:cubicBezTo>
                    <a:cubicBezTo>
                      <a:pt x="408" y="123"/>
                      <a:pt x="429" y="123"/>
                      <a:pt x="443" y="133"/>
                    </a:cubicBezTo>
                    <a:cubicBezTo>
                      <a:pt x="458" y="145"/>
                      <a:pt x="464" y="164"/>
                      <a:pt x="467" y="182"/>
                    </a:cubicBezTo>
                    <a:cubicBezTo>
                      <a:pt x="467" y="208"/>
                      <a:pt x="456" y="235"/>
                      <a:pt x="432" y="251"/>
                    </a:cubicBezTo>
                    <a:cubicBezTo>
                      <a:pt x="417" y="261"/>
                      <a:pt x="403" y="259"/>
                      <a:pt x="385" y="261"/>
                    </a:cubicBezTo>
                    <a:cubicBezTo>
                      <a:pt x="366" y="257"/>
                      <a:pt x="351" y="242"/>
                      <a:pt x="341" y="227"/>
                    </a:cubicBezTo>
                    <a:cubicBezTo>
                      <a:pt x="336" y="234"/>
                      <a:pt x="334" y="242"/>
                      <a:pt x="327" y="247"/>
                    </a:cubicBezTo>
                    <a:cubicBezTo>
                      <a:pt x="319" y="255"/>
                      <a:pt x="309" y="262"/>
                      <a:pt x="298" y="258"/>
                    </a:cubicBezTo>
                    <a:cubicBezTo>
                      <a:pt x="295" y="257"/>
                      <a:pt x="293" y="255"/>
                      <a:pt x="290" y="257"/>
                    </a:cubicBezTo>
                    <a:cubicBezTo>
                      <a:pt x="285" y="264"/>
                      <a:pt x="276" y="264"/>
                      <a:pt x="270" y="267"/>
                    </a:cubicBezTo>
                    <a:cubicBezTo>
                      <a:pt x="262" y="269"/>
                      <a:pt x="256" y="266"/>
                      <a:pt x="251" y="261"/>
                    </a:cubicBezTo>
                    <a:cubicBezTo>
                      <a:pt x="244" y="254"/>
                      <a:pt x="241" y="242"/>
                      <a:pt x="244" y="231"/>
                    </a:cubicBezTo>
                    <a:cubicBezTo>
                      <a:pt x="244" y="224"/>
                      <a:pt x="253" y="226"/>
                      <a:pt x="256" y="220"/>
                    </a:cubicBezTo>
                    <a:cubicBezTo>
                      <a:pt x="258" y="216"/>
                      <a:pt x="257" y="211"/>
                      <a:pt x="253" y="207"/>
                    </a:cubicBezTo>
                    <a:cubicBezTo>
                      <a:pt x="248" y="204"/>
                      <a:pt x="242" y="205"/>
                      <a:pt x="236" y="207"/>
                    </a:cubicBezTo>
                    <a:close/>
                    <a:moveTo>
                      <a:pt x="226" y="510"/>
                    </a:moveTo>
                    <a:cubicBezTo>
                      <a:pt x="225" y="518"/>
                      <a:pt x="225" y="518"/>
                      <a:pt x="225" y="518"/>
                    </a:cubicBezTo>
                    <a:cubicBezTo>
                      <a:pt x="227" y="534"/>
                      <a:pt x="227" y="553"/>
                      <a:pt x="245" y="558"/>
                    </a:cubicBezTo>
                    <a:cubicBezTo>
                      <a:pt x="250" y="561"/>
                      <a:pt x="254" y="556"/>
                      <a:pt x="257" y="552"/>
                    </a:cubicBezTo>
                    <a:cubicBezTo>
                      <a:pt x="258" y="550"/>
                      <a:pt x="260" y="546"/>
                      <a:pt x="258" y="544"/>
                    </a:cubicBezTo>
                    <a:cubicBezTo>
                      <a:pt x="252" y="540"/>
                      <a:pt x="247" y="538"/>
                      <a:pt x="239" y="538"/>
                    </a:cubicBezTo>
                    <a:cubicBezTo>
                      <a:pt x="233" y="533"/>
                      <a:pt x="230" y="524"/>
                      <a:pt x="231" y="514"/>
                    </a:cubicBezTo>
                    <a:cubicBezTo>
                      <a:pt x="234" y="505"/>
                      <a:pt x="240" y="495"/>
                      <a:pt x="249" y="490"/>
                    </a:cubicBezTo>
                    <a:cubicBezTo>
                      <a:pt x="251" y="489"/>
                      <a:pt x="254" y="490"/>
                      <a:pt x="256" y="488"/>
                    </a:cubicBezTo>
                    <a:cubicBezTo>
                      <a:pt x="265" y="488"/>
                      <a:pt x="271" y="485"/>
                      <a:pt x="279" y="489"/>
                    </a:cubicBezTo>
                    <a:cubicBezTo>
                      <a:pt x="286" y="491"/>
                      <a:pt x="292" y="497"/>
                      <a:pt x="299" y="501"/>
                    </a:cubicBezTo>
                    <a:cubicBezTo>
                      <a:pt x="301" y="503"/>
                      <a:pt x="299" y="507"/>
                      <a:pt x="303" y="508"/>
                    </a:cubicBezTo>
                    <a:cubicBezTo>
                      <a:pt x="312" y="504"/>
                      <a:pt x="320" y="511"/>
                      <a:pt x="329" y="514"/>
                    </a:cubicBezTo>
                    <a:cubicBezTo>
                      <a:pt x="336" y="520"/>
                      <a:pt x="340" y="529"/>
                      <a:pt x="342" y="537"/>
                    </a:cubicBezTo>
                    <a:cubicBezTo>
                      <a:pt x="345" y="538"/>
                      <a:pt x="345" y="538"/>
                      <a:pt x="345" y="538"/>
                    </a:cubicBezTo>
                    <a:cubicBezTo>
                      <a:pt x="350" y="532"/>
                      <a:pt x="354" y="525"/>
                      <a:pt x="361" y="521"/>
                    </a:cubicBezTo>
                    <a:cubicBezTo>
                      <a:pt x="365" y="517"/>
                      <a:pt x="374" y="519"/>
                      <a:pt x="372" y="511"/>
                    </a:cubicBezTo>
                    <a:cubicBezTo>
                      <a:pt x="368" y="508"/>
                      <a:pt x="365" y="514"/>
                      <a:pt x="361" y="514"/>
                    </a:cubicBezTo>
                    <a:cubicBezTo>
                      <a:pt x="329" y="505"/>
                      <a:pt x="329" y="505"/>
                      <a:pt x="329" y="505"/>
                    </a:cubicBezTo>
                    <a:cubicBezTo>
                      <a:pt x="316" y="500"/>
                      <a:pt x="308" y="488"/>
                      <a:pt x="298" y="479"/>
                    </a:cubicBezTo>
                    <a:cubicBezTo>
                      <a:pt x="280" y="473"/>
                      <a:pt x="264" y="480"/>
                      <a:pt x="247" y="484"/>
                    </a:cubicBezTo>
                    <a:cubicBezTo>
                      <a:pt x="237" y="489"/>
                      <a:pt x="231" y="500"/>
                      <a:pt x="226" y="510"/>
                    </a:cubicBezTo>
                    <a:close/>
                    <a:moveTo>
                      <a:pt x="244" y="208"/>
                    </a:moveTo>
                    <a:cubicBezTo>
                      <a:pt x="229" y="221"/>
                      <a:pt x="232" y="239"/>
                      <a:pt x="232" y="256"/>
                    </a:cubicBezTo>
                    <a:cubicBezTo>
                      <a:pt x="237" y="275"/>
                      <a:pt x="253" y="288"/>
                      <a:pt x="270" y="293"/>
                    </a:cubicBezTo>
                    <a:cubicBezTo>
                      <a:pt x="282" y="295"/>
                      <a:pt x="295" y="296"/>
                      <a:pt x="308" y="295"/>
                    </a:cubicBezTo>
                    <a:cubicBezTo>
                      <a:pt x="310" y="292"/>
                      <a:pt x="312" y="292"/>
                      <a:pt x="313" y="289"/>
                    </a:cubicBezTo>
                    <a:cubicBezTo>
                      <a:pt x="322" y="277"/>
                      <a:pt x="334" y="266"/>
                      <a:pt x="348" y="260"/>
                    </a:cubicBezTo>
                    <a:cubicBezTo>
                      <a:pt x="350" y="257"/>
                      <a:pt x="357" y="261"/>
                      <a:pt x="358" y="256"/>
                    </a:cubicBezTo>
                    <a:cubicBezTo>
                      <a:pt x="352" y="252"/>
                      <a:pt x="349" y="246"/>
                      <a:pt x="345" y="240"/>
                    </a:cubicBezTo>
                    <a:cubicBezTo>
                      <a:pt x="342" y="240"/>
                      <a:pt x="342" y="240"/>
                      <a:pt x="342" y="240"/>
                    </a:cubicBezTo>
                    <a:cubicBezTo>
                      <a:pt x="333" y="250"/>
                      <a:pt x="321" y="260"/>
                      <a:pt x="305" y="260"/>
                    </a:cubicBezTo>
                    <a:cubicBezTo>
                      <a:pt x="301" y="261"/>
                      <a:pt x="297" y="259"/>
                      <a:pt x="294" y="261"/>
                    </a:cubicBezTo>
                    <a:cubicBezTo>
                      <a:pt x="290" y="271"/>
                      <a:pt x="278" y="272"/>
                      <a:pt x="268" y="273"/>
                    </a:cubicBezTo>
                    <a:cubicBezTo>
                      <a:pt x="255" y="273"/>
                      <a:pt x="243" y="264"/>
                      <a:pt x="238" y="252"/>
                    </a:cubicBezTo>
                    <a:cubicBezTo>
                      <a:pt x="238" y="228"/>
                      <a:pt x="238" y="228"/>
                      <a:pt x="238" y="228"/>
                    </a:cubicBezTo>
                    <a:cubicBezTo>
                      <a:pt x="238" y="223"/>
                      <a:pt x="244" y="224"/>
                      <a:pt x="246" y="220"/>
                    </a:cubicBezTo>
                    <a:cubicBezTo>
                      <a:pt x="249" y="216"/>
                      <a:pt x="253" y="213"/>
                      <a:pt x="249" y="209"/>
                    </a:cubicBezTo>
                    <a:cubicBezTo>
                      <a:pt x="247" y="207"/>
                      <a:pt x="246" y="208"/>
                      <a:pt x="244" y="208"/>
                    </a:cubicBezTo>
                    <a:close/>
                    <a:moveTo>
                      <a:pt x="254" y="375"/>
                    </a:moveTo>
                    <a:cubicBezTo>
                      <a:pt x="236" y="384"/>
                      <a:pt x="236" y="384"/>
                      <a:pt x="236" y="384"/>
                    </a:cubicBezTo>
                    <a:cubicBezTo>
                      <a:pt x="235" y="386"/>
                      <a:pt x="234" y="387"/>
                      <a:pt x="236" y="389"/>
                    </a:cubicBezTo>
                    <a:cubicBezTo>
                      <a:pt x="249" y="393"/>
                      <a:pt x="262" y="401"/>
                      <a:pt x="267" y="414"/>
                    </a:cubicBezTo>
                    <a:cubicBezTo>
                      <a:pt x="269" y="422"/>
                      <a:pt x="263" y="432"/>
                      <a:pt x="273" y="437"/>
                    </a:cubicBezTo>
                    <a:cubicBezTo>
                      <a:pt x="284" y="436"/>
                      <a:pt x="296" y="431"/>
                      <a:pt x="308" y="434"/>
                    </a:cubicBezTo>
                    <a:cubicBezTo>
                      <a:pt x="313" y="418"/>
                      <a:pt x="323" y="397"/>
                      <a:pt x="343" y="393"/>
                    </a:cubicBezTo>
                    <a:cubicBezTo>
                      <a:pt x="353" y="391"/>
                      <a:pt x="364" y="392"/>
                      <a:pt x="372" y="389"/>
                    </a:cubicBezTo>
                    <a:cubicBezTo>
                      <a:pt x="387" y="389"/>
                      <a:pt x="395" y="403"/>
                      <a:pt x="400" y="414"/>
                    </a:cubicBezTo>
                    <a:cubicBezTo>
                      <a:pt x="402" y="422"/>
                      <a:pt x="402" y="432"/>
                      <a:pt x="395" y="438"/>
                    </a:cubicBezTo>
                    <a:cubicBezTo>
                      <a:pt x="389" y="441"/>
                      <a:pt x="382" y="441"/>
                      <a:pt x="374" y="440"/>
                    </a:cubicBezTo>
                    <a:cubicBezTo>
                      <a:pt x="364" y="436"/>
                      <a:pt x="363" y="419"/>
                      <a:pt x="349" y="423"/>
                    </a:cubicBezTo>
                    <a:cubicBezTo>
                      <a:pt x="344" y="426"/>
                      <a:pt x="339" y="428"/>
                      <a:pt x="336" y="434"/>
                    </a:cubicBezTo>
                    <a:cubicBezTo>
                      <a:pt x="331" y="440"/>
                      <a:pt x="335" y="448"/>
                      <a:pt x="338" y="454"/>
                    </a:cubicBezTo>
                    <a:cubicBezTo>
                      <a:pt x="345" y="465"/>
                      <a:pt x="357" y="472"/>
                      <a:pt x="369" y="475"/>
                    </a:cubicBezTo>
                    <a:cubicBezTo>
                      <a:pt x="385" y="475"/>
                      <a:pt x="400" y="475"/>
                      <a:pt x="412" y="464"/>
                    </a:cubicBezTo>
                    <a:cubicBezTo>
                      <a:pt x="422" y="459"/>
                      <a:pt x="427" y="449"/>
                      <a:pt x="432" y="441"/>
                    </a:cubicBezTo>
                    <a:cubicBezTo>
                      <a:pt x="441" y="441"/>
                      <a:pt x="448" y="434"/>
                      <a:pt x="455" y="431"/>
                    </a:cubicBezTo>
                    <a:cubicBezTo>
                      <a:pt x="473" y="418"/>
                      <a:pt x="475" y="396"/>
                      <a:pt x="472" y="376"/>
                    </a:cubicBezTo>
                    <a:cubicBezTo>
                      <a:pt x="472" y="361"/>
                      <a:pt x="460" y="351"/>
                      <a:pt x="452" y="340"/>
                    </a:cubicBezTo>
                    <a:cubicBezTo>
                      <a:pt x="443" y="333"/>
                      <a:pt x="430" y="332"/>
                      <a:pt x="420" y="327"/>
                    </a:cubicBezTo>
                    <a:cubicBezTo>
                      <a:pt x="412" y="316"/>
                      <a:pt x="412" y="316"/>
                      <a:pt x="412" y="316"/>
                    </a:cubicBezTo>
                    <a:cubicBezTo>
                      <a:pt x="401" y="302"/>
                      <a:pt x="381" y="301"/>
                      <a:pt x="365" y="306"/>
                    </a:cubicBezTo>
                    <a:cubicBezTo>
                      <a:pt x="357" y="310"/>
                      <a:pt x="348" y="315"/>
                      <a:pt x="344" y="324"/>
                    </a:cubicBezTo>
                    <a:cubicBezTo>
                      <a:pt x="343" y="330"/>
                      <a:pt x="345" y="336"/>
                      <a:pt x="347" y="342"/>
                    </a:cubicBezTo>
                    <a:cubicBezTo>
                      <a:pt x="349" y="348"/>
                      <a:pt x="357" y="346"/>
                      <a:pt x="362" y="349"/>
                    </a:cubicBezTo>
                    <a:cubicBezTo>
                      <a:pt x="364" y="346"/>
                      <a:pt x="366" y="341"/>
                      <a:pt x="370" y="341"/>
                    </a:cubicBezTo>
                    <a:cubicBezTo>
                      <a:pt x="376" y="338"/>
                      <a:pt x="382" y="340"/>
                      <a:pt x="387" y="343"/>
                    </a:cubicBezTo>
                    <a:cubicBezTo>
                      <a:pt x="394" y="346"/>
                      <a:pt x="395" y="353"/>
                      <a:pt x="397" y="360"/>
                    </a:cubicBezTo>
                    <a:cubicBezTo>
                      <a:pt x="397" y="367"/>
                      <a:pt x="392" y="373"/>
                      <a:pt x="386" y="377"/>
                    </a:cubicBezTo>
                    <a:cubicBezTo>
                      <a:pt x="379" y="380"/>
                      <a:pt x="371" y="384"/>
                      <a:pt x="364" y="382"/>
                    </a:cubicBezTo>
                    <a:cubicBezTo>
                      <a:pt x="346" y="387"/>
                      <a:pt x="330" y="378"/>
                      <a:pt x="320" y="363"/>
                    </a:cubicBezTo>
                    <a:cubicBezTo>
                      <a:pt x="316" y="357"/>
                      <a:pt x="315" y="350"/>
                      <a:pt x="310" y="344"/>
                    </a:cubicBezTo>
                    <a:cubicBezTo>
                      <a:pt x="296" y="344"/>
                      <a:pt x="284" y="343"/>
                      <a:pt x="271" y="338"/>
                    </a:cubicBezTo>
                    <a:cubicBezTo>
                      <a:pt x="269" y="340"/>
                      <a:pt x="269" y="340"/>
                      <a:pt x="269" y="340"/>
                    </a:cubicBezTo>
                    <a:cubicBezTo>
                      <a:pt x="265" y="352"/>
                      <a:pt x="264" y="367"/>
                      <a:pt x="254" y="375"/>
                    </a:cubicBezTo>
                    <a:close/>
                    <a:moveTo>
                      <a:pt x="267" y="374"/>
                    </a:moveTo>
                    <a:cubicBezTo>
                      <a:pt x="262" y="379"/>
                      <a:pt x="256" y="382"/>
                      <a:pt x="252" y="387"/>
                    </a:cubicBezTo>
                    <a:cubicBezTo>
                      <a:pt x="267" y="396"/>
                      <a:pt x="275" y="411"/>
                      <a:pt x="277" y="427"/>
                    </a:cubicBezTo>
                    <a:cubicBezTo>
                      <a:pt x="284" y="428"/>
                      <a:pt x="293" y="425"/>
                      <a:pt x="300" y="425"/>
                    </a:cubicBezTo>
                    <a:cubicBezTo>
                      <a:pt x="303" y="423"/>
                      <a:pt x="303" y="419"/>
                      <a:pt x="306" y="417"/>
                    </a:cubicBezTo>
                    <a:cubicBezTo>
                      <a:pt x="312" y="405"/>
                      <a:pt x="321" y="396"/>
                      <a:pt x="331" y="387"/>
                    </a:cubicBezTo>
                    <a:cubicBezTo>
                      <a:pt x="327" y="381"/>
                      <a:pt x="319" y="377"/>
                      <a:pt x="315" y="371"/>
                    </a:cubicBezTo>
                    <a:cubicBezTo>
                      <a:pt x="311" y="364"/>
                      <a:pt x="309" y="357"/>
                      <a:pt x="304" y="353"/>
                    </a:cubicBezTo>
                    <a:cubicBezTo>
                      <a:pt x="294" y="353"/>
                      <a:pt x="284" y="350"/>
                      <a:pt x="274" y="349"/>
                    </a:cubicBezTo>
                    <a:cubicBezTo>
                      <a:pt x="272" y="357"/>
                      <a:pt x="271" y="366"/>
                      <a:pt x="267" y="374"/>
                    </a:cubicBezTo>
                    <a:close/>
                    <a:moveTo>
                      <a:pt x="267" y="140"/>
                    </a:moveTo>
                    <a:cubicBezTo>
                      <a:pt x="277" y="143"/>
                      <a:pt x="289" y="145"/>
                      <a:pt x="296" y="134"/>
                    </a:cubicBezTo>
                    <a:cubicBezTo>
                      <a:pt x="303" y="128"/>
                      <a:pt x="302" y="118"/>
                      <a:pt x="308" y="112"/>
                    </a:cubicBezTo>
                    <a:cubicBezTo>
                      <a:pt x="310" y="111"/>
                      <a:pt x="312" y="114"/>
                      <a:pt x="312" y="115"/>
                    </a:cubicBezTo>
                    <a:cubicBezTo>
                      <a:pt x="310" y="129"/>
                      <a:pt x="305" y="143"/>
                      <a:pt x="308" y="156"/>
                    </a:cubicBezTo>
                    <a:cubicBezTo>
                      <a:pt x="309" y="163"/>
                      <a:pt x="314" y="169"/>
                      <a:pt x="312" y="176"/>
                    </a:cubicBezTo>
                    <a:cubicBezTo>
                      <a:pt x="309" y="177"/>
                      <a:pt x="306" y="178"/>
                      <a:pt x="304" y="175"/>
                    </a:cubicBezTo>
                    <a:cubicBezTo>
                      <a:pt x="297" y="157"/>
                      <a:pt x="279" y="155"/>
                      <a:pt x="263" y="152"/>
                    </a:cubicBezTo>
                    <a:cubicBezTo>
                      <a:pt x="258" y="149"/>
                      <a:pt x="261" y="140"/>
                      <a:pt x="267" y="140"/>
                    </a:cubicBezTo>
                    <a:close/>
                    <a:moveTo>
                      <a:pt x="264" y="384"/>
                    </a:moveTo>
                    <a:cubicBezTo>
                      <a:pt x="262" y="388"/>
                      <a:pt x="267" y="391"/>
                      <a:pt x="269" y="392"/>
                    </a:cubicBezTo>
                    <a:cubicBezTo>
                      <a:pt x="277" y="399"/>
                      <a:pt x="280" y="409"/>
                      <a:pt x="282" y="419"/>
                    </a:cubicBezTo>
                    <a:cubicBezTo>
                      <a:pt x="285" y="420"/>
                      <a:pt x="291" y="419"/>
                      <a:pt x="295" y="418"/>
                    </a:cubicBezTo>
                    <a:cubicBezTo>
                      <a:pt x="296" y="412"/>
                      <a:pt x="301" y="406"/>
                      <a:pt x="306" y="401"/>
                    </a:cubicBezTo>
                    <a:cubicBezTo>
                      <a:pt x="310" y="397"/>
                      <a:pt x="317" y="394"/>
                      <a:pt x="318" y="388"/>
                    </a:cubicBezTo>
                    <a:cubicBezTo>
                      <a:pt x="309" y="379"/>
                      <a:pt x="304" y="368"/>
                      <a:pt x="300" y="358"/>
                    </a:cubicBezTo>
                    <a:cubicBezTo>
                      <a:pt x="294" y="357"/>
                      <a:pt x="285" y="354"/>
                      <a:pt x="279" y="358"/>
                    </a:cubicBezTo>
                    <a:cubicBezTo>
                      <a:pt x="277" y="367"/>
                      <a:pt x="273" y="378"/>
                      <a:pt x="264" y="384"/>
                    </a:cubicBezTo>
                    <a:close/>
                    <a:moveTo>
                      <a:pt x="280" y="616"/>
                    </a:moveTo>
                    <a:cubicBezTo>
                      <a:pt x="275" y="618"/>
                      <a:pt x="269" y="617"/>
                      <a:pt x="265" y="622"/>
                    </a:cubicBezTo>
                    <a:cubicBezTo>
                      <a:pt x="265" y="624"/>
                      <a:pt x="265" y="626"/>
                      <a:pt x="266" y="627"/>
                    </a:cubicBezTo>
                    <a:cubicBezTo>
                      <a:pt x="274" y="629"/>
                      <a:pt x="280" y="625"/>
                      <a:pt x="287" y="624"/>
                    </a:cubicBezTo>
                    <a:cubicBezTo>
                      <a:pt x="300" y="625"/>
                      <a:pt x="305" y="638"/>
                      <a:pt x="307" y="648"/>
                    </a:cubicBezTo>
                    <a:cubicBezTo>
                      <a:pt x="310" y="650"/>
                      <a:pt x="311" y="647"/>
                      <a:pt x="314" y="647"/>
                    </a:cubicBezTo>
                    <a:cubicBezTo>
                      <a:pt x="317" y="645"/>
                      <a:pt x="319" y="641"/>
                      <a:pt x="319" y="637"/>
                    </a:cubicBezTo>
                    <a:cubicBezTo>
                      <a:pt x="312" y="627"/>
                      <a:pt x="308" y="613"/>
                      <a:pt x="311" y="601"/>
                    </a:cubicBezTo>
                    <a:cubicBezTo>
                      <a:pt x="312" y="599"/>
                      <a:pt x="309" y="597"/>
                      <a:pt x="307" y="597"/>
                    </a:cubicBezTo>
                    <a:cubicBezTo>
                      <a:pt x="301" y="609"/>
                      <a:pt x="289" y="610"/>
                      <a:pt x="280" y="616"/>
                    </a:cubicBezTo>
                    <a:close/>
                    <a:moveTo>
                      <a:pt x="352" y="430"/>
                    </a:moveTo>
                    <a:cubicBezTo>
                      <a:pt x="346" y="432"/>
                      <a:pt x="339" y="440"/>
                      <a:pt x="343" y="448"/>
                    </a:cubicBezTo>
                    <a:cubicBezTo>
                      <a:pt x="349" y="454"/>
                      <a:pt x="354" y="464"/>
                      <a:pt x="363" y="466"/>
                    </a:cubicBezTo>
                    <a:cubicBezTo>
                      <a:pt x="384" y="472"/>
                      <a:pt x="407" y="464"/>
                      <a:pt x="420" y="447"/>
                    </a:cubicBezTo>
                    <a:cubicBezTo>
                      <a:pt x="423" y="443"/>
                      <a:pt x="421" y="437"/>
                      <a:pt x="425" y="434"/>
                    </a:cubicBezTo>
                    <a:cubicBezTo>
                      <a:pt x="432" y="432"/>
                      <a:pt x="441" y="432"/>
                      <a:pt x="447" y="426"/>
                    </a:cubicBezTo>
                    <a:cubicBezTo>
                      <a:pt x="466" y="414"/>
                      <a:pt x="466" y="388"/>
                      <a:pt x="463" y="369"/>
                    </a:cubicBezTo>
                    <a:cubicBezTo>
                      <a:pt x="457" y="359"/>
                      <a:pt x="450" y="347"/>
                      <a:pt x="439" y="342"/>
                    </a:cubicBezTo>
                    <a:cubicBezTo>
                      <a:pt x="431" y="336"/>
                      <a:pt x="422" y="340"/>
                      <a:pt x="415" y="336"/>
                    </a:cubicBezTo>
                    <a:cubicBezTo>
                      <a:pt x="410" y="326"/>
                      <a:pt x="404" y="317"/>
                      <a:pt x="394" y="313"/>
                    </a:cubicBezTo>
                    <a:cubicBezTo>
                      <a:pt x="379" y="308"/>
                      <a:pt x="364" y="314"/>
                      <a:pt x="354" y="323"/>
                    </a:cubicBezTo>
                    <a:cubicBezTo>
                      <a:pt x="351" y="328"/>
                      <a:pt x="351" y="335"/>
                      <a:pt x="354" y="338"/>
                    </a:cubicBezTo>
                    <a:cubicBezTo>
                      <a:pt x="355" y="339"/>
                      <a:pt x="356" y="339"/>
                      <a:pt x="358" y="338"/>
                    </a:cubicBezTo>
                    <a:cubicBezTo>
                      <a:pt x="361" y="335"/>
                      <a:pt x="366" y="333"/>
                      <a:pt x="370" y="331"/>
                    </a:cubicBezTo>
                    <a:cubicBezTo>
                      <a:pt x="382" y="328"/>
                      <a:pt x="395" y="333"/>
                      <a:pt x="402" y="343"/>
                    </a:cubicBezTo>
                    <a:cubicBezTo>
                      <a:pt x="410" y="348"/>
                      <a:pt x="401" y="362"/>
                      <a:pt x="411" y="365"/>
                    </a:cubicBezTo>
                    <a:cubicBezTo>
                      <a:pt x="411" y="358"/>
                      <a:pt x="414" y="352"/>
                      <a:pt x="412" y="346"/>
                    </a:cubicBezTo>
                    <a:cubicBezTo>
                      <a:pt x="414" y="343"/>
                      <a:pt x="416" y="347"/>
                      <a:pt x="419" y="346"/>
                    </a:cubicBezTo>
                    <a:cubicBezTo>
                      <a:pt x="434" y="348"/>
                      <a:pt x="449" y="357"/>
                      <a:pt x="456" y="372"/>
                    </a:cubicBezTo>
                    <a:cubicBezTo>
                      <a:pt x="461" y="387"/>
                      <a:pt x="460" y="403"/>
                      <a:pt x="450" y="416"/>
                    </a:cubicBezTo>
                    <a:cubicBezTo>
                      <a:pt x="443" y="423"/>
                      <a:pt x="431" y="427"/>
                      <a:pt x="421" y="424"/>
                    </a:cubicBezTo>
                    <a:cubicBezTo>
                      <a:pt x="420" y="422"/>
                      <a:pt x="414" y="419"/>
                      <a:pt x="417" y="416"/>
                    </a:cubicBezTo>
                    <a:cubicBezTo>
                      <a:pt x="424" y="415"/>
                      <a:pt x="430" y="412"/>
                      <a:pt x="435" y="409"/>
                    </a:cubicBezTo>
                    <a:cubicBezTo>
                      <a:pt x="440" y="404"/>
                      <a:pt x="446" y="400"/>
                      <a:pt x="447" y="393"/>
                    </a:cubicBezTo>
                    <a:cubicBezTo>
                      <a:pt x="442" y="382"/>
                      <a:pt x="433" y="373"/>
                      <a:pt x="422" y="366"/>
                    </a:cubicBezTo>
                    <a:cubicBezTo>
                      <a:pt x="420" y="366"/>
                      <a:pt x="416" y="365"/>
                      <a:pt x="415" y="367"/>
                    </a:cubicBezTo>
                    <a:cubicBezTo>
                      <a:pt x="422" y="373"/>
                      <a:pt x="430" y="381"/>
                      <a:pt x="437" y="388"/>
                    </a:cubicBezTo>
                    <a:cubicBezTo>
                      <a:pt x="441" y="399"/>
                      <a:pt x="425" y="402"/>
                      <a:pt x="420" y="409"/>
                    </a:cubicBezTo>
                    <a:cubicBezTo>
                      <a:pt x="416" y="408"/>
                      <a:pt x="412" y="409"/>
                      <a:pt x="409" y="412"/>
                    </a:cubicBezTo>
                    <a:cubicBezTo>
                      <a:pt x="410" y="421"/>
                      <a:pt x="411" y="432"/>
                      <a:pt x="405" y="439"/>
                    </a:cubicBezTo>
                    <a:cubicBezTo>
                      <a:pt x="400" y="448"/>
                      <a:pt x="389" y="447"/>
                      <a:pt x="381" y="449"/>
                    </a:cubicBezTo>
                    <a:cubicBezTo>
                      <a:pt x="375" y="448"/>
                      <a:pt x="368" y="446"/>
                      <a:pt x="364" y="441"/>
                    </a:cubicBezTo>
                    <a:cubicBezTo>
                      <a:pt x="358" y="438"/>
                      <a:pt x="359" y="431"/>
                      <a:pt x="352" y="430"/>
                    </a:cubicBezTo>
                    <a:close/>
                    <a:moveTo>
                      <a:pt x="384" y="118"/>
                    </a:moveTo>
                    <a:cubicBezTo>
                      <a:pt x="384" y="109"/>
                      <a:pt x="378" y="102"/>
                      <a:pt x="381" y="93"/>
                    </a:cubicBezTo>
                    <a:cubicBezTo>
                      <a:pt x="388" y="76"/>
                      <a:pt x="405" y="65"/>
                      <a:pt x="424" y="64"/>
                    </a:cubicBezTo>
                    <a:cubicBezTo>
                      <a:pt x="430" y="67"/>
                      <a:pt x="423" y="72"/>
                      <a:pt x="424" y="76"/>
                    </a:cubicBezTo>
                    <a:cubicBezTo>
                      <a:pt x="420" y="94"/>
                      <a:pt x="431" y="110"/>
                      <a:pt x="445" y="120"/>
                    </a:cubicBezTo>
                    <a:cubicBezTo>
                      <a:pt x="446" y="123"/>
                      <a:pt x="444" y="122"/>
                      <a:pt x="442" y="122"/>
                    </a:cubicBezTo>
                    <a:cubicBezTo>
                      <a:pt x="439" y="122"/>
                      <a:pt x="435" y="119"/>
                      <a:pt x="432" y="118"/>
                    </a:cubicBezTo>
                    <a:cubicBezTo>
                      <a:pt x="413" y="116"/>
                      <a:pt x="392" y="117"/>
                      <a:pt x="379" y="134"/>
                    </a:cubicBezTo>
                    <a:cubicBezTo>
                      <a:pt x="378" y="142"/>
                      <a:pt x="374" y="148"/>
                      <a:pt x="373" y="155"/>
                    </a:cubicBezTo>
                    <a:cubicBezTo>
                      <a:pt x="371" y="158"/>
                      <a:pt x="369" y="154"/>
                      <a:pt x="369" y="153"/>
                    </a:cubicBezTo>
                    <a:cubicBezTo>
                      <a:pt x="368" y="150"/>
                      <a:pt x="368" y="150"/>
                      <a:pt x="368" y="150"/>
                    </a:cubicBezTo>
                    <a:cubicBezTo>
                      <a:pt x="371" y="138"/>
                      <a:pt x="374" y="126"/>
                      <a:pt x="384" y="118"/>
                    </a:cubicBezTo>
                    <a:close/>
                    <a:moveTo>
                      <a:pt x="384" y="581"/>
                    </a:moveTo>
                    <a:cubicBezTo>
                      <a:pt x="374" y="587"/>
                      <a:pt x="369" y="599"/>
                      <a:pt x="369" y="611"/>
                    </a:cubicBezTo>
                    <a:cubicBezTo>
                      <a:pt x="371" y="620"/>
                      <a:pt x="375" y="629"/>
                      <a:pt x="382" y="636"/>
                    </a:cubicBezTo>
                    <a:cubicBezTo>
                      <a:pt x="385" y="641"/>
                      <a:pt x="381" y="645"/>
                      <a:pt x="380" y="650"/>
                    </a:cubicBezTo>
                    <a:cubicBezTo>
                      <a:pt x="378" y="663"/>
                      <a:pt x="383" y="676"/>
                      <a:pt x="390" y="687"/>
                    </a:cubicBezTo>
                    <a:cubicBezTo>
                      <a:pt x="398" y="694"/>
                      <a:pt x="407" y="700"/>
                      <a:pt x="418" y="700"/>
                    </a:cubicBezTo>
                    <a:cubicBezTo>
                      <a:pt x="428" y="695"/>
                      <a:pt x="420" y="682"/>
                      <a:pt x="427" y="675"/>
                    </a:cubicBezTo>
                    <a:cubicBezTo>
                      <a:pt x="432" y="663"/>
                      <a:pt x="442" y="652"/>
                      <a:pt x="453" y="645"/>
                    </a:cubicBezTo>
                    <a:cubicBezTo>
                      <a:pt x="453" y="644"/>
                      <a:pt x="452" y="644"/>
                      <a:pt x="451" y="644"/>
                    </a:cubicBezTo>
                    <a:cubicBezTo>
                      <a:pt x="436" y="649"/>
                      <a:pt x="421" y="647"/>
                      <a:pt x="406" y="644"/>
                    </a:cubicBezTo>
                    <a:cubicBezTo>
                      <a:pt x="390" y="637"/>
                      <a:pt x="388" y="620"/>
                      <a:pt x="387" y="606"/>
                    </a:cubicBezTo>
                    <a:cubicBezTo>
                      <a:pt x="387" y="592"/>
                      <a:pt x="395" y="581"/>
                      <a:pt x="407" y="575"/>
                    </a:cubicBezTo>
                    <a:cubicBezTo>
                      <a:pt x="408" y="574"/>
                      <a:pt x="406" y="573"/>
                      <a:pt x="405" y="573"/>
                    </a:cubicBezTo>
                    <a:cubicBezTo>
                      <a:pt x="398" y="574"/>
                      <a:pt x="390" y="575"/>
                      <a:pt x="384" y="581"/>
                    </a:cubicBezTo>
                    <a:close/>
                    <a:moveTo>
                      <a:pt x="372" y="358"/>
                    </a:moveTo>
                    <a:cubicBezTo>
                      <a:pt x="372" y="358"/>
                      <a:pt x="371" y="358"/>
                      <a:pt x="371" y="360"/>
                    </a:cubicBezTo>
                    <a:cubicBezTo>
                      <a:pt x="372" y="360"/>
                      <a:pt x="373" y="360"/>
                      <a:pt x="374" y="359"/>
                    </a:cubicBezTo>
                    <a:cubicBezTo>
                      <a:pt x="372" y="358"/>
                      <a:pt x="372" y="358"/>
                      <a:pt x="372" y="358"/>
                    </a:cubicBezTo>
                    <a:close/>
                    <a:moveTo>
                      <a:pt x="60" y="327"/>
                    </a:moveTo>
                    <a:cubicBezTo>
                      <a:pt x="55" y="331"/>
                      <a:pt x="49" y="334"/>
                      <a:pt x="49" y="341"/>
                    </a:cubicBezTo>
                    <a:cubicBezTo>
                      <a:pt x="50" y="347"/>
                      <a:pt x="56" y="346"/>
                      <a:pt x="60" y="346"/>
                    </a:cubicBezTo>
                    <a:cubicBezTo>
                      <a:pt x="67" y="347"/>
                      <a:pt x="73" y="356"/>
                      <a:pt x="76" y="362"/>
                    </a:cubicBezTo>
                    <a:cubicBezTo>
                      <a:pt x="88" y="374"/>
                      <a:pt x="105" y="378"/>
                      <a:pt x="122" y="373"/>
                    </a:cubicBezTo>
                    <a:cubicBezTo>
                      <a:pt x="129" y="378"/>
                      <a:pt x="139" y="382"/>
                      <a:pt x="148" y="378"/>
                    </a:cubicBezTo>
                    <a:cubicBezTo>
                      <a:pt x="153" y="378"/>
                      <a:pt x="157" y="372"/>
                      <a:pt x="162" y="373"/>
                    </a:cubicBezTo>
                    <a:cubicBezTo>
                      <a:pt x="166" y="378"/>
                      <a:pt x="173" y="381"/>
                      <a:pt x="174" y="387"/>
                    </a:cubicBezTo>
                    <a:cubicBezTo>
                      <a:pt x="172" y="393"/>
                      <a:pt x="168" y="397"/>
                      <a:pt x="162" y="398"/>
                    </a:cubicBezTo>
                    <a:cubicBezTo>
                      <a:pt x="149" y="385"/>
                      <a:pt x="130" y="388"/>
                      <a:pt x="114" y="394"/>
                    </a:cubicBezTo>
                    <a:cubicBezTo>
                      <a:pt x="110" y="392"/>
                      <a:pt x="104" y="393"/>
                      <a:pt x="99" y="394"/>
                    </a:cubicBezTo>
                    <a:cubicBezTo>
                      <a:pt x="83" y="397"/>
                      <a:pt x="78" y="414"/>
                      <a:pt x="71" y="425"/>
                    </a:cubicBezTo>
                    <a:cubicBezTo>
                      <a:pt x="66" y="431"/>
                      <a:pt x="59" y="429"/>
                      <a:pt x="52" y="428"/>
                    </a:cubicBezTo>
                    <a:cubicBezTo>
                      <a:pt x="50" y="431"/>
                      <a:pt x="52" y="436"/>
                      <a:pt x="53" y="440"/>
                    </a:cubicBezTo>
                    <a:cubicBezTo>
                      <a:pt x="55" y="450"/>
                      <a:pt x="64" y="455"/>
                      <a:pt x="70" y="461"/>
                    </a:cubicBezTo>
                    <a:cubicBezTo>
                      <a:pt x="78" y="465"/>
                      <a:pt x="88" y="468"/>
                      <a:pt x="97" y="464"/>
                    </a:cubicBezTo>
                    <a:cubicBezTo>
                      <a:pt x="102" y="466"/>
                      <a:pt x="108" y="462"/>
                      <a:pt x="112" y="463"/>
                    </a:cubicBezTo>
                    <a:cubicBezTo>
                      <a:pt x="117" y="468"/>
                      <a:pt x="123" y="470"/>
                      <a:pt x="130" y="472"/>
                    </a:cubicBezTo>
                    <a:cubicBezTo>
                      <a:pt x="137" y="471"/>
                      <a:pt x="146" y="472"/>
                      <a:pt x="151" y="466"/>
                    </a:cubicBezTo>
                    <a:cubicBezTo>
                      <a:pt x="157" y="463"/>
                      <a:pt x="157" y="458"/>
                      <a:pt x="163" y="455"/>
                    </a:cubicBezTo>
                    <a:cubicBezTo>
                      <a:pt x="167" y="460"/>
                      <a:pt x="173" y="460"/>
                      <a:pt x="176" y="465"/>
                    </a:cubicBezTo>
                    <a:cubicBezTo>
                      <a:pt x="173" y="473"/>
                      <a:pt x="173" y="473"/>
                      <a:pt x="173" y="473"/>
                    </a:cubicBezTo>
                    <a:cubicBezTo>
                      <a:pt x="167" y="490"/>
                      <a:pt x="178" y="507"/>
                      <a:pt x="167" y="522"/>
                    </a:cubicBezTo>
                    <a:cubicBezTo>
                      <a:pt x="164" y="524"/>
                      <a:pt x="161" y="526"/>
                      <a:pt x="157" y="524"/>
                    </a:cubicBezTo>
                    <a:cubicBezTo>
                      <a:pt x="148" y="520"/>
                      <a:pt x="160" y="512"/>
                      <a:pt x="154" y="505"/>
                    </a:cubicBezTo>
                    <a:cubicBezTo>
                      <a:pt x="146" y="496"/>
                      <a:pt x="133" y="495"/>
                      <a:pt x="122" y="499"/>
                    </a:cubicBezTo>
                    <a:cubicBezTo>
                      <a:pt x="110" y="501"/>
                      <a:pt x="110" y="514"/>
                      <a:pt x="105" y="522"/>
                    </a:cubicBezTo>
                    <a:cubicBezTo>
                      <a:pt x="103" y="540"/>
                      <a:pt x="109" y="559"/>
                      <a:pt x="124" y="569"/>
                    </a:cubicBezTo>
                    <a:cubicBezTo>
                      <a:pt x="122" y="580"/>
                      <a:pt x="127" y="588"/>
                      <a:pt x="134" y="594"/>
                    </a:cubicBezTo>
                    <a:cubicBezTo>
                      <a:pt x="147" y="606"/>
                      <a:pt x="164" y="603"/>
                      <a:pt x="178" y="596"/>
                    </a:cubicBezTo>
                    <a:cubicBezTo>
                      <a:pt x="183" y="602"/>
                      <a:pt x="187" y="609"/>
                      <a:pt x="191" y="615"/>
                    </a:cubicBezTo>
                    <a:cubicBezTo>
                      <a:pt x="182" y="620"/>
                      <a:pt x="184" y="630"/>
                      <a:pt x="181" y="637"/>
                    </a:cubicBezTo>
                    <a:cubicBezTo>
                      <a:pt x="182" y="646"/>
                      <a:pt x="185" y="653"/>
                      <a:pt x="191" y="659"/>
                    </a:cubicBezTo>
                    <a:cubicBezTo>
                      <a:pt x="200" y="667"/>
                      <a:pt x="213" y="673"/>
                      <a:pt x="224" y="672"/>
                    </a:cubicBezTo>
                    <a:cubicBezTo>
                      <a:pt x="234" y="667"/>
                      <a:pt x="236" y="680"/>
                      <a:pt x="244" y="681"/>
                    </a:cubicBezTo>
                    <a:cubicBezTo>
                      <a:pt x="255" y="686"/>
                      <a:pt x="268" y="681"/>
                      <a:pt x="279" y="678"/>
                    </a:cubicBezTo>
                    <a:cubicBezTo>
                      <a:pt x="289" y="672"/>
                      <a:pt x="299" y="661"/>
                      <a:pt x="297" y="648"/>
                    </a:cubicBezTo>
                    <a:cubicBezTo>
                      <a:pt x="296" y="641"/>
                      <a:pt x="291" y="633"/>
                      <a:pt x="284" y="631"/>
                    </a:cubicBezTo>
                    <a:cubicBezTo>
                      <a:pt x="279" y="634"/>
                      <a:pt x="271" y="637"/>
                      <a:pt x="264" y="634"/>
                    </a:cubicBezTo>
                    <a:cubicBezTo>
                      <a:pt x="259" y="631"/>
                      <a:pt x="257" y="625"/>
                      <a:pt x="258" y="619"/>
                    </a:cubicBezTo>
                    <a:cubicBezTo>
                      <a:pt x="259" y="616"/>
                      <a:pt x="260" y="612"/>
                      <a:pt x="264" y="611"/>
                    </a:cubicBezTo>
                    <a:cubicBezTo>
                      <a:pt x="280" y="610"/>
                      <a:pt x="295" y="602"/>
                      <a:pt x="304" y="589"/>
                    </a:cubicBezTo>
                    <a:cubicBezTo>
                      <a:pt x="307" y="589"/>
                      <a:pt x="310" y="588"/>
                      <a:pt x="311" y="586"/>
                    </a:cubicBezTo>
                    <a:cubicBezTo>
                      <a:pt x="309" y="581"/>
                      <a:pt x="312" y="577"/>
                      <a:pt x="312" y="572"/>
                    </a:cubicBezTo>
                    <a:cubicBezTo>
                      <a:pt x="320" y="567"/>
                      <a:pt x="330" y="563"/>
                      <a:pt x="334" y="554"/>
                    </a:cubicBezTo>
                    <a:cubicBezTo>
                      <a:pt x="337" y="546"/>
                      <a:pt x="336" y="539"/>
                      <a:pt x="334" y="533"/>
                    </a:cubicBezTo>
                    <a:cubicBezTo>
                      <a:pt x="331" y="522"/>
                      <a:pt x="321" y="514"/>
                      <a:pt x="311" y="512"/>
                    </a:cubicBezTo>
                    <a:cubicBezTo>
                      <a:pt x="306" y="510"/>
                      <a:pt x="301" y="515"/>
                      <a:pt x="297" y="512"/>
                    </a:cubicBezTo>
                    <a:cubicBezTo>
                      <a:pt x="293" y="505"/>
                      <a:pt x="287" y="497"/>
                      <a:pt x="279" y="495"/>
                    </a:cubicBezTo>
                    <a:cubicBezTo>
                      <a:pt x="266" y="494"/>
                      <a:pt x="252" y="498"/>
                      <a:pt x="245" y="508"/>
                    </a:cubicBezTo>
                    <a:cubicBezTo>
                      <a:pt x="243" y="516"/>
                      <a:pt x="239" y="525"/>
                      <a:pt x="245" y="533"/>
                    </a:cubicBezTo>
                    <a:cubicBezTo>
                      <a:pt x="255" y="532"/>
                      <a:pt x="255" y="532"/>
                      <a:pt x="255" y="532"/>
                    </a:cubicBezTo>
                    <a:cubicBezTo>
                      <a:pt x="259" y="535"/>
                      <a:pt x="264" y="539"/>
                      <a:pt x="266" y="544"/>
                    </a:cubicBezTo>
                    <a:cubicBezTo>
                      <a:pt x="268" y="548"/>
                      <a:pt x="267" y="555"/>
                      <a:pt x="264" y="559"/>
                    </a:cubicBezTo>
                    <a:cubicBezTo>
                      <a:pt x="256" y="565"/>
                      <a:pt x="247" y="566"/>
                      <a:pt x="237" y="564"/>
                    </a:cubicBezTo>
                    <a:cubicBezTo>
                      <a:pt x="225" y="559"/>
                      <a:pt x="219" y="547"/>
                      <a:pt x="217" y="535"/>
                    </a:cubicBezTo>
                    <a:cubicBezTo>
                      <a:pt x="214" y="518"/>
                      <a:pt x="219" y="500"/>
                      <a:pt x="231" y="488"/>
                    </a:cubicBezTo>
                    <a:cubicBezTo>
                      <a:pt x="244" y="475"/>
                      <a:pt x="263" y="472"/>
                      <a:pt x="281" y="471"/>
                    </a:cubicBezTo>
                    <a:cubicBezTo>
                      <a:pt x="289" y="472"/>
                      <a:pt x="297" y="470"/>
                      <a:pt x="304" y="475"/>
                    </a:cubicBezTo>
                    <a:cubicBezTo>
                      <a:pt x="308" y="482"/>
                      <a:pt x="314" y="487"/>
                      <a:pt x="319" y="492"/>
                    </a:cubicBezTo>
                    <a:cubicBezTo>
                      <a:pt x="331" y="500"/>
                      <a:pt x="344" y="504"/>
                      <a:pt x="359" y="504"/>
                    </a:cubicBezTo>
                    <a:cubicBezTo>
                      <a:pt x="375" y="504"/>
                      <a:pt x="392" y="502"/>
                      <a:pt x="407" y="497"/>
                    </a:cubicBezTo>
                    <a:cubicBezTo>
                      <a:pt x="423" y="495"/>
                      <a:pt x="441" y="498"/>
                      <a:pt x="456" y="506"/>
                    </a:cubicBezTo>
                    <a:cubicBezTo>
                      <a:pt x="472" y="517"/>
                      <a:pt x="481" y="535"/>
                      <a:pt x="481" y="555"/>
                    </a:cubicBezTo>
                    <a:cubicBezTo>
                      <a:pt x="486" y="562"/>
                      <a:pt x="495" y="566"/>
                      <a:pt x="497" y="575"/>
                    </a:cubicBezTo>
                    <a:cubicBezTo>
                      <a:pt x="503" y="591"/>
                      <a:pt x="502" y="613"/>
                      <a:pt x="489" y="626"/>
                    </a:cubicBezTo>
                    <a:cubicBezTo>
                      <a:pt x="469" y="646"/>
                      <a:pt x="446" y="661"/>
                      <a:pt x="432" y="686"/>
                    </a:cubicBezTo>
                    <a:cubicBezTo>
                      <a:pt x="429" y="692"/>
                      <a:pt x="432" y="701"/>
                      <a:pt x="427" y="707"/>
                    </a:cubicBezTo>
                    <a:cubicBezTo>
                      <a:pt x="410" y="708"/>
                      <a:pt x="391" y="700"/>
                      <a:pt x="380" y="686"/>
                    </a:cubicBezTo>
                    <a:cubicBezTo>
                      <a:pt x="371" y="675"/>
                      <a:pt x="367" y="656"/>
                      <a:pt x="375" y="644"/>
                    </a:cubicBezTo>
                    <a:cubicBezTo>
                      <a:pt x="380" y="635"/>
                      <a:pt x="367" y="632"/>
                      <a:pt x="367" y="626"/>
                    </a:cubicBezTo>
                    <a:cubicBezTo>
                      <a:pt x="360" y="615"/>
                      <a:pt x="364" y="600"/>
                      <a:pt x="367" y="589"/>
                    </a:cubicBezTo>
                    <a:cubicBezTo>
                      <a:pt x="375" y="581"/>
                      <a:pt x="383" y="571"/>
                      <a:pt x="393" y="566"/>
                    </a:cubicBezTo>
                    <a:cubicBezTo>
                      <a:pt x="403" y="563"/>
                      <a:pt x="415" y="561"/>
                      <a:pt x="422" y="570"/>
                    </a:cubicBezTo>
                    <a:cubicBezTo>
                      <a:pt x="423" y="573"/>
                      <a:pt x="425" y="576"/>
                      <a:pt x="423" y="580"/>
                    </a:cubicBezTo>
                    <a:cubicBezTo>
                      <a:pt x="421" y="583"/>
                      <a:pt x="416" y="583"/>
                      <a:pt x="412" y="584"/>
                    </a:cubicBezTo>
                    <a:cubicBezTo>
                      <a:pt x="403" y="589"/>
                      <a:pt x="396" y="597"/>
                      <a:pt x="393" y="607"/>
                    </a:cubicBezTo>
                    <a:cubicBezTo>
                      <a:pt x="393" y="616"/>
                      <a:pt x="396" y="622"/>
                      <a:pt x="401" y="629"/>
                    </a:cubicBezTo>
                    <a:cubicBezTo>
                      <a:pt x="406" y="634"/>
                      <a:pt x="411" y="641"/>
                      <a:pt x="418" y="641"/>
                    </a:cubicBezTo>
                    <a:cubicBezTo>
                      <a:pt x="431" y="643"/>
                      <a:pt x="443" y="642"/>
                      <a:pt x="454" y="636"/>
                    </a:cubicBezTo>
                    <a:cubicBezTo>
                      <a:pt x="472" y="625"/>
                      <a:pt x="470" y="601"/>
                      <a:pt x="468" y="583"/>
                    </a:cubicBezTo>
                    <a:cubicBezTo>
                      <a:pt x="475" y="564"/>
                      <a:pt x="468" y="543"/>
                      <a:pt x="457" y="529"/>
                    </a:cubicBezTo>
                    <a:cubicBezTo>
                      <a:pt x="445" y="514"/>
                      <a:pt x="429" y="509"/>
                      <a:pt x="410" y="510"/>
                    </a:cubicBezTo>
                    <a:cubicBezTo>
                      <a:pt x="382" y="513"/>
                      <a:pt x="354" y="529"/>
                      <a:pt x="344" y="556"/>
                    </a:cubicBezTo>
                    <a:cubicBezTo>
                      <a:pt x="340" y="563"/>
                      <a:pt x="331" y="566"/>
                      <a:pt x="327" y="574"/>
                    </a:cubicBezTo>
                    <a:cubicBezTo>
                      <a:pt x="312" y="591"/>
                      <a:pt x="317" y="617"/>
                      <a:pt x="327" y="636"/>
                    </a:cubicBezTo>
                    <a:cubicBezTo>
                      <a:pt x="329" y="648"/>
                      <a:pt x="324" y="660"/>
                      <a:pt x="327" y="673"/>
                    </a:cubicBezTo>
                    <a:cubicBezTo>
                      <a:pt x="329" y="691"/>
                      <a:pt x="336" y="707"/>
                      <a:pt x="346" y="721"/>
                    </a:cubicBezTo>
                    <a:cubicBezTo>
                      <a:pt x="356" y="728"/>
                      <a:pt x="365" y="737"/>
                      <a:pt x="377" y="740"/>
                    </a:cubicBezTo>
                    <a:cubicBezTo>
                      <a:pt x="401" y="748"/>
                      <a:pt x="426" y="757"/>
                      <a:pt x="451" y="751"/>
                    </a:cubicBezTo>
                    <a:cubicBezTo>
                      <a:pt x="465" y="748"/>
                      <a:pt x="480" y="742"/>
                      <a:pt x="490" y="731"/>
                    </a:cubicBezTo>
                    <a:cubicBezTo>
                      <a:pt x="494" y="729"/>
                      <a:pt x="493" y="725"/>
                      <a:pt x="492" y="722"/>
                    </a:cubicBezTo>
                    <a:cubicBezTo>
                      <a:pt x="485" y="718"/>
                      <a:pt x="481" y="712"/>
                      <a:pt x="479" y="705"/>
                    </a:cubicBezTo>
                    <a:cubicBezTo>
                      <a:pt x="479" y="690"/>
                      <a:pt x="490" y="679"/>
                      <a:pt x="500" y="671"/>
                    </a:cubicBezTo>
                    <a:cubicBezTo>
                      <a:pt x="505" y="667"/>
                      <a:pt x="510" y="662"/>
                      <a:pt x="516" y="662"/>
                    </a:cubicBezTo>
                    <a:cubicBezTo>
                      <a:pt x="511" y="674"/>
                      <a:pt x="513" y="687"/>
                      <a:pt x="520" y="696"/>
                    </a:cubicBezTo>
                    <a:cubicBezTo>
                      <a:pt x="529" y="702"/>
                      <a:pt x="529" y="702"/>
                      <a:pt x="529" y="702"/>
                    </a:cubicBezTo>
                    <a:cubicBezTo>
                      <a:pt x="541" y="706"/>
                      <a:pt x="551" y="696"/>
                      <a:pt x="562" y="697"/>
                    </a:cubicBezTo>
                    <a:cubicBezTo>
                      <a:pt x="576" y="706"/>
                      <a:pt x="584" y="723"/>
                      <a:pt x="587" y="739"/>
                    </a:cubicBezTo>
                    <a:cubicBezTo>
                      <a:pt x="589" y="743"/>
                      <a:pt x="586" y="748"/>
                      <a:pt x="588" y="752"/>
                    </a:cubicBezTo>
                    <a:cubicBezTo>
                      <a:pt x="610" y="755"/>
                      <a:pt x="610" y="755"/>
                      <a:pt x="610" y="755"/>
                    </a:cubicBezTo>
                    <a:cubicBezTo>
                      <a:pt x="704" y="754"/>
                      <a:pt x="805" y="756"/>
                      <a:pt x="901" y="756"/>
                    </a:cubicBezTo>
                    <a:cubicBezTo>
                      <a:pt x="903" y="755"/>
                      <a:pt x="903" y="755"/>
                      <a:pt x="903" y="755"/>
                    </a:cubicBezTo>
                    <a:cubicBezTo>
                      <a:pt x="903" y="753"/>
                      <a:pt x="904" y="750"/>
                      <a:pt x="902" y="748"/>
                    </a:cubicBezTo>
                    <a:cubicBezTo>
                      <a:pt x="898" y="749"/>
                      <a:pt x="895" y="745"/>
                      <a:pt x="891" y="747"/>
                    </a:cubicBezTo>
                    <a:cubicBezTo>
                      <a:pt x="711" y="746"/>
                      <a:pt x="711" y="746"/>
                      <a:pt x="711" y="746"/>
                    </a:cubicBezTo>
                    <a:cubicBezTo>
                      <a:pt x="598" y="746"/>
                      <a:pt x="598" y="746"/>
                      <a:pt x="598" y="746"/>
                    </a:cubicBezTo>
                    <a:cubicBezTo>
                      <a:pt x="596" y="745"/>
                      <a:pt x="596" y="745"/>
                      <a:pt x="596" y="745"/>
                    </a:cubicBezTo>
                    <a:cubicBezTo>
                      <a:pt x="591" y="724"/>
                      <a:pt x="584" y="705"/>
                      <a:pt x="568" y="689"/>
                    </a:cubicBezTo>
                    <a:cubicBezTo>
                      <a:pt x="556" y="679"/>
                      <a:pt x="548" y="697"/>
                      <a:pt x="535" y="695"/>
                    </a:cubicBezTo>
                    <a:cubicBezTo>
                      <a:pt x="529" y="693"/>
                      <a:pt x="523" y="691"/>
                      <a:pt x="522" y="685"/>
                    </a:cubicBezTo>
                    <a:cubicBezTo>
                      <a:pt x="517" y="671"/>
                      <a:pt x="525" y="659"/>
                      <a:pt x="535" y="650"/>
                    </a:cubicBezTo>
                    <a:cubicBezTo>
                      <a:pt x="538" y="650"/>
                      <a:pt x="540" y="650"/>
                      <a:pt x="543" y="649"/>
                    </a:cubicBezTo>
                    <a:cubicBezTo>
                      <a:pt x="567" y="644"/>
                      <a:pt x="589" y="656"/>
                      <a:pt x="605" y="674"/>
                    </a:cubicBezTo>
                    <a:cubicBezTo>
                      <a:pt x="612" y="686"/>
                      <a:pt x="619" y="697"/>
                      <a:pt x="621" y="710"/>
                    </a:cubicBezTo>
                    <a:cubicBezTo>
                      <a:pt x="654" y="710"/>
                      <a:pt x="684" y="711"/>
                      <a:pt x="715" y="712"/>
                    </a:cubicBezTo>
                    <a:cubicBezTo>
                      <a:pt x="897" y="714"/>
                      <a:pt x="897" y="714"/>
                      <a:pt x="897" y="714"/>
                    </a:cubicBezTo>
                    <a:cubicBezTo>
                      <a:pt x="902" y="713"/>
                      <a:pt x="902" y="713"/>
                      <a:pt x="902" y="713"/>
                    </a:cubicBezTo>
                    <a:cubicBezTo>
                      <a:pt x="903" y="711"/>
                      <a:pt x="903" y="708"/>
                      <a:pt x="902" y="706"/>
                    </a:cubicBezTo>
                    <a:cubicBezTo>
                      <a:pt x="863" y="705"/>
                      <a:pt x="829" y="704"/>
                      <a:pt x="792" y="704"/>
                    </a:cubicBezTo>
                    <a:cubicBezTo>
                      <a:pt x="627" y="701"/>
                      <a:pt x="627" y="701"/>
                      <a:pt x="627" y="701"/>
                    </a:cubicBezTo>
                    <a:cubicBezTo>
                      <a:pt x="624" y="700"/>
                      <a:pt x="624" y="700"/>
                      <a:pt x="624" y="700"/>
                    </a:cubicBezTo>
                    <a:cubicBezTo>
                      <a:pt x="619" y="678"/>
                      <a:pt x="603" y="656"/>
                      <a:pt x="581" y="646"/>
                    </a:cubicBezTo>
                    <a:cubicBezTo>
                      <a:pt x="569" y="641"/>
                      <a:pt x="557" y="637"/>
                      <a:pt x="543" y="640"/>
                    </a:cubicBezTo>
                    <a:cubicBezTo>
                      <a:pt x="542" y="639"/>
                      <a:pt x="542" y="639"/>
                      <a:pt x="542" y="639"/>
                    </a:cubicBezTo>
                    <a:cubicBezTo>
                      <a:pt x="549" y="628"/>
                      <a:pt x="552" y="614"/>
                      <a:pt x="552" y="602"/>
                    </a:cubicBezTo>
                    <a:cubicBezTo>
                      <a:pt x="548" y="576"/>
                      <a:pt x="540" y="552"/>
                      <a:pt x="522" y="532"/>
                    </a:cubicBezTo>
                    <a:cubicBezTo>
                      <a:pt x="520" y="511"/>
                      <a:pt x="520" y="511"/>
                      <a:pt x="520" y="511"/>
                    </a:cubicBezTo>
                    <a:cubicBezTo>
                      <a:pt x="517" y="497"/>
                      <a:pt x="512" y="485"/>
                      <a:pt x="502" y="475"/>
                    </a:cubicBezTo>
                    <a:cubicBezTo>
                      <a:pt x="499" y="467"/>
                      <a:pt x="478" y="463"/>
                      <a:pt x="491" y="452"/>
                    </a:cubicBezTo>
                    <a:cubicBezTo>
                      <a:pt x="510" y="436"/>
                      <a:pt x="514" y="410"/>
                      <a:pt x="518" y="386"/>
                    </a:cubicBezTo>
                    <a:cubicBezTo>
                      <a:pt x="521" y="357"/>
                      <a:pt x="506" y="330"/>
                      <a:pt x="481" y="316"/>
                    </a:cubicBezTo>
                    <a:cubicBezTo>
                      <a:pt x="497" y="304"/>
                      <a:pt x="515" y="292"/>
                      <a:pt x="521" y="273"/>
                    </a:cubicBezTo>
                    <a:cubicBezTo>
                      <a:pt x="523" y="261"/>
                      <a:pt x="528" y="250"/>
                      <a:pt x="524" y="238"/>
                    </a:cubicBezTo>
                    <a:cubicBezTo>
                      <a:pt x="518" y="228"/>
                      <a:pt x="530" y="222"/>
                      <a:pt x="535" y="215"/>
                    </a:cubicBezTo>
                    <a:cubicBezTo>
                      <a:pt x="538" y="212"/>
                      <a:pt x="537" y="208"/>
                      <a:pt x="541" y="205"/>
                    </a:cubicBezTo>
                    <a:cubicBezTo>
                      <a:pt x="548" y="183"/>
                      <a:pt x="548" y="183"/>
                      <a:pt x="548" y="183"/>
                    </a:cubicBezTo>
                    <a:cubicBezTo>
                      <a:pt x="553" y="172"/>
                      <a:pt x="547" y="161"/>
                      <a:pt x="546" y="150"/>
                    </a:cubicBezTo>
                    <a:cubicBezTo>
                      <a:pt x="535" y="129"/>
                      <a:pt x="535" y="129"/>
                      <a:pt x="535" y="129"/>
                    </a:cubicBezTo>
                    <a:cubicBezTo>
                      <a:pt x="536" y="128"/>
                      <a:pt x="536" y="128"/>
                      <a:pt x="536" y="128"/>
                    </a:cubicBezTo>
                    <a:cubicBezTo>
                      <a:pt x="547" y="131"/>
                      <a:pt x="558" y="138"/>
                      <a:pt x="571" y="133"/>
                    </a:cubicBezTo>
                    <a:cubicBezTo>
                      <a:pt x="593" y="128"/>
                      <a:pt x="615" y="111"/>
                      <a:pt x="621" y="86"/>
                    </a:cubicBezTo>
                    <a:cubicBezTo>
                      <a:pt x="622" y="82"/>
                      <a:pt x="626" y="77"/>
                      <a:pt x="622" y="73"/>
                    </a:cubicBezTo>
                    <a:cubicBezTo>
                      <a:pt x="621" y="73"/>
                      <a:pt x="618" y="73"/>
                      <a:pt x="617" y="75"/>
                    </a:cubicBezTo>
                    <a:cubicBezTo>
                      <a:pt x="612" y="83"/>
                      <a:pt x="611" y="95"/>
                      <a:pt x="604" y="103"/>
                    </a:cubicBezTo>
                    <a:cubicBezTo>
                      <a:pt x="592" y="121"/>
                      <a:pt x="570" y="131"/>
                      <a:pt x="548" y="127"/>
                    </a:cubicBezTo>
                    <a:cubicBezTo>
                      <a:pt x="536" y="121"/>
                      <a:pt x="520" y="113"/>
                      <a:pt x="520" y="96"/>
                    </a:cubicBezTo>
                    <a:cubicBezTo>
                      <a:pt x="518" y="89"/>
                      <a:pt x="522" y="82"/>
                      <a:pt x="526" y="77"/>
                    </a:cubicBezTo>
                    <a:cubicBezTo>
                      <a:pt x="530" y="74"/>
                      <a:pt x="535" y="73"/>
                      <a:pt x="540" y="73"/>
                    </a:cubicBezTo>
                    <a:cubicBezTo>
                      <a:pt x="548" y="73"/>
                      <a:pt x="548" y="83"/>
                      <a:pt x="553" y="87"/>
                    </a:cubicBezTo>
                    <a:cubicBezTo>
                      <a:pt x="565" y="89"/>
                      <a:pt x="577" y="82"/>
                      <a:pt x="583" y="73"/>
                    </a:cubicBezTo>
                    <a:cubicBezTo>
                      <a:pt x="586" y="71"/>
                      <a:pt x="582" y="65"/>
                      <a:pt x="588" y="65"/>
                    </a:cubicBezTo>
                    <a:cubicBezTo>
                      <a:pt x="592" y="54"/>
                      <a:pt x="594" y="42"/>
                      <a:pt x="597" y="30"/>
                    </a:cubicBezTo>
                    <a:cubicBezTo>
                      <a:pt x="612" y="29"/>
                      <a:pt x="628" y="31"/>
                      <a:pt x="642" y="30"/>
                    </a:cubicBezTo>
                    <a:cubicBezTo>
                      <a:pt x="846" y="32"/>
                      <a:pt x="846" y="32"/>
                      <a:pt x="846" y="32"/>
                    </a:cubicBezTo>
                    <a:cubicBezTo>
                      <a:pt x="864" y="32"/>
                      <a:pt x="882" y="34"/>
                      <a:pt x="900" y="31"/>
                    </a:cubicBezTo>
                    <a:cubicBezTo>
                      <a:pt x="900" y="30"/>
                      <a:pt x="901" y="28"/>
                      <a:pt x="899" y="26"/>
                    </a:cubicBezTo>
                    <a:cubicBezTo>
                      <a:pt x="852" y="25"/>
                      <a:pt x="801" y="26"/>
                      <a:pt x="754" y="25"/>
                    </a:cubicBezTo>
                    <a:cubicBezTo>
                      <a:pt x="741" y="24"/>
                      <a:pt x="726" y="25"/>
                      <a:pt x="713" y="23"/>
                    </a:cubicBezTo>
                    <a:cubicBezTo>
                      <a:pt x="679" y="25"/>
                      <a:pt x="644" y="22"/>
                      <a:pt x="611" y="22"/>
                    </a:cubicBezTo>
                    <a:cubicBezTo>
                      <a:pt x="604" y="22"/>
                      <a:pt x="594" y="18"/>
                      <a:pt x="591" y="26"/>
                    </a:cubicBezTo>
                    <a:cubicBezTo>
                      <a:pt x="584" y="32"/>
                      <a:pt x="588" y="42"/>
                      <a:pt x="585" y="50"/>
                    </a:cubicBezTo>
                    <a:cubicBezTo>
                      <a:pt x="580" y="60"/>
                      <a:pt x="578" y="73"/>
                      <a:pt x="565" y="77"/>
                    </a:cubicBezTo>
                    <a:cubicBezTo>
                      <a:pt x="558" y="80"/>
                      <a:pt x="554" y="73"/>
                      <a:pt x="549" y="69"/>
                    </a:cubicBezTo>
                    <a:cubicBezTo>
                      <a:pt x="542" y="63"/>
                      <a:pt x="532" y="68"/>
                      <a:pt x="524" y="70"/>
                    </a:cubicBezTo>
                    <a:cubicBezTo>
                      <a:pt x="517" y="74"/>
                      <a:pt x="512" y="82"/>
                      <a:pt x="512" y="90"/>
                    </a:cubicBezTo>
                    <a:cubicBezTo>
                      <a:pt x="511" y="95"/>
                      <a:pt x="515" y="101"/>
                      <a:pt x="512" y="105"/>
                    </a:cubicBezTo>
                    <a:cubicBezTo>
                      <a:pt x="498" y="99"/>
                      <a:pt x="481" y="89"/>
                      <a:pt x="479" y="73"/>
                    </a:cubicBezTo>
                    <a:cubicBezTo>
                      <a:pt x="479" y="65"/>
                      <a:pt x="481" y="58"/>
                      <a:pt x="487" y="53"/>
                    </a:cubicBezTo>
                    <a:cubicBezTo>
                      <a:pt x="489" y="51"/>
                      <a:pt x="492" y="53"/>
                      <a:pt x="494" y="51"/>
                    </a:cubicBezTo>
                    <a:cubicBezTo>
                      <a:pt x="496" y="48"/>
                      <a:pt x="496" y="43"/>
                      <a:pt x="497" y="40"/>
                    </a:cubicBezTo>
                    <a:cubicBezTo>
                      <a:pt x="489" y="31"/>
                      <a:pt x="479" y="27"/>
                      <a:pt x="469" y="22"/>
                    </a:cubicBezTo>
                    <a:cubicBezTo>
                      <a:pt x="453" y="20"/>
                      <a:pt x="439" y="11"/>
                      <a:pt x="421" y="13"/>
                    </a:cubicBezTo>
                    <a:cubicBezTo>
                      <a:pt x="390" y="16"/>
                      <a:pt x="360" y="28"/>
                      <a:pt x="342" y="54"/>
                    </a:cubicBezTo>
                    <a:cubicBezTo>
                      <a:pt x="335" y="63"/>
                      <a:pt x="333" y="74"/>
                      <a:pt x="329" y="83"/>
                    </a:cubicBezTo>
                    <a:cubicBezTo>
                      <a:pt x="329" y="93"/>
                      <a:pt x="325" y="102"/>
                      <a:pt x="328" y="111"/>
                    </a:cubicBezTo>
                    <a:cubicBezTo>
                      <a:pt x="323" y="123"/>
                      <a:pt x="317" y="134"/>
                      <a:pt x="316" y="148"/>
                    </a:cubicBezTo>
                    <a:cubicBezTo>
                      <a:pt x="316" y="160"/>
                      <a:pt x="320" y="170"/>
                      <a:pt x="327" y="180"/>
                    </a:cubicBezTo>
                    <a:cubicBezTo>
                      <a:pt x="328" y="186"/>
                      <a:pt x="343" y="189"/>
                      <a:pt x="334" y="196"/>
                    </a:cubicBezTo>
                    <a:cubicBezTo>
                      <a:pt x="328" y="194"/>
                      <a:pt x="323" y="186"/>
                      <a:pt x="316" y="186"/>
                    </a:cubicBezTo>
                    <a:cubicBezTo>
                      <a:pt x="312" y="183"/>
                      <a:pt x="304" y="189"/>
                      <a:pt x="300" y="183"/>
                    </a:cubicBezTo>
                    <a:cubicBezTo>
                      <a:pt x="296" y="171"/>
                      <a:pt x="284" y="164"/>
                      <a:pt x="273" y="160"/>
                    </a:cubicBezTo>
                    <a:cubicBezTo>
                      <a:pt x="270" y="162"/>
                      <a:pt x="266" y="160"/>
                      <a:pt x="263" y="159"/>
                    </a:cubicBezTo>
                    <a:cubicBezTo>
                      <a:pt x="259" y="158"/>
                      <a:pt x="252" y="154"/>
                      <a:pt x="252" y="148"/>
                    </a:cubicBezTo>
                    <a:cubicBezTo>
                      <a:pt x="252" y="142"/>
                      <a:pt x="254" y="137"/>
                      <a:pt x="258" y="133"/>
                    </a:cubicBezTo>
                    <a:cubicBezTo>
                      <a:pt x="263" y="131"/>
                      <a:pt x="269" y="129"/>
                      <a:pt x="274" y="134"/>
                    </a:cubicBezTo>
                    <a:cubicBezTo>
                      <a:pt x="280" y="138"/>
                      <a:pt x="284" y="132"/>
                      <a:pt x="289" y="128"/>
                    </a:cubicBezTo>
                    <a:cubicBezTo>
                      <a:pt x="292" y="121"/>
                      <a:pt x="293" y="113"/>
                      <a:pt x="290" y="105"/>
                    </a:cubicBezTo>
                    <a:cubicBezTo>
                      <a:pt x="286" y="98"/>
                      <a:pt x="278" y="93"/>
                      <a:pt x="269" y="90"/>
                    </a:cubicBezTo>
                    <a:cubicBezTo>
                      <a:pt x="253" y="84"/>
                      <a:pt x="235" y="88"/>
                      <a:pt x="224" y="102"/>
                    </a:cubicBezTo>
                    <a:cubicBezTo>
                      <a:pt x="213" y="103"/>
                      <a:pt x="203" y="104"/>
                      <a:pt x="195" y="112"/>
                    </a:cubicBezTo>
                    <a:cubicBezTo>
                      <a:pt x="182" y="120"/>
                      <a:pt x="176" y="136"/>
                      <a:pt x="181" y="151"/>
                    </a:cubicBezTo>
                    <a:cubicBezTo>
                      <a:pt x="183" y="154"/>
                      <a:pt x="183" y="154"/>
                      <a:pt x="183" y="154"/>
                    </a:cubicBezTo>
                    <a:cubicBezTo>
                      <a:pt x="190" y="165"/>
                      <a:pt x="173" y="167"/>
                      <a:pt x="169" y="173"/>
                    </a:cubicBezTo>
                    <a:cubicBezTo>
                      <a:pt x="165" y="173"/>
                      <a:pt x="161" y="171"/>
                      <a:pt x="156" y="171"/>
                    </a:cubicBezTo>
                    <a:cubicBezTo>
                      <a:pt x="142" y="174"/>
                      <a:pt x="128" y="179"/>
                      <a:pt x="122" y="192"/>
                    </a:cubicBezTo>
                    <a:cubicBezTo>
                      <a:pt x="117" y="204"/>
                      <a:pt x="119" y="215"/>
                      <a:pt x="124" y="226"/>
                    </a:cubicBezTo>
                    <a:cubicBezTo>
                      <a:pt x="119" y="230"/>
                      <a:pt x="118" y="236"/>
                      <a:pt x="117" y="242"/>
                    </a:cubicBezTo>
                    <a:cubicBezTo>
                      <a:pt x="116" y="256"/>
                      <a:pt x="121" y="267"/>
                      <a:pt x="131" y="276"/>
                    </a:cubicBezTo>
                    <a:cubicBezTo>
                      <a:pt x="131" y="278"/>
                      <a:pt x="131" y="278"/>
                      <a:pt x="131" y="278"/>
                    </a:cubicBezTo>
                    <a:cubicBezTo>
                      <a:pt x="128" y="278"/>
                      <a:pt x="126" y="282"/>
                      <a:pt x="122" y="280"/>
                    </a:cubicBezTo>
                    <a:cubicBezTo>
                      <a:pt x="113" y="281"/>
                      <a:pt x="119" y="290"/>
                      <a:pt x="117" y="295"/>
                    </a:cubicBezTo>
                    <a:cubicBezTo>
                      <a:pt x="119" y="297"/>
                      <a:pt x="118" y="301"/>
                      <a:pt x="121" y="302"/>
                    </a:cubicBezTo>
                    <a:cubicBezTo>
                      <a:pt x="112" y="304"/>
                      <a:pt x="107" y="311"/>
                      <a:pt x="103" y="318"/>
                    </a:cubicBezTo>
                    <a:cubicBezTo>
                      <a:pt x="94" y="317"/>
                      <a:pt x="85" y="313"/>
                      <a:pt x="77" y="319"/>
                    </a:cubicBezTo>
                    <a:cubicBezTo>
                      <a:pt x="70" y="319"/>
                      <a:pt x="65" y="323"/>
                      <a:pt x="60" y="327"/>
                    </a:cubicBezTo>
                    <a:close/>
                    <a:moveTo>
                      <a:pt x="130" y="165"/>
                    </a:moveTo>
                    <a:cubicBezTo>
                      <a:pt x="136" y="167"/>
                      <a:pt x="140" y="161"/>
                      <a:pt x="146" y="161"/>
                    </a:cubicBezTo>
                    <a:cubicBezTo>
                      <a:pt x="153" y="160"/>
                      <a:pt x="160" y="160"/>
                      <a:pt x="167" y="160"/>
                    </a:cubicBezTo>
                    <a:cubicBezTo>
                      <a:pt x="169" y="158"/>
                      <a:pt x="169" y="158"/>
                      <a:pt x="169" y="158"/>
                    </a:cubicBezTo>
                    <a:cubicBezTo>
                      <a:pt x="166" y="136"/>
                      <a:pt x="166" y="136"/>
                      <a:pt x="166" y="136"/>
                    </a:cubicBezTo>
                    <a:cubicBezTo>
                      <a:pt x="167" y="120"/>
                      <a:pt x="177" y="107"/>
                      <a:pt x="191" y="97"/>
                    </a:cubicBezTo>
                    <a:cubicBezTo>
                      <a:pt x="199" y="93"/>
                      <a:pt x="208" y="93"/>
                      <a:pt x="217" y="91"/>
                    </a:cubicBezTo>
                    <a:cubicBezTo>
                      <a:pt x="227" y="80"/>
                      <a:pt x="242" y="78"/>
                      <a:pt x="256" y="75"/>
                    </a:cubicBezTo>
                    <a:cubicBezTo>
                      <a:pt x="276" y="74"/>
                      <a:pt x="296" y="80"/>
                      <a:pt x="306" y="97"/>
                    </a:cubicBezTo>
                    <a:cubicBezTo>
                      <a:pt x="308" y="97"/>
                      <a:pt x="309" y="97"/>
                      <a:pt x="312" y="97"/>
                    </a:cubicBezTo>
                    <a:cubicBezTo>
                      <a:pt x="315" y="92"/>
                      <a:pt x="314" y="84"/>
                      <a:pt x="316" y="78"/>
                    </a:cubicBezTo>
                    <a:cubicBezTo>
                      <a:pt x="323" y="60"/>
                      <a:pt x="330" y="40"/>
                      <a:pt x="348" y="30"/>
                    </a:cubicBezTo>
                    <a:cubicBezTo>
                      <a:pt x="371" y="10"/>
                      <a:pt x="402" y="4"/>
                      <a:pt x="432" y="0"/>
                    </a:cubicBezTo>
                    <a:cubicBezTo>
                      <a:pt x="448" y="1"/>
                      <a:pt x="461" y="7"/>
                      <a:pt x="476" y="11"/>
                    </a:cubicBezTo>
                    <a:cubicBezTo>
                      <a:pt x="491" y="17"/>
                      <a:pt x="506" y="28"/>
                      <a:pt x="516" y="41"/>
                    </a:cubicBezTo>
                    <a:cubicBezTo>
                      <a:pt x="516" y="45"/>
                      <a:pt x="516" y="45"/>
                      <a:pt x="516" y="45"/>
                    </a:cubicBezTo>
                    <a:cubicBezTo>
                      <a:pt x="505" y="51"/>
                      <a:pt x="497" y="61"/>
                      <a:pt x="496" y="72"/>
                    </a:cubicBezTo>
                    <a:cubicBezTo>
                      <a:pt x="496" y="76"/>
                      <a:pt x="499" y="79"/>
                      <a:pt x="501" y="82"/>
                    </a:cubicBezTo>
                    <a:cubicBezTo>
                      <a:pt x="505" y="78"/>
                      <a:pt x="506" y="72"/>
                      <a:pt x="510" y="68"/>
                    </a:cubicBezTo>
                    <a:cubicBezTo>
                      <a:pt x="517" y="59"/>
                      <a:pt x="527" y="55"/>
                      <a:pt x="538" y="56"/>
                    </a:cubicBezTo>
                    <a:cubicBezTo>
                      <a:pt x="547" y="56"/>
                      <a:pt x="555" y="63"/>
                      <a:pt x="563" y="60"/>
                    </a:cubicBezTo>
                    <a:cubicBezTo>
                      <a:pt x="573" y="53"/>
                      <a:pt x="570" y="40"/>
                      <a:pt x="575" y="30"/>
                    </a:cubicBezTo>
                    <a:cubicBezTo>
                      <a:pt x="572" y="22"/>
                      <a:pt x="576" y="16"/>
                      <a:pt x="581" y="10"/>
                    </a:cubicBezTo>
                    <a:cubicBezTo>
                      <a:pt x="604" y="10"/>
                      <a:pt x="624" y="10"/>
                      <a:pt x="648" y="10"/>
                    </a:cubicBezTo>
                    <a:cubicBezTo>
                      <a:pt x="710" y="9"/>
                      <a:pt x="768" y="11"/>
                      <a:pt x="831" y="10"/>
                    </a:cubicBezTo>
                    <a:cubicBezTo>
                      <a:pt x="853" y="11"/>
                      <a:pt x="876" y="10"/>
                      <a:pt x="898" y="11"/>
                    </a:cubicBezTo>
                    <a:cubicBezTo>
                      <a:pt x="900" y="11"/>
                      <a:pt x="900" y="13"/>
                      <a:pt x="899" y="14"/>
                    </a:cubicBezTo>
                    <a:cubicBezTo>
                      <a:pt x="877" y="16"/>
                      <a:pt x="856" y="13"/>
                      <a:pt x="834" y="15"/>
                    </a:cubicBezTo>
                    <a:cubicBezTo>
                      <a:pt x="779" y="14"/>
                      <a:pt x="728" y="14"/>
                      <a:pt x="674" y="14"/>
                    </a:cubicBezTo>
                    <a:cubicBezTo>
                      <a:pt x="644" y="15"/>
                      <a:pt x="612" y="12"/>
                      <a:pt x="584" y="16"/>
                    </a:cubicBezTo>
                    <a:cubicBezTo>
                      <a:pt x="578" y="20"/>
                      <a:pt x="581" y="27"/>
                      <a:pt x="580" y="33"/>
                    </a:cubicBezTo>
                    <a:cubicBezTo>
                      <a:pt x="577" y="43"/>
                      <a:pt x="577" y="56"/>
                      <a:pt x="567" y="62"/>
                    </a:cubicBezTo>
                    <a:cubicBezTo>
                      <a:pt x="557" y="74"/>
                      <a:pt x="545" y="58"/>
                      <a:pt x="532" y="60"/>
                    </a:cubicBezTo>
                    <a:cubicBezTo>
                      <a:pt x="519" y="62"/>
                      <a:pt x="509" y="75"/>
                      <a:pt x="506" y="87"/>
                    </a:cubicBezTo>
                    <a:cubicBezTo>
                      <a:pt x="504" y="89"/>
                      <a:pt x="501" y="87"/>
                      <a:pt x="499" y="87"/>
                    </a:cubicBezTo>
                    <a:cubicBezTo>
                      <a:pt x="494" y="83"/>
                      <a:pt x="491" y="79"/>
                      <a:pt x="491" y="73"/>
                    </a:cubicBezTo>
                    <a:cubicBezTo>
                      <a:pt x="489" y="60"/>
                      <a:pt x="501" y="51"/>
                      <a:pt x="509" y="42"/>
                    </a:cubicBezTo>
                    <a:cubicBezTo>
                      <a:pt x="506" y="33"/>
                      <a:pt x="496" y="30"/>
                      <a:pt x="489" y="23"/>
                    </a:cubicBezTo>
                    <a:cubicBezTo>
                      <a:pt x="476" y="13"/>
                      <a:pt x="460" y="12"/>
                      <a:pt x="444" y="7"/>
                    </a:cubicBezTo>
                    <a:cubicBezTo>
                      <a:pt x="420" y="3"/>
                      <a:pt x="395" y="11"/>
                      <a:pt x="375" y="17"/>
                    </a:cubicBezTo>
                    <a:cubicBezTo>
                      <a:pt x="368" y="21"/>
                      <a:pt x="357" y="24"/>
                      <a:pt x="355" y="33"/>
                    </a:cubicBezTo>
                    <a:cubicBezTo>
                      <a:pt x="345" y="33"/>
                      <a:pt x="340" y="44"/>
                      <a:pt x="333" y="51"/>
                    </a:cubicBezTo>
                    <a:cubicBezTo>
                      <a:pt x="325" y="66"/>
                      <a:pt x="318" y="82"/>
                      <a:pt x="319" y="100"/>
                    </a:cubicBezTo>
                    <a:cubicBezTo>
                      <a:pt x="315" y="107"/>
                      <a:pt x="307" y="102"/>
                      <a:pt x="301" y="102"/>
                    </a:cubicBezTo>
                    <a:cubicBezTo>
                      <a:pt x="294" y="85"/>
                      <a:pt x="276" y="82"/>
                      <a:pt x="261" y="79"/>
                    </a:cubicBezTo>
                    <a:cubicBezTo>
                      <a:pt x="244" y="82"/>
                      <a:pt x="227" y="85"/>
                      <a:pt x="215" y="98"/>
                    </a:cubicBezTo>
                    <a:cubicBezTo>
                      <a:pt x="201" y="95"/>
                      <a:pt x="189" y="102"/>
                      <a:pt x="181" y="111"/>
                    </a:cubicBezTo>
                    <a:cubicBezTo>
                      <a:pt x="171" y="124"/>
                      <a:pt x="169" y="143"/>
                      <a:pt x="176" y="158"/>
                    </a:cubicBezTo>
                    <a:cubicBezTo>
                      <a:pt x="173" y="164"/>
                      <a:pt x="168" y="163"/>
                      <a:pt x="165" y="165"/>
                    </a:cubicBezTo>
                    <a:cubicBezTo>
                      <a:pt x="152" y="165"/>
                      <a:pt x="140" y="165"/>
                      <a:pt x="131" y="174"/>
                    </a:cubicBezTo>
                    <a:cubicBezTo>
                      <a:pt x="129" y="173"/>
                      <a:pt x="126" y="172"/>
                      <a:pt x="126" y="170"/>
                    </a:cubicBezTo>
                    <a:cubicBezTo>
                      <a:pt x="128" y="169"/>
                      <a:pt x="129" y="167"/>
                      <a:pt x="130"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4">
                <a:extLst>
                  <a:ext uri="{FF2B5EF4-FFF2-40B4-BE49-F238E27FC236}">
                    <a16:creationId xmlns:a16="http://schemas.microsoft.com/office/drawing/2014/main" xmlns="" id="{2C495C58-C74C-4847-BFAE-BF011BBAFC21}"/>
                  </a:ext>
                </a:extLst>
              </p:cNvPr>
              <p:cNvSpPr>
                <a:spLocks/>
              </p:cNvSpPr>
              <p:nvPr/>
            </p:nvSpPr>
            <p:spPr bwMode="auto">
              <a:xfrm>
                <a:off x="3570288" y="1341438"/>
                <a:ext cx="925513" cy="11112"/>
              </a:xfrm>
              <a:custGeom>
                <a:avLst/>
                <a:gdLst>
                  <a:gd name="T0" fmla="*/ 20 w 1153"/>
                  <a:gd name="T1" fmla="*/ 0 h 13"/>
                  <a:gd name="T2" fmla="*/ 143 w 1153"/>
                  <a:gd name="T3" fmla="*/ 2 h 13"/>
                  <a:gd name="T4" fmla="*/ 809 w 1153"/>
                  <a:gd name="T5" fmla="*/ 4 h 13"/>
                  <a:gd name="T6" fmla="*/ 1144 w 1153"/>
                  <a:gd name="T7" fmla="*/ 5 h 13"/>
                  <a:gd name="T8" fmla="*/ 1149 w 1153"/>
                  <a:gd name="T9" fmla="*/ 11 h 13"/>
                  <a:gd name="T10" fmla="*/ 1024 w 1153"/>
                  <a:gd name="T11" fmla="*/ 13 h 13"/>
                  <a:gd name="T12" fmla="*/ 1004 w 1153"/>
                  <a:gd name="T13" fmla="*/ 11 h 13"/>
                  <a:gd name="T14" fmla="*/ 773 w 1153"/>
                  <a:gd name="T15" fmla="*/ 12 h 13"/>
                  <a:gd name="T16" fmla="*/ 344 w 1153"/>
                  <a:gd name="T17" fmla="*/ 10 h 13"/>
                  <a:gd name="T18" fmla="*/ 34 w 1153"/>
                  <a:gd name="T19" fmla="*/ 9 h 13"/>
                  <a:gd name="T20" fmla="*/ 0 w 1153"/>
                  <a:gd name="T21" fmla="*/ 5 h 13"/>
                  <a:gd name="T22" fmla="*/ 20 w 1153"/>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3">
                    <a:moveTo>
                      <a:pt x="20" y="0"/>
                    </a:moveTo>
                    <a:cubicBezTo>
                      <a:pt x="143" y="2"/>
                      <a:pt x="143" y="2"/>
                      <a:pt x="143" y="2"/>
                    </a:cubicBezTo>
                    <a:cubicBezTo>
                      <a:pt x="809" y="4"/>
                      <a:pt x="809" y="4"/>
                      <a:pt x="809" y="4"/>
                    </a:cubicBezTo>
                    <a:cubicBezTo>
                      <a:pt x="922" y="3"/>
                      <a:pt x="1031" y="5"/>
                      <a:pt x="1144" y="5"/>
                    </a:cubicBezTo>
                    <a:cubicBezTo>
                      <a:pt x="1153" y="6"/>
                      <a:pt x="1149" y="9"/>
                      <a:pt x="1149" y="11"/>
                    </a:cubicBezTo>
                    <a:cubicBezTo>
                      <a:pt x="1106" y="12"/>
                      <a:pt x="1065" y="12"/>
                      <a:pt x="1024" y="13"/>
                    </a:cubicBezTo>
                    <a:cubicBezTo>
                      <a:pt x="1004" y="11"/>
                      <a:pt x="1004" y="11"/>
                      <a:pt x="1004" y="11"/>
                    </a:cubicBezTo>
                    <a:cubicBezTo>
                      <a:pt x="927" y="13"/>
                      <a:pt x="847" y="11"/>
                      <a:pt x="773" y="12"/>
                    </a:cubicBezTo>
                    <a:cubicBezTo>
                      <a:pt x="634" y="11"/>
                      <a:pt x="489" y="12"/>
                      <a:pt x="344" y="10"/>
                    </a:cubicBezTo>
                    <a:cubicBezTo>
                      <a:pt x="245" y="10"/>
                      <a:pt x="138" y="9"/>
                      <a:pt x="34" y="9"/>
                    </a:cubicBezTo>
                    <a:cubicBezTo>
                      <a:pt x="23" y="9"/>
                      <a:pt x="0" y="10"/>
                      <a:pt x="0" y="5"/>
                    </a:cubicBezTo>
                    <a:cubicBezTo>
                      <a:pt x="0" y="2"/>
                      <a:pt x="11" y="1"/>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Rectangle 15">
                <a:extLst>
                  <a:ext uri="{FF2B5EF4-FFF2-40B4-BE49-F238E27FC236}">
                    <a16:creationId xmlns:a16="http://schemas.microsoft.com/office/drawing/2014/main" xmlns="" id="{1EC1C8B1-E03F-4A69-A593-D6F677ABAA9B}"/>
                  </a:ext>
                </a:extLst>
              </p:cNvPr>
              <p:cNvSpPr>
                <a:spLocks noChangeArrowheads="1"/>
              </p:cNvSpPr>
              <p:nvPr/>
            </p:nvSpPr>
            <p:spPr bwMode="auto">
              <a:xfrm>
                <a:off x="3744913"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Rectangle 16">
                <a:extLst>
                  <a:ext uri="{FF2B5EF4-FFF2-40B4-BE49-F238E27FC236}">
                    <a16:creationId xmlns:a16="http://schemas.microsoft.com/office/drawing/2014/main" xmlns="" id="{757ED566-108D-406F-8FAA-3AFBD039E90D}"/>
                  </a:ext>
                </a:extLst>
              </p:cNvPr>
              <p:cNvSpPr>
                <a:spLocks noChangeArrowheads="1"/>
              </p:cNvSpPr>
              <p:nvPr/>
            </p:nvSpPr>
            <p:spPr bwMode="auto">
              <a:xfrm>
                <a:off x="3775076" y="1301750"/>
                <a:ext cx="717550" cy="15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7">
                <a:extLst>
                  <a:ext uri="{FF2B5EF4-FFF2-40B4-BE49-F238E27FC236}">
                    <a16:creationId xmlns:a16="http://schemas.microsoft.com/office/drawing/2014/main" xmlns="" id="{0EC73D87-0197-4879-9B72-E437D4DF54A7}"/>
                  </a:ext>
                </a:extLst>
              </p:cNvPr>
              <p:cNvSpPr>
                <a:spLocks/>
              </p:cNvSpPr>
              <p:nvPr/>
            </p:nvSpPr>
            <p:spPr bwMode="auto">
              <a:xfrm>
                <a:off x="4462463" y="1341438"/>
                <a:ext cx="925513" cy="9525"/>
              </a:xfrm>
              <a:custGeom>
                <a:avLst/>
                <a:gdLst>
                  <a:gd name="T0" fmla="*/ 1153 w 1153"/>
                  <a:gd name="T1" fmla="*/ 5 h 12"/>
                  <a:gd name="T2" fmla="*/ 1119 w 1153"/>
                  <a:gd name="T3" fmla="*/ 9 h 12"/>
                  <a:gd name="T4" fmla="*/ 809 w 1153"/>
                  <a:gd name="T5" fmla="*/ 10 h 12"/>
                  <a:gd name="T6" fmla="*/ 380 w 1153"/>
                  <a:gd name="T7" fmla="*/ 12 h 12"/>
                  <a:gd name="T8" fmla="*/ 149 w 1153"/>
                  <a:gd name="T9" fmla="*/ 11 h 12"/>
                  <a:gd name="T10" fmla="*/ 129 w 1153"/>
                  <a:gd name="T11" fmla="*/ 12 h 12"/>
                  <a:gd name="T12" fmla="*/ 4 w 1153"/>
                  <a:gd name="T13" fmla="*/ 11 h 12"/>
                  <a:gd name="T14" fmla="*/ 9 w 1153"/>
                  <a:gd name="T15" fmla="*/ 4 h 12"/>
                  <a:gd name="T16" fmla="*/ 344 w 1153"/>
                  <a:gd name="T17" fmla="*/ 3 h 12"/>
                  <a:gd name="T18" fmla="*/ 1010 w 1153"/>
                  <a:gd name="T19" fmla="*/ 2 h 12"/>
                  <a:gd name="T20" fmla="*/ 1133 w 1153"/>
                  <a:gd name="T21" fmla="*/ 0 h 12"/>
                  <a:gd name="T22" fmla="*/ 1153 w 1153"/>
                  <a:gd name="T2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2">
                    <a:moveTo>
                      <a:pt x="1153" y="5"/>
                    </a:moveTo>
                    <a:cubicBezTo>
                      <a:pt x="1153" y="10"/>
                      <a:pt x="1130" y="9"/>
                      <a:pt x="1119" y="9"/>
                    </a:cubicBezTo>
                    <a:cubicBezTo>
                      <a:pt x="1015" y="9"/>
                      <a:pt x="908" y="9"/>
                      <a:pt x="809" y="10"/>
                    </a:cubicBezTo>
                    <a:cubicBezTo>
                      <a:pt x="664" y="12"/>
                      <a:pt x="519" y="11"/>
                      <a:pt x="380" y="12"/>
                    </a:cubicBezTo>
                    <a:cubicBezTo>
                      <a:pt x="306" y="11"/>
                      <a:pt x="226" y="12"/>
                      <a:pt x="149" y="11"/>
                    </a:cubicBezTo>
                    <a:cubicBezTo>
                      <a:pt x="129" y="12"/>
                      <a:pt x="129" y="12"/>
                      <a:pt x="129" y="12"/>
                    </a:cubicBezTo>
                    <a:cubicBezTo>
                      <a:pt x="88" y="11"/>
                      <a:pt x="47" y="11"/>
                      <a:pt x="4" y="11"/>
                    </a:cubicBezTo>
                    <a:cubicBezTo>
                      <a:pt x="4" y="9"/>
                      <a:pt x="0" y="6"/>
                      <a:pt x="9" y="4"/>
                    </a:cubicBezTo>
                    <a:cubicBezTo>
                      <a:pt x="122" y="4"/>
                      <a:pt x="231" y="3"/>
                      <a:pt x="344" y="3"/>
                    </a:cubicBezTo>
                    <a:cubicBezTo>
                      <a:pt x="1010" y="2"/>
                      <a:pt x="1010" y="2"/>
                      <a:pt x="1010" y="2"/>
                    </a:cubicBezTo>
                    <a:cubicBezTo>
                      <a:pt x="1133" y="0"/>
                      <a:pt x="1133" y="0"/>
                      <a:pt x="1133" y="0"/>
                    </a:cubicBezTo>
                    <a:cubicBezTo>
                      <a:pt x="1142" y="1"/>
                      <a:pt x="1153" y="2"/>
                      <a:pt x="115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Rectangle 18">
                <a:extLst>
                  <a:ext uri="{FF2B5EF4-FFF2-40B4-BE49-F238E27FC236}">
                    <a16:creationId xmlns:a16="http://schemas.microsoft.com/office/drawing/2014/main" xmlns="" id="{2B74B5E4-B410-4E6A-92A0-7249ACB062C4}"/>
                  </a:ext>
                </a:extLst>
              </p:cNvPr>
              <p:cNvSpPr>
                <a:spLocks noChangeArrowheads="1"/>
              </p:cNvSpPr>
              <p:nvPr/>
            </p:nvSpPr>
            <p:spPr bwMode="auto">
              <a:xfrm>
                <a:off x="4465638"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Rectangle 19">
                <a:extLst>
                  <a:ext uri="{FF2B5EF4-FFF2-40B4-BE49-F238E27FC236}">
                    <a16:creationId xmlns:a16="http://schemas.microsoft.com/office/drawing/2014/main" xmlns="" id="{BCEDCC5F-CB8E-46C1-8050-01F007008EDF}"/>
                  </a:ext>
                </a:extLst>
              </p:cNvPr>
              <p:cNvSpPr>
                <a:spLocks noChangeArrowheads="1"/>
              </p:cNvSpPr>
              <p:nvPr/>
            </p:nvSpPr>
            <p:spPr bwMode="auto">
              <a:xfrm>
                <a:off x="4465638" y="1300163"/>
                <a:ext cx="7175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Rectangle 20">
                <a:extLst>
                  <a:ext uri="{FF2B5EF4-FFF2-40B4-BE49-F238E27FC236}">
                    <a16:creationId xmlns:a16="http://schemas.microsoft.com/office/drawing/2014/main" xmlns="" id="{40AB85AD-9012-46E0-9B6C-EC65B2AA4DBF}"/>
                  </a:ext>
                </a:extLst>
              </p:cNvPr>
              <p:cNvSpPr>
                <a:spLocks noChangeArrowheads="1"/>
              </p:cNvSpPr>
              <p:nvPr/>
            </p:nvSpPr>
            <p:spPr bwMode="auto">
              <a:xfrm>
                <a:off x="3759201" y="1860550"/>
                <a:ext cx="1447800"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Rectangle 21">
                <a:extLst>
                  <a:ext uri="{FF2B5EF4-FFF2-40B4-BE49-F238E27FC236}">
                    <a16:creationId xmlns:a16="http://schemas.microsoft.com/office/drawing/2014/main" xmlns="" id="{7A4647B0-0B06-41BF-8EFB-B19C4F7720B8}"/>
                  </a:ext>
                </a:extLst>
              </p:cNvPr>
              <p:cNvSpPr>
                <a:spLocks noChangeArrowheads="1"/>
              </p:cNvSpPr>
              <p:nvPr/>
            </p:nvSpPr>
            <p:spPr bwMode="auto">
              <a:xfrm>
                <a:off x="3775076" y="1890713"/>
                <a:ext cx="1466850"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Rectangle 22">
                <a:extLst>
                  <a:ext uri="{FF2B5EF4-FFF2-40B4-BE49-F238E27FC236}">
                    <a16:creationId xmlns:a16="http://schemas.microsoft.com/office/drawing/2014/main" xmlns="" id="{DF1E99EA-D20C-4F7E-B2C8-0F5370936AF7}"/>
                  </a:ext>
                </a:extLst>
              </p:cNvPr>
              <p:cNvSpPr>
                <a:spLocks noChangeArrowheads="1"/>
              </p:cNvSpPr>
              <p:nvPr/>
            </p:nvSpPr>
            <p:spPr bwMode="auto">
              <a:xfrm>
                <a:off x="3759201" y="1906588"/>
                <a:ext cx="1495425"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23">
                <a:extLst>
                  <a:ext uri="{FF2B5EF4-FFF2-40B4-BE49-F238E27FC236}">
                    <a16:creationId xmlns:a16="http://schemas.microsoft.com/office/drawing/2014/main" xmlns="" id="{42777A90-36EF-494E-9DC0-0037366F14E9}"/>
                  </a:ext>
                </a:extLst>
              </p:cNvPr>
              <p:cNvSpPr>
                <a:spLocks/>
              </p:cNvSpPr>
              <p:nvPr/>
            </p:nvSpPr>
            <p:spPr bwMode="auto">
              <a:xfrm>
                <a:off x="5570538" y="1441450"/>
                <a:ext cx="17463" cy="14287"/>
              </a:xfrm>
              <a:custGeom>
                <a:avLst/>
                <a:gdLst>
                  <a:gd name="T0" fmla="*/ 18 w 22"/>
                  <a:gd name="T1" fmla="*/ 2 h 18"/>
                  <a:gd name="T2" fmla="*/ 0 w 22"/>
                  <a:gd name="T3" fmla="*/ 10 h 18"/>
                  <a:gd name="T4" fmla="*/ 8 w 22"/>
                  <a:gd name="T5" fmla="*/ 18 h 18"/>
                  <a:gd name="T6" fmla="*/ 22 w 22"/>
                  <a:gd name="T7" fmla="*/ 8 h 18"/>
                  <a:gd name="T8" fmla="*/ 18 w 22"/>
                  <a:gd name="T9" fmla="*/ 2 h 18"/>
                </a:gdLst>
                <a:ahLst/>
                <a:cxnLst>
                  <a:cxn ang="0">
                    <a:pos x="T0" y="T1"/>
                  </a:cxn>
                  <a:cxn ang="0">
                    <a:pos x="T2" y="T3"/>
                  </a:cxn>
                  <a:cxn ang="0">
                    <a:pos x="T4" y="T5"/>
                  </a:cxn>
                  <a:cxn ang="0">
                    <a:pos x="T6" y="T7"/>
                  </a:cxn>
                  <a:cxn ang="0">
                    <a:pos x="T8" y="T9"/>
                  </a:cxn>
                </a:cxnLst>
                <a:rect l="0" t="0" r="r" b="b"/>
                <a:pathLst>
                  <a:path w="22" h="18">
                    <a:moveTo>
                      <a:pt x="18" y="2"/>
                    </a:moveTo>
                    <a:cubicBezTo>
                      <a:pt x="12" y="6"/>
                      <a:pt x="2" y="0"/>
                      <a:pt x="0" y="10"/>
                    </a:cubicBezTo>
                    <a:cubicBezTo>
                      <a:pt x="1" y="14"/>
                      <a:pt x="6" y="15"/>
                      <a:pt x="8" y="18"/>
                    </a:cubicBezTo>
                    <a:cubicBezTo>
                      <a:pt x="15" y="18"/>
                      <a:pt x="20" y="13"/>
                      <a:pt x="22" y="8"/>
                    </a:cubicBezTo>
                    <a:cubicBezTo>
                      <a:pt x="22" y="5"/>
                      <a:pt x="21" y="3"/>
                      <a:pt x="1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24">
                <a:extLst>
                  <a:ext uri="{FF2B5EF4-FFF2-40B4-BE49-F238E27FC236}">
                    <a16:creationId xmlns:a16="http://schemas.microsoft.com/office/drawing/2014/main" xmlns="" id="{8A8D00ED-5280-444B-99B8-621CFA6C557C}"/>
                  </a:ext>
                </a:extLst>
              </p:cNvPr>
              <p:cNvSpPr>
                <a:spLocks/>
              </p:cNvSpPr>
              <p:nvPr/>
            </p:nvSpPr>
            <p:spPr bwMode="auto">
              <a:xfrm>
                <a:off x="5553076" y="1592263"/>
                <a:ext cx="30163" cy="25400"/>
              </a:xfrm>
              <a:custGeom>
                <a:avLst/>
                <a:gdLst>
                  <a:gd name="T0" fmla="*/ 27 w 39"/>
                  <a:gd name="T1" fmla="*/ 2 h 30"/>
                  <a:gd name="T2" fmla="*/ 7 w 39"/>
                  <a:gd name="T3" fmla="*/ 13 h 30"/>
                  <a:gd name="T4" fmla="*/ 4 w 39"/>
                  <a:gd name="T5" fmla="*/ 23 h 30"/>
                  <a:gd name="T6" fmla="*/ 24 w 39"/>
                  <a:gd name="T7" fmla="*/ 30 h 30"/>
                  <a:gd name="T8" fmla="*/ 39 w 39"/>
                  <a:gd name="T9" fmla="*/ 14 h 30"/>
                  <a:gd name="T10" fmla="*/ 27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27" y="2"/>
                    </a:moveTo>
                    <a:cubicBezTo>
                      <a:pt x="19" y="0"/>
                      <a:pt x="13" y="7"/>
                      <a:pt x="7" y="13"/>
                    </a:cubicBezTo>
                    <a:cubicBezTo>
                      <a:pt x="7" y="16"/>
                      <a:pt x="0" y="19"/>
                      <a:pt x="4" y="23"/>
                    </a:cubicBezTo>
                    <a:cubicBezTo>
                      <a:pt x="10" y="28"/>
                      <a:pt x="17" y="29"/>
                      <a:pt x="24" y="30"/>
                    </a:cubicBezTo>
                    <a:cubicBezTo>
                      <a:pt x="30" y="26"/>
                      <a:pt x="34" y="18"/>
                      <a:pt x="39" y="14"/>
                    </a:cubicBezTo>
                    <a:cubicBezTo>
                      <a:pt x="38" y="8"/>
                      <a:pt x="31" y="6"/>
                      <a:pt x="2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25">
                <a:extLst>
                  <a:ext uri="{FF2B5EF4-FFF2-40B4-BE49-F238E27FC236}">
                    <a16:creationId xmlns:a16="http://schemas.microsoft.com/office/drawing/2014/main" xmlns="" id="{D6E466AB-A372-48ED-AE6C-B5609A6D1D7E}"/>
                  </a:ext>
                </a:extLst>
              </p:cNvPr>
              <p:cNvSpPr>
                <a:spLocks/>
              </p:cNvSpPr>
              <p:nvPr/>
            </p:nvSpPr>
            <p:spPr bwMode="auto">
              <a:xfrm>
                <a:off x="5518151" y="1468438"/>
                <a:ext cx="47625" cy="42862"/>
              </a:xfrm>
              <a:custGeom>
                <a:avLst/>
                <a:gdLst>
                  <a:gd name="T0" fmla="*/ 44 w 60"/>
                  <a:gd name="T1" fmla="*/ 42 h 54"/>
                  <a:gd name="T2" fmla="*/ 6 w 60"/>
                  <a:gd name="T3" fmla="*/ 1 h 54"/>
                  <a:gd name="T4" fmla="*/ 0 w 60"/>
                  <a:gd name="T5" fmla="*/ 5 h 54"/>
                  <a:gd name="T6" fmla="*/ 15 w 60"/>
                  <a:gd name="T7" fmla="*/ 43 h 54"/>
                  <a:gd name="T8" fmla="*/ 27 w 60"/>
                  <a:gd name="T9" fmla="*/ 51 h 54"/>
                  <a:gd name="T10" fmla="*/ 57 w 60"/>
                  <a:gd name="T11" fmla="*/ 51 h 54"/>
                  <a:gd name="T12" fmla="*/ 59 w 60"/>
                  <a:gd name="T13" fmla="*/ 46 h 54"/>
                  <a:gd name="T14" fmla="*/ 44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44" y="42"/>
                    </a:moveTo>
                    <a:cubicBezTo>
                      <a:pt x="26" y="36"/>
                      <a:pt x="11" y="19"/>
                      <a:pt x="6" y="1"/>
                    </a:cubicBezTo>
                    <a:cubicBezTo>
                      <a:pt x="3" y="0"/>
                      <a:pt x="1" y="3"/>
                      <a:pt x="0" y="5"/>
                    </a:cubicBezTo>
                    <a:cubicBezTo>
                      <a:pt x="0" y="20"/>
                      <a:pt x="5" y="33"/>
                      <a:pt x="15" y="43"/>
                    </a:cubicBezTo>
                    <a:cubicBezTo>
                      <a:pt x="27" y="51"/>
                      <a:pt x="27" y="51"/>
                      <a:pt x="27" y="51"/>
                    </a:cubicBezTo>
                    <a:cubicBezTo>
                      <a:pt x="37" y="51"/>
                      <a:pt x="48" y="54"/>
                      <a:pt x="57" y="51"/>
                    </a:cubicBezTo>
                    <a:cubicBezTo>
                      <a:pt x="58" y="49"/>
                      <a:pt x="60" y="47"/>
                      <a:pt x="59" y="46"/>
                    </a:cubicBezTo>
                    <a:cubicBezTo>
                      <a:pt x="55" y="43"/>
                      <a:pt x="48" y="44"/>
                      <a:pt x="4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26">
                <a:extLst>
                  <a:ext uri="{FF2B5EF4-FFF2-40B4-BE49-F238E27FC236}">
                    <a16:creationId xmlns:a16="http://schemas.microsoft.com/office/drawing/2014/main" xmlns="" id="{2126637C-0686-4512-AD80-E471B4C7BAA4}"/>
                  </a:ext>
                </a:extLst>
              </p:cNvPr>
              <p:cNvSpPr>
                <a:spLocks/>
              </p:cNvSpPr>
              <p:nvPr/>
            </p:nvSpPr>
            <p:spPr bwMode="auto">
              <a:xfrm>
                <a:off x="5503863" y="1403350"/>
                <a:ext cx="26988" cy="49212"/>
              </a:xfrm>
              <a:custGeom>
                <a:avLst/>
                <a:gdLst>
                  <a:gd name="T0" fmla="*/ 25 w 34"/>
                  <a:gd name="T1" fmla="*/ 0 h 62"/>
                  <a:gd name="T2" fmla="*/ 18 w 34"/>
                  <a:gd name="T3" fmla="*/ 5 h 62"/>
                  <a:gd name="T4" fmla="*/ 0 w 34"/>
                  <a:gd name="T5" fmla="*/ 26 h 62"/>
                  <a:gd name="T6" fmla="*/ 0 w 34"/>
                  <a:gd name="T7" fmla="*/ 36 h 62"/>
                  <a:gd name="T8" fmla="*/ 15 w 34"/>
                  <a:gd name="T9" fmla="*/ 62 h 62"/>
                  <a:gd name="T10" fmla="*/ 20 w 34"/>
                  <a:gd name="T11" fmla="*/ 16 h 62"/>
                  <a:gd name="T12" fmla="*/ 25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25" y="0"/>
                    </a:moveTo>
                    <a:cubicBezTo>
                      <a:pt x="21" y="0"/>
                      <a:pt x="21" y="4"/>
                      <a:pt x="18" y="5"/>
                    </a:cubicBezTo>
                    <a:cubicBezTo>
                      <a:pt x="10" y="10"/>
                      <a:pt x="6" y="20"/>
                      <a:pt x="0" y="26"/>
                    </a:cubicBezTo>
                    <a:cubicBezTo>
                      <a:pt x="2" y="29"/>
                      <a:pt x="0" y="32"/>
                      <a:pt x="0" y="36"/>
                    </a:cubicBezTo>
                    <a:cubicBezTo>
                      <a:pt x="2" y="46"/>
                      <a:pt x="4" y="59"/>
                      <a:pt x="15" y="62"/>
                    </a:cubicBezTo>
                    <a:cubicBezTo>
                      <a:pt x="20" y="47"/>
                      <a:pt x="12" y="29"/>
                      <a:pt x="20" y="16"/>
                    </a:cubicBezTo>
                    <a:cubicBezTo>
                      <a:pt x="22" y="10"/>
                      <a:pt x="34" y="3"/>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27">
                <a:extLst>
                  <a:ext uri="{FF2B5EF4-FFF2-40B4-BE49-F238E27FC236}">
                    <a16:creationId xmlns:a16="http://schemas.microsoft.com/office/drawing/2014/main" xmlns="" id="{FBA0ED39-F017-4282-887F-6DC60B0DB549}"/>
                  </a:ext>
                </a:extLst>
              </p:cNvPr>
              <p:cNvSpPr>
                <a:spLocks/>
              </p:cNvSpPr>
              <p:nvPr/>
            </p:nvSpPr>
            <p:spPr bwMode="auto">
              <a:xfrm>
                <a:off x="5497513" y="1751013"/>
                <a:ext cx="20638" cy="47625"/>
              </a:xfrm>
              <a:custGeom>
                <a:avLst/>
                <a:gdLst>
                  <a:gd name="T0" fmla="*/ 23 w 27"/>
                  <a:gd name="T1" fmla="*/ 45 h 59"/>
                  <a:gd name="T2" fmla="*/ 24 w 27"/>
                  <a:gd name="T3" fmla="*/ 20 h 59"/>
                  <a:gd name="T4" fmla="*/ 19 w 27"/>
                  <a:gd name="T5" fmla="*/ 2 h 59"/>
                  <a:gd name="T6" fmla="*/ 12 w 27"/>
                  <a:gd name="T7" fmla="*/ 1 h 59"/>
                  <a:gd name="T8" fmla="*/ 3 w 27"/>
                  <a:gd name="T9" fmla="*/ 30 h 59"/>
                  <a:gd name="T10" fmla="*/ 23 w 27"/>
                  <a:gd name="T11" fmla="*/ 58 h 59"/>
                  <a:gd name="T12" fmla="*/ 26 w 27"/>
                  <a:gd name="T13" fmla="*/ 56 h 59"/>
                  <a:gd name="T14" fmla="*/ 23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23" y="45"/>
                    </a:moveTo>
                    <a:cubicBezTo>
                      <a:pt x="23" y="36"/>
                      <a:pt x="23" y="28"/>
                      <a:pt x="24" y="20"/>
                    </a:cubicBezTo>
                    <a:cubicBezTo>
                      <a:pt x="23" y="14"/>
                      <a:pt x="18" y="9"/>
                      <a:pt x="19" y="2"/>
                    </a:cubicBezTo>
                    <a:cubicBezTo>
                      <a:pt x="17" y="0"/>
                      <a:pt x="14" y="0"/>
                      <a:pt x="12" y="1"/>
                    </a:cubicBezTo>
                    <a:cubicBezTo>
                      <a:pt x="4" y="9"/>
                      <a:pt x="0" y="20"/>
                      <a:pt x="3" y="30"/>
                    </a:cubicBezTo>
                    <a:cubicBezTo>
                      <a:pt x="4" y="42"/>
                      <a:pt x="14" y="52"/>
                      <a:pt x="23" y="58"/>
                    </a:cubicBezTo>
                    <a:cubicBezTo>
                      <a:pt x="25" y="59"/>
                      <a:pt x="26" y="57"/>
                      <a:pt x="26" y="56"/>
                    </a:cubicBezTo>
                    <a:cubicBezTo>
                      <a:pt x="27" y="51"/>
                      <a:pt x="24" y="49"/>
                      <a:pt x="2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28">
                <a:extLst>
                  <a:ext uri="{FF2B5EF4-FFF2-40B4-BE49-F238E27FC236}">
                    <a16:creationId xmlns:a16="http://schemas.microsoft.com/office/drawing/2014/main" xmlns="" id="{B20BB727-87BD-47CA-8483-C9A43C4AFE99}"/>
                  </a:ext>
                </a:extLst>
              </p:cNvPr>
              <p:cNvSpPr>
                <a:spLocks noEditPoints="1"/>
              </p:cNvSpPr>
              <p:nvPr/>
            </p:nvSpPr>
            <p:spPr bwMode="auto">
              <a:xfrm>
                <a:off x="5170488" y="1292226"/>
                <a:ext cx="725488" cy="619124"/>
              </a:xfrm>
              <a:custGeom>
                <a:avLst/>
                <a:gdLst>
                  <a:gd name="T0" fmla="*/ 736 w 904"/>
                  <a:gd name="T1" fmla="*/ 644 h 769"/>
                  <a:gd name="T2" fmla="*/ 400 w 904"/>
                  <a:gd name="T3" fmla="*/ 703 h 769"/>
                  <a:gd name="T4" fmla="*/ 351 w 904"/>
                  <a:gd name="T5" fmla="*/ 709 h 769"/>
                  <a:gd name="T6" fmla="*/ 724 w 904"/>
                  <a:gd name="T7" fmla="*/ 660 h 769"/>
                  <a:gd name="T8" fmla="*/ 861 w 904"/>
                  <a:gd name="T9" fmla="*/ 342 h 769"/>
                  <a:gd name="T10" fmla="*/ 863 w 904"/>
                  <a:gd name="T11" fmla="*/ 328 h 769"/>
                  <a:gd name="T12" fmla="*/ 863 w 904"/>
                  <a:gd name="T13" fmla="*/ 406 h 769"/>
                  <a:gd name="T14" fmla="*/ 824 w 904"/>
                  <a:gd name="T15" fmla="*/ 354 h 769"/>
                  <a:gd name="T16" fmla="*/ 717 w 904"/>
                  <a:gd name="T17" fmla="*/ 310 h 769"/>
                  <a:gd name="T18" fmla="*/ 772 w 904"/>
                  <a:gd name="T19" fmla="*/ 267 h 769"/>
                  <a:gd name="T20" fmla="*/ 695 w 904"/>
                  <a:gd name="T21" fmla="*/ 166 h 769"/>
                  <a:gd name="T22" fmla="*/ 660 w 904"/>
                  <a:gd name="T23" fmla="*/ 146 h 769"/>
                  <a:gd name="T24" fmla="*/ 643 w 904"/>
                  <a:gd name="T25" fmla="*/ 232 h 769"/>
                  <a:gd name="T26" fmla="*/ 425 w 904"/>
                  <a:gd name="T27" fmla="*/ 127 h 769"/>
                  <a:gd name="T28" fmla="*/ 509 w 904"/>
                  <a:gd name="T29" fmla="*/ 139 h 769"/>
                  <a:gd name="T30" fmla="*/ 416 w 904"/>
                  <a:gd name="T31" fmla="*/ 42 h 769"/>
                  <a:gd name="T32" fmla="*/ 422 w 904"/>
                  <a:gd name="T33" fmla="*/ 466 h 769"/>
                  <a:gd name="T34" fmla="*/ 554 w 904"/>
                  <a:gd name="T35" fmla="*/ 559 h 769"/>
                  <a:gd name="T36" fmla="*/ 548 w 904"/>
                  <a:gd name="T37" fmla="*/ 621 h 769"/>
                  <a:gd name="T38" fmla="*/ 613 w 904"/>
                  <a:gd name="T39" fmla="*/ 463 h 769"/>
                  <a:gd name="T40" fmla="*/ 600 w 904"/>
                  <a:gd name="T41" fmla="*/ 554 h 769"/>
                  <a:gd name="T42" fmla="*/ 707 w 904"/>
                  <a:gd name="T43" fmla="*/ 620 h 769"/>
                  <a:gd name="T44" fmla="*/ 741 w 904"/>
                  <a:gd name="T45" fmla="*/ 569 h 769"/>
                  <a:gd name="T46" fmla="*/ 682 w 904"/>
                  <a:gd name="T47" fmla="*/ 446 h 769"/>
                  <a:gd name="T48" fmla="*/ 788 w 904"/>
                  <a:gd name="T49" fmla="*/ 438 h 769"/>
                  <a:gd name="T50" fmla="*/ 750 w 904"/>
                  <a:gd name="T51" fmla="*/ 470 h 769"/>
                  <a:gd name="T52" fmla="*/ 734 w 904"/>
                  <a:gd name="T53" fmla="*/ 260 h 769"/>
                  <a:gd name="T54" fmla="*/ 768 w 904"/>
                  <a:gd name="T55" fmla="*/ 295 h 769"/>
                  <a:gd name="T56" fmla="*/ 461 w 904"/>
                  <a:gd name="T57" fmla="*/ 133 h 769"/>
                  <a:gd name="T58" fmla="*/ 470 w 904"/>
                  <a:gd name="T59" fmla="*/ 59 h 769"/>
                  <a:gd name="T60" fmla="*/ 668 w 904"/>
                  <a:gd name="T61" fmla="*/ 207 h 769"/>
                  <a:gd name="T62" fmla="*/ 648 w 904"/>
                  <a:gd name="T63" fmla="*/ 488 h 769"/>
                  <a:gd name="T64" fmla="*/ 636 w 904"/>
                  <a:gd name="T65" fmla="*/ 273 h 769"/>
                  <a:gd name="T66" fmla="*/ 633 w 904"/>
                  <a:gd name="T67" fmla="*/ 338 h 769"/>
                  <a:gd name="T68" fmla="*/ 452 w 904"/>
                  <a:gd name="T69" fmla="*/ 340 h 769"/>
                  <a:gd name="T70" fmla="*/ 596 w 904"/>
                  <a:gd name="T71" fmla="*/ 434 h 769"/>
                  <a:gd name="T72" fmla="*/ 652 w 904"/>
                  <a:gd name="T73" fmla="*/ 387 h 769"/>
                  <a:gd name="T74" fmla="*/ 586 w 904"/>
                  <a:gd name="T75" fmla="*/ 388 h 769"/>
                  <a:gd name="T76" fmla="*/ 639 w 904"/>
                  <a:gd name="T77" fmla="*/ 622 h 769"/>
                  <a:gd name="T78" fmla="*/ 483 w 904"/>
                  <a:gd name="T79" fmla="*/ 424 h 769"/>
                  <a:gd name="T80" fmla="*/ 441 w 904"/>
                  <a:gd name="T81" fmla="*/ 369 h 769"/>
                  <a:gd name="T82" fmla="*/ 459 w 904"/>
                  <a:gd name="T83" fmla="*/ 120 h 769"/>
                  <a:gd name="T84" fmla="*/ 514 w 904"/>
                  <a:gd name="T85" fmla="*/ 687 h 769"/>
                  <a:gd name="T86" fmla="*/ 782 w 904"/>
                  <a:gd name="T87" fmla="*/ 280 h 769"/>
                  <a:gd name="T88" fmla="*/ 615 w 904"/>
                  <a:gd name="T89" fmla="*/ 128 h 769"/>
                  <a:gd name="T90" fmla="*/ 483 w 904"/>
                  <a:gd name="T91" fmla="*/ 13 h 769"/>
                  <a:gd name="T92" fmla="*/ 191 w 904"/>
                  <a:gd name="T93" fmla="*/ 23 h 769"/>
                  <a:gd name="T94" fmla="*/ 300 w 904"/>
                  <a:gd name="T95" fmla="*/ 103 h 769"/>
                  <a:gd name="T96" fmla="*/ 386 w 904"/>
                  <a:gd name="T97" fmla="*/ 386 h 769"/>
                  <a:gd name="T98" fmla="*/ 7 w 904"/>
                  <a:gd name="T99" fmla="*/ 714 h 769"/>
                  <a:gd name="T100" fmla="*/ 1 w 904"/>
                  <a:gd name="T101" fmla="*/ 755 h 769"/>
                  <a:gd name="T102" fmla="*/ 527 w 904"/>
                  <a:gd name="T103" fmla="*/ 740 h 769"/>
                  <a:gd name="T104" fmla="*/ 481 w 904"/>
                  <a:gd name="T105" fmla="*/ 580 h 769"/>
                  <a:gd name="T106" fmla="*/ 545 w 904"/>
                  <a:gd name="T107" fmla="*/ 504 h 769"/>
                  <a:gd name="T108" fmla="*/ 593 w 904"/>
                  <a:gd name="T109" fmla="*/ 512 h 769"/>
                  <a:gd name="T110" fmla="*/ 713 w 904"/>
                  <a:gd name="T111" fmla="*/ 659 h 769"/>
                  <a:gd name="T112" fmla="*/ 753 w 904"/>
                  <a:gd name="T113" fmla="*/ 466 h 769"/>
                  <a:gd name="T114" fmla="*/ 782 w 904"/>
                  <a:gd name="T115" fmla="*/ 373 h 769"/>
                  <a:gd name="T116" fmla="*/ 585 w 904"/>
                  <a:gd name="T117" fmla="*/ 100 h 769"/>
                  <a:gd name="T118" fmla="*/ 230 w 904"/>
                  <a:gd name="T119" fmla="*/ 14 h 769"/>
                  <a:gd name="T120" fmla="*/ 388 w 904"/>
                  <a:gd name="T121" fmla="*/ 41 h 769"/>
                  <a:gd name="T122" fmla="*/ 774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96" y="366"/>
                    </a:moveTo>
                    <a:cubicBezTo>
                      <a:pt x="899" y="373"/>
                      <a:pt x="901" y="382"/>
                      <a:pt x="901" y="390"/>
                    </a:cubicBezTo>
                    <a:cubicBezTo>
                      <a:pt x="898" y="398"/>
                      <a:pt x="904" y="409"/>
                      <a:pt x="897" y="415"/>
                    </a:cubicBezTo>
                    <a:cubicBezTo>
                      <a:pt x="894" y="414"/>
                      <a:pt x="894" y="414"/>
                      <a:pt x="894" y="414"/>
                    </a:cubicBezTo>
                    <a:cubicBezTo>
                      <a:pt x="888" y="420"/>
                      <a:pt x="880" y="426"/>
                      <a:pt x="872" y="425"/>
                    </a:cubicBezTo>
                    <a:cubicBezTo>
                      <a:pt x="864" y="430"/>
                      <a:pt x="863" y="441"/>
                      <a:pt x="859" y="449"/>
                    </a:cubicBezTo>
                    <a:cubicBezTo>
                      <a:pt x="852" y="463"/>
                      <a:pt x="839" y="477"/>
                      <a:pt x="822" y="478"/>
                    </a:cubicBezTo>
                    <a:cubicBezTo>
                      <a:pt x="816" y="478"/>
                      <a:pt x="809" y="474"/>
                      <a:pt x="803" y="479"/>
                    </a:cubicBezTo>
                    <a:cubicBezTo>
                      <a:pt x="803" y="484"/>
                      <a:pt x="799" y="490"/>
                      <a:pt x="803" y="495"/>
                    </a:cubicBezTo>
                    <a:cubicBezTo>
                      <a:pt x="806" y="503"/>
                      <a:pt x="812" y="509"/>
                      <a:pt x="812" y="518"/>
                    </a:cubicBezTo>
                    <a:cubicBezTo>
                      <a:pt x="817" y="540"/>
                      <a:pt x="807" y="560"/>
                      <a:pt x="795" y="576"/>
                    </a:cubicBezTo>
                    <a:cubicBezTo>
                      <a:pt x="788" y="593"/>
                      <a:pt x="776" y="610"/>
                      <a:pt x="758" y="617"/>
                    </a:cubicBezTo>
                    <a:cubicBezTo>
                      <a:pt x="750" y="621"/>
                      <a:pt x="741" y="614"/>
                      <a:pt x="733" y="617"/>
                    </a:cubicBezTo>
                    <a:cubicBezTo>
                      <a:pt x="733" y="626"/>
                      <a:pt x="737" y="634"/>
                      <a:pt x="736" y="644"/>
                    </a:cubicBezTo>
                    <a:cubicBezTo>
                      <a:pt x="734" y="660"/>
                      <a:pt x="722" y="674"/>
                      <a:pt x="707" y="681"/>
                    </a:cubicBezTo>
                    <a:cubicBezTo>
                      <a:pt x="699" y="686"/>
                      <a:pt x="691" y="683"/>
                      <a:pt x="682" y="683"/>
                    </a:cubicBezTo>
                    <a:cubicBezTo>
                      <a:pt x="666" y="690"/>
                      <a:pt x="666" y="690"/>
                      <a:pt x="666" y="690"/>
                    </a:cubicBezTo>
                    <a:cubicBezTo>
                      <a:pt x="648" y="695"/>
                      <a:pt x="623" y="696"/>
                      <a:pt x="608" y="681"/>
                    </a:cubicBezTo>
                    <a:cubicBezTo>
                      <a:pt x="602" y="677"/>
                      <a:pt x="600" y="669"/>
                      <a:pt x="594" y="666"/>
                    </a:cubicBezTo>
                    <a:cubicBezTo>
                      <a:pt x="585" y="669"/>
                      <a:pt x="589" y="680"/>
                      <a:pt x="587" y="687"/>
                    </a:cubicBezTo>
                    <a:cubicBezTo>
                      <a:pt x="584" y="695"/>
                      <a:pt x="586" y="705"/>
                      <a:pt x="579" y="711"/>
                    </a:cubicBezTo>
                    <a:cubicBezTo>
                      <a:pt x="575" y="723"/>
                      <a:pt x="565" y="731"/>
                      <a:pt x="557" y="739"/>
                    </a:cubicBezTo>
                    <a:cubicBezTo>
                      <a:pt x="542" y="748"/>
                      <a:pt x="527" y="756"/>
                      <a:pt x="510" y="759"/>
                    </a:cubicBezTo>
                    <a:cubicBezTo>
                      <a:pt x="482" y="767"/>
                      <a:pt x="456" y="766"/>
                      <a:pt x="427" y="757"/>
                    </a:cubicBezTo>
                    <a:cubicBezTo>
                      <a:pt x="417" y="751"/>
                      <a:pt x="405" y="746"/>
                      <a:pt x="398" y="735"/>
                    </a:cubicBezTo>
                    <a:cubicBezTo>
                      <a:pt x="395" y="719"/>
                      <a:pt x="414" y="710"/>
                      <a:pt x="408" y="694"/>
                    </a:cubicBezTo>
                    <a:cubicBezTo>
                      <a:pt x="407" y="693"/>
                      <a:pt x="406" y="690"/>
                      <a:pt x="404" y="691"/>
                    </a:cubicBezTo>
                    <a:cubicBezTo>
                      <a:pt x="402" y="694"/>
                      <a:pt x="402" y="700"/>
                      <a:pt x="400" y="703"/>
                    </a:cubicBezTo>
                    <a:cubicBezTo>
                      <a:pt x="392" y="716"/>
                      <a:pt x="376" y="718"/>
                      <a:pt x="364" y="717"/>
                    </a:cubicBezTo>
                    <a:cubicBezTo>
                      <a:pt x="356" y="717"/>
                      <a:pt x="351" y="712"/>
                      <a:pt x="344" y="715"/>
                    </a:cubicBezTo>
                    <a:cubicBezTo>
                      <a:pt x="335" y="725"/>
                      <a:pt x="333" y="740"/>
                      <a:pt x="339" y="753"/>
                    </a:cubicBezTo>
                    <a:cubicBezTo>
                      <a:pt x="335" y="757"/>
                      <a:pt x="338" y="765"/>
                      <a:pt x="332" y="767"/>
                    </a:cubicBezTo>
                    <a:cubicBezTo>
                      <a:pt x="284" y="766"/>
                      <a:pt x="242" y="768"/>
                      <a:pt x="194" y="767"/>
                    </a:cubicBezTo>
                    <a:cubicBezTo>
                      <a:pt x="132" y="766"/>
                      <a:pt x="67" y="769"/>
                      <a:pt x="5" y="768"/>
                    </a:cubicBezTo>
                    <a:cubicBezTo>
                      <a:pt x="1" y="767"/>
                      <a:pt x="1" y="767"/>
                      <a:pt x="1" y="767"/>
                    </a:cubicBezTo>
                    <a:cubicBezTo>
                      <a:pt x="1" y="766"/>
                      <a:pt x="1" y="765"/>
                      <a:pt x="1" y="765"/>
                    </a:cubicBezTo>
                    <a:cubicBezTo>
                      <a:pt x="126" y="764"/>
                      <a:pt x="126" y="764"/>
                      <a:pt x="126" y="764"/>
                    </a:cubicBezTo>
                    <a:cubicBezTo>
                      <a:pt x="269" y="763"/>
                      <a:pt x="269" y="763"/>
                      <a:pt x="269" y="763"/>
                    </a:cubicBezTo>
                    <a:cubicBezTo>
                      <a:pt x="326" y="762"/>
                      <a:pt x="326" y="762"/>
                      <a:pt x="326" y="762"/>
                    </a:cubicBezTo>
                    <a:cubicBezTo>
                      <a:pt x="330" y="761"/>
                      <a:pt x="330" y="757"/>
                      <a:pt x="332" y="755"/>
                    </a:cubicBezTo>
                    <a:cubicBezTo>
                      <a:pt x="326" y="741"/>
                      <a:pt x="328" y="725"/>
                      <a:pt x="337" y="713"/>
                    </a:cubicBezTo>
                    <a:cubicBezTo>
                      <a:pt x="340" y="709"/>
                      <a:pt x="346" y="703"/>
                      <a:pt x="351" y="709"/>
                    </a:cubicBezTo>
                    <a:cubicBezTo>
                      <a:pt x="365" y="714"/>
                      <a:pt x="380" y="714"/>
                      <a:pt x="391" y="705"/>
                    </a:cubicBezTo>
                    <a:cubicBezTo>
                      <a:pt x="395" y="699"/>
                      <a:pt x="400" y="693"/>
                      <a:pt x="399" y="685"/>
                    </a:cubicBezTo>
                    <a:cubicBezTo>
                      <a:pt x="399" y="683"/>
                      <a:pt x="395" y="682"/>
                      <a:pt x="397" y="680"/>
                    </a:cubicBezTo>
                    <a:cubicBezTo>
                      <a:pt x="405" y="683"/>
                      <a:pt x="405" y="683"/>
                      <a:pt x="405" y="683"/>
                    </a:cubicBezTo>
                    <a:cubicBezTo>
                      <a:pt x="411" y="687"/>
                      <a:pt x="416" y="696"/>
                      <a:pt x="415" y="703"/>
                    </a:cubicBezTo>
                    <a:cubicBezTo>
                      <a:pt x="416" y="715"/>
                      <a:pt x="400" y="721"/>
                      <a:pt x="405" y="734"/>
                    </a:cubicBezTo>
                    <a:cubicBezTo>
                      <a:pt x="422" y="752"/>
                      <a:pt x="447" y="759"/>
                      <a:pt x="472" y="759"/>
                    </a:cubicBezTo>
                    <a:cubicBezTo>
                      <a:pt x="513" y="758"/>
                      <a:pt x="559" y="745"/>
                      <a:pt x="577" y="705"/>
                    </a:cubicBezTo>
                    <a:cubicBezTo>
                      <a:pt x="583" y="691"/>
                      <a:pt x="582" y="675"/>
                      <a:pt x="584" y="658"/>
                    </a:cubicBezTo>
                    <a:cubicBezTo>
                      <a:pt x="588" y="651"/>
                      <a:pt x="592" y="663"/>
                      <a:pt x="598" y="660"/>
                    </a:cubicBezTo>
                    <a:cubicBezTo>
                      <a:pt x="603" y="661"/>
                      <a:pt x="603" y="665"/>
                      <a:pt x="605" y="668"/>
                    </a:cubicBezTo>
                    <a:cubicBezTo>
                      <a:pt x="615" y="685"/>
                      <a:pt x="633" y="688"/>
                      <a:pt x="651" y="687"/>
                    </a:cubicBezTo>
                    <a:cubicBezTo>
                      <a:pt x="665" y="689"/>
                      <a:pt x="674" y="675"/>
                      <a:pt x="689" y="678"/>
                    </a:cubicBezTo>
                    <a:cubicBezTo>
                      <a:pt x="703" y="680"/>
                      <a:pt x="714" y="669"/>
                      <a:pt x="724" y="660"/>
                    </a:cubicBezTo>
                    <a:cubicBezTo>
                      <a:pt x="732" y="649"/>
                      <a:pt x="732" y="633"/>
                      <a:pt x="726" y="620"/>
                    </a:cubicBezTo>
                    <a:cubicBezTo>
                      <a:pt x="725" y="617"/>
                      <a:pt x="727" y="613"/>
                      <a:pt x="729" y="610"/>
                    </a:cubicBezTo>
                    <a:cubicBezTo>
                      <a:pt x="738" y="609"/>
                      <a:pt x="751" y="616"/>
                      <a:pt x="761" y="609"/>
                    </a:cubicBezTo>
                    <a:cubicBezTo>
                      <a:pt x="774" y="602"/>
                      <a:pt x="782" y="590"/>
                      <a:pt x="787" y="576"/>
                    </a:cubicBezTo>
                    <a:cubicBezTo>
                      <a:pt x="794" y="569"/>
                      <a:pt x="800" y="560"/>
                      <a:pt x="803" y="551"/>
                    </a:cubicBezTo>
                    <a:cubicBezTo>
                      <a:pt x="811" y="533"/>
                      <a:pt x="807" y="510"/>
                      <a:pt x="797" y="495"/>
                    </a:cubicBezTo>
                    <a:cubicBezTo>
                      <a:pt x="799" y="487"/>
                      <a:pt x="796" y="476"/>
                      <a:pt x="802" y="470"/>
                    </a:cubicBezTo>
                    <a:cubicBezTo>
                      <a:pt x="812" y="471"/>
                      <a:pt x="823" y="473"/>
                      <a:pt x="833" y="468"/>
                    </a:cubicBezTo>
                    <a:cubicBezTo>
                      <a:pt x="851" y="459"/>
                      <a:pt x="858" y="441"/>
                      <a:pt x="862" y="423"/>
                    </a:cubicBezTo>
                    <a:cubicBezTo>
                      <a:pt x="866" y="421"/>
                      <a:pt x="869" y="420"/>
                      <a:pt x="873" y="420"/>
                    </a:cubicBezTo>
                    <a:cubicBezTo>
                      <a:pt x="883" y="419"/>
                      <a:pt x="890" y="410"/>
                      <a:pt x="893" y="402"/>
                    </a:cubicBezTo>
                    <a:cubicBezTo>
                      <a:pt x="895" y="390"/>
                      <a:pt x="898" y="375"/>
                      <a:pt x="888" y="367"/>
                    </a:cubicBezTo>
                    <a:cubicBezTo>
                      <a:pt x="880" y="360"/>
                      <a:pt x="870" y="353"/>
                      <a:pt x="860" y="356"/>
                    </a:cubicBezTo>
                    <a:cubicBezTo>
                      <a:pt x="853" y="353"/>
                      <a:pt x="862" y="347"/>
                      <a:pt x="861" y="342"/>
                    </a:cubicBezTo>
                    <a:cubicBezTo>
                      <a:pt x="860" y="335"/>
                      <a:pt x="858" y="328"/>
                      <a:pt x="853" y="323"/>
                    </a:cubicBezTo>
                    <a:cubicBezTo>
                      <a:pt x="841" y="310"/>
                      <a:pt x="822" y="303"/>
                      <a:pt x="806" y="307"/>
                    </a:cubicBezTo>
                    <a:cubicBezTo>
                      <a:pt x="801" y="305"/>
                      <a:pt x="797" y="300"/>
                      <a:pt x="794" y="296"/>
                    </a:cubicBezTo>
                    <a:cubicBezTo>
                      <a:pt x="797" y="288"/>
                      <a:pt x="793" y="280"/>
                      <a:pt x="789" y="274"/>
                    </a:cubicBezTo>
                    <a:cubicBezTo>
                      <a:pt x="795" y="253"/>
                      <a:pt x="795" y="253"/>
                      <a:pt x="795" y="253"/>
                    </a:cubicBezTo>
                    <a:cubicBezTo>
                      <a:pt x="794" y="244"/>
                      <a:pt x="793" y="233"/>
                      <a:pt x="788" y="225"/>
                    </a:cubicBezTo>
                    <a:cubicBezTo>
                      <a:pt x="798" y="212"/>
                      <a:pt x="792" y="195"/>
                      <a:pt x="786" y="182"/>
                    </a:cubicBezTo>
                    <a:cubicBezTo>
                      <a:pt x="787" y="181"/>
                      <a:pt x="788" y="181"/>
                      <a:pt x="789" y="181"/>
                    </a:cubicBezTo>
                    <a:cubicBezTo>
                      <a:pt x="791" y="181"/>
                      <a:pt x="792" y="182"/>
                      <a:pt x="791" y="184"/>
                    </a:cubicBezTo>
                    <a:cubicBezTo>
                      <a:pt x="800" y="194"/>
                      <a:pt x="800" y="209"/>
                      <a:pt x="798" y="221"/>
                    </a:cubicBezTo>
                    <a:cubicBezTo>
                      <a:pt x="793" y="228"/>
                      <a:pt x="800" y="234"/>
                      <a:pt x="800" y="241"/>
                    </a:cubicBezTo>
                    <a:cubicBezTo>
                      <a:pt x="807" y="256"/>
                      <a:pt x="791" y="269"/>
                      <a:pt x="800" y="282"/>
                    </a:cubicBezTo>
                    <a:cubicBezTo>
                      <a:pt x="803" y="288"/>
                      <a:pt x="796" y="299"/>
                      <a:pt x="805" y="301"/>
                    </a:cubicBezTo>
                    <a:cubicBezTo>
                      <a:pt x="827" y="299"/>
                      <a:pt x="850" y="308"/>
                      <a:pt x="863" y="328"/>
                    </a:cubicBezTo>
                    <a:cubicBezTo>
                      <a:pt x="870" y="334"/>
                      <a:pt x="865" y="343"/>
                      <a:pt x="868" y="349"/>
                    </a:cubicBezTo>
                    <a:cubicBezTo>
                      <a:pt x="876" y="349"/>
                      <a:pt x="881" y="355"/>
                      <a:pt x="887" y="358"/>
                    </a:cubicBezTo>
                    <a:cubicBezTo>
                      <a:pt x="891" y="360"/>
                      <a:pt x="891" y="366"/>
                      <a:pt x="896" y="366"/>
                    </a:cubicBezTo>
                    <a:close/>
                    <a:moveTo>
                      <a:pt x="878" y="367"/>
                    </a:moveTo>
                    <a:cubicBezTo>
                      <a:pt x="871" y="364"/>
                      <a:pt x="864" y="359"/>
                      <a:pt x="858" y="364"/>
                    </a:cubicBezTo>
                    <a:cubicBezTo>
                      <a:pt x="849" y="365"/>
                      <a:pt x="844" y="373"/>
                      <a:pt x="841" y="380"/>
                    </a:cubicBezTo>
                    <a:cubicBezTo>
                      <a:pt x="840" y="388"/>
                      <a:pt x="839" y="395"/>
                      <a:pt x="843" y="401"/>
                    </a:cubicBezTo>
                    <a:cubicBezTo>
                      <a:pt x="850" y="408"/>
                      <a:pt x="859" y="418"/>
                      <a:pt x="871" y="414"/>
                    </a:cubicBezTo>
                    <a:cubicBezTo>
                      <a:pt x="880" y="410"/>
                      <a:pt x="887" y="400"/>
                      <a:pt x="888" y="390"/>
                    </a:cubicBezTo>
                    <a:cubicBezTo>
                      <a:pt x="886" y="382"/>
                      <a:pt x="885" y="372"/>
                      <a:pt x="878" y="367"/>
                    </a:cubicBezTo>
                    <a:close/>
                    <a:moveTo>
                      <a:pt x="875" y="374"/>
                    </a:moveTo>
                    <a:cubicBezTo>
                      <a:pt x="869" y="368"/>
                      <a:pt x="861" y="371"/>
                      <a:pt x="854" y="374"/>
                    </a:cubicBezTo>
                    <a:cubicBezTo>
                      <a:pt x="849" y="380"/>
                      <a:pt x="847" y="389"/>
                      <a:pt x="850" y="397"/>
                    </a:cubicBezTo>
                    <a:cubicBezTo>
                      <a:pt x="852" y="402"/>
                      <a:pt x="858" y="405"/>
                      <a:pt x="863" y="406"/>
                    </a:cubicBezTo>
                    <a:cubicBezTo>
                      <a:pt x="868" y="406"/>
                      <a:pt x="872" y="404"/>
                      <a:pt x="874" y="402"/>
                    </a:cubicBezTo>
                    <a:cubicBezTo>
                      <a:pt x="882" y="394"/>
                      <a:pt x="878" y="383"/>
                      <a:pt x="875" y="374"/>
                    </a:cubicBezTo>
                    <a:close/>
                    <a:moveTo>
                      <a:pt x="837" y="437"/>
                    </a:moveTo>
                    <a:cubicBezTo>
                      <a:pt x="822" y="430"/>
                      <a:pt x="822" y="413"/>
                      <a:pt x="810" y="404"/>
                    </a:cubicBezTo>
                    <a:cubicBezTo>
                      <a:pt x="803" y="400"/>
                      <a:pt x="796" y="399"/>
                      <a:pt x="789" y="403"/>
                    </a:cubicBezTo>
                    <a:cubicBezTo>
                      <a:pt x="781" y="400"/>
                      <a:pt x="771" y="397"/>
                      <a:pt x="762" y="397"/>
                    </a:cubicBezTo>
                    <a:cubicBezTo>
                      <a:pt x="755" y="399"/>
                      <a:pt x="748" y="402"/>
                      <a:pt x="743" y="408"/>
                    </a:cubicBezTo>
                    <a:cubicBezTo>
                      <a:pt x="740" y="410"/>
                      <a:pt x="736" y="405"/>
                      <a:pt x="735" y="403"/>
                    </a:cubicBezTo>
                    <a:cubicBezTo>
                      <a:pt x="728" y="399"/>
                      <a:pt x="717" y="393"/>
                      <a:pt x="719" y="384"/>
                    </a:cubicBezTo>
                    <a:cubicBezTo>
                      <a:pt x="726" y="375"/>
                      <a:pt x="734" y="370"/>
                      <a:pt x="742" y="362"/>
                    </a:cubicBezTo>
                    <a:cubicBezTo>
                      <a:pt x="752" y="369"/>
                      <a:pt x="761" y="374"/>
                      <a:pt x="773" y="371"/>
                    </a:cubicBezTo>
                    <a:cubicBezTo>
                      <a:pt x="780" y="364"/>
                      <a:pt x="780" y="364"/>
                      <a:pt x="780" y="364"/>
                    </a:cubicBezTo>
                    <a:cubicBezTo>
                      <a:pt x="786" y="363"/>
                      <a:pt x="789" y="368"/>
                      <a:pt x="794" y="368"/>
                    </a:cubicBezTo>
                    <a:cubicBezTo>
                      <a:pt x="806" y="368"/>
                      <a:pt x="820" y="366"/>
                      <a:pt x="824" y="354"/>
                    </a:cubicBezTo>
                    <a:cubicBezTo>
                      <a:pt x="827" y="347"/>
                      <a:pt x="834" y="340"/>
                      <a:pt x="842" y="337"/>
                    </a:cubicBezTo>
                    <a:cubicBezTo>
                      <a:pt x="838" y="328"/>
                      <a:pt x="828" y="328"/>
                      <a:pt x="821" y="324"/>
                    </a:cubicBezTo>
                    <a:cubicBezTo>
                      <a:pt x="813" y="323"/>
                      <a:pt x="804" y="323"/>
                      <a:pt x="797" y="328"/>
                    </a:cubicBezTo>
                    <a:cubicBezTo>
                      <a:pt x="793" y="327"/>
                      <a:pt x="795" y="322"/>
                      <a:pt x="793" y="319"/>
                    </a:cubicBezTo>
                    <a:cubicBezTo>
                      <a:pt x="788" y="310"/>
                      <a:pt x="777" y="311"/>
                      <a:pt x="769" y="311"/>
                    </a:cubicBezTo>
                    <a:cubicBezTo>
                      <a:pt x="763" y="311"/>
                      <a:pt x="758" y="315"/>
                      <a:pt x="754" y="319"/>
                    </a:cubicBezTo>
                    <a:cubicBezTo>
                      <a:pt x="751" y="326"/>
                      <a:pt x="752" y="333"/>
                      <a:pt x="756" y="339"/>
                    </a:cubicBezTo>
                    <a:cubicBezTo>
                      <a:pt x="758" y="341"/>
                      <a:pt x="761" y="342"/>
                      <a:pt x="763" y="341"/>
                    </a:cubicBezTo>
                    <a:cubicBezTo>
                      <a:pt x="766" y="337"/>
                      <a:pt x="767" y="332"/>
                      <a:pt x="771" y="332"/>
                    </a:cubicBezTo>
                    <a:cubicBezTo>
                      <a:pt x="774" y="331"/>
                      <a:pt x="778" y="334"/>
                      <a:pt x="778" y="337"/>
                    </a:cubicBezTo>
                    <a:cubicBezTo>
                      <a:pt x="779" y="342"/>
                      <a:pt x="776" y="344"/>
                      <a:pt x="773" y="347"/>
                    </a:cubicBezTo>
                    <a:cubicBezTo>
                      <a:pt x="768" y="350"/>
                      <a:pt x="762" y="349"/>
                      <a:pt x="757" y="348"/>
                    </a:cubicBezTo>
                    <a:cubicBezTo>
                      <a:pt x="746" y="346"/>
                      <a:pt x="745" y="334"/>
                      <a:pt x="743" y="326"/>
                    </a:cubicBezTo>
                    <a:cubicBezTo>
                      <a:pt x="735" y="321"/>
                      <a:pt x="727" y="312"/>
                      <a:pt x="717" y="310"/>
                    </a:cubicBezTo>
                    <a:cubicBezTo>
                      <a:pt x="706" y="309"/>
                      <a:pt x="697" y="313"/>
                      <a:pt x="693" y="322"/>
                    </a:cubicBezTo>
                    <a:cubicBezTo>
                      <a:pt x="691" y="328"/>
                      <a:pt x="690" y="337"/>
                      <a:pt x="695" y="342"/>
                    </a:cubicBezTo>
                    <a:cubicBezTo>
                      <a:pt x="697" y="344"/>
                      <a:pt x="701" y="344"/>
                      <a:pt x="704" y="342"/>
                    </a:cubicBezTo>
                    <a:cubicBezTo>
                      <a:pt x="706" y="339"/>
                      <a:pt x="707" y="336"/>
                      <a:pt x="711" y="337"/>
                    </a:cubicBezTo>
                    <a:cubicBezTo>
                      <a:pt x="713" y="337"/>
                      <a:pt x="715" y="339"/>
                      <a:pt x="716" y="341"/>
                    </a:cubicBezTo>
                    <a:cubicBezTo>
                      <a:pt x="716" y="346"/>
                      <a:pt x="712" y="350"/>
                      <a:pt x="708" y="352"/>
                    </a:cubicBezTo>
                    <a:cubicBezTo>
                      <a:pt x="703" y="356"/>
                      <a:pt x="697" y="353"/>
                      <a:pt x="691" y="353"/>
                    </a:cubicBezTo>
                    <a:cubicBezTo>
                      <a:pt x="681" y="348"/>
                      <a:pt x="682" y="336"/>
                      <a:pt x="680" y="326"/>
                    </a:cubicBezTo>
                    <a:cubicBezTo>
                      <a:pt x="683" y="315"/>
                      <a:pt x="693" y="303"/>
                      <a:pt x="706" y="302"/>
                    </a:cubicBezTo>
                    <a:cubicBezTo>
                      <a:pt x="715" y="289"/>
                      <a:pt x="707" y="273"/>
                      <a:pt x="709" y="258"/>
                    </a:cubicBezTo>
                    <a:cubicBezTo>
                      <a:pt x="712" y="250"/>
                      <a:pt x="713" y="239"/>
                      <a:pt x="723" y="236"/>
                    </a:cubicBezTo>
                    <a:cubicBezTo>
                      <a:pt x="729" y="234"/>
                      <a:pt x="734" y="235"/>
                      <a:pt x="740" y="238"/>
                    </a:cubicBezTo>
                    <a:cubicBezTo>
                      <a:pt x="751" y="244"/>
                      <a:pt x="750" y="258"/>
                      <a:pt x="750" y="268"/>
                    </a:cubicBezTo>
                    <a:cubicBezTo>
                      <a:pt x="757" y="272"/>
                      <a:pt x="766" y="271"/>
                      <a:pt x="772" y="267"/>
                    </a:cubicBezTo>
                    <a:cubicBezTo>
                      <a:pt x="779" y="258"/>
                      <a:pt x="781" y="246"/>
                      <a:pt x="777" y="235"/>
                    </a:cubicBezTo>
                    <a:cubicBezTo>
                      <a:pt x="772" y="233"/>
                      <a:pt x="773" y="228"/>
                      <a:pt x="771" y="225"/>
                    </a:cubicBezTo>
                    <a:cubicBezTo>
                      <a:pt x="776" y="218"/>
                      <a:pt x="779" y="208"/>
                      <a:pt x="776" y="199"/>
                    </a:cubicBezTo>
                    <a:cubicBezTo>
                      <a:pt x="774" y="189"/>
                      <a:pt x="766" y="184"/>
                      <a:pt x="757" y="180"/>
                    </a:cubicBezTo>
                    <a:cubicBezTo>
                      <a:pt x="751" y="179"/>
                      <a:pt x="744" y="176"/>
                      <a:pt x="738" y="180"/>
                    </a:cubicBezTo>
                    <a:cubicBezTo>
                      <a:pt x="733" y="185"/>
                      <a:pt x="732" y="191"/>
                      <a:pt x="734" y="197"/>
                    </a:cubicBezTo>
                    <a:cubicBezTo>
                      <a:pt x="736" y="200"/>
                      <a:pt x="738" y="204"/>
                      <a:pt x="740" y="204"/>
                    </a:cubicBezTo>
                    <a:cubicBezTo>
                      <a:pt x="744" y="202"/>
                      <a:pt x="748" y="200"/>
                      <a:pt x="752" y="203"/>
                    </a:cubicBezTo>
                    <a:cubicBezTo>
                      <a:pt x="756" y="206"/>
                      <a:pt x="753" y="210"/>
                      <a:pt x="752" y="213"/>
                    </a:cubicBezTo>
                    <a:cubicBezTo>
                      <a:pt x="748" y="217"/>
                      <a:pt x="742" y="218"/>
                      <a:pt x="737" y="216"/>
                    </a:cubicBezTo>
                    <a:cubicBezTo>
                      <a:pt x="728" y="211"/>
                      <a:pt x="723" y="201"/>
                      <a:pt x="723" y="191"/>
                    </a:cubicBezTo>
                    <a:cubicBezTo>
                      <a:pt x="722" y="185"/>
                      <a:pt x="732" y="179"/>
                      <a:pt x="723" y="173"/>
                    </a:cubicBezTo>
                    <a:cubicBezTo>
                      <a:pt x="718" y="170"/>
                      <a:pt x="715" y="166"/>
                      <a:pt x="709" y="164"/>
                    </a:cubicBezTo>
                    <a:cubicBezTo>
                      <a:pt x="704" y="167"/>
                      <a:pt x="699" y="166"/>
                      <a:pt x="695" y="166"/>
                    </a:cubicBezTo>
                    <a:cubicBezTo>
                      <a:pt x="688" y="163"/>
                      <a:pt x="680" y="160"/>
                      <a:pt x="680" y="151"/>
                    </a:cubicBezTo>
                    <a:cubicBezTo>
                      <a:pt x="678" y="147"/>
                      <a:pt x="679" y="143"/>
                      <a:pt x="681" y="139"/>
                    </a:cubicBezTo>
                    <a:cubicBezTo>
                      <a:pt x="682" y="136"/>
                      <a:pt x="686" y="134"/>
                      <a:pt x="688" y="136"/>
                    </a:cubicBezTo>
                    <a:cubicBezTo>
                      <a:pt x="693" y="141"/>
                      <a:pt x="684" y="147"/>
                      <a:pt x="690" y="152"/>
                    </a:cubicBezTo>
                    <a:cubicBezTo>
                      <a:pt x="693" y="156"/>
                      <a:pt x="699" y="157"/>
                      <a:pt x="703" y="156"/>
                    </a:cubicBezTo>
                    <a:cubicBezTo>
                      <a:pt x="709" y="155"/>
                      <a:pt x="714" y="151"/>
                      <a:pt x="716" y="145"/>
                    </a:cubicBezTo>
                    <a:cubicBezTo>
                      <a:pt x="718" y="133"/>
                      <a:pt x="711" y="121"/>
                      <a:pt x="701" y="113"/>
                    </a:cubicBezTo>
                    <a:cubicBezTo>
                      <a:pt x="694" y="110"/>
                      <a:pt x="688" y="107"/>
                      <a:pt x="682" y="112"/>
                    </a:cubicBezTo>
                    <a:cubicBezTo>
                      <a:pt x="679" y="113"/>
                      <a:pt x="676" y="113"/>
                      <a:pt x="674" y="112"/>
                    </a:cubicBezTo>
                    <a:cubicBezTo>
                      <a:pt x="670" y="106"/>
                      <a:pt x="668" y="99"/>
                      <a:pt x="661" y="96"/>
                    </a:cubicBezTo>
                    <a:cubicBezTo>
                      <a:pt x="648" y="91"/>
                      <a:pt x="632" y="94"/>
                      <a:pt x="623" y="105"/>
                    </a:cubicBezTo>
                    <a:cubicBezTo>
                      <a:pt x="620" y="109"/>
                      <a:pt x="620" y="115"/>
                      <a:pt x="621" y="120"/>
                    </a:cubicBezTo>
                    <a:cubicBezTo>
                      <a:pt x="627" y="132"/>
                      <a:pt x="638" y="120"/>
                      <a:pt x="646" y="127"/>
                    </a:cubicBezTo>
                    <a:cubicBezTo>
                      <a:pt x="653" y="130"/>
                      <a:pt x="660" y="137"/>
                      <a:pt x="660" y="146"/>
                    </a:cubicBezTo>
                    <a:cubicBezTo>
                      <a:pt x="658" y="153"/>
                      <a:pt x="656" y="160"/>
                      <a:pt x="650" y="163"/>
                    </a:cubicBezTo>
                    <a:cubicBezTo>
                      <a:pt x="636" y="166"/>
                      <a:pt x="618" y="170"/>
                      <a:pt x="612" y="186"/>
                    </a:cubicBezTo>
                    <a:cubicBezTo>
                      <a:pt x="613" y="195"/>
                      <a:pt x="620" y="201"/>
                      <a:pt x="617" y="210"/>
                    </a:cubicBezTo>
                    <a:cubicBezTo>
                      <a:pt x="616" y="214"/>
                      <a:pt x="614" y="218"/>
                      <a:pt x="609" y="220"/>
                    </a:cubicBezTo>
                    <a:cubicBezTo>
                      <a:pt x="606" y="220"/>
                      <a:pt x="601" y="220"/>
                      <a:pt x="600" y="216"/>
                    </a:cubicBezTo>
                    <a:cubicBezTo>
                      <a:pt x="600" y="208"/>
                      <a:pt x="611" y="204"/>
                      <a:pt x="605" y="196"/>
                    </a:cubicBezTo>
                    <a:cubicBezTo>
                      <a:pt x="602" y="191"/>
                      <a:pt x="596" y="191"/>
                      <a:pt x="592" y="193"/>
                    </a:cubicBezTo>
                    <a:cubicBezTo>
                      <a:pt x="584" y="193"/>
                      <a:pt x="576" y="200"/>
                      <a:pt x="574" y="208"/>
                    </a:cubicBezTo>
                    <a:cubicBezTo>
                      <a:pt x="571" y="215"/>
                      <a:pt x="571" y="225"/>
                      <a:pt x="575" y="232"/>
                    </a:cubicBezTo>
                    <a:cubicBezTo>
                      <a:pt x="581" y="240"/>
                      <a:pt x="589" y="247"/>
                      <a:pt x="598" y="249"/>
                    </a:cubicBezTo>
                    <a:cubicBezTo>
                      <a:pt x="605" y="249"/>
                      <a:pt x="612" y="244"/>
                      <a:pt x="619" y="246"/>
                    </a:cubicBezTo>
                    <a:cubicBezTo>
                      <a:pt x="624" y="254"/>
                      <a:pt x="632" y="257"/>
                      <a:pt x="641" y="256"/>
                    </a:cubicBezTo>
                    <a:cubicBezTo>
                      <a:pt x="646" y="255"/>
                      <a:pt x="650" y="250"/>
                      <a:pt x="651" y="245"/>
                    </a:cubicBezTo>
                    <a:cubicBezTo>
                      <a:pt x="656" y="237"/>
                      <a:pt x="646" y="236"/>
                      <a:pt x="643" y="232"/>
                    </a:cubicBezTo>
                    <a:cubicBezTo>
                      <a:pt x="637" y="226"/>
                      <a:pt x="635" y="217"/>
                      <a:pt x="638" y="209"/>
                    </a:cubicBezTo>
                    <a:cubicBezTo>
                      <a:pt x="640" y="201"/>
                      <a:pt x="648" y="197"/>
                      <a:pt x="657" y="196"/>
                    </a:cubicBezTo>
                    <a:cubicBezTo>
                      <a:pt x="665" y="196"/>
                      <a:pt x="673" y="201"/>
                      <a:pt x="680" y="206"/>
                    </a:cubicBezTo>
                    <a:cubicBezTo>
                      <a:pt x="692" y="229"/>
                      <a:pt x="690" y="260"/>
                      <a:pt x="678" y="282"/>
                    </a:cubicBezTo>
                    <a:cubicBezTo>
                      <a:pt x="670" y="293"/>
                      <a:pt x="660" y="303"/>
                      <a:pt x="646" y="307"/>
                    </a:cubicBezTo>
                    <a:cubicBezTo>
                      <a:pt x="634" y="310"/>
                      <a:pt x="620" y="311"/>
                      <a:pt x="607" y="309"/>
                    </a:cubicBezTo>
                    <a:cubicBezTo>
                      <a:pt x="600" y="311"/>
                      <a:pt x="594" y="311"/>
                      <a:pt x="586" y="308"/>
                    </a:cubicBezTo>
                    <a:cubicBezTo>
                      <a:pt x="578" y="291"/>
                      <a:pt x="560" y="273"/>
                      <a:pt x="540" y="272"/>
                    </a:cubicBezTo>
                    <a:cubicBezTo>
                      <a:pt x="522" y="272"/>
                      <a:pt x="505" y="277"/>
                      <a:pt x="489" y="283"/>
                    </a:cubicBezTo>
                    <a:cubicBezTo>
                      <a:pt x="475" y="289"/>
                      <a:pt x="459" y="289"/>
                      <a:pt x="446" y="281"/>
                    </a:cubicBezTo>
                    <a:cubicBezTo>
                      <a:pt x="434" y="274"/>
                      <a:pt x="424" y="261"/>
                      <a:pt x="421" y="249"/>
                    </a:cubicBezTo>
                    <a:cubicBezTo>
                      <a:pt x="417" y="238"/>
                      <a:pt x="419" y="226"/>
                      <a:pt x="419" y="215"/>
                    </a:cubicBezTo>
                    <a:cubicBezTo>
                      <a:pt x="407" y="200"/>
                      <a:pt x="393" y="182"/>
                      <a:pt x="401" y="161"/>
                    </a:cubicBezTo>
                    <a:cubicBezTo>
                      <a:pt x="404" y="147"/>
                      <a:pt x="415" y="138"/>
                      <a:pt x="425" y="127"/>
                    </a:cubicBezTo>
                    <a:cubicBezTo>
                      <a:pt x="444" y="115"/>
                      <a:pt x="468" y="97"/>
                      <a:pt x="464" y="72"/>
                    </a:cubicBezTo>
                    <a:cubicBezTo>
                      <a:pt x="463" y="66"/>
                      <a:pt x="457" y="60"/>
                      <a:pt x="461" y="53"/>
                    </a:cubicBezTo>
                    <a:cubicBezTo>
                      <a:pt x="472" y="47"/>
                      <a:pt x="489" y="49"/>
                      <a:pt x="500" y="53"/>
                    </a:cubicBezTo>
                    <a:cubicBezTo>
                      <a:pt x="519" y="62"/>
                      <a:pt x="540" y="77"/>
                      <a:pt x="541" y="100"/>
                    </a:cubicBezTo>
                    <a:cubicBezTo>
                      <a:pt x="543" y="107"/>
                      <a:pt x="535" y="113"/>
                      <a:pt x="541" y="119"/>
                    </a:cubicBezTo>
                    <a:cubicBezTo>
                      <a:pt x="552" y="130"/>
                      <a:pt x="555" y="145"/>
                      <a:pt x="550" y="159"/>
                    </a:cubicBezTo>
                    <a:cubicBezTo>
                      <a:pt x="550" y="168"/>
                      <a:pt x="540" y="173"/>
                      <a:pt x="538" y="180"/>
                    </a:cubicBezTo>
                    <a:cubicBezTo>
                      <a:pt x="537" y="192"/>
                      <a:pt x="534" y="204"/>
                      <a:pt x="524" y="211"/>
                    </a:cubicBezTo>
                    <a:cubicBezTo>
                      <a:pt x="516" y="215"/>
                      <a:pt x="508" y="220"/>
                      <a:pt x="499" y="217"/>
                    </a:cubicBezTo>
                    <a:cubicBezTo>
                      <a:pt x="489" y="213"/>
                      <a:pt x="479" y="203"/>
                      <a:pt x="478" y="193"/>
                    </a:cubicBezTo>
                    <a:cubicBezTo>
                      <a:pt x="477" y="184"/>
                      <a:pt x="482" y="179"/>
                      <a:pt x="484" y="173"/>
                    </a:cubicBezTo>
                    <a:cubicBezTo>
                      <a:pt x="493" y="166"/>
                      <a:pt x="501" y="180"/>
                      <a:pt x="511" y="171"/>
                    </a:cubicBezTo>
                    <a:cubicBezTo>
                      <a:pt x="516" y="167"/>
                      <a:pt x="515" y="159"/>
                      <a:pt x="515" y="154"/>
                    </a:cubicBezTo>
                    <a:cubicBezTo>
                      <a:pt x="509" y="139"/>
                      <a:pt x="509" y="139"/>
                      <a:pt x="509" y="139"/>
                    </a:cubicBezTo>
                    <a:cubicBezTo>
                      <a:pt x="500" y="132"/>
                      <a:pt x="487" y="129"/>
                      <a:pt x="475" y="133"/>
                    </a:cubicBezTo>
                    <a:cubicBezTo>
                      <a:pt x="454" y="139"/>
                      <a:pt x="451" y="163"/>
                      <a:pt x="445" y="180"/>
                    </a:cubicBezTo>
                    <a:cubicBezTo>
                      <a:pt x="444" y="199"/>
                      <a:pt x="451" y="216"/>
                      <a:pt x="462" y="231"/>
                    </a:cubicBezTo>
                    <a:cubicBezTo>
                      <a:pt x="477" y="247"/>
                      <a:pt x="499" y="258"/>
                      <a:pt x="521" y="252"/>
                    </a:cubicBezTo>
                    <a:cubicBezTo>
                      <a:pt x="540" y="245"/>
                      <a:pt x="557" y="227"/>
                      <a:pt x="560" y="208"/>
                    </a:cubicBezTo>
                    <a:cubicBezTo>
                      <a:pt x="561" y="201"/>
                      <a:pt x="561" y="193"/>
                      <a:pt x="559" y="186"/>
                    </a:cubicBezTo>
                    <a:cubicBezTo>
                      <a:pt x="560" y="183"/>
                      <a:pt x="565" y="183"/>
                      <a:pt x="567" y="180"/>
                    </a:cubicBezTo>
                    <a:cubicBezTo>
                      <a:pt x="576" y="169"/>
                      <a:pt x="585" y="154"/>
                      <a:pt x="580" y="139"/>
                    </a:cubicBezTo>
                    <a:cubicBezTo>
                      <a:pt x="577" y="130"/>
                      <a:pt x="574" y="121"/>
                      <a:pt x="568" y="114"/>
                    </a:cubicBezTo>
                    <a:cubicBezTo>
                      <a:pt x="567" y="92"/>
                      <a:pt x="567" y="92"/>
                      <a:pt x="567" y="92"/>
                    </a:cubicBezTo>
                    <a:cubicBezTo>
                      <a:pt x="565" y="63"/>
                      <a:pt x="543" y="36"/>
                      <a:pt x="516" y="26"/>
                    </a:cubicBezTo>
                    <a:cubicBezTo>
                      <a:pt x="506" y="23"/>
                      <a:pt x="495" y="20"/>
                      <a:pt x="485" y="19"/>
                    </a:cubicBezTo>
                    <a:cubicBezTo>
                      <a:pt x="468" y="19"/>
                      <a:pt x="452" y="23"/>
                      <a:pt x="436" y="28"/>
                    </a:cubicBezTo>
                    <a:cubicBezTo>
                      <a:pt x="429" y="32"/>
                      <a:pt x="422" y="36"/>
                      <a:pt x="416" y="42"/>
                    </a:cubicBezTo>
                    <a:cubicBezTo>
                      <a:pt x="415" y="46"/>
                      <a:pt x="420" y="45"/>
                      <a:pt x="422" y="47"/>
                    </a:cubicBezTo>
                    <a:cubicBezTo>
                      <a:pt x="431" y="55"/>
                      <a:pt x="434" y="68"/>
                      <a:pt x="430" y="79"/>
                    </a:cubicBezTo>
                    <a:cubicBezTo>
                      <a:pt x="423" y="106"/>
                      <a:pt x="392" y="105"/>
                      <a:pt x="380" y="127"/>
                    </a:cubicBezTo>
                    <a:cubicBezTo>
                      <a:pt x="373" y="133"/>
                      <a:pt x="369" y="141"/>
                      <a:pt x="365" y="149"/>
                    </a:cubicBezTo>
                    <a:cubicBezTo>
                      <a:pt x="365" y="158"/>
                      <a:pt x="359" y="165"/>
                      <a:pt x="362" y="173"/>
                    </a:cubicBezTo>
                    <a:cubicBezTo>
                      <a:pt x="362" y="188"/>
                      <a:pt x="369" y="203"/>
                      <a:pt x="378" y="214"/>
                    </a:cubicBezTo>
                    <a:cubicBezTo>
                      <a:pt x="383" y="219"/>
                      <a:pt x="392" y="222"/>
                      <a:pt x="390" y="231"/>
                    </a:cubicBezTo>
                    <a:cubicBezTo>
                      <a:pt x="383" y="249"/>
                      <a:pt x="386" y="269"/>
                      <a:pt x="398" y="284"/>
                    </a:cubicBezTo>
                    <a:cubicBezTo>
                      <a:pt x="408" y="296"/>
                      <a:pt x="420" y="306"/>
                      <a:pt x="434" y="312"/>
                    </a:cubicBezTo>
                    <a:cubicBezTo>
                      <a:pt x="436" y="324"/>
                      <a:pt x="420" y="324"/>
                      <a:pt x="415" y="331"/>
                    </a:cubicBezTo>
                    <a:cubicBezTo>
                      <a:pt x="400" y="345"/>
                      <a:pt x="393" y="362"/>
                      <a:pt x="393" y="383"/>
                    </a:cubicBezTo>
                    <a:cubicBezTo>
                      <a:pt x="397" y="408"/>
                      <a:pt x="400" y="436"/>
                      <a:pt x="423" y="452"/>
                    </a:cubicBezTo>
                    <a:cubicBezTo>
                      <a:pt x="426" y="454"/>
                      <a:pt x="433" y="456"/>
                      <a:pt x="432" y="462"/>
                    </a:cubicBezTo>
                    <a:cubicBezTo>
                      <a:pt x="429" y="465"/>
                      <a:pt x="424" y="463"/>
                      <a:pt x="422" y="466"/>
                    </a:cubicBezTo>
                    <a:cubicBezTo>
                      <a:pt x="407" y="480"/>
                      <a:pt x="390" y="497"/>
                      <a:pt x="392" y="519"/>
                    </a:cubicBezTo>
                    <a:cubicBezTo>
                      <a:pt x="389" y="535"/>
                      <a:pt x="389" y="535"/>
                      <a:pt x="389" y="535"/>
                    </a:cubicBezTo>
                    <a:cubicBezTo>
                      <a:pt x="380" y="544"/>
                      <a:pt x="374" y="555"/>
                      <a:pt x="369" y="566"/>
                    </a:cubicBezTo>
                    <a:cubicBezTo>
                      <a:pt x="370" y="570"/>
                      <a:pt x="366" y="573"/>
                      <a:pt x="365" y="576"/>
                    </a:cubicBezTo>
                    <a:cubicBezTo>
                      <a:pt x="361" y="594"/>
                      <a:pt x="356" y="618"/>
                      <a:pt x="368" y="634"/>
                    </a:cubicBezTo>
                    <a:cubicBezTo>
                      <a:pt x="386" y="656"/>
                      <a:pt x="416" y="661"/>
                      <a:pt x="430" y="687"/>
                    </a:cubicBezTo>
                    <a:cubicBezTo>
                      <a:pt x="435" y="698"/>
                      <a:pt x="435" y="712"/>
                      <a:pt x="426" y="721"/>
                    </a:cubicBezTo>
                    <a:cubicBezTo>
                      <a:pt x="425" y="723"/>
                      <a:pt x="421" y="725"/>
                      <a:pt x="422" y="728"/>
                    </a:cubicBezTo>
                    <a:cubicBezTo>
                      <a:pt x="456" y="755"/>
                      <a:pt x="509" y="744"/>
                      <a:pt x="543" y="723"/>
                    </a:cubicBezTo>
                    <a:cubicBezTo>
                      <a:pt x="554" y="711"/>
                      <a:pt x="564" y="699"/>
                      <a:pt x="568" y="682"/>
                    </a:cubicBezTo>
                    <a:cubicBezTo>
                      <a:pt x="572" y="668"/>
                      <a:pt x="571" y="651"/>
                      <a:pt x="566" y="637"/>
                    </a:cubicBezTo>
                    <a:cubicBezTo>
                      <a:pt x="565" y="632"/>
                      <a:pt x="572" y="630"/>
                      <a:pt x="573" y="625"/>
                    </a:cubicBezTo>
                    <a:cubicBezTo>
                      <a:pt x="577" y="614"/>
                      <a:pt x="578" y="602"/>
                      <a:pt x="577" y="590"/>
                    </a:cubicBezTo>
                    <a:cubicBezTo>
                      <a:pt x="572" y="579"/>
                      <a:pt x="564" y="567"/>
                      <a:pt x="554" y="559"/>
                    </a:cubicBezTo>
                    <a:cubicBezTo>
                      <a:pt x="544" y="534"/>
                      <a:pt x="518" y="518"/>
                      <a:pt x="490" y="517"/>
                    </a:cubicBezTo>
                    <a:cubicBezTo>
                      <a:pt x="481" y="518"/>
                      <a:pt x="473" y="517"/>
                      <a:pt x="465" y="522"/>
                    </a:cubicBezTo>
                    <a:cubicBezTo>
                      <a:pt x="461" y="528"/>
                      <a:pt x="452" y="531"/>
                      <a:pt x="448" y="539"/>
                    </a:cubicBezTo>
                    <a:cubicBezTo>
                      <a:pt x="443" y="550"/>
                      <a:pt x="441" y="563"/>
                      <a:pt x="443" y="576"/>
                    </a:cubicBezTo>
                    <a:cubicBezTo>
                      <a:pt x="452" y="589"/>
                      <a:pt x="438" y="603"/>
                      <a:pt x="445" y="617"/>
                    </a:cubicBezTo>
                    <a:cubicBezTo>
                      <a:pt x="446" y="623"/>
                      <a:pt x="451" y="629"/>
                      <a:pt x="457" y="632"/>
                    </a:cubicBezTo>
                    <a:cubicBezTo>
                      <a:pt x="467" y="634"/>
                      <a:pt x="481" y="639"/>
                      <a:pt x="491" y="631"/>
                    </a:cubicBezTo>
                    <a:cubicBezTo>
                      <a:pt x="497" y="626"/>
                      <a:pt x="502" y="619"/>
                      <a:pt x="502" y="611"/>
                    </a:cubicBezTo>
                    <a:cubicBezTo>
                      <a:pt x="503" y="602"/>
                      <a:pt x="498" y="594"/>
                      <a:pt x="490" y="590"/>
                    </a:cubicBezTo>
                    <a:cubicBezTo>
                      <a:pt x="486" y="584"/>
                      <a:pt x="475" y="594"/>
                      <a:pt x="476" y="583"/>
                    </a:cubicBezTo>
                    <a:cubicBezTo>
                      <a:pt x="472" y="581"/>
                      <a:pt x="473" y="574"/>
                      <a:pt x="473" y="570"/>
                    </a:cubicBezTo>
                    <a:cubicBezTo>
                      <a:pt x="477" y="558"/>
                      <a:pt x="489" y="556"/>
                      <a:pt x="499" y="555"/>
                    </a:cubicBezTo>
                    <a:cubicBezTo>
                      <a:pt x="516" y="555"/>
                      <a:pt x="529" y="568"/>
                      <a:pt x="539" y="580"/>
                    </a:cubicBezTo>
                    <a:cubicBezTo>
                      <a:pt x="549" y="591"/>
                      <a:pt x="552" y="607"/>
                      <a:pt x="548" y="621"/>
                    </a:cubicBezTo>
                    <a:cubicBezTo>
                      <a:pt x="548" y="630"/>
                      <a:pt x="536" y="636"/>
                      <a:pt x="539" y="645"/>
                    </a:cubicBezTo>
                    <a:cubicBezTo>
                      <a:pt x="545" y="668"/>
                      <a:pt x="534" y="688"/>
                      <a:pt x="517" y="703"/>
                    </a:cubicBezTo>
                    <a:cubicBezTo>
                      <a:pt x="514" y="702"/>
                      <a:pt x="515" y="705"/>
                      <a:pt x="513" y="707"/>
                    </a:cubicBezTo>
                    <a:cubicBezTo>
                      <a:pt x="499" y="717"/>
                      <a:pt x="482" y="715"/>
                      <a:pt x="466" y="720"/>
                    </a:cubicBezTo>
                    <a:cubicBezTo>
                      <a:pt x="464" y="720"/>
                      <a:pt x="462" y="718"/>
                      <a:pt x="462" y="717"/>
                    </a:cubicBezTo>
                    <a:cubicBezTo>
                      <a:pt x="463" y="710"/>
                      <a:pt x="466" y="701"/>
                      <a:pt x="464" y="693"/>
                    </a:cubicBezTo>
                    <a:cubicBezTo>
                      <a:pt x="456" y="672"/>
                      <a:pt x="440" y="657"/>
                      <a:pt x="421" y="644"/>
                    </a:cubicBezTo>
                    <a:cubicBezTo>
                      <a:pt x="403" y="628"/>
                      <a:pt x="391" y="608"/>
                      <a:pt x="396" y="585"/>
                    </a:cubicBezTo>
                    <a:cubicBezTo>
                      <a:pt x="399" y="573"/>
                      <a:pt x="403" y="561"/>
                      <a:pt x="413" y="554"/>
                    </a:cubicBezTo>
                    <a:cubicBezTo>
                      <a:pt x="416" y="532"/>
                      <a:pt x="425" y="510"/>
                      <a:pt x="445" y="498"/>
                    </a:cubicBezTo>
                    <a:cubicBezTo>
                      <a:pt x="464" y="489"/>
                      <a:pt x="488" y="486"/>
                      <a:pt x="509" y="492"/>
                    </a:cubicBezTo>
                    <a:cubicBezTo>
                      <a:pt x="527" y="498"/>
                      <a:pt x="546" y="497"/>
                      <a:pt x="565" y="493"/>
                    </a:cubicBezTo>
                    <a:cubicBezTo>
                      <a:pt x="578" y="489"/>
                      <a:pt x="588" y="478"/>
                      <a:pt x="595" y="467"/>
                    </a:cubicBezTo>
                    <a:cubicBezTo>
                      <a:pt x="601" y="467"/>
                      <a:pt x="607" y="463"/>
                      <a:pt x="613" y="463"/>
                    </a:cubicBezTo>
                    <a:cubicBezTo>
                      <a:pt x="629" y="461"/>
                      <a:pt x="644" y="466"/>
                      <a:pt x="659" y="469"/>
                    </a:cubicBezTo>
                    <a:cubicBezTo>
                      <a:pt x="674" y="475"/>
                      <a:pt x="689" y="489"/>
                      <a:pt x="692" y="506"/>
                    </a:cubicBezTo>
                    <a:cubicBezTo>
                      <a:pt x="698" y="524"/>
                      <a:pt x="695" y="546"/>
                      <a:pt x="682" y="561"/>
                    </a:cubicBezTo>
                    <a:cubicBezTo>
                      <a:pt x="674" y="572"/>
                      <a:pt x="659" y="575"/>
                      <a:pt x="645" y="571"/>
                    </a:cubicBezTo>
                    <a:cubicBezTo>
                      <a:pt x="639" y="567"/>
                      <a:pt x="631" y="562"/>
                      <a:pt x="629" y="555"/>
                    </a:cubicBezTo>
                    <a:cubicBezTo>
                      <a:pt x="627" y="544"/>
                      <a:pt x="633" y="531"/>
                      <a:pt x="644" y="525"/>
                    </a:cubicBezTo>
                    <a:cubicBezTo>
                      <a:pt x="648" y="524"/>
                      <a:pt x="658" y="529"/>
                      <a:pt x="655" y="520"/>
                    </a:cubicBezTo>
                    <a:cubicBezTo>
                      <a:pt x="654" y="515"/>
                      <a:pt x="651" y="509"/>
                      <a:pt x="646" y="506"/>
                    </a:cubicBezTo>
                    <a:cubicBezTo>
                      <a:pt x="640" y="503"/>
                      <a:pt x="630" y="501"/>
                      <a:pt x="623" y="504"/>
                    </a:cubicBezTo>
                    <a:cubicBezTo>
                      <a:pt x="615" y="508"/>
                      <a:pt x="618" y="518"/>
                      <a:pt x="609" y="521"/>
                    </a:cubicBezTo>
                    <a:cubicBezTo>
                      <a:pt x="599" y="521"/>
                      <a:pt x="589" y="521"/>
                      <a:pt x="583" y="531"/>
                    </a:cubicBezTo>
                    <a:cubicBezTo>
                      <a:pt x="580" y="537"/>
                      <a:pt x="579" y="543"/>
                      <a:pt x="579" y="550"/>
                    </a:cubicBezTo>
                    <a:cubicBezTo>
                      <a:pt x="581" y="555"/>
                      <a:pt x="585" y="560"/>
                      <a:pt x="590" y="562"/>
                    </a:cubicBezTo>
                    <a:cubicBezTo>
                      <a:pt x="595" y="564"/>
                      <a:pt x="599" y="557"/>
                      <a:pt x="600" y="554"/>
                    </a:cubicBezTo>
                    <a:cubicBezTo>
                      <a:pt x="600" y="550"/>
                      <a:pt x="602" y="547"/>
                      <a:pt x="605" y="546"/>
                    </a:cubicBezTo>
                    <a:cubicBezTo>
                      <a:pt x="609" y="545"/>
                      <a:pt x="613" y="549"/>
                      <a:pt x="615" y="553"/>
                    </a:cubicBezTo>
                    <a:cubicBezTo>
                      <a:pt x="617" y="561"/>
                      <a:pt x="607" y="566"/>
                      <a:pt x="604" y="574"/>
                    </a:cubicBezTo>
                    <a:cubicBezTo>
                      <a:pt x="603" y="584"/>
                      <a:pt x="609" y="590"/>
                      <a:pt x="617" y="596"/>
                    </a:cubicBezTo>
                    <a:cubicBezTo>
                      <a:pt x="629" y="605"/>
                      <a:pt x="654" y="598"/>
                      <a:pt x="655" y="620"/>
                    </a:cubicBezTo>
                    <a:cubicBezTo>
                      <a:pt x="653" y="630"/>
                      <a:pt x="648" y="640"/>
                      <a:pt x="638" y="642"/>
                    </a:cubicBezTo>
                    <a:cubicBezTo>
                      <a:pt x="631" y="646"/>
                      <a:pt x="624" y="641"/>
                      <a:pt x="618" y="641"/>
                    </a:cubicBezTo>
                    <a:cubicBezTo>
                      <a:pt x="615" y="646"/>
                      <a:pt x="614" y="653"/>
                      <a:pt x="616" y="658"/>
                    </a:cubicBezTo>
                    <a:cubicBezTo>
                      <a:pt x="622" y="666"/>
                      <a:pt x="629" y="673"/>
                      <a:pt x="639" y="674"/>
                    </a:cubicBezTo>
                    <a:cubicBezTo>
                      <a:pt x="649" y="676"/>
                      <a:pt x="660" y="675"/>
                      <a:pt x="667" y="667"/>
                    </a:cubicBezTo>
                    <a:cubicBezTo>
                      <a:pt x="669" y="665"/>
                      <a:pt x="669" y="660"/>
                      <a:pt x="672" y="660"/>
                    </a:cubicBezTo>
                    <a:cubicBezTo>
                      <a:pt x="683" y="666"/>
                      <a:pt x="697" y="663"/>
                      <a:pt x="706" y="656"/>
                    </a:cubicBezTo>
                    <a:cubicBezTo>
                      <a:pt x="711" y="651"/>
                      <a:pt x="717" y="646"/>
                      <a:pt x="716" y="638"/>
                    </a:cubicBezTo>
                    <a:cubicBezTo>
                      <a:pt x="714" y="631"/>
                      <a:pt x="712" y="624"/>
                      <a:pt x="707" y="620"/>
                    </a:cubicBezTo>
                    <a:cubicBezTo>
                      <a:pt x="703" y="617"/>
                      <a:pt x="696" y="616"/>
                      <a:pt x="692" y="616"/>
                    </a:cubicBezTo>
                    <a:cubicBezTo>
                      <a:pt x="687" y="619"/>
                      <a:pt x="680" y="620"/>
                      <a:pt x="680" y="627"/>
                    </a:cubicBezTo>
                    <a:cubicBezTo>
                      <a:pt x="684" y="627"/>
                      <a:pt x="688" y="630"/>
                      <a:pt x="689" y="634"/>
                    </a:cubicBezTo>
                    <a:cubicBezTo>
                      <a:pt x="690" y="638"/>
                      <a:pt x="686" y="641"/>
                      <a:pt x="684" y="642"/>
                    </a:cubicBezTo>
                    <a:cubicBezTo>
                      <a:pt x="679" y="646"/>
                      <a:pt x="675" y="640"/>
                      <a:pt x="672" y="637"/>
                    </a:cubicBezTo>
                    <a:cubicBezTo>
                      <a:pt x="668" y="633"/>
                      <a:pt x="670" y="626"/>
                      <a:pt x="671" y="622"/>
                    </a:cubicBezTo>
                    <a:cubicBezTo>
                      <a:pt x="675" y="612"/>
                      <a:pt x="685" y="608"/>
                      <a:pt x="695" y="607"/>
                    </a:cubicBezTo>
                    <a:cubicBezTo>
                      <a:pt x="699" y="607"/>
                      <a:pt x="704" y="611"/>
                      <a:pt x="707" y="608"/>
                    </a:cubicBezTo>
                    <a:cubicBezTo>
                      <a:pt x="714" y="605"/>
                      <a:pt x="717" y="599"/>
                      <a:pt x="718" y="592"/>
                    </a:cubicBezTo>
                    <a:cubicBezTo>
                      <a:pt x="717" y="582"/>
                      <a:pt x="709" y="570"/>
                      <a:pt x="719" y="560"/>
                    </a:cubicBezTo>
                    <a:cubicBezTo>
                      <a:pt x="724" y="555"/>
                      <a:pt x="730" y="551"/>
                      <a:pt x="737" y="551"/>
                    </a:cubicBezTo>
                    <a:cubicBezTo>
                      <a:pt x="742" y="552"/>
                      <a:pt x="747" y="554"/>
                      <a:pt x="750" y="558"/>
                    </a:cubicBezTo>
                    <a:cubicBezTo>
                      <a:pt x="751" y="561"/>
                      <a:pt x="749" y="565"/>
                      <a:pt x="747" y="567"/>
                    </a:cubicBezTo>
                    <a:cubicBezTo>
                      <a:pt x="745" y="568"/>
                      <a:pt x="743" y="569"/>
                      <a:pt x="741" y="569"/>
                    </a:cubicBezTo>
                    <a:cubicBezTo>
                      <a:pt x="737" y="566"/>
                      <a:pt x="740" y="561"/>
                      <a:pt x="735" y="560"/>
                    </a:cubicBezTo>
                    <a:cubicBezTo>
                      <a:pt x="729" y="561"/>
                      <a:pt x="725" y="566"/>
                      <a:pt x="723" y="572"/>
                    </a:cubicBezTo>
                    <a:cubicBezTo>
                      <a:pt x="724" y="579"/>
                      <a:pt x="723" y="588"/>
                      <a:pt x="731" y="590"/>
                    </a:cubicBezTo>
                    <a:cubicBezTo>
                      <a:pt x="740" y="596"/>
                      <a:pt x="752" y="596"/>
                      <a:pt x="761" y="592"/>
                    </a:cubicBezTo>
                    <a:cubicBezTo>
                      <a:pt x="766" y="591"/>
                      <a:pt x="771" y="585"/>
                      <a:pt x="772" y="580"/>
                    </a:cubicBezTo>
                    <a:cubicBezTo>
                      <a:pt x="776" y="573"/>
                      <a:pt x="766" y="564"/>
                      <a:pt x="776" y="560"/>
                    </a:cubicBezTo>
                    <a:cubicBezTo>
                      <a:pt x="786" y="557"/>
                      <a:pt x="790" y="547"/>
                      <a:pt x="792" y="537"/>
                    </a:cubicBezTo>
                    <a:cubicBezTo>
                      <a:pt x="796" y="526"/>
                      <a:pt x="789" y="518"/>
                      <a:pt x="785" y="509"/>
                    </a:cubicBezTo>
                    <a:cubicBezTo>
                      <a:pt x="778" y="504"/>
                      <a:pt x="771" y="504"/>
                      <a:pt x="762" y="505"/>
                    </a:cubicBezTo>
                    <a:cubicBezTo>
                      <a:pt x="752" y="511"/>
                      <a:pt x="763" y="524"/>
                      <a:pt x="752" y="530"/>
                    </a:cubicBezTo>
                    <a:cubicBezTo>
                      <a:pt x="746" y="537"/>
                      <a:pt x="738" y="530"/>
                      <a:pt x="732" y="527"/>
                    </a:cubicBezTo>
                    <a:cubicBezTo>
                      <a:pt x="716" y="511"/>
                      <a:pt x="734" y="489"/>
                      <a:pt x="721" y="472"/>
                    </a:cubicBezTo>
                    <a:cubicBezTo>
                      <a:pt x="717" y="466"/>
                      <a:pt x="707" y="465"/>
                      <a:pt x="700" y="464"/>
                    </a:cubicBezTo>
                    <a:cubicBezTo>
                      <a:pt x="692" y="460"/>
                      <a:pt x="685" y="455"/>
                      <a:pt x="682" y="446"/>
                    </a:cubicBezTo>
                    <a:cubicBezTo>
                      <a:pt x="676" y="438"/>
                      <a:pt x="680" y="425"/>
                      <a:pt x="685" y="418"/>
                    </a:cubicBezTo>
                    <a:cubicBezTo>
                      <a:pt x="692" y="413"/>
                      <a:pt x="700" y="407"/>
                      <a:pt x="708" y="410"/>
                    </a:cubicBezTo>
                    <a:cubicBezTo>
                      <a:pt x="712" y="412"/>
                      <a:pt x="716" y="415"/>
                      <a:pt x="717" y="418"/>
                    </a:cubicBezTo>
                    <a:cubicBezTo>
                      <a:pt x="718" y="423"/>
                      <a:pt x="716" y="426"/>
                      <a:pt x="713" y="429"/>
                    </a:cubicBezTo>
                    <a:cubicBezTo>
                      <a:pt x="712" y="430"/>
                      <a:pt x="710" y="430"/>
                      <a:pt x="710" y="429"/>
                    </a:cubicBezTo>
                    <a:cubicBezTo>
                      <a:pt x="707" y="425"/>
                      <a:pt x="710" y="417"/>
                      <a:pt x="703" y="419"/>
                    </a:cubicBezTo>
                    <a:cubicBezTo>
                      <a:pt x="697" y="420"/>
                      <a:pt x="692" y="422"/>
                      <a:pt x="690" y="428"/>
                    </a:cubicBezTo>
                    <a:cubicBezTo>
                      <a:pt x="687" y="432"/>
                      <a:pt x="687" y="438"/>
                      <a:pt x="689" y="442"/>
                    </a:cubicBezTo>
                    <a:cubicBezTo>
                      <a:pt x="691" y="450"/>
                      <a:pt x="699" y="455"/>
                      <a:pt x="706" y="457"/>
                    </a:cubicBezTo>
                    <a:cubicBezTo>
                      <a:pt x="717" y="460"/>
                      <a:pt x="726" y="455"/>
                      <a:pt x="736" y="453"/>
                    </a:cubicBezTo>
                    <a:cubicBezTo>
                      <a:pt x="736" y="449"/>
                      <a:pt x="738" y="445"/>
                      <a:pt x="742" y="444"/>
                    </a:cubicBezTo>
                    <a:cubicBezTo>
                      <a:pt x="743" y="438"/>
                      <a:pt x="746" y="432"/>
                      <a:pt x="750" y="428"/>
                    </a:cubicBezTo>
                    <a:cubicBezTo>
                      <a:pt x="758" y="422"/>
                      <a:pt x="769" y="421"/>
                      <a:pt x="778" y="424"/>
                    </a:cubicBezTo>
                    <a:cubicBezTo>
                      <a:pt x="783" y="428"/>
                      <a:pt x="789" y="430"/>
                      <a:pt x="788" y="438"/>
                    </a:cubicBezTo>
                    <a:cubicBezTo>
                      <a:pt x="787" y="440"/>
                      <a:pt x="786" y="442"/>
                      <a:pt x="783" y="442"/>
                    </a:cubicBezTo>
                    <a:cubicBezTo>
                      <a:pt x="780" y="443"/>
                      <a:pt x="775" y="444"/>
                      <a:pt x="775" y="439"/>
                    </a:cubicBezTo>
                    <a:cubicBezTo>
                      <a:pt x="774" y="437"/>
                      <a:pt x="777" y="434"/>
                      <a:pt x="775" y="433"/>
                    </a:cubicBezTo>
                    <a:cubicBezTo>
                      <a:pt x="769" y="429"/>
                      <a:pt x="761" y="432"/>
                      <a:pt x="756" y="435"/>
                    </a:cubicBezTo>
                    <a:cubicBezTo>
                      <a:pt x="751" y="440"/>
                      <a:pt x="751" y="445"/>
                      <a:pt x="752" y="452"/>
                    </a:cubicBezTo>
                    <a:cubicBezTo>
                      <a:pt x="753" y="457"/>
                      <a:pt x="758" y="460"/>
                      <a:pt x="762" y="463"/>
                    </a:cubicBezTo>
                    <a:cubicBezTo>
                      <a:pt x="767" y="463"/>
                      <a:pt x="775" y="464"/>
                      <a:pt x="780" y="462"/>
                    </a:cubicBezTo>
                    <a:cubicBezTo>
                      <a:pt x="785" y="459"/>
                      <a:pt x="784" y="454"/>
                      <a:pt x="789" y="452"/>
                    </a:cubicBezTo>
                    <a:cubicBezTo>
                      <a:pt x="800" y="451"/>
                      <a:pt x="808" y="460"/>
                      <a:pt x="819" y="458"/>
                    </a:cubicBezTo>
                    <a:cubicBezTo>
                      <a:pt x="829" y="456"/>
                      <a:pt x="840" y="451"/>
                      <a:pt x="844" y="440"/>
                    </a:cubicBezTo>
                    <a:cubicBezTo>
                      <a:pt x="843" y="438"/>
                      <a:pt x="839" y="439"/>
                      <a:pt x="837" y="437"/>
                    </a:cubicBezTo>
                    <a:close/>
                    <a:moveTo>
                      <a:pt x="790" y="480"/>
                    </a:moveTo>
                    <a:cubicBezTo>
                      <a:pt x="788" y="478"/>
                      <a:pt x="788" y="474"/>
                      <a:pt x="785" y="474"/>
                    </a:cubicBezTo>
                    <a:cubicBezTo>
                      <a:pt x="773" y="475"/>
                      <a:pt x="759" y="480"/>
                      <a:pt x="750" y="470"/>
                    </a:cubicBezTo>
                    <a:cubicBezTo>
                      <a:pt x="748" y="468"/>
                      <a:pt x="747" y="464"/>
                      <a:pt x="743" y="465"/>
                    </a:cubicBezTo>
                    <a:cubicBezTo>
                      <a:pt x="733" y="466"/>
                      <a:pt x="741" y="474"/>
                      <a:pt x="740" y="479"/>
                    </a:cubicBezTo>
                    <a:cubicBezTo>
                      <a:pt x="742" y="493"/>
                      <a:pt x="730" y="507"/>
                      <a:pt x="740" y="518"/>
                    </a:cubicBezTo>
                    <a:cubicBezTo>
                      <a:pt x="747" y="516"/>
                      <a:pt x="741" y="509"/>
                      <a:pt x="743" y="504"/>
                    </a:cubicBezTo>
                    <a:cubicBezTo>
                      <a:pt x="748" y="494"/>
                      <a:pt x="760" y="489"/>
                      <a:pt x="771" y="489"/>
                    </a:cubicBezTo>
                    <a:cubicBezTo>
                      <a:pt x="776" y="492"/>
                      <a:pt x="782" y="493"/>
                      <a:pt x="788" y="494"/>
                    </a:cubicBezTo>
                    <a:cubicBezTo>
                      <a:pt x="792" y="494"/>
                      <a:pt x="791" y="489"/>
                      <a:pt x="790" y="488"/>
                    </a:cubicBezTo>
                    <a:cubicBezTo>
                      <a:pt x="787" y="486"/>
                      <a:pt x="790" y="483"/>
                      <a:pt x="790" y="480"/>
                    </a:cubicBezTo>
                    <a:close/>
                    <a:moveTo>
                      <a:pt x="768" y="295"/>
                    </a:moveTo>
                    <a:cubicBezTo>
                      <a:pt x="761" y="297"/>
                      <a:pt x="751" y="298"/>
                      <a:pt x="747" y="306"/>
                    </a:cubicBezTo>
                    <a:cubicBezTo>
                      <a:pt x="739" y="305"/>
                      <a:pt x="734" y="298"/>
                      <a:pt x="728" y="297"/>
                    </a:cubicBezTo>
                    <a:cubicBezTo>
                      <a:pt x="722" y="293"/>
                      <a:pt x="727" y="286"/>
                      <a:pt x="725" y="281"/>
                    </a:cubicBezTo>
                    <a:cubicBezTo>
                      <a:pt x="722" y="270"/>
                      <a:pt x="722" y="258"/>
                      <a:pt x="728" y="250"/>
                    </a:cubicBezTo>
                    <a:cubicBezTo>
                      <a:pt x="735" y="249"/>
                      <a:pt x="733" y="256"/>
                      <a:pt x="734" y="260"/>
                    </a:cubicBezTo>
                    <a:cubicBezTo>
                      <a:pt x="734" y="266"/>
                      <a:pt x="736" y="273"/>
                      <a:pt x="738" y="278"/>
                    </a:cubicBezTo>
                    <a:cubicBezTo>
                      <a:pt x="740" y="282"/>
                      <a:pt x="743" y="285"/>
                      <a:pt x="747" y="285"/>
                    </a:cubicBezTo>
                    <a:cubicBezTo>
                      <a:pt x="754" y="286"/>
                      <a:pt x="761" y="282"/>
                      <a:pt x="767" y="280"/>
                    </a:cubicBezTo>
                    <a:cubicBezTo>
                      <a:pt x="767" y="279"/>
                      <a:pt x="767" y="279"/>
                      <a:pt x="767" y="279"/>
                    </a:cubicBezTo>
                    <a:cubicBezTo>
                      <a:pt x="757" y="280"/>
                      <a:pt x="748" y="280"/>
                      <a:pt x="742" y="273"/>
                    </a:cubicBezTo>
                    <a:cubicBezTo>
                      <a:pt x="740" y="269"/>
                      <a:pt x="740" y="269"/>
                      <a:pt x="740" y="269"/>
                    </a:cubicBezTo>
                    <a:cubicBezTo>
                      <a:pt x="741" y="260"/>
                      <a:pt x="742" y="248"/>
                      <a:pt x="733" y="243"/>
                    </a:cubicBezTo>
                    <a:cubicBezTo>
                      <a:pt x="729" y="242"/>
                      <a:pt x="727" y="242"/>
                      <a:pt x="723" y="244"/>
                    </a:cubicBezTo>
                    <a:cubicBezTo>
                      <a:pt x="711" y="257"/>
                      <a:pt x="719" y="275"/>
                      <a:pt x="718" y="290"/>
                    </a:cubicBezTo>
                    <a:cubicBezTo>
                      <a:pt x="717" y="293"/>
                      <a:pt x="714" y="297"/>
                      <a:pt x="716" y="301"/>
                    </a:cubicBezTo>
                    <a:cubicBezTo>
                      <a:pt x="727" y="302"/>
                      <a:pt x="735" y="310"/>
                      <a:pt x="744" y="316"/>
                    </a:cubicBezTo>
                    <a:cubicBezTo>
                      <a:pt x="748" y="312"/>
                      <a:pt x="752" y="307"/>
                      <a:pt x="757" y="304"/>
                    </a:cubicBezTo>
                    <a:cubicBezTo>
                      <a:pt x="771" y="299"/>
                      <a:pt x="771" y="299"/>
                      <a:pt x="771" y="299"/>
                    </a:cubicBezTo>
                    <a:cubicBezTo>
                      <a:pt x="770" y="297"/>
                      <a:pt x="770" y="295"/>
                      <a:pt x="768" y="295"/>
                    </a:cubicBezTo>
                    <a:close/>
                    <a:moveTo>
                      <a:pt x="668" y="207"/>
                    </a:moveTo>
                    <a:cubicBezTo>
                      <a:pt x="662" y="205"/>
                      <a:pt x="656" y="204"/>
                      <a:pt x="651" y="207"/>
                    </a:cubicBezTo>
                    <a:cubicBezTo>
                      <a:pt x="647" y="211"/>
                      <a:pt x="646" y="216"/>
                      <a:pt x="648" y="220"/>
                    </a:cubicBezTo>
                    <a:cubicBezTo>
                      <a:pt x="651" y="226"/>
                      <a:pt x="660" y="224"/>
                      <a:pt x="660" y="231"/>
                    </a:cubicBezTo>
                    <a:cubicBezTo>
                      <a:pt x="663" y="242"/>
                      <a:pt x="660" y="254"/>
                      <a:pt x="653" y="261"/>
                    </a:cubicBezTo>
                    <a:cubicBezTo>
                      <a:pt x="648" y="266"/>
                      <a:pt x="642" y="269"/>
                      <a:pt x="634" y="267"/>
                    </a:cubicBezTo>
                    <a:cubicBezTo>
                      <a:pt x="628" y="264"/>
                      <a:pt x="619" y="264"/>
                      <a:pt x="614" y="257"/>
                    </a:cubicBezTo>
                    <a:cubicBezTo>
                      <a:pt x="611" y="255"/>
                      <a:pt x="609" y="257"/>
                      <a:pt x="606" y="258"/>
                    </a:cubicBezTo>
                    <a:cubicBezTo>
                      <a:pt x="595" y="262"/>
                      <a:pt x="585" y="255"/>
                      <a:pt x="577" y="247"/>
                    </a:cubicBezTo>
                    <a:cubicBezTo>
                      <a:pt x="570" y="242"/>
                      <a:pt x="568" y="234"/>
                      <a:pt x="563" y="227"/>
                    </a:cubicBezTo>
                    <a:cubicBezTo>
                      <a:pt x="553" y="242"/>
                      <a:pt x="538" y="257"/>
                      <a:pt x="519" y="261"/>
                    </a:cubicBezTo>
                    <a:cubicBezTo>
                      <a:pt x="501" y="259"/>
                      <a:pt x="487" y="261"/>
                      <a:pt x="472" y="251"/>
                    </a:cubicBezTo>
                    <a:cubicBezTo>
                      <a:pt x="448" y="235"/>
                      <a:pt x="437" y="208"/>
                      <a:pt x="437" y="182"/>
                    </a:cubicBezTo>
                    <a:cubicBezTo>
                      <a:pt x="440" y="164"/>
                      <a:pt x="446" y="145"/>
                      <a:pt x="461" y="133"/>
                    </a:cubicBezTo>
                    <a:cubicBezTo>
                      <a:pt x="475" y="123"/>
                      <a:pt x="496" y="123"/>
                      <a:pt x="511" y="133"/>
                    </a:cubicBezTo>
                    <a:cubicBezTo>
                      <a:pt x="521" y="142"/>
                      <a:pt x="529" y="157"/>
                      <a:pt x="523" y="171"/>
                    </a:cubicBezTo>
                    <a:cubicBezTo>
                      <a:pt x="519" y="179"/>
                      <a:pt x="510" y="185"/>
                      <a:pt x="501" y="187"/>
                    </a:cubicBezTo>
                    <a:cubicBezTo>
                      <a:pt x="498" y="186"/>
                      <a:pt x="493" y="184"/>
                      <a:pt x="490" y="186"/>
                    </a:cubicBezTo>
                    <a:cubicBezTo>
                      <a:pt x="489" y="192"/>
                      <a:pt x="492" y="198"/>
                      <a:pt x="495" y="202"/>
                    </a:cubicBezTo>
                    <a:cubicBezTo>
                      <a:pt x="500" y="208"/>
                      <a:pt x="507" y="208"/>
                      <a:pt x="514" y="208"/>
                    </a:cubicBezTo>
                    <a:cubicBezTo>
                      <a:pt x="525" y="203"/>
                      <a:pt x="529" y="192"/>
                      <a:pt x="529" y="181"/>
                    </a:cubicBezTo>
                    <a:cubicBezTo>
                      <a:pt x="529" y="178"/>
                      <a:pt x="526" y="173"/>
                      <a:pt x="530" y="170"/>
                    </a:cubicBezTo>
                    <a:cubicBezTo>
                      <a:pt x="534" y="168"/>
                      <a:pt x="540" y="168"/>
                      <a:pt x="541" y="163"/>
                    </a:cubicBezTo>
                    <a:cubicBezTo>
                      <a:pt x="544" y="156"/>
                      <a:pt x="544" y="149"/>
                      <a:pt x="545" y="143"/>
                    </a:cubicBezTo>
                    <a:cubicBezTo>
                      <a:pt x="541" y="133"/>
                      <a:pt x="538" y="123"/>
                      <a:pt x="529" y="117"/>
                    </a:cubicBezTo>
                    <a:cubicBezTo>
                      <a:pt x="530" y="109"/>
                      <a:pt x="534" y="100"/>
                      <a:pt x="530" y="93"/>
                    </a:cubicBezTo>
                    <a:cubicBezTo>
                      <a:pt x="526" y="76"/>
                      <a:pt x="508" y="64"/>
                      <a:pt x="493" y="59"/>
                    </a:cubicBezTo>
                    <a:cubicBezTo>
                      <a:pt x="485" y="59"/>
                      <a:pt x="477" y="53"/>
                      <a:pt x="470" y="59"/>
                    </a:cubicBezTo>
                    <a:cubicBezTo>
                      <a:pt x="473" y="76"/>
                      <a:pt x="472" y="93"/>
                      <a:pt x="462" y="106"/>
                    </a:cubicBezTo>
                    <a:cubicBezTo>
                      <a:pt x="446" y="126"/>
                      <a:pt x="420" y="134"/>
                      <a:pt x="411" y="157"/>
                    </a:cubicBezTo>
                    <a:cubicBezTo>
                      <a:pt x="408" y="163"/>
                      <a:pt x="406" y="169"/>
                      <a:pt x="407" y="177"/>
                    </a:cubicBezTo>
                    <a:cubicBezTo>
                      <a:pt x="411" y="190"/>
                      <a:pt x="416" y="205"/>
                      <a:pt x="429" y="213"/>
                    </a:cubicBezTo>
                    <a:cubicBezTo>
                      <a:pt x="431" y="214"/>
                      <a:pt x="429" y="215"/>
                      <a:pt x="429" y="216"/>
                    </a:cubicBezTo>
                    <a:cubicBezTo>
                      <a:pt x="421" y="228"/>
                      <a:pt x="429" y="241"/>
                      <a:pt x="430" y="254"/>
                    </a:cubicBezTo>
                    <a:cubicBezTo>
                      <a:pt x="439" y="265"/>
                      <a:pt x="451" y="280"/>
                      <a:pt x="467" y="279"/>
                    </a:cubicBezTo>
                    <a:cubicBezTo>
                      <a:pt x="480" y="280"/>
                      <a:pt x="493" y="273"/>
                      <a:pt x="505" y="270"/>
                    </a:cubicBezTo>
                    <a:cubicBezTo>
                      <a:pt x="521" y="267"/>
                      <a:pt x="541" y="261"/>
                      <a:pt x="556" y="268"/>
                    </a:cubicBezTo>
                    <a:cubicBezTo>
                      <a:pt x="571" y="275"/>
                      <a:pt x="584" y="287"/>
                      <a:pt x="591" y="301"/>
                    </a:cubicBezTo>
                    <a:cubicBezTo>
                      <a:pt x="595" y="303"/>
                      <a:pt x="601" y="302"/>
                      <a:pt x="605" y="300"/>
                    </a:cubicBezTo>
                    <a:cubicBezTo>
                      <a:pt x="628" y="306"/>
                      <a:pt x="655" y="301"/>
                      <a:pt x="670" y="281"/>
                    </a:cubicBezTo>
                    <a:cubicBezTo>
                      <a:pt x="677" y="265"/>
                      <a:pt x="682" y="247"/>
                      <a:pt x="678" y="230"/>
                    </a:cubicBezTo>
                    <a:cubicBezTo>
                      <a:pt x="678" y="221"/>
                      <a:pt x="673" y="214"/>
                      <a:pt x="668" y="207"/>
                    </a:cubicBezTo>
                    <a:close/>
                    <a:moveTo>
                      <a:pt x="678" y="510"/>
                    </a:moveTo>
                    <a:cubicBezTo>
                      <a:pt x="673" y="500"/>
                      <a:pt x="667" y="489"/>
                      <a:pt x="657" y="484"/>
                    </a:cubicBezTo>
                    <a:cubicBezTo>
                      <a:pt x="640" y="480"/>
                      <a:pt x="624" y="473"/>
                      <a:pt x="606" y="479"/>
                    </a:cubicBezTo>
                    <a:cubicBezTo>
                      <a:pt x="596" y="488"/>
                      <a:pt x="588" y="500"/>
                      <a:pt x="575" y="505"/>
                    </a:cubicBezTo>
                    <a:cubicBezTo>
                      <a:pt x="543" y="514"/>
                      <a:pt x="543" y="514"/>
                      <a:pt x="543" y="514"/>
                    </a:cubicBezTo>
                    <a:cubicBezTo>
                      <a:pt x="539" y="514"/>
                      <a:pt x="536" y="508"/>
                      <a:pt x="532" y="511"/>
                    </a:cubicBezTo>
                    <a:cubicBezTo>
                      <a:pt x="530" y="519"/>
                      <a:pt x="539" y="517"/>
                      <a:pt x="543" y="521"/>
                    </a:cubicBezTo>
                    <a:cubicBezTo>
                      <a:pt x="550" y="525"/>
                      <a:pt x="554" y="532"/>
                      <a:pt x="559" y="538"/>
                    </a:cubicBezTo>
                    <a:cubicBezTo>
                      <a:pt x="562" y="537"/>
                      <a:pt x="562" y="537"/>
                      <a:pt x="562" y="537"/>
                    </a:cubicBezTo>
                    <a:cubicBezTo>
                      <a:pt x="564" y="529"/>
                      <a:pt x="568" y="520"/>
                      <a:pt x="575" y="514"/>
                    </a:cubicBezTo>
                    <a:cubicBezTo>
                      <a:pt x="584" y="511"/>
                      <a:pt x="592" y="504"/>
                      <a:pt x="601" y="508"/>
                    </a:cubicBezTo>
                    <a:cubicBezTo>
                      <a:pt x="605" y="507"/>
                      <a:pt x="603" y="503"/>
                      <a:pt x="605" y="501"/>
                    </a:cubicBezTo>
                    <a:cubicBezTo>
                      <a:pt x="612" y="497"/>
                      <a:pt x="618" y="491"/>
                      <a:pt x="625" y="489"/>
                    </a:cubicBezTo>
                    <a:cubicBezTo>
                      <a:pt x="633" y="485"/>
                      <a:pt x="639" y="488"/>
                      <a:pt x="648" y="488"/>
                    </a:cubicBezTo>
                    <a:cubicBezTo>
                      <a:pt x="650" y="490"/>
                      <a:pt x="653" y="489"/>
                      <a:pt x="655" y="490"/>
                    </a:cubicBezTo>
                    <a:cubicBezTo>
                      <a:pt x="664" y="495"/>
                      <a:pt x="670" y="505"/>
                      <a:pt x="673" y="514"/>
                    </a:cubicBezTo>
                    <a:cubicBezTo>
                      <a:pt x="674" y="524"/>
                      <a:pt x="671" y="533"/>
                      <a:pt x="665" y="538"/>
                    </a:cubicBezTo>
                    <a:cubicBezTo>
                      <a:pt x="657" y="538"/>
                      <a:pt x="652" y="540"/>
                      <a:pt x="646" y="544"/>
                    </a:cubicBezTo>
                    <a:cubicBezTo>
                      <a:pt x="644" y="546"/>
                      <a:pt x="646" y="550"/>
                      <a:pt x="647" y="552"/>
                    </a:cubicBezTo>
                    <a:cubicBezTo>
                      <a:pt x="650" y="556"/>
                      <a:pt x="654" y="561"/>
                      <a:pt x="659" y="558"/>
                    </a:cubicBezTo>
                    <a:cubicBezTo>
                      <a:pt x="677" y="553"/>
                      <a:pt x="677" y="534"/>
                      <a:pt x="679" y="518"/>
                    </a:cubicBezTo>
                    <a:cubicBezTo>
                      <a:pt x="678" y="510"/>
                      <a:pt x="678" y="510"/>
                      <a:pt x="678" y="510"/>
                    </a:cubicBezTo>
                    <a:close/>
                    <a:moveTo>
                      <a:pt x="660" y="208"/>
                    </a:moveTo>
                    <a:cubicBezTo>
                      <a:pt x="658" y="208"/>
                      <a:pt x="657" y="207"/>
                      <a:pt x="655" y="209"/>
                    </a:cubicBezTo>
                    <a:cubicBezTo>
                      <a:pt x="651" y="213"/>
                      <a:pt x="655" y="216"/>
                      <a:pt x="658" y="220"/>
                    </a:cubicBezTo>
                    <a:cubicBezTo>
                      <a:pt x="660" y="224"/>
                      <a:pt x="666" y="223"/>
                      <a:pt x="666" y="228"/>
                    </a:cubicBezTo>
                    <a:cubicBezTo>
                      <a:pt x="666" y="252"/>
                      <a:pt x="666" y="252"/>
                      <a:pt x="666" y="252"/>
                    </a:cubicBezTo>
                    <a:cubicBezTo>
                      <a:pt x="661" y="264"/>
                      <a:pt x="649" y="273"/>
                      <a:pt x="636" y="273"/>
                    </a:cubicBezTo>
                    <a:cubicBezTo>
                      <a:pt x="626" y="272"/>
                      <a:pt x="614" y="271"/>
                      <a:pt x="610" y="261"/>
                    </a:cubicBezTo>
                    <a:cubicBezTo>
                      <a:pt x="607" y="259"/>
                      <a:pt x="603" y="261"/>
                      <a:pt x="599" y="260"/>
                    </a:cubicBezTo>
                    <a:cubicBezTo>
                      <a:pt x="583" y="260"/>
                      <a:pt x="571" y="250"/>
                      <a:pt x="562" y="240"/>
                    </a:cubicBezTo>
                    <a:cubicBezTo>
                      <a:pt x="559" y="240"/>
                      <a:pt x="559" y="240"/>
                      <a:pt x="559" y="240"/>
                    </a:cubicBezTo>
                    <a:cubicBezTo>
                      <a:pt x="555" y="246"/>
                      <a:pt x="552" y="252"/>
                      <a:pt x="546" y="256"/>
                    </a:cubicBezTo>
                    <a:cubicBezTo>
                      <a:pt x="547" y="261"/>
                      <a:pt x="554" y="257"/>
                      <a:pt x="556" y="260"/>
                    </a:cubicBezTo>
                    <a:cubicBezTo>
                      <a:pt x="570" y="266"/>
                      <a:pt x="582" y="277"/>
                      <a:pt x="591" y="289"/>
                    </a:cubicBezTo>
                    <a:cubicBezTo>
                      <a:pt x="592" y="292"/>
                      <a:pt x="594" y="292"/>
                      <a:pt x="596" y="295"/>
                    </a:cubicBezTo>
                    <a:cubicBezTo>
                      <a:pt x="609" y="296"/>
                      <a:pt x="622" y="295"/>
                      <a:pt x="634" y="293"/>
                    </a:cubicBezTo>
                    <a:cubicBezTo>
                      <a:pt x="651" y="288"/>
                      <a:pt x="667" y="275"/>
                      <a:pt x="672" y="256"/>
                    </a:cubicBezTo>
                    <a:cubicBezTo>
                      <a:pt x="672" y="239"/>
                      <a:pt x="675" y="221"/>
                      <a:pt x="660" y="208"/>
                    </a:cubicBezTo>
                    <a:close/>
                    <a:moveTo>
                      <a:pt x="650" y="375"/>
                    </a:moveTo>
                    <a:cubicBezTo>
                      <a:pt x="640" y="367"/>
                      <a:pt x="639" y="352"/>
                      <a:pt x="635" y="340"/>
                    </a:cubicBezTo>
                    <a:cubicBezTo>
                      <a:pt x="633" y="338"/>
                      <a:pt x="633" y="338"/>
                      <a:pt x="633" y="338"/>
                    </a:cubicBezTo>
                    <a:cubicBezTo>
                      <a:pt x="620" y="343"/>
                      <a:pt x="608" y="344"/>
                      <a:pt x="594" y="344"/>
                    </a:cubicBezTo>
                    <a:cubicBezTo>
                      <a:pt x="589" y="350"/>
                      <a:pt x="588" y="357"/>
                      <a:pt x="584" y="363"/>
                    </a:cubicBezTo>
                    <a:cubicBezTo>
                      <a:pt x="574" y="378"/>
                      <a:pt x="558" y="387"/>
                      <a:pt x="540" y="382"/>
                    </a:cubicBezTo>
                    <a:cubicBezTo>
                      <a:pt x="533" y="384"/>
                      <a:pt x="525" y="380"/>
                      <a:pt x="518" y="377"/>
                    </a:cubicBezTo>
                    <a:cubicBezTo>
                      <a:pt x="512" y="373"/>
                      <a:pt x="507" y="367"/>
                      <a:pt x="507" y="360"/>
                    </a:cubicBezTo>
                    <a:cubicBezTo>
                      <a:pt x="509" y="353"/>
                      <a:pt x="510" y="346"/>
                      <a:pt x="517" y="343"/>
                    </a:cubicBezTo>
                    <a:cubicBezTo>
                      <a:pt x="522" y="340"/>
                      <a:pt x="528" y="338"/>
                      <a:pt x="534" y="341"/>
                    </a:cubicBezTo>
                    <a:cubicBezTo>
                      <a:pt x="538" y="341"/>
                      <a:pt x="540" y="346"/>
                      <a:pt x="542" y="349"/>
                    </a:cubicBezTo>
                    <a:cubicBezTo>
                      <a:pt x="547" y="346"/>
                      <a:pt x="555" y="348"/>
                      <a:pt x="557" y="342"/>
                    </a:cubicBezTo>
                    <a:cubicBezTo>
                      <a:pt x="559" y="336"/>
                      <a:pt x="561" y="330"/>
                      <a:pt x="560" y="324"/>
                    </a:cubicBezTo>
                    <a:cubicBezTo>
                      <a:pt x="556" y="315"/>
                      <a:pt x="547" y="310"/>
                      <a:pt x="539" y="306"/>
                    </a:cubicBezTo>
                    <a:cubicBezTo>
                      <a:pt x="523" y="301"/>
                      <a:pt x="503" y="302"/>
                      <a:pt x="492" y="316"/>
                    </a:cubicBezTo>
                    <a:cubicBezTo>
                      <a:pt x="484" y="327"/>
                      <a:pt x="484" y="327"/>
                      <a:pt x="484" y="327"/>
                    </a:cubicBezTo>
                    <a:cubicBezTo>
                      <a:pt x="474" y="332"/>
                      <a:pt x="461" y="333"/>
                      <a:pt x="452" y="340"/>
                    </a:cubicBezTo>
                    <a:cubicBezTo>
                      <a:pt x="444" y="351"/>
                      <a:pt x="432" y="361"/>
                      <a:pt x="432" y="376"/>
                    </a:cubicBezTo>
                    <a:cubicBezTo>
                      <a:pt x="429" y="396"/>
                      <a:pt x="431" y="418"/>
                      <a:pt x="449" y="431"/>
                    </a:cubicBezTo>
                    <a:cubicBezTo>
                      <a:pt x="456" y="434"/>
                      <a:pt x="463" y="441"/>
                      <a:pt x="472" y="441"/>
                    </a:cubicBezTo>
                    <a:cubicBezTo>
                      <a:pt x="477" y="449"/>
                      <a:pt x="482" y="459"/>
                      <a:pt x="492" y="464"/>
                    </a:cubicBezTo>
                    <a:cubicBezTo>
                      <a:pt x="504" y="475"/>
                      <a:pt x="519" y="475"/>
                      <a:pt x="535" y="475"/>
                    </a:cubicBezTo>
                    <a:cubicBezTo>
                      <a:pt x="547" y="472"/>
                      <a:pt x="559" y="465"/>
                      <a:pt x="566" y="454"/>
                    </a:cubicBezTo>
                    <a:cubicBezTo>
                      <a:pt x="569" y="448"/>
                      <a:pt x="573" y="440"/>
                      <a:pt x="568" y="434"/>
                    </a:cubicBezTo>
                    <a:cubicBezTo>
                      <a:pt x="565" y="428"/>
                      <a:pt x="560" y="426"/>
                      <a:pt x="555" y="423"/>
                    </a:cubicBezTo>
                    <a:cubicBezTo>
                      <a:pt x="541" y="419"/>
                      <a:pt x="540" y="436"/>
                      <a:pt x="530" y="440"/>
                    </a:cubicBezTo>
                    <a:cubicBezTo>
                      <a:pt x="522" y="441"/>
                      <a:pt x="515" y="441"/>
                      <a:pt x="509" y="438"/>
                    </a:cubicBezTo>
                    <a:cubicBezTo>
                      <a:pt x="502" y="432"/>
                      <a:pt x="502" y="422"/>
                      <a:pt x="504" y="414"/>
                    </a:cubicBezTo>
                    <a:cubicBezTo>
                      <a:pt x="509" y="403"/>
                      <a:pt x="517" y="389"/>
                      <a:pt x="532" y="389"/>
                    </a:cubicBezTo>
                    <a:cubicBezTo>
                      <a:pt x="540" y="392"/>
                      <a:pt x="551" y="391"/>
                      <a:pt x="561" y="393"/>
                    </a:cubicBezTo>
                    <a:cubicBezTo>
                      <a:pt x="581" y="397"/>
                      <a:pt x="591" y="418"/>
                      <a:pt x="596" y="434"/>
                    </a:cubicBezTo>
                    <a:cubicBezTo>
                      <a:pt x="608" y="431"/>
                      <a:pt x="620" y="436"/>
                      <a:pt x="631" y="437"/>
                    </a:cubicBezTo>
                    <a:cubicBezTo>
                      <a:pt x="641" y="432"/>
                      <a:pt x="635" y="422"/>
                      <a:pt x="637" y="414"/>
                    </a:cubicBezTo>
                    <a:cubicBezTo>
                      <a:pt x="642" y="401"/>
                      <a:pt x="655" y="393"/>
                      <a:pt x="668" y="389"/>
                    </a:cubicBezTo>
                    <a:cubicBezTo>
                      <a:pt x="670" y="387"/>
                      <a:pt x="669" y="386"/>
                      <a:pt x="668" y="384"/>
                    </a:cubicBezTo>
                    <a:cubicBezTo>
                      <a:pt x="650" y="375"/>
                      <a:pt x="650" y="375"/>
                      <a:pt x="650" y="375"/>
                    </a:cubicBezTo>
                    <a:close/>
                    <a:moveTo>
                      <a:pt x="637" y="374"/>
                    </a:moveTo>
                    <a:cubicBezTo>
                      <a:pt x="633" y="366"/>
                      <a:pt x="632" y="357"/>
                      <a:pt x="630" y="349"/>
                    </a:cubicBezTo>
                    <a:cubicBezTo>
                      <a:pt x="620" y="350"/>
                      <a:pt x="610" y="353"/>
                      <a:pt x="600" y="353"/>
                    </a:cubicBezTo>
                    <a:cubicBezTo>
                      <a:pt x="595" y="357"/>
                      <a:pt x="593" y="364"/>
                      <a:pt x="589" y="371"/>
                    </a:cubicBezTo>
                    <a:cubicBezTo>
                      <a:pt x="585" y="377"/>
                      <a:pt x="577" y="381"/>
                      <a:pt x="573" y="387"/>
                    </a:cubicBezTo>
                    <a:cubicBezTo>
                      <a:pt x="583" y="396"/>
                      <a:pt x="592" y="405"/>
                      <a:pt x="598" y="417"/>
                    </a:cubicBezTo>
                    <a:cubicBezTo>
                      <a:pt x="601" y="419"/>
                      <a:pt x="601" y="423"/>
                      <a:pt x="604" y="425"/>
                    </a:cubicBezTo>
                    <a:cubicBezTo>
                      <a:pt x="611" y="425"/>
                      <a:pt x="620" y="428"/>
                      <a:pt x="627" y="427"/>
                    </a:cubicBezTo>
                    <a:cubicBezTo>
                      <a:pt x="629" y="411"/>
                      <a:pt x="637" y="396"/>
                      <a:pt x="652" y="387"/>
                    </a:cubicBezTo>
                    <a:cubicBezTo>
                      <a:pt x="648" y="382"/>
                      <a:pt x="642" y="379"/>
                      <a:pt x="637" y="374"/>
                    </a:cubicBezTo>
                    <a:close/>
                    <a:moveTo>
                      <a:pt x="637" y="140"/>
                    </a:moveTo>
                    <a:cubicBezTo>
                      <a:pt x="643" y="140"/>
                      <a:pt x="646" y="149"/>
                      <a:pt x="641" y="152"/>
                    </a:cubicBezTo>
                    <a:cubicBezTo>
                      <a:pt x="625" y="155"/>
                      <a:pt x="607" y="157"/>
                      <a:pt x="600" y="175"/>
                    </a:cubicBezTo>
                    <a:cubicBezTo>
                      <a:pt x="598" y="178"/>
                      <a:pt x="595" y="177"/>
                      <a:pt x="592" y="176"/>
                    </a:cubicBezTo>
                    <a:cubicBezTo>
                      <a:pt x="590" y="169"/>
                      <a:pt x="595" y="163"/>
                      <a:pt x="596" y="156"/>
                    </a:cubicBezTo>
                    <a:cubicBezTo>
                      <a:pt x="599" y="143"/>
                      <a:pt x="594" y="129"/>
                      <a:pt x="592" y="115"/>
                    </a:cubicBezTo>
                    <a:cubicBezTo>
                      <a:pt x="592" y="114"/>
                      <a:pt x="594" y="111"/>
                      <a:pt x="596" y="112"/>
                    </a:cubicBezTo>
                    <a:cubicBezTo>
                      <a:pt x="602" y="118"/>
                      <a:pt x="601" y="128"/>
                      <a:pt x="608" y="134"/>
                    </a:cubicBezTo>
                    <a:cubicBezTo>
                      <a:pt x="615" y="145"/>
                      <a:pt x="627" y="143"/>
                      <a:pt x="637" y="140"/>
                    </a:cubicBezTo>
                    <a:close/>
                    <a:moveTo>
                      <a:pt x="640" y="384"/>
                    </a:moveTo>
                    <a:cubicBezTo>
                      <a:pt x="631" y="378"/>
                      <a:pt x="627" y="367"/>
                      <a:pt x="625" y="358"/>
                    </a:cubicBezTo>
                    <a:cubicBezTo>
                      <a:pt x="619" y="354"/>
                      <a:pt x="610" y="357"/>
                      <a:pt x="604" y="358"/>
                    </a:cubicBezTo>
                    <a:cubicBezTo>
                      <a:pt x="600" y="368"/>
                      <a:pt x="595" y="379"/>
                      <a:pt x="586" y="388"/>
                    </a:cubicBezTo>
                    <a:cubicBezTo>
                      <a:pt x="587" y="394"/>
                      <a:pt x="594" y="397"/>
                      <a:pt x="598" y="401"/>
                    </a:cubicBezTo>
                    <a:cubicBezTo>
                      <a:pt x="603" y="406"/>
                      <a:pt x="608" y="412"/>
                      <a:pt x="609" y="418"/>
                    </a:cubicBezTo>
                    <a:cubicBezTo>
                      <a:pt x="613" y="419"/>
                      <a:pt x="619" y="420"/>
                      <a:pt x="622" y="419"/>
                    </a:cubicBezTo>
                    <a:cubicBezTo>
                      <a:pt x="624" y="409"/>
                      <a:pt x="627" y="399"/>
                      <a:pt x="635" y="392"/>
                    </a:cubicBezTo>
                    <a:cubicBezTo>
                      <a:pt x="637" y="391"/>
                      <a:pt x="642" y="388"/>
                      <a:pt x="640" y="384"/>
                    </a:cubicBezTo>
                    <a:close/>
                    <a:moveTo>
                      <a:pt x="624" y="616"/>
                    </a:moveTo>
                    <a:cubicBezTo>
                      <a:pt x="615" y="610"/>
                      <a:pt x="603" y="609"/>
                      <a:pt x="597" y="597"/>
                    </a:cubicBezTo>
                    <a:cubicBezTo>
                      <a:pt x="595" y="597"/>
                      <a:pt x="592" y="599"/>
                      <a:pt x="593" y="601"/>
                    </a:cubicBezTo>
                    <a:cubicBezTo>
                      <a:pt x="596" y="613"/>
                      <a:pt x="592" y="627"/>
                      <a:pt x="585" y="637"/>
                    </a:cubicBezTo>
                    <a:cubicBezTo>
                      <a:pt x="585" y="641"/>
                      <a:pt x="587" y="645"/>
                      <a:pt x="590" y="647"/>
                    </a:cubicBezTo>
                    <a:cubicBezTo>
                      <a:pt x="593" y="647"/>
                      <a:pt x="594" y="650"/>
                      <a:pt x="597" y="648"/>
                    </a:cubicBezTo>
                    <a:cubicBezTo>
                      <a:pt x="599" y="638"/>
                      <a:pt x="604" y="625"/>
                      <a:pt x="617" y="624"/>
                    </a:cubicBezTo>
                    <a:cubicBezTo>
                      <a:pt x="624" y="625"/>
                      <a:pt x="630" y="629"/>
                      <a:pt x="638" y="627"/>
                    </a:cubicBezTo>
                    <a:cubicBezTo>
                      <a:pt x="639" y="626"/>
                      <a:pt x="639" y="624"/>
                      <a:pt x="639" y="622"/>
                    </a:cubicBezTo>
                    <a:cubicBezTo>
                      <a:pt x="635" y="617"/>
                      <a:pt x="629" y="618"/>
                      <a:pt x="624" y="616"/>
                    </a:cubicBezTo>
                    <a:close/>
                    <a:moveTo>
                      <a:pt x="552" y="430"/>
                    </a:moveTo>
                    <a:cubicBezTo>
                      <a:pt x="545" y="431"/>
                      <a:pt x="546" y="438"/>
                      <a:pt x="540" y="441"/>
                    </a:cubicBezTo>
                    <a:cubicBezTo>
                      <a:pt x="536" y="446"/>
                      <a:pt x="529" y="448"/>
                      <a:pt x="523" y="449"/>
                    </a:cubicBezTo>
                    <a:cubicBezTo>
                      <a:pt x="515" y="447"/>
                      <a:pt x="504" y="448"/>
                      <a:pt x="499" y="439"/>
                    </a:cubicBezTo>
                    <a:cubicBezTo>
                      <a:pt x="493" y="432"/>
                      <a:pt x="494" y="421"/>
                      <a:pt x="495" y="412"/>
                    </a:cubicBezTo>
                    <a:cubicBezTo>
                      <a:pt x="492" y="409"/>
                      <a:pt x="488" y="408"/>
                      <a:pt x="484" y="409"/>
                    </a:cubicBezTo>
                    <a:cubicBezTo>
                      <a:pt x="479" y="402"/>
                      <a:pt x="463" y="399"/>
                      <a:pt x="467" y="388"/>
                    </a:cubicBezTo>
                    <a:cubicBezTo>
                      <a:pt x="474" y="381"/>
                      <a:pt x="482" y="373"/>
                      <a:pt x="489" y="367"/>
                    </a:cubicBezTo>
                    <a:cubicBezTo>
                      <a:pt x="488" y="365"/>
                      <a:pt x="484" y="366"/>
                      <a:pt x="482" y="366"/>
                    </a:cubicBezTo>
                    <a:cubicBezTo>
                      <a:pt x="471" y="373"/>
                      <a:pt x="462" y="382"/>
                      <a:pt x="457" y="393"/>
                    </a:cubicBezTo>
                    <a:cubicBezTo>
                      <a:pt x="458" y="400"/>
                      <a:pt x="464" y="404"/>
                      <a:pt x="469" y="409"/>
                    </a:cubicBezTo>
                    <a:cubicBezTo>
                      <a:pt x="474" y="412"/>
                      <a:pt x="480" y="415"/>
                      <a:pt x="487" y="416"/>
                    </a:cubicBezTo>
                    <a:cubicBezTo>
                      <a:pt x="490" y="419"/>
                      <a:pt x="484" y="422"/>
                      <a:pt x="483" y="424"/>
                    </a:cubicBezTo>
                    <a:cubicBezTo>
                      <a:pt x="473" y="427"/>
                      <a:pt x="461" y="423"/>
                      <a:pt x="454" y="416"/>
                    </a:cubicBezTo>
                    <a:cubicBezTo>
                      <a:pt x="444" y="403"/>
                      <a:pt x="443" y="387"/>
                      <a:pt x="448" y="372"/>
                    </a:cubicBezTo>
                    <a:cubicBezTo>
                      <a:pt x="455" y="357"/>
                      <a:pt x="470" y="348"/>
                      <a:pt x="485" y="346"/>
                    </a:cubicBezTo>
                    <a:cubicBezTo>
                      <a:pt x="488" y="347"/>
                      <a:pt x="490" y="343"/>
                      <a:pt x="492" y="346"/>
                    </a:cubicBezTo>
                    <a:cubicBezTo>
                      <a:pt x="490" y="352"/>
                      <a:pt x="493" y="358"/>
                      <a:pt x="493" y="365"/>
                    </a:cubicBezTo>
                    <a:cubicBezTo>
                      <a:pt x="503" y="362"/>
                      <a:pt x="494" y="348"/>
                      <a:pt x="502" y="343"/>
                    </a:cubicBezTo>
                    <a:cubicBezTo>
                      <a:pt x="509" y="333"/>
                      <a:pt x="522" y="328"/>
                      <a:pt x="534" y="331"/>
                    </a:cubicBezTo>
                    <a:cubicBezTo>
                      <a:pt x="538" y="333"/>
                      <a:pt x="543" y="335"/>
                      <a:pt x="546" y="338"/>
                    </a:cubicBezTo>
                    <a:cubicBezTo>
                      <a:pt x="548" y="339"/>
                      <a:pt x="549" y="339"/>
                      <a:pt x="550" y="338"/>
                    </a:cubicBezTo>
                    <a:cubicBezTo>
                      <a:pt x="553" y="335"/>
                      <a:pt x="553" y="328"/>
                      <a:pt x="550" y="323"/>
                    </a:cubicBezTo>
                    <a:cubicBezTo>
                      <a:pt x="540" y="314"/>
                      <a:pt x="525" y="308"/>
                      <a:pt x="510" y="313"/>
                    </a:cubicBezTo>
                    <a:cubicBezTo>
                      <a:pt x="500" y="317"/>
                      <a:pt x="494" y="326"/>
                      <a:pt x="489" y="336"/>
                    </a:cubicBezTo>
                    <a:cubicBezTo>
                      <a:pt x="482" y="340"/>
                      <a:pt x="473" y="336"/>
                      <a:pt x="465" y="342"/>
                    </a:cubicBezTo>
                    <a:cubicBezTo>
                      <a:pt x="454" y="347"/>
                      <a:pt x="447" y="359"/>
                      <a:pt x="441" y="369"/>
                    </a:cubicBezTo>
                    <a:cubicBezTo>
                      <a:pt x="438" y="388"/>
                      <a:pt x="438" y="414"/>
                      <a:pt x="457" y="426"/>
                    </a:cubicBezTo>
                    <a:cubicBezTo>
                      <a:pt x="463" y="432"/>
                      <a:pt x="472" y="432"/>
                      <a:pt x="479" y="434"/>
                    </a:cubicBezTo>
                    <a:cubicBezTo>
                      <a:pt x="483" y="437"/>
                      <a:pt x="481" y="443"/>
                      <a:pt x="484" y="447"/>
                    </a:cubicBezTo>
                    <a:cubicBezTo>
                      <a:pt x="497" y="464"/>
                      <a:pt x="520" y="472"/>
                      <a:pt x="541" y="466"/>
                    </a:cubicBezTo>
                    <a:cubicBezTo>
                      <a:pt x="550" y="464"/>
                      <a:pt x="555" y="454"/>
                      <a:pt x="561" y="448"/>
                    </a:cubicBezTo>
                    <a:cubicBezTo>
                      <a:pt x="565" y="440"/>
                      <a:pt x="558" y="432"/>
                      <a:pt x="552" y="430"/>
                    </a:cubicBezTo>
                    <a:close/>
                    <a:moveTo>
                      <a:pt x="520" y="118"/>
                    </a:moveTo>
                    <a:cubicBezTo>
                      <a:pt x="530" y="126"/>
                      <a:pt x="533" y="138"/>
                      <a:pt x="536" y="150"/>
                    </a:cubicBezTo>
                    <a:cubicBezTo>
                      <a:pt x="535" y="153"/>
                      <a:pt x="535" y="153"/>
                      <a:pt x="535" y="153"/>
                    </a:cubicBezTo>
                    <a:cubicBezTo>
                      <a:pt x="535" y="154"/>
                      <a:pt x="533" y="158"/>
                      <a:pt x="531" y="155"/>
                    </a:cubicBezTo>
                    <a:cubicBezTo>
                      <a:pt x="530" y="148"/>
                      <a:pt x="526" y="142"/>
                      <a:pt x="525" y="134"/>
                    </a:cubicBezTo>
                    <a:cubicBezTo>
                      <a:pt x="512" y="117"/>
                      <a:pt x="491" y="116"/>
                      <a:pt x="472" y="118"/>
                    </a:cubicBezTo>
                    <a:cubicBezTo>
                      <a:pt x="469" y="119"/>
                      <a:pt x="465" y="122"/>
                      <a:pt x="462" y="122"/>
                    </a:cubicBezTo>
                    <a:cubicBezTo>
                      <a:pt x="460" y="122"/>
                      <a:pt x="458" y="123"/>
                      <a:pt x="459" y="120"/>
                    </a:cubicBezTo>
                    <a:cubicBezTo>
                      <a:pt x="473" y="110"/>
                      <a:pt x="484" y="94"/>
                      <a:pt x="480" y="76"/>
                    </a:cubicBezTo>
                    <a:cubicBezTo>
                      <a:pt x="481" y="72"/>
                      <a:pt x="474" y="67"/>
                      <a:pt x="480" y="64"/>
                    </a:cubicBezTo>
                    <a:cubicBezTo>
                      <a:pt x="499" y="65"/>
                      <a:pt x="516" y="76"/>
                      <a:pt x="523" y="93"/>
                    </a:cubicBezTo>
                    <a:cubicBezTo>
                      <a:pt x="526" y="102"/>
                      <a:pt x="520" y="109"/>
                      <a:pt x="520" y="118"/>
                    </a:cubicBezTo>
                    <a:close/>
                    <a:moveTo>
                      <a:pt x="520" y="581"/>
                    </a:moveTo>
                    <a:cubicBezTo>
                      <a:pt x="514" y="575"/>
                      <a:pt x="506" y="574"/>
                      <a:pt x="499" y="573"/>
                    </a:cubicBezTo>
                    <a:cubicBezTo>
                      <a:pt x="498" y="573"/>
                      <a:pt x="496" y="574"/>
                      <a:pt x="497" y="575"/>
                    </a:cubicBezTo>
                    <a:cubicBezTo>
                      <a:pt x="509" y="581"/>
                      <a:pt x="517" y="592"/>
                      <a:pt x="517" y="606"/>
                    </a:cubicBezTo>
                    <a:cubicBezTo>
                      <a:pt x="516" y="620"/>
                      <a:pt x="514" y="637"/>
                      <a:pt x="498" y="644"/>
                    </a:cubicBezTo>
                    <a:cubicBezTo>
                      <a:pt x="483" y="647"/>
                      <a:pt x="468" y="649"/>
                      <a:pt x="453" y="644"/>
                    </a:cubicBezTo>
                    <a:cubicBezTo>
                      <a:pt x="452" y="644"/>
                      <a:pt x="451" y="644"/>
                      <a:pt x="451" y="645"/>
                    </a:cubicBezTo>
                    <a:cubicBezTo>
                      <a:pt x="462" y="652"/>
                      <a:pt x="472" y="663"/>
                      <a:pt x="477" y="675"/>
                    </a:cubicBezTo>
                    <a:cubicBezTo>
                      <a:pt x="484" y="682"/>
                      <a:pt x="476" y="695"/>
                      <a:pt x="486" y="700"/>
                    </a:cubicBezTo>
                    <a:cubicBezTo>
                      <a:pt x="497" y="700"/>
                      <a:pt x="506" y="694"/>
                      <a:pt x="514" y="687"/>
                    </a:cubicBezTo>
                    <a:cubicBezTo>
                      <a:pt x="521" y="676"/>
                      <a:pt x="526" y="663"/>
                      <a:pt x="524" y="650"/>
                    </a:cubicBezTo>
                    <a:cubicBezTo>
                      <a:pt x="523" y="645"/>
                      <a:pt x="519" y="641"/>
                      <a:pt x="522" y="636"/>
                    </a:cubicBezTo>
                    <a:cubicBezTo>
                      <a:pt x="529" y="629"/>
                      <a:pt x="533" y="620"/>
                      <a:pt x="535" y="611"/>
                    </a:cubicBezTo>
                    <a:cubicBezTo>
                      <a:pt x="535" y="599"/>
                      <a:pt x="530" y="587"/>
                      <a:pt x="520" y="581"/>
                    </a:cubicBezTo>
                    <a:close/>
                    <a:moveTo>
                      <a:pt x="532" y="358"/>
                    </a:moveTo>
                    <a:cubicBezTo>
                      <a:pt x="530" y="359"/>
                      <a:pt x="530" y="359"/>
                      <a:pt x="530" y="359"/>
                    </a:cubicBezTo>
                    <a:cubicBezTo>
                      <a:pt x="531" y="360"/>
                      <a:pt x="532" y="360"/>
                      <a:pt x="533" y="360"/>
                    </a:cubicBezTo>
                    <a:cubicBezTo>
                      <a:pt x="533" y="358"/>
                      <a:pt x="532" y="358"/>
                      <a:pt x="532" y="358"/>
                    </a:cubicBezTo>
                    <a:close/>
                    <a:moveTo>
                      <a:pt x="844" y="327"/>
                    </a:moveTo>
                    <a:cubicBezTo>
                      <a:pt x="839" y="323"/>
                      <a:pt x="834" y="319"/>
                      <a:pt x="827" y="319"/>
                    </a:cubicBezTo>
                    <a:cubicBezTo>
                      <a:pt x="819" y="313"/>
                      <a:pt x="810" y="317"/>
                      <a:pt x="801" y="318"/>
                    </a:cubicBezTo>
                    <a:cubicBezTo>
                      <a:pt x="797" y="311"/>
                      <a:pt x="792" y="304"/>
                      <a:pt x="783" y="302"/>
                    </a:cubicBezTo>
                    <a:cubicBezTo>
                      <a:pt x="786" y="301"/>
                      <a:pt x="785" y="297"/>
                      <a:pt x="787" y="295"/>
                    </a:cubicBezTo>
                    <a:cubicBezTo>
                      <a:pt x="785" y="290"/>
                      <a:pt x="791" y="281"/>
                      <a:pt x="782" y="280"/>
                    </a:cubicBezTo>
                    <a:cubicBezTo>
                      <a:pt x="778" y="282"/>
                      <a:pt x="776" y="278"/>
                      <a:pt x="773" y="278"/>
                    </a:cubicBezTo>
                    <a:cubicBezTo>
                      <a:pt x="773" y="276"/>
                      <a:pt x="773" y="276"/>
                      <a:pt x="773" y="276"/>
                    </a:cubicBezTo>
                    <a:cubicBezTo>
                      <a:pt x="783" y="267"/>
                      <a:pt x="788" y="256"/>
                      <a:pt x="787" y="242"/>
                    </a:cubicBezTo>
                    <a:cubicBezTo>
                      <a:pt x="786" y="236"/>
                      <a:pt x="785" y="230"/>
                      <a:pt x="780" y="226"/>
                    </a:cubicBezTo>
                    <a:cubicBezTo>
                      <a:pt x="785" y="215"/>
                      <a:pt x="787" y="204"/>
                      <a:pt x="782" y="192"/>
                    </a:cubicBezTo>
                    <a:cubicBezTo>
                      <a:pt x="776" y="179"/>
                      <a:pt x="762" y="174"/>
                      <a:pt x="748" y="171"/>
                    </a:cubicBezTo>
                    <a:cubicBezTo>
                      <a:pt x="743" y="171"/>
                      <a:pt x="739" y="173"/>
                      <a:pt x="735" y="173"/>
                    </a:cubicBezTo>
                    <a:cubicBezTo>
                      <a:pt x="731" y="167"/>
                      <a:pt x="714" y="165"/>
                      <a:pt x="721" y="154"/>
                    </a:cubicBezTo>
                    <a:cubicBezTo>
                      <a:pt x="723" y="151"/>
                      <a:pt x="723" y="151"/>
                      <a:pt x="723" y="151"/>
                    </a:cubicBezTo>
                    <a:cubicBezTo>
                      <a:pt x="728" y="136"/>
                      <a:pt x="722" y="120"/>
                      <a:pt x="709" y="112"/>
                    </a:cubicBezTo>
                    <a:cubicBezTo>
                      <a:pt x="701" y="104"/>
                      <a:pt x="691" y="103"/>
                      <a:pt x="680" y="102"/>
                    </a:cubicBezTo>
                    <a:cubicBezTo>
                      <a:pt x="669" y="88"/>
                      <a:pt x="651" y="84"/>
                      <a:pt x="635" y="90"/>
                    </a:cubicBezTo>
                    <a:cubicBezTo>
                      <a:pt x="626" y="93"/>
                      <a:pt x="618" y="98"/>
                      <a:pt x="614" y="105"/>
                    </a:cubicBezTo>
                    <a:cubicBezTo>
                      <a:pt x="611" y="113"/>
                      <a:pt x="612" y="121"/>
                      <a:pt x="615" y="128"/>
                    </a:cubicBezTo>
                    <a:cubicBezTo>
                      <a:pt x="620" y="132"/>
                      <a:pt x="624" y="138"/>
                      <a:pt x="630" y="134"/>
                    </a:cubicBezTo>
                    <a:cubicBezTo>
                      <a:pt x="635" y="129"/>
                      <a:pt x="641" y="131"/>
                      <a:pt x="646" y="133"/>
                    </a:cubicBezTo>
                    <a:cubicBezTo>
                      <a:pt x="650" y="137"/>
                      <a:pt x="652" y="142"/>
                      <a:pt x="652" y="148"/>
                    </a:cubicBezTo>
                    <a:cubicBezTo>
                      <a:pt x="652" y="154"/>
                      <a:pt x="645" y="158"/>
                      <a:pt x="641" y="159"/>
                    </a:cubicBezTo>
                    <a:cubicBezTo>
                      <a:pt x="638" y="160"/>
                      <a:pt x="634" y="162"/>
                      <a:pt x="631" y="160"/>
                    </a:cubicBezTo>
                    <a:cubicBezTo>
                      <a:pt x="620" y="164"/>
                      <a:pt x="608" y="171"/>
                      <a:pt x="604" y="183"/>
                    </a:cubicBezTo>
                    <a:cubicBezTo>
                      <a:pt x="600" y="189"/>
                      <a:pt x="592" y="183"/>
                      <a:pt x="588" y="186"/>
                    </a:cubicBezTo>
                    <a:cubicBezTo>
                      <a:pt x="581" y="186"/>
                      <a:pt x="576" y="194"/>
                      <a:pt x="570" y="196"/>
                    </a:cubicBezTo>
                    <a:cubicBezTo>
                      <a:pt x="561" y="189"/>
                      <a:pt x="576" y="186"/>
                      <a:pt x="577" y="180"/>
                    </a:cubicBezTo>
                    <a:cubicBezTo>
                      <a:pt x="584" y="170"/>
                      <a:pt x="588" y="160"/>
                      <a:pt x="588" y="148"/>
                    </a:cubicBezTo>
                    <a:cubicBezTo>
                      <a:pt x="587" y="134"/>
                      <a:pt x="581" y="123"/>
                      <a:pt x="576" y="111"/>
                    </a:cubicBezTo>
                    <a:cubicBezTo>
                      <a:pt x="579" y="102"/>
                      <a:pt x="575" y="93"/>
                      <a:pt x="575" y="83"/>
                    </a:cubicBezTo>
                    <a:cubicBezTo>
                      <a:pt x="571" y="74"/>
                      <a:pt x="569" y="63"/>
                      <a:pt x="562" y="54"/>
                    </a:cubicBezTo>
                    <a:cubicBezTo>
                      <a:pt x="544" y="28"/>
                      <a:pt x="514" y="16"/>
                      <a:pt x="483" y="13"/>
                    </a:cubicBezTo>
                    <a:cubicBezTo>
                      <a:pt x="465" y="11"/>
                      <a:pt x="451" y="20"/>
                      <a:pt x="435" y="22"/>
                    </a:cubicBezTo>
                    <a:cubicBezTo>
                      <a:pt x="425" y="27"/>
                      <a:pt x="415" y="31"/>
                      <a:pt x="407" y="40"/>
                    </a:cubicBezTo>
                    <a:cubicBezTo>
                      <a:pt x="408" y="43"/>
                      <a:pt x="408" y="48"/>
                      <a:pt x="410" y="51"/>
                    </a:cubicBezTo>
                    <a:cubicBezTo>
                      <a:pt x="412" y="53"/>
                      <a:pt x="415" y="51"/>
                      <a:pt x="417" y="53"/>
                    </a:cubicBezTo>
                    <a:cubicBezTo>
                      <a:pt x="423" y="58"/>
                      <a:pt x="425" y="65"/>
                      <a:pt x="425" y="73"/>
                    </a:cubicBezTo>
                    <a:cubicBezTo>
                      <a:pt x="423" y="89"/>
                      <a:pt x="406" y="99"/>
                      <a:pt x="392" y="105"/>
                    </a:cubicBezTo>
                    <a:cubicBezTo>
                      <a:pt x="389" y="101"/>
                      <a:pt x="393" y="95"/>
                      <a:pt x="392" y="90"/>
                    </a:cubicBezTo>
                    <a:cubicBezTo>
                      <a:pt x="392" y="82"/>
                      <a:pt x="387" y="74"/>
                      <a:pt x="380" y="70"/>
                    </a:cubicBezTo>
                    <a:cubicBezTo>
                      <a:pt x="372" y="68"/>
                      <a:pt x="362" y="63"/>
                      <a:pt x="355" y="69"/>
                    </a:cubicBezTo>
                    <a:cubicBezTo>
                      <a:pt x="350" y="73"/>
                      <a:pt x="346" y="80"/>
                      <a:pt x="339" y="77"/>
                    </a:cubicBezTo>
                    <a:cubicBezTo>
                      <a:pt x="326" y="73"/>
                      <a:pt x="324" y="60"/>
                      <a:pt x="319" y="50"/>
                    </a:cubicBezTo>
                    <a:cubicBezTo>
                      <a:pt x="316" y="42"/>
                      <a:pt x="320" y="32"/>
                      <a:pt x="313" y="26"/>
                    </a:cubicBezTo>
                    <a:cubicBezTo>
                      <a:pt x="310" y="18"/>
                      <a:pt x="300" y="22"/>
                      <a:pt x="293" y="22"/>
                    </a:cubicBezTo>
                    <a:cubicBezTo>
                      <a:pt x="260" y="22"/>
                      <a:pt x="225" y="25"/>
                      <a:pt x="191" y="23"/>
                    </a:cubicBezTo>
                    <a:cubicBezTo>
                      <a:pt x="178" y="25"/>
                      <a:pt x="163" y="24"/>
                      <a:pt x="150" y="25"/>
                    </a:cubicBezTo>
                    <a:cubicBezTo>
                      <a:pt x="103" y="26"/>
                      <a:pt x="52" y="25"/>
                      <a:pt x="5" y="26"/>
                    </a:cubicBezTo>
                    <a:cubicBezTo>
                      <a:pt x="3" y="28"/>
                      <a:pt x="4" y="30"/>
                      <a:pt x="4" y="31"/>
                    </a:cubicBezTo>
                    <a:cubicBezTo>
                      <a:pt x="22" y="34"/>
                      <a:pt x="40" y="32"/>
                      <a:pt x="58" y="32"/>
                    </a:cubicBezTo>
                    <a:cubicBezTo>
                      <a:pt x="262" y="30"/>
                      <a:pt x="262" y="30"/>
                      <a:pt x="262" y="30"/>
                    </a:cubicBezTo>
                    <a:cubicBezTo>
                      <a:pt x="276" y="31"/>
                      <a:pt x="292" y="29"/>
                      <a:pt x="307" y="30"/>
                    </a:cubicBezTo>
                    <a:cubicBezTo>
                      <a:pt x="310" y="42"/>
                      <a:pt x="312" y="54"/>
                      <a:pt x="316" y="65"/>
                    </a:cubicBezTo>
                    <a:cubicBezTo>
                      <a:pt x="322" y="65"/>
                      <a:pt x="318" y="71"/>
                      <a:pt x="321" y="73"/>
                    </a:cubicBezTo>
                    <a:cubicBezTo>
                      <a:pt x="327" y="82"/>
                      <a:pt x="339" y="89"/>
                      <a:pt x="351" y="87"/>
                    </a:cubicBezTo>
                    <a:cubicBezTo>
                      <a:pt x="356" y="83"/>
                      <a:pt x="356" y="73"/>
                      <a:pt x="364" y="73"/>
                    </a:cubicBezTo>
                    <a:cubicBezTo>
                      <a:pt x="369" y="73"/>
                      <a:pt x="374" y="74"/>
                      <a:pt x="378" y="77"/>
                    </a:cubicBezTo>
                    <a:cubicBezTo>
                      <a:pt x="382" y="82"/>
                      <a:pt x="386" y="89"/>
                      <a:pt x="384" y="96"/>
                    </a:cubicBezTo>
                    <a:cubicBezTo>
                      <a:pt x="384" y="113"/>
                      <a:pt x="368" y="121"/>
                      <a:pt x="356" y="127"/>
                    </a:cubicBezTo>
                    <a:cubicBezTo>
                      <a:pt x="334" y="131"/>
                      <a:pt x="312" y="121"/>
                      <a:pt x="300" y="103"/>
                    </a:cubicBezTo>
                    <a:cubicBezTo>
                      <a:pt x="293" y="95"/>
                      <a:pt x="292" y="83"/>
                      <a:pt x="287" y="75"/>
                    </a:cubicBezTo>
                    <a:cubicBezTo>
                      <a:pt x="286" y="73"/>
                      <a:pt x="283" y="73"/>
                      <a:pt x="282" y="73"/>
                    </a:cubicBezTo>
                    <a:cubicBezTo>
                      <a:pt x="278" y="77"/>
                      <a:pt x="282" y="82"/>
                      <a:pt x="283" y="86"/>
                    </a:cubicBezTo>
                    <a:cubicBezTo>
                      <a:pt x="289" y="111"/>
                      <a:pt x="311" y="128"/>
                      <a:pt x="333" y="133"/>
                    </a:cubicBezTo>
                    <a:cubicBezTo>
                      <a:pt x="346" y="138"/>
                      <a:pt x="357" y="131"/>
                      <a:pt x="368" y="128"/>
                    </a:cubicBezTo>
                    <a:cubicBezTo>
                      <a:pt x="369" y="129"/>
                      <a:pt x="369" y="129"/>
                      <a:pt x="369" y="129"/>
                    </a:cubicBezTo>
                    <a:cubicBezTo>
                      <a:pt x="358" y="150"/>
                      <a:pt x="358" y="150"/>
                      <a:pt x="358" y="150"/>
                    </a:cubicBezTo>
                    <a:cubicBezTo>
                      <a:pt x="357" y="161"/>
                      <a:pt x="351" y="172"/>
                      <a:pt x="356" y="183"/>
                    </a:cubicBezTo>
                    <a:cubicBezTo>
                      <a:pt x="363" y="205"/>
                      <a:pt x="363" y="205"/>
                      <a:pt x="363" y="205"/>
                    </a:cubicBezTo>
                    <a:cubicBezTo>
                      <a:pt x="367" y="208"/>
                      <a:pt x="366" y="212"/>
                      <a:pt x="369" y="215"/>
                    </a:cubicBezTo>
                    <a:cubicBezTo>
                      <a:pt x="374" y="222"/>
                      <a:pt x="386" y="228"/>
                      <a:pt x="380" y="238"/>
                    </a:cubicBezTo>
                    <a:cubicBezTo>
                      <a:pt x="376" y="250"/>
                      <a:pt x="381" y="261"/>
                      <a:pt x="383" y="273"/>
                    </a:cubicBezTo>
                    <a:cubicBezTo>
                      <a:pt x="389" y="292"/>
                      <a:pt x="407" y="304"/>
                      <a:pt x="423" y="316"/>
                    </a:cubicBezTo>
                    <a:cubicBezTo>
                      <a:pt x="398" y="330"/>
                      <a:pt x="383" y="357"/>
                      <a:pt x="386" y="386"/>
                    </a:cubicBezTo>
                    <a:cubicBezTo>
                      <a:pt x="390" y="410"/>
                      <a:pt x="394" y="436"/>
                      <a:pt x="413" y="452"/>
                    </a:cubicBezTo>
                    <a:cubicBezTo>
                      <a:pt x="426" y="463"/>
                      <a:pt x="405" y="467"/>
                      <a:pt x="402" y="475"/>
                    </a:cubicBezTo>
                    <a:cubicBezTo>
                      <a:pt x="392" y="485"/>
                      <a:pt x="387" y="497"/>
                      <a:pt x="384" y="511"/>
                    </a:cubicBezTo>
                    <a:cubicBezTo>
                      <a:pt x="382" y="532"/>
                      <a:pt x="382" y="532"/>
                      <a:pt x="382" y="532"/>
                    </a:cubicBezTo>
                    <a:cubicBezTo>
                      <a:pt x="364" y="552"/>
                      <a:pt x="356" y="576"/>
                      <a:pt x="352" y="602"/>
                    </a:cubicBezTo>
                    <a:cubicBezTo>
                      <a:pt x="352" y="614"/>
                      <a:pt x="355" y="628"/>
                      <a:pt x="362" y="639"/>
                    </a:cubicBezTo>
                    <a:cubicBezTo>
                      <a:pt x="361" y="640"/>
                      <a:pt x="361" y="640"/>
                      <a:pt x="361" y="640"/>
                    </a:cubicBezTo>
                    <a:cubicBezTo>
                      <a:pt x="347" y="637"/>
                      <a:pt x="335" y="641"/>
                      <a:pt x="323" y="646"/>
                    </a:cubicBezTo>
                    <a:cubicBezTo>
                      <a:pt x="301" y="656"/>
                      <a:pt x="285" y="678"/>
                      <a:pt x="280" y="700"/>
                    </a:cubicBezTo>
                    <a:cubicBezTo>
                      <a:pt x="277" y="701"/>
                      <a:pt x="277" y="701"/>
                      <a:pt x="277" y="701"/>
                    </a:cubicBezTo>
                    <a:cubicBezTo>
                      <a:pt x="112" y="704"/>
                      <a:pt x="112" y="704"/>
                      <a:pt x="112" y="704"/>
                    </a:cubicBezTo>
                    <a:cubicBezTo>
                      <a:pt x="75" y="704"/>
                      <a:pt x="41" y="705"/>
                      <a:pt x="2" y="706"/>
                    </a:cubicBezTo>
                    <a:cubicBezTo>
                      <a:pt x="1" y="708"/>
                      <a:pt x="1" y="711"/>
                      <a:pt x="2" y="713"/>
                    </a:cubicBezTo>
                    <a:cubicBezTo>
                      <a:pt x="7" y="714"/>
                      <a:pt x="7" y="714"/>
                      <a:pt x="7" y="714"/>
                    </a:cubicBezTo>
                    <a:cubicBezTo>
                      <a:pt x="189" y="712"/>
                      <a:pt x="189" y="712"/>
                      <a:pt x="189" y="712"/>
                    </a:cubicBezTo>
                    <a:cubicBezTo>
                      <a:pt x="220" y="711"/>
                      <a:pt x="250" y="710"/>
                      <a:pt x="283" y="710"/>
                    </a:cubicBezTo>
                    <a:cubicBezTo>
                      <a:pt x="285" y="697"/>
                      <a:pt x="292" y="686"/>
                      <a:pt x="299" y="674"/>
                    </a:cubicBezTo>
                    <a:cubicBezTo>
                      <a:pt x="315" y="656"/>
                      <a:pt x="337" y="644"/>
                      <a:pt x="361" y="649"/>
                    </a:cubicBezTo>
                    <a:cubicBezTo>
                      <a:pt x="364" y="650"/>
                      <a:pt x="366" y="650"/>
                      <a:pt x="369" y="650"/>
                    </a:cubicBezTo>
                    <a:cubicBezTo>
                      <a:pt x="379" y="659"/>
                      <a:pt x="387" y="671"/>
                      <a:pt x="382" y="685"/>
                    </a:cubicBezTo>
                    <a:cubicBezTo>
                      <a:pt x="381" y="691"/>
                      <a:pt x="375" y="693"/>
                      <a:pt x="369" y="695"/>
                    </a:cubicBezTo>
                    <a:cubicBezTo>
                      <a:pt x="356" y="697"/>
                      <a:pt x="348" y="679"/>
                      <a:pt x="336" y="689"/>
                    </a:cubicBezTo>
                    <a:cubicBezTo>
                      <a:pt x="320" y="705"/>
                      <a:pt x="313" y="724"/>
                      <a:pt x="308" y="745"/>
                    </a:cubicBezTo>
                    <a:cubicBezTo>
                      <a:pt x="306" y="746"/>
                      <a:pt x="306" y="746"/>
                      <a:pt x="306" y="746"/>
                    </a:cubicBezTo>
                    <a:cubicBezTo>
                      <a:pt x="193" y="746"/>
                      <a:pt x="193" y="746"/>
                      <a:pt x="193" y="746"/>
                    </a:cubicBezTo>
                    <a:cubicBezTo>
                      <a:pt x="13" y="747"/>
                      <a:pt x="13" y="747"/>
                      <a:pt x="13" y="747"/>
                    </a:cubicBezTo>
                    <a:cubicBezTo>
                      <a:pt x="9" y="745"/>
                      <a:pt x="6" y="749"/>
                      <a:pt x="2" y="748"/>
                    </a:cubicBezTo>
                    <a:cubicBezTo>
                      <a:pt x="0" y="750"/>
                      <a:pt x="1" y="753"/>
                      <a:pt x="1" y="755"/>
                    </a:cubicBezTo>
                    <a:cubicBezTo>
                      <a:pt x="3" y="756"/>
                      <a:pt x="3" y="756"/>
                      <a:pt x="3" y="756"/>
                    </a:cubicBezTo>
                    <a:cubicBezTo>
                      <a:pt x="99" y="756"/>
                      <a:pt x="200" y="754"/>
                      <a:pt x="294" y="755"/>
                    </a:cubicBezTo>
                    <a:cubicBezTo>
                      <a:pt x="316" y="752"/>
                      <a:pt x="316" y="752"/>
                      <a:pt x="316" y="752"/>
                    </a:cubicBezTo>
                    <a:cubicBezTo>
                      <a:pt x="318" y="748"/>
                      <a:pt x="315" y="743"/>
                      <a:pt x="317" y="739"/>
                    </a:cubicBezTo>
                    <a:cubicBezTo>
                      <a:pt x="320" y="723"/>
                      <a:pt x="328" y="706"/>
                      <a:pt x="342" y="697"/>
                    </a:cubicBezTo>
                    <a:cubicBezTo>
                      <a:pt x="353" y="696"/>
                      <a:pt x="363" y="706"/>
                      <a:pt x="375" y="702"/>
                    </a:cubicBezTo>
                    <a:cubicBezTo>
                      <a:pt x="384" y="696"/>
                      <a:pt x="384" y="696"/>
                      <a:pt x="384" y="696"/>
                    </a:cubicBezTo>
                    <a:cubicBezTo>
                      <a:pt x="391" y="687"/>
                      <a:pt x="393" y="674"/>
                      <a:pt x="388" y="662"/>
                    </a:cubicBezTo>
                    <a:cubicBezTo>
                      <a:pt x="394" y="662"/>
                      <a:pt x="399" y="667"/>
                      <a:pt x="404" y="671"/>
                    </a:cubicBezTo>
                    <a:cubicBezTo>
                      <a:pt x="414" y="679"/>
                      <a:pt x="425" y="690"/>
                      <a:pt x="425" y="705"/>
                    </a:cubicBezTo>
                    <a:cubicBezTo>
                      <a:pt x="423" y="712"/>
                      <a:pt x="419" y="718"/>
                      <a:pt x="412" y="722"/>
                    </a:cubicBezTo>
                    <a:cubicBezTo>
                      <a:pt x="411" y="725"/>
                      <a:pt x="410" y="729"/>
                      <a:pt x="414" y="731"/>
                    </a:cubicBezTo>
                    <a:cubicBezTo>
                      <a:pt x="424" y="742"/>
                      <a:pt x="439" y="748"/>
                      <a:pt x="453" y="751"/>
                    </a:cubicBezTo>
                    <a:cubicBezTo>
                      <a:pt x="478" y="757"/>
                      <a:pt x="503" y="748"/>
                      <a:pt x="527" y="740"/>
                    </a:cubicBezTo>
                    <a:cubicBezTo>
                      <a:pt x="539" y="737"/>
                      <a:pt x="548" y="728"/>
                      <a:pt x="558" y="721"/>
                    </a:cubicBezTo>
                    <a:cubicBezTo>
                      <a:pt x="568" y="707"/>
                      <a:pt x="575" y="691"/>
                      <a:pt x="577" y="673"/>
                    </a:cubicBezTo>
                    <a:cubicBezTo>
                      <a:pt x="580" y="660"/>
                      <a:pt x="575" y="648"/>
                      <a:pt x="577" y="636"/>
                    </a:cubicBezTo>
                    <a:cubicBezTo>
                      <a:pt x="587" y="617"/>
                      <a:pt x="592" y="591"/>
                      <a:pt x="577" y="574"/>
                    </a:cubicBezTo>
                    <a:cubicBezTo>
                      <a:pt x="573" y="566"/>
                      <a:pt x="564" y="563"/>
                      <a:pt x="560" y="556"/>
                    </a:cubicBezTo>
                    <a:cubicBezTo>
                      <a:pt x="550" y="529"/>
                      <a:pt x="522" y="513"/>
                      <a:pt x="494" y="510"/>
                    </a:cubicBezTo>
                    <a:cubicBezTo>
                      <a:pt x="475" y="509"/>
                      <a:pt x="459" y="514"/>
                      <a:pt x="447" y="529"/>
                    </a:cubicBezTo>
                    <a:cubicBezTo>
                      <a:pt x="436" y="543"/>
                      <a:pt x="429" y="564"/>
                      <a:pt x="436" y="583"/>
                    </a:cubicBezTo>
                    <a:cubicBezTo>
                      <a:pt x="434" y="601"/>
                      <a:pt x="432" y="625"/>
                      <a:pt x="450" y="636"/>
                    </a:cubicBezTo>
                    <a:cubicBezTo>
                      <a:pt x="461" y="642"/>
                      <a:pt x="473" y="643"/>
                      <a:pt x="486" y="641"/>
                    </a:cubicBezTo>
                    <a:cubicBezTo>
                      <a:pt x="493" y="641"/>
                      <a:pt x="498" y="634"/>
                      <a:pt x="503" y="629"/>
                    </a:cubicBezTo>
                    <a:cubicBezTo>
                      <a:pt x="508" y="622"/>
                      <a:pt x="511" y="616"/>
                      <a:pt x="511" y="607"/>
                    </a:cubicBezTo>
                    <a:cubicBezTo>
                      <a:pt x="508" y="597"/>
                      <a:pt x="501" y="589"/>
                      <a:pt x="492" y="584"/>
                    </a:cubicBezTo>
                    <a:cubicBezTo>
                      <a:pt x="488" y="583"/>
                      <a:pt x="483" y="583"/>
                      <a:pt x="481" y="580"/>
                    </a:cubicBezTo>
                    <a:cubicBezTo>
                      <a:pt x="479" y="576"/>
                      <a:pt x="481" y="573"/>
                      <a:pt x="482" y="570"/>
                    </a:cubicBezTo>
                    <a:cubicBezTo>
                      <a:pt x="489" y="561"/>
                      <a:pt x="501" y="563"/>
                      <a:pt x="511" y="566"/>
                    </a:cubicBezTo>
                    <a:cubicBezTo>
                      <a:pt x="521" y="571"/>
                      <a:pt x="529" y="581"/>
                      <a:pt x="537" y="589"/>
                    </a:cubicBezTo>
                    <a:cubicBezTo>
                      <a:pt x="540" y="600"/>
                      <a:pt x="544" y="615"/>
                      <a:pt x="537" y="626"/>
                    </a:cubicBezTo>
                    <a:cubicBezTo>
                      <a:pt x="537" y="632"/>
                      <a:pt x="524" y="635"/>
                      <a:pt x="529" y="644"/>
                    </a:cubicBezTo>
                    <a:cubicBezTo>
                      <a:pt x="537" y="656"/>
                      <a:pt x="533" y="675"/>
                      <a:pt x="524" y="686"/>
                    </a:cubicBezTo>
                    <a:cubicBezTo>
                      <a:pt x="513" y="700"/>
                      <a:pt x="494" y="708"/>
                      <a:pt x="477" y="707"/>
                    </a:cubicBezTo>
                    <a:cubicBezTo>
                      <a:pt x="472" y="701"/>
                      <a:pt x="475" y="692"/>
                      <a:pt x="472" y="686"/>
                    </a:cubicBezTo>
                    <a:cubicBezTo>
                      <a:pt x="458" y="661"/>
                      <a:pt x="435" y="646"/>
                      <a:pt x="415" y="626"/>
                    </a:cubicBezTo>
                    <a:cubicBezTo>
                      <a:pt x="402" y="613"/>
                      <a:pt x="401" y="591"/>
                      <a:pt x="407" y="575"/>
                    </a:cubicBezTo>
                    <a:cubicBezTo>
                      <a:pt x="409" y="566"/>
                      <a:pt x="418" y="562"/>
                      <a:pt x="423" y="555"/>
                    </a:cubicBezTo>
                    <a:cubicBezTo>
                      <a:pt x="423" y="535"/>
                      <a:pt x="432" y="517"/>
                      <a:pt x="448" y="506"/>
                    </a:cubicBezTo>
                    <a:cubicBezTo>
                      <a:pt x="463" y="498"/>
                      <a:pt x="481" y="495"/>
                      <a:pt x="497" y="497"/>
                    </a:cubicBezTo>
                    <a:cubicBezTo>
                      <a:pt x="512" y="502"/>
                      <a:pt x="529" y="504"/>
                      <a:pt x="545" y="504"/>
                    </a:cubicBezTo>
                    <a:cubicBezTo>
                      <a:pt x="560" y="504"/>
                      <a:pt x="573" y="500"/>
                      <a:pt x="585" y="492"/>
                    </a:cubicBezTo>
                    <a:cubicBezTo>
                      <a:pt x="590" y="487"/>
                      <a:pt x="596" y="482"/>
                      <a:pt x="600" y="475"/>
                    </a:cubicBezTo>
                    <a:cubicBezTo>
                      <a:pt x="607" y="470"/>
                      <a:pt x="615" y="472"/>
                      <a:pt x="623" y="471"/>
                    </a:cubicBezTo>
                    <a:cubicBezTo>
                      <a:pt x="641" y="472"/>
                      <a:pt x="660" y="475"/>
                      <a:pt x="673" y="488"/>
                    </a:cubicBezTo>
                    <a:cubicBezTo>
                      <a:pt x="685" y="500"/>
                      <a:pt x="690" y="518"/>
                      <a:pt x="687" y="535"/>
                    </a:cubicBezTo>
                    <a:cubicBezTo>
                      <a:pt x="685" y="547"/>
                      <a:pt x="679" y="559"/>
                      <a:pt x="667" y="564"/>
                    </a:cubicBezTo>
                    <a:cubicBezTo>
                      <a:pt x="657" y="566"/>
                      <a:pt x="648" y="565"/>
                      <a:pt x="640" y="559"/>
                    </a:cubicBezTo>
                    <a:cubicBezTo>
                      <a:pt x="637" y="555"/>
                      <a:pt x="636" y="548"/>
                      <a:pt x="638" y="544"/>
                    </a:cubicBezTo>
                    <a:cubicBezTo>
                      <a:pt x="640" y="539"/>
                      <a:pt x="645" y="535"/>
                      <a:pt x="649" y="532"/>
                    </a:cubicBezTo>
                    <a:cubicBezTo>
                      <a:pt x="659" y="533"/>
                      <a:pt x="659" y="533"/>
                      <a:pt x="659" y="533"/>
                    </a:cubicBezTo>
                    <a:cubicBezTo>
                      <a:pt x="665" y="525"/>
                      <a:pt x="661" y="516"/>
                      <a:pt x="659" y="508"/>
                    </a:cubicBezTo>
                    <a:cubicBezTo>
                      <a:pt x="652" y="498"/>
                      <a:pt x="638" y="494"/>
                      <a:pt x="625" y="495"/>
                    </a:cubicBezTo>
                    <a:cubicBezTo>
                      <a:pt x="617" y="497"/>
                      <a:pt x="611" y="505"/>
                      <a:pt x="607" y="512"/>
                    </a:cubicBezTo>
                    <a:cubicBezTo>
                      <a:pt x="603" y="515"/>
                      <a:pt x="598" y="510"/>
                      <a:pt x="593" y="512"/>
                    </a:cubicBezTo>
                    <a:cubicBezTo>
                      <a:pt x="583" y="514"/>
                      <a:pt x="573" y="522"/>
                      <a:pt x="570" y="533"/>
                    </a:cubicBezTo>
                    <a:cubicBezTo>
                      <a:pt x="568" y="539"/>
                      <a:pt x="567" y="546"/>
                      <a:pt x="570" y="554"/>
                    </a:cubicBezTo>
                    <a:cubicBezTo>
                      <a:pt x="574" y="563"/>
                      <a:pt x="584" y="567"/>
                      <a:pt x="592" y="572"/>
                    </a:cubicBezTo>
                    <a:cubicBezTo>
                      <a:pt x="592" y="577"/>
                      <a:pt x="595" y="581"/>
                      <a:pt x="593" y="586"/>
                    </a:cubicBezTo>
                    <a:cubicBezTo>
                      <a:pt x="594" y="588"/>
                      <a:pt x="597" y="589"/>
                      <a:pt x="600" y="589"/>
                    </a:cubicBezTo>
                    <a:cubicBezTo>
                      <a:pt x="609" y="602"/>
                      <a:pt x="624" y="610"/>
                      <a:pt x="640" y="611"/>
                    </a:cubicBezTo>
                    <a:cubicBezTo>
                      <a:pt x="644" y="612"/>
                      <a:pt x="645" y="616"/>
                      <a:pt x="646" y="619"/>
                    </a:cubicBezTo>
                    <a:cubicBezTo>
                      <a:pt x="647" y="625"/>
                      <a:pt x="645" y="631"/>
                      <a:pt x="640" y="634"/>
                    </a:cubicBezTo>
                    <a:cubicBezTo>
                      <a:pt x="633" y="637"/>
                      <a:pt x="625" y="634"/>
                      <a:pt x="620" y="631"/>
                    </a:cubicBezTo>
                    <a:cubicBezTo>
                      <a:pt x="613" y="633"/>
                      <a:pt x="608" y="641"/>
                      <a:pt x="607" y="648"/>
                    </a:cubicBezTo>
                    <a:cubicBezTo>
                      <a:pt x="605" y="661"/>
                      <a:pt x="615" y="672"/>
                      <a:pt x="625" y="678"/>
                    </a:cubicBezTo>
                    <a:cubicBezTo>
                      <a:pt x="636" y="681"/>
                      <a:pt x="649" y="686"/>
                      <a:pt x="660" y="681"/>
                    </a:cubicBezTo>
                    <a:cubicBezTo>
                      <a:pt x="668" y="680"/>
                      <a:pt x="670" y="667"/>
                      <a:pt x="680" y="672"/>
                    </a:cubicBezTo>
                    <a:cubicBezTo>
                      <a:pt x="691" y="673"/>
                      <a:pt x="704" y="667"/>
                      <a:pt x="713" y="659"/>
                    </a:cubicBezTo>
                    <a:cubicBezTo>
                      <a:pt x="719" y="653"/>
                      <a:pt x="722" y="646"/>
                      <a:pt x="723" y="637"/>
                    </a:cubicBezTo>
                    <a:cubicBezTo>
                      <a:pt x="720" y="630"/>
                      <a:pt x="722" y="620"/>
                      <a:pt x="713" y="615"/>
                    </a:cubicBezTo>
                    <a:cubicBezTo>
                      <a:pt x="717" y="609"/>
                      <a:pt x="721" y="602"/>
                      <a:pt x="726" y="596"/>
                    </a:cubicBezTo>
                    <a:cubicBezTo>
                      <a:pt x="740" y="603"/>
                      <a:pt x="757" y="606"/>
                      <a:pt x="770" y="594"/>
                    </a:cubicBezTo>
                    <a:cubicBezTo>
                      <a:pt x="777" y="588"/>
                      <a:pt x="782" y="580"/>
                      <a:pt x="780" y="569"/>
                    </a:cubicBezTo>
                    <a:cubicBezTo>
                      <a:pt x="795" y="559"/>
                      <a:pt x="801" y="540"/>
                      <a:pt x="799" y="522"/>
                    </a:cubicBezTo>
                    <a:cubicBezTo>
                      <a:pt x="794" y="514"/>
                      <a:pt x="794" y="501"/>
                      <a:pt x="782" y="499"/>
                    </a:cubicBezTo>
                    <a:cubicBezTo>
                      <a:pt x="771" y="495"/>
                      <a:pt x="758" y="496"/>
                      <a:pt x="750" y="505"/>
                    </a:cubicBezTo>
                    <a:cubicBezTo>
                      <a:pt x="744" y="512"/>
                      <a:pt x="756" y="520"/>
                      <a:pt x="747" y="524"/>
                    </a:cubicBezTo>
                    <a:cubicBezTo>
                      <a:pt x="743" y="526"/>
                      <a:pt x="740" y="524"/>
                      <a:pt x="737" y="522"/>
                    </a:cubicBezTo>
                    <a:cubicBezTo>
                      <a:pt x="726" y="507"/>
                      <a:pt x="737" y="490"/>
                      <a:pt x="731" y="473"/>
                    </a:cubicBezTo>
                    <a:cubicBezTo>
                      <a:pt x="728" y="465"/>
                      <a:pt x="728" y="465"/>
                      <a:pt x="728" y="465"/>
                    </a:cubicBezTo>
                    <a:cubicBezTo>
                      <a:pt x="731" y="460"/>
                      <a:pt x="737" y="460"/>
                      <a:pt x="741" y="455"/>
                    </a:cubicBezTo>
                    <a:cubicBezTo>
                      <a:pt x="747" y="458"/>
                      <a:pt x="747" y="463"/>
                      <a:pt x="753" y="466"/>
                    </a:cubicBezTo>
                    <a:cubicBezTo>
                      <a:pt x="758" y="472"/>
                      <a:pt x="767" y="471"/>
                      <a:pt x="774" y="472"/>
                    </a:cubicBezTo>
                    <a:cubicBezTo>
                      <a:pt x="781" y="470"/>
                      <a:pt x="787" y="468"/>
                      <a:pt x="792" y="463"/>
                    </a:cubicBezTo>
                    <a:cubicBezTo>
                      <a:pt x="796" y="462"/>
                      <a:pt x="802" y="466"/>
                      <a:pt x="807" y="464"/>
                    </a:cubicBezTo>
                    <a:cubicBezTo>
                      <a:pt x="816" y="468"/>
                      <a:pt x="826" y="465"/>
                      <a:pt x="834" y="461"/>
                    </a:cubicBezTo>
                    <a:cubicBezTo>
                      <a:pt x="840" y="455"/>
                      <a:pt x="849" y="450"/>
                      <a:pt x="851" y="440"/>
                    </a:cubicBezTo>
                    <a:cubicBezTo>
                      <a:pt x="852" y="436"/>
                      <a:pt x="854" y="431"/>
                      <a:pt x="852" y="428"/>
                    </a:cubicBezTo>
                    <a:cubicBezTo>
                      <a:pt x="845" y="429"/>
                      <a:pt x="838" y="431"/>
                      <a:pt x="833" y="425"/>
                    </a:cubicBezTo>
                    <a:cubicBezTo>
                      <a:pt x="826" y="414"/>
                      <a:pt x="821" y="397"/>
                      <a:pt x="805" y="394"/>
                    </a:cubicBezTo>
                    <a:cubicBezTo>
                      <a:pt x="800" y="393"/>
                      <a:pt x="794" y="392"/>
                      <a:pt x="790" y="394"/>
                    </a:cubicBezTo>
                    <a:cubicBezTo>
                      <a:pt x="774" y="388"/>
                      <a:pt x="755" y="385"/>
                      <a:pt x="742" y="398"/>
                    </a:cubicBezTo>
                    <a:cubicBezTo>
                      <a:pt x="736" y="397"/>
                      <a:pt x="732" y="393"/>
                      <a:pt x="730" y="387"/>
                    </a:cubicBezTo>
                    <a:cubicBezTo>
                      <a:pt x="731" y="381"/>
                      <a:pt x="738" y="378"/>
                      <a:pt x="742" y="373"/>
                    </a:cubicBezTo>
                    <a:cubicBezTo>
                      <a:pt x="747" y="372"/>
                      <a:pt x="751" y="378"/>
                      <a:pt x="756" y="378"/>
                    </a:cubicBezTo>
                    <a:cubicBezTo>
                      <a:pt x="765" y="382"/>
                      <a:pt x="775" y="378"/>
                      <a:pt x="782" y="373"/>
                    </a:cubicBezTo>
                    <a:cubicBezTo>
                      <a:pt x="799" y="378"/>
                      <a:pt x="816" y="374"/>
                      <a:pt x="828" y="362"/>
                    </a:cubicBezTo>
                    <a:cubicBezTo>
                      <a:pt x="831" y="356"/>
                      <a:pt x="837" y="347"/>
                      <a:pt x="844" y="346"/>
                    </a:cubicBezTo>
                    <a:cubicBezTo>
                      <a:pt x="848" y="346"/>
                      <a:pt x="854" y="347"/>
                      <a:pt x="855" y="341"/>
                    </a:cubicBezTo>
                    <a:cubicBezTo>
                      <a:pt x="855" y="334"/>
                      <a:pt x="849" y="331"/>
                      <a:pt x="844" y="327"/>
                    </a:cubicBezTo>
                    <a:close/>
                    <a:moveTo>
                      <a:pt x="774" y="165"/>
                    </a:moveTo>
                    <a:cubicBezTo>
                      <a:pt x="775" y="167"/>
                      <a:pt x="776" y="169"/>
                      <a:pt x="778" y="170"/>
                    </a:cubicBezTo>
                    <a:cubicBezTo>
                      <a:pt x="778" y="172"/>
                      <a:pt x="775" y="173"/>
                      <a:pt x="773" y="174"/>
                    </a:cubicBezTo>
                    <a:cubicBezTo>
                      <a:pt x="764" y="165"/>
                      <a:pt x="752" y="165"/>
                      <a:pt x="739" y="165"/>
                    </a:cubicBezTo>
                    <a:cubicBezTo>
                      <a:pt x="736" y="163"/>
                      <a:pt x="731" y="164"/>
                      <a:pt x="728" y="158"/>
                    </a:cubicBezTo>
                    <a:cubicBezTo>
                      <a:pt x="735" y="143"/>
                      <a:pt x="733" y="124"/>
                      <a:pt x="723" y="111"/>
                    </a:cubicBezTo>
                    <a:cubicBezTo>
                      <a:pt x="715" y="102"/>
                      <a:pt x="703" y="95"/>
                      <a:pt x="689" y="98"/>
                    </a:cubicBezTo>
                    <a:cubicBezTo>
                      <a:pt x="677" y="85"/>
                      <a:pt x="660" y="82"/>
                      <a:pt x="643" y="79"/>
                    </a:cubicBezTo>
                    <a:cubicBezTo>
                      <a:pt x="628" y="82"/>
                      <a:pt x="610" y="85"/>
                      <a:pt x="603" y="102"/>
                    </a:cubicBezTo>
                    <a:cubicBezTo>
                      <a:pt x="597" y="102"/>
                      <a:pt x="589" y="107"/>
                      <a:pt x="585" y="100"/>
                    </a:cubicBezTo>
                    <a:cubicBezTo>
                      <a:pt x="586" y="82"/>
                      <a:pt x="579" y="66"/>
                      <a:pt x="571" y="51"/>
                    </a:cubicBezTo>
                    <a:cubicBezTo>
                      <a:pt x="564" y="44"/>
                      <a:pt x="559" y="33"/>
                      <a:pt x="549" y="33"/>
                    </a:cubicBezTo>
                    <a:cubicBezTo>
                      <a:pt x="547" y="24"/>
                      <a:pt x="536" y="21"/>
                      <a:pt x="529" y="17"/>
                    </a:cubicBezTo>
                    <a:cubicBezTo>
                      <a:pt x="509" y="11"/>
                      <a:pt x="484" y="3"/>
                      <a:pt x="460" y="7"/>
                    </a:cubicBezTo>
                    <a:cubicBezTo>
                      <a:pt x="444" y="12"/>
                      <a:pt x="428" y="13"/>
                      <a:pt x="415" y="23"/>
                    </a:cubicBezTo>
                    <a:cubicBezTo>
                      <a:pt x="408" y="30"/>
                      <a:pt x="398" y="33"/>
                      <a:pt x="395" y="42"/>
                    </a:cubicBezTo>
                    <a:cubicBezTo>
                      <a:pt x="403" y="51"/>
                      <a:pt x="415" y="60"/>
                      <a:pt x="413" y="73"/>
                    </a:cubicBezTo>
                    <a:cubicBezTo>
                      <a:pt x="413" y="79"/>
                      <a:pt x="410" y="83"/>
                      <a:pt x="405" y="87"/>
                    </a:cubicBezTo>
                    <a:cubicBezTo>
                      <a:pt x="403" y="87"/>
                      <a:pt x="400" y="89"/>
                      <a:pt x="398" y="87"/>
                    </a:cubicBezTo>
                    <a:cubicBezTo>
                      <a:pt x="395" y="75"/>
                      <a:pt x="385" y="62"/>
                      <a:pt x="372" y="60"/>
                    </a:cubicBezTo>
                    <a:cubicBezTo>
                      <a:pt x="359" y="58"/>
                      <a:pt x="347" y="74"/>
                      <a:pt x="337" y="62"/>
                    </a:cubicBezTo>
                    <a:cubicBezTo>
                      <a:pt x="327" y="56"/>
                      <a:pt x="327" y="43"/>
                      <a:pt x="324" y="33"/>
                    </a:cubicBezTo>
                    <a:cubicBezTo>
                      <a:pt x="323" y="27"/>
                      <a:pt x="326" y="20"/>
                      <a:pt x="320" y="16"/>
                    </a:cubicBezTo>
                    <a:cubicBezTo>
                      <a:pt x="292" y="12"/>
                      <a:pt x="260" y="15"/>
                      <a:pt x="230" y="14"/>
                    </a:cubicBezTo>
                    <a:cubicBezTo>
                      <a:pt x="176" y="14"/>
                      <a:pt x="125" y="14"/>
                      <a:pt x="70" y="15"/>
                    </a:cubicBezTo>
                    <a:cubicBezTo>
                      <a:pt x="48" y="13"/>
                      <a:pt x="27" y="16"/>
                      <a:pt x="5" y="14"/>
                    </a:cubicBezTo>
                    <a:cubicBezTo>
                      <a:pt x="4" y="13"/>
                      <a:pt x="4" y="11"/>
                      <a:pt x="6" y="11"/>
                    </a:cubicBezTo>
                    <a:cubicBezTo>
                      <a:pt x="28" y="10"/>
                      <a:pt x="51" y="11"/>
                      <a:pt x="73" y="10"/>
                    </a:cubicBezTo>
                    <a:cubicBezTo>
                      <a:pt x="136" y="11"/>
                      <a:pt x="194" y="9"/>
                      <a:pt x="256" y="10"/>
                    </a:cubicBezTo>
                    <a:cubicBezTo>
                      <a:pt x="280" y="10"/>
                      <a:pt x="300" y="10"/>
                      <a:pt x="323" y="10"/>
                    </a:cubicBezTo>
                    <a:cubicBezTo>
                      <a:pt x="328" y="16"/>
                      <a:pt x="332" y="22"/>
                      <a:pt x="329" y="30"/>
                    </a:cubicBezTo>
                    <a:cubicBezTo>
                      <a:pt x="334" y="40"/>
                      <a:pt x="331" y="53"/>
                      <a:pt x="341" y="60"/>
                    </a:cubicBezTo>
                    <a:cubicBezTo>
                      <a:pt x="349" y="63"/>
                      <a:pt x="357" y="56"/>
                      <a:pt x="366" y="56"/>
                    </a:cubicBezTo>
                    <a:cubicBezTo>
                      <a:pt x="377" y="55"/>
                      <a:pt x="387" y="59"/>
                      <a:pt x="394" y="68"/>
                    </a:cubicBezTo>
                    <a:cubicBezTo>
                      <a:pt x="398" y="72"/>
                      <a:pt x="399" y="78"/>
                      <a:pt x="403" y="82"/>
                    </a:cubicBezTo>
                    <a:cubicBezTo>
                      <a:pt x="405" y="79"/>
                      <a:pt x="408" y="76"/>
                      <a:pt x="408" y="72"/>
                    </a:cubicBezTo>
                    <a:cubicBezTo>
                      <a:pt x="407" y="61"/>
                      <a:pt x="399" y="51"/>
                      <a:pt x="388" y="45"/>
                    </a:cubicBezTo>
                    <a:cubicBezTo>
                      <a:pt x="388" y="41"/>
                      <a:pt x="388" y="41"/>
                      <a:pt x="388" y="41"/>
                    </a:cubicBezTo>
                    <a:cubicBezTo>
                      <a:pt x="398" y="28"/>
                      <a:pt x="413" y="17"/>
                      <a:pt x="428" y="11"/>
                    </a:cubicBezTo>
                    <a:cubicBezTo>
                      <a:pt x="443" y="7"/>
                      <a:pt x="456" y="1"/>
                      <a:pt x="472" y="0"/>
                    </a:cubicBezTo>
                    <a:cubicBezTo>
                      <a:pt x="502" y="4"/>
                      <a:pt x="533" y="10"/>
                      <a:pt x="556" y="30"/>
                    </a:cubicBezTo>
                    <a:cubicBezTo>
                      <a:pt x="574" y="40"/>
                      <a:pt x="581" y="60"/>
                      <a:pt x="588" y="78"/>
                    </a:cubicBezTo>
                    <a:cubicBezTo>
                      <a:pt x="590" y="84"/>
                      <a:pt x="589" y="92"/>
                      <a:pt x="592" y="97"/>
                    </a:cubicBezTo>
                    <a:cubicBezTo>
                      <a:pt x="595" y="97"/>
                      <a:pt x="596" y="97"/>
                      <a:pt x="598" y="97"/>
                    </a:cubicBezTo>
                    <a:cubicBezTo>
                      <a:pt x="608" y="80"/>
                      <a:pt x="628" y="74"/>
                      <a:pt x="648" y="75"/>
                    </a:cubicBezTo>
                    <a:cubicBezTo>
                      <a:pt x="662" y="78"/>
                      <a:pt x="677" y="80"/>
                      <a:pt x="687" y="91"/>
                    </a:cubicBezTo>
                    <a:cubicBezTo>
                      <a:pt x="696" y="93"/>
                      <a:pt x="705" y="93"/>
                      <a:pt x="713" y="97"/>
                    </a:cubicBezTo>
                    <a:cubicBezTo>
                      <a:pt x="727" y="107"/>
                      <a:pt x="737" y="120"/>
                      <a:pt x="738" y="136"/>
                    </a:cubicBezTo>
                    <a:cubicBezTo>
                      <a:pt x="735" y="158"/>
                      <a:pt x="735" y="158"/>
                      <a:pt x="735" y="158"/>
                    </a:cubicBezTo>
                    <a:cubicBezTo>
                      <a:pt x="737" y="160"/>
                      <a:pt x="737" y="160"/>
                      <a:pt x="737" y="160"/>
                    </a:cubicBezTo>
                    <a:cubicBezTo>
                      <a:pt x="744" y="160"/>
                      <a:pt x="751" y="160"/>
                      <a:pt x="758" y="161"/>
                    </a:cubicBezTo>
                    <a:cubicBezTo>
                      <a:pt x="764" y="161"/>
                      <a:pt x="768" y="167"/>
                      <a:pt x="774"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02" name="文本框 301">
              <a:extLst>
                <a:ext uri="{FF2B5EF4-FFF2-40B4-BE49-F238E27FC236}">
                  <a16:creationId xmlns:a16="http://schemas.microsoft.com/office/drawing/2014/main" xmlns="" id="{DF61A2EB-0FC2-4A09-A852-CDF27B4AA411}"/>
                </a:ext>
              </a:extLst>
            </p:cNvPr>
            <p:cNvSpPr txBox="1"/>
            <p:nvPr/>
          </p:nvSpPr>
          <p:spPr>
            <a:xfrm>
              <a:off x="3900987" y="1048596"/>
              <a:ext cx="960573" cy="190332"/>
            </a:xfrm>
            <a:prstGeom prst="rect">
              <a:avLst/>
            </a:prstGeom>
            <a:noFill/>
          </p:spPr>
          <p:txBody>
            <a:bodyPr wrap="square" rtlCol="0">
              <a:spAutoFit/>
            </a:bodyPr>
            <a:lstStyle>
              <a:defPPr>
                <a:defRPr lang="en-US"/>
              </a:defPPr>
              <a:lvl1pPr>
                <a:defRPr sz="1400" b="1">
                  <a:solidFill>
                    <a:srgbClr val="C29354"/>
                  </a:solidFill>
                  <a:latin typeface="微软雅黑" panose="020B0503020204020204" pitchFamily="34" charset="-122"/>
                  <a:ea typeface="微软雅黑" panose="020B0503020204020204" pitchFamily="34" charset="-122"/>
                </a:defRPr>
              </a:lvl1pPr>
            </a:lstStyle>
            <a:p>
              <a:pPr algn="ctr"/>
              <a:r>
                <a:rPr lang="zh-CN" altLang="en-US" sz="1600" dirty="0">
                  <a:solidFill>
                    <a:schemeClr val="bg1"/>
                  </a:solidFill>
                </a:rPr>
                <a:t>拔   河</a:t>
              </a:r>
            </a:p>
          </p:txBody>
        </p:sp>
      </p:grpSp>
      <p:grpSp>
        <p:nvGrpSpPr>
          <p:cNvPr id="327" name="组合 326">
            <a:extLst>
              <a:ext uri="{FF2B5EF4-FFF2-40B4-BE49-F238E27FC236}">
                <a16:creationId xmlns:a16="http://schemas.microsoft.com/office/drawing/2014/main" xmlns="" id="{F303BA4C-46A9-4B53-B81E-7024A88D5CD6}"/>
              </a:ext>
            </a:extLst>
          </p:cNvPr>
          <p:cNvGrpSpPr/>
          <p:nvPr/>
        </p:nvGrpSpPr>
        <p:grpSpPr>
          <a:xfrm>
            <a:off x="3977670" y="2781260"/>
            <a:ext cx="2410346" cy="530966"/>
            <a:chOff x="3711170" y="994510"/>
            <a:chExt cx="1361641" cy="298504"/>
          </a:xfrm>
          <a:solidFill>
            <a:srgbClr val="96D2CB"/>
          </a:solidFill>
        </p:grpSpPr>
        <p:grpSp>
          <p:nvGrpSpPr>
            <p:cNvPr id="328" name="组合 327">
              <a:extLst>
                <a:ext uri="{FF2B5EF4-FFF2-40B4-BE49-F238E27FC236}">
                  <a16:creationId xmlns:a16="http://schemas.microsoft.com/office/drawing/2014/main" xmlns="" id="{A21E0E76-6204-4CB2-BAFE-CEB6D7FD8647}"/>
                </a:ext>
              </a:extLst>
            </p:cNvPr>
            <p:cNvGrpSpPr/>
            <p:nvPr/>
          </p:nvGrpSpPr>
          <p:grpSpPr>
            <a:xfrm>
              <a:off x="3711170" y="994510"/>
              <a:ext cx="1361641" cy="298504"/>
              <a:chOff x="3071813" y="1292226"/>
              <a:chExt cx="2824163" cy="619124"/>
            </a:xfrm>
            <a:grpFill/>
          </p:grpSpPr>
          <p:sp>
            <p:nvSpPr>
              <p:cNvPr id="330" name="Freeform 5">
                <a:extLst>
                  <a:ext uri="{FF2B5EF4-FFF2-40B4-BE49-F238E27FC236}">
                    <a16:creationId xmlns:a16="http://schemas.microsoft.com/office/drawing/2014/main" xmlns="" id="{693C32D4-F09D-41A4-9946-C0DA06744650}"/>
                  </a:ext>
                </a:extLst>
              </p:cNvPr>
              <p:cNvSpPr>
                <a:spLocks/>
              </p:cNvSpPr>
              <p:nvPr/>
            </p:nvSpPr>
            <p:spPr bwMode="auto">
              <a:xfrm>
                <a:off x="3478213" y="1362075"/>
                <a:ext cx="311150" cy="488950"/>
              </a:xfrm>
              <a:custGeom>
                <a:avLst/>
                <a:gdLst>
                  <a:gd name="T0" fmla="*/ 122 w 388"/>
                  <a:gd name="T1" fmla="*/ 22 h 609"/>
                  <a:gd name="T2" fmla="*/ 59 w 388"/>
                  <a:gd name="T3" fmla="*/ 65 h 609"/>
                  <a:gd name="T4" fmla="*/ 57 w 388"/>
                  <a:gd name="T5" fmla="*/ 66 h 609"/>
                  <a:gd name="T6" fmla="*/ 42 w 388"/>
                  <a:gd name="T7" fmla="*/ 139 h 609"/>
                  <a:gd name="T8" fmla="*/ 33 w 388"/>
                  <a:gd name="T9" fmla="*/ 150 h 609"/>
                  <a:gd name="T10" fmla="*/ 32 w 388"/>
                  <a:gd name="T11" fmla="*/ 191 h 609"/>
                  <a:gd name="T12" fmla="*/ 2 w 388"/>
                  <a:gd name="T13" fmla="*/ 233 h 609"/>
                  <a:gd name="T14" fmla="*/ 12 w 388"/>
                  <a:gd name="T15" fmla="*/ 249 h 609"/>
                  <a:gd name="T16" fmla="*/ 22 w 388"/>
                  <a:gd name="T17" fmla="*/ 275 h 609"/>
                  <a:gd name="T18" fmla="*/ 15 w 388"/>
                  <a:gd name="T19" fmla="*/ 351 h 609"/>
                  <a:gd name="T20" fmla="*/ 0 w 388"/>
                  <a:gd name="T21" fmla="*/ 376 h 609"/>
                  <a:gd name="T22" fmla="*/ 15 w 388"/>
                  <a:gd name="T23" fmla="*/ 398 h 609"/>
                  <a:gd name="T24" fmla="*/ 30 w 388"/>
                  <a:gd name="T25" fmla="*/ 447 h 609"/>
                  <a:gd name="T26" fmla="*/ 58 w 388"/>
                  <a:gd name="T27" fmla="*/ 525 h 609"/>
                  <a:gd name="T28" fmla="*/ 58 w 388"/>
                  <a:gd name="T29" fmla="*/ 545 h 609"/>
                  <a:gd name="T30" fmla="*/ 78 w 388"/>
                  <a:gd name="T31" fmla="*/ 551 h 609"/>
                  <a:gd name="T32" fmla="*/ 131 w 388"/>
                  <a:gd name="T33" fmla="*/ 605 h 609"/>
                  <a:gd name="T34" fmla="*/ 388 w 388"/>
                  <a:gd name="T35" fmla="*/ 609 h 609"/>
                  <a:gd name="T36" fmla="*/ 388 w 388"/>
                  <a:gd name="T37" fmla="*/ 2 h 609"/>
                  <a:gd name="T38" fmla="*/ 135 w 388"/>
                  <a:gd name="T39" fmla="*/ 0 h 609"/>
                  <a:gd name="T40" fmla="*/ 122 w 388"/>
                  <a:gd name="T41" fmla="*/ 22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122" y="22"/>
                    </a:moveTo>
                    <a:cubicBezTo>
                      <a:pt x="109" y="46"/>
                      <a:pt x="84" y="59"/>
                      <a:pt x="59" y="65"/>
                    </a:cubicBezTo>
                    <a:cubicBezTo>
                      <a:pt x="57" y="66"/>
                      <a:pt x="57" y="66"/>
                      <a:pt x="57" y="66"/>
                    </a:cubicBezTo>
                    <a:cubicBezTo>
                      <a:pt x="64" y="92"/>
                      <a:pt x="54" y="117"/>
                      <a:pt x="42" y="139"/>
                    </a:cubicBezTo>
                    <a:cubicBezTo>
                      <a:pt x="38" y="142"/>
                      <a:pt x="36" y="146"/>
                      <a:pt x="33" y="150"/>
                    </a:cubicBezTo>
                    <a:cubicBezTo>
                      <a:pt x="34" y="164"/>
                      <a:pt x="35" y="177"/>
                      <a:pt x="32" y="191"/>
                    </a:cubicBezTo>
                    <a:cubicBezTo>
                      <a:pt x="28" y="208"/>
                      <a:pt x="14" y="221"/>
                      <a:pt x="2" y="233"/>
                    </a:cubicBezTo>
                    <a:cubicBezTo>
                      <a:pt x="4" y="239"/>
                      <a:pt x="8" y="243"/>
                      <a:pt x="12" y="249"/>
                    </a:cubicBezTo>
                    <a:cubicBezTo>
                      <a:pt x="15" y="258"/>
                      <a:pt x="20" y="266"/>
                      <a:pt x="22" y="275"/>
                    </a:cubicBezTo>
                    <a:cubicBezTo>
                      <a:pt x="30" y="299"/>
                      <a:pt x="27" y="330"/>
                      <a:pt x="15" y="351"/>
                    </a:cubicBezTo>
                    <a:cubicBezTo>
                      <a:pt x="12" y="361"/>
                      <a:pt x="2" y="366"/>
                      <a:pt x="0" y="376"/>
                    </a:cubicBezTo>
                    <a:cubicBezTo>
                      <a:pt x="3" y="384"/>
                      <a:pt x="13" y="389"/>
                      <a:pt x="15" y="398"/>
                    </a:cubicBezTo>
                    <a:cubicBezTo>
                      <a:pt x="25" y="413"/>
                      <a:pt x="29" y="430"/>
                      <a:pt x="30" y="447"/>
                    </a:cubicBezTo>
                    <a:cubicBezTo>
                      <a:pt x="48" y="470"/>
                      <a:pt x="61" y="495"/>
                      <a:pt x="58" y="525"/>
                    </a:cubicBezTo>
                    <a:cubicBezTo>
                      <a:pt x="60" y="531"/>
                      <a:pt x="57" y="538"/>
                      <a:pt x="58" y="545"/>
                    </a:cubicBezTo>
                    <a:cubicBezTo>
                      <a:pt x="65" y="547"/>
                      <a:pt x="71" y="548"/>
                      <a:pt x="78" y="551"/>
                    </a:cubicBezTo>
                    <a:cubicBezTo>
                      <a:pt x="101" y="560"/>
                      <a:pt x="122" y="582"/>
                      <a:pt x="131" y="605"/>
                    </a:cubicBezTo>
                    <a:cubicBezTo>
                      <a:pt x="216" y="609"/>
                      <a:pt x="304" y="606"/>
                      <a:pt x="388" y="609"/>
                    </a:cubicBezTo>
                    <a:cubicBezTo>
                      <a:pt x="388" y="2"/>
                      <a:pt x="388" y="2"/>
                      <a:pt x="388" y="2"/>
                    </a:cubicBezTo>
                    <a:cubicBezTo>
                      <a:pt x="305" y="1"/>
                      <a:pt x="217" y="2"/>
                      <a:pt x="135" y="0"/>
                    </a:cubicBezTo>
                    <a:cubicBezTo>
                      <a:pt x="127" y="5"/>
                      <a:pt x="127" y="15"/>
                      <a:pt x="1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Rectangle 6">
                <a:extLst>
                  <a:ext uri="{FF2B5EF4-FFF2-40B4-BE49-F238E27FC236}">
                    <a16:creationId xmlns:a16="http://schemas.microsoft.com/office/drawing/2014/main" xmlns="" id="{253AEC82-BF80-4E2D-AB8E-87510A3DF98D}"/>
                  </a:ext>
                </a:extLst>
              </p:cNvPr>
              <p:cNvSpPr>
                <a:spLocks noChangeArrowheads="1"/>
              </p:cNvSpPr>
              <p:nvPr/>
            </p:nvSpPr>
            <p:spPr bwMode="auto">
              <a:xfrm>
                <a:off x="3759201" y="1363663"/>
                <a:ext cx="1616075" cy="487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7">
                <a:extLst>
                  <a:ext uri="{FF2B5EF4-FFF2-40B4-BE49-F238E27FC236}">
                    <a16:creationId xmlns:a16="http://schemas.microsoft.com/office/drawing/2014/main" xmlns="" id="{2053BBB2-0F02-4E82-9C0E-D99383F163F2}"/>
                  </a:ext>
                </a:extLst>
              </p:cNvPr>
              <p:cNvSpPr>
                <a:spLocks/>
              </p:cNvSpPr>
              <p:nvPr/>
            </p:nvSpPr>
            <p:spPr bwMode="auto">
              <a:xfrm>
                <a:off x="5172076" y="1362075"/>
                <a:ext cx="311150" cy="490537"/>
              </a:xfrm>
              <a:custGeom>
                <a:avLst/>
                <a:gdLst>
                  <a:gd name="T0" fmla="*/ 266 w 388"/>
                  <a:gd name="T1" fmla="*/ 21 h 609"/>
                  <a:gd name="T2" fmla="*/ 329 w 388"/>
                  <a:gd name="T3" fmla="*/ 65 h 609"/>
                  <a:gd name="T4" fmla="*/ 331 w 388"/>
                  <a:gd name="T5" fmla="*/ 66 h 609"/>
                  <a:gd name="T6" fmla="*/ 346 w 388"/>
                  <a:gd name="T7" fmla="*/ 138 h 609"/>
                  <a:gd name="T8" fmla="*/ 355 w 388"/>
                  <a:gd name="T9" fmla="*/ 150 h 609"/>
                  <a:gd name="T10" fmla="*/ 357 w 388"/>
                  <a:gd name="T11" fmla="*/ 190 h 609"/>
                  <a:gd name="T12" fmla="*/ 386 w 388"/>
                  <a:gd name="T13" fmla="*/ 232 h 609"/>
                  <a:gd name="T14" fmla="*/ 377 w 388"/>
                  <a:gd name="T15" fmla="*/ 249 h 609"/>
                  <a:gd name="T16" fmla="*/ 366 w 388"/>
                  <a:gd name="T17" fmla="*/ 275 h 609"/>
                  <a:gd name="T18" fmla="*/ 373 w 388"/>
                  <a:gd name="T19" fmla="*/ 351 h 609"/>
                  <a:gd name="T20" fmla="*/ 388 w 388"/>
                  <a:gd name="T21" fmla="*/ 376 h 609"/>
                  <a:gd name="T22" fmla="*/ 373 w 388"/>
                  <a:gd name="T23" fmla="*/ 398 h 609"/>
                  <a:gd name="T24" fmla="*/ 358 w 388"/>
                  <a:gd name="T25" fmla="*/ 447 h 609"/>
                  <a:gd name="T26" fmla="*/ 330 w 388"/>
                  <a:gd name="T27" fmla="*/ 524 h 609"/>
                  <a:gd name="T28" fmla="*/ 330 w 388"/>
                  <a:gd name="T29" fmla="*/ 544 h 609"/>
                  <a:gd name="T30" fmla="*/ 310 w 388"/>
                  <a:gd name="T31" fmla="*/ 550 h 609"/>
                  <a:gd name="T32" fmla="*/ 257 w 388"/>
                  <a:gd name="T33" fmla="*/ 605 h 609"/>
                  <a:gd name="T34" fmla="*/ 0 w 388"/>
                  <a:gd name="T35" fmla="*/ 608 h 609"/>
                  <a:gd name="T36" fmla="*/ 0 w 388"/>
                  <a:gd name="T37" fmla="*/ 2 h 609"/>
                  <a:gd name="T38" fmla="*/ 253 w 388"/>
                  <a:gd name="T39" fmla="*/ 0 h 609"/>
                  <a:gd name="T40" fmla="*/ 266 w 388"/>
                  <a:gd name="T41" fmla="*/ 21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266" y="21"/>
                    </a:moveTo>
                    <a:cubicBezTo>
                      <a:pt x="279" y="46"/>
                      <a:pt x="304" y="58"/>
                      <a:pt x="329" y="65"/>
                    </a:cubicBezTo>
                    <a:cubicBezTo>
                      <a:pt x="331" y="66"/>
                      <a:pt x="331" y="66"/>
                      <a:pt x="331" y="66"/>
                    </a:cubicBezTo>
                    <a:cubicBezTo>
                      <a:pt x="324" y="92"/>
                      <a:pt x="334" y="117"/>
                      <a:pt x="346" y="138"/>
                    </a:cubicBezTo>
                    <a:cubicBezTo>
                      <a:pt x="350" y="142"/>
                      <a:pt x="352" y="146"/>
                      <a:pt x="355" y="150"/>
                    </a:cubicBezTo>
                    <a:cubicBezTo>
                      <a:pt x="354" y="164"/>
                      <a:pt x="353" y="176"/>
                      <a:pt x="357" y="190"/>
                    </a:cubicBezTo>
                    <a:cubicBezTo>
                      <a:pt x="360" y="208"/>
                      <a:pt x="374" y="220"/>
                      <a:pt x="386" y="232"/>
                    </a:cubicBezTo>
                    <a:cubicBezTo>
                      <a:pt x="384" y="239"/>
                      <a:pt x="380" y="243"/>
                      <a:pt x="377" y="249"/>
                    </a:cubicBezTo>
                    <a:cubicBezTo>
                      <a:pt x="373" y="257"/>
                      <a:pt x="368" y="265"/>
                      <a:pt x="366" y="275"/>
                    </a:cubicBezTo>
                    <a:cubicBezTo>
                      <a:pt x="358" y="299"/>
                      <a:pt x="361" y="330"/>
                      <a:pt x="373" y="351"/>
                    </a:cubicBezTo>
                    <a:cubicBezTo>
                      <a:pt x="377" y="361"/>
                      <a:pt x="386" y="366"/>
                      <a:pt x="388" y="376"/>
                    </a:cubicBezTo>
                    <a:cubicBezTo>
                      <a:pt x="385" y="384"/>
                      <a:pt x="375" y="389"/>
                      <a:pt x="373" y="398"/>
                    </a:cubicBezTo>
                    <a:cubicBezTo>
                      <a:pt x="363" y="412"/>
                      <a:pt x="359" y="430"/>
                      <a:pt x="358" y="447"/>
                    </a:cubicBezTo>
                    <a:cubicBezTo>
                      <a:pt x="341" y="469"/>
                      <a:pt x="327" y="495"/>
                      <a:pt x="330" y="524"/>
                    </a:cubicBezTo>
                    <a:cubicBezTo>
                      <a:pt x="328" y="531"/>
                      <a:pt x="331" y="538"/>
                      <a:pt x="330" y="544"/>
                    </a:cubicBezTo>
                    <a:cubicBezTo>
                      <a:pt x="323" y="546"/>
                      <a:pt x="317" y="548"/>
                      <a:pt x="310" y="550"/>
                    </a:cubicBezTo>
                    <a:cubicBezTo>
                      <a:pt x="287" y="559"/>
                      <a:pt x="266" y="581"/>
                      <a:pt x="257" y="605"/>
                    </a:cubicBezTo>
                    <a:cubicBezTo>
                      <a:pt x="172" y="609"/>
                      <a:pt x="84" y="606"/>
                      <a:pt x="0" y="608"/>
                    </a:cubicBezTo>
                    <a:cubicBezTo>
                      <a:pt x="0" y="2"/>
                      <a:pt x="0" y="2"/>
                      <a:pt x="0" y="2"/>
                    </a:cubicBezTo>
                    <a:cubicBezTo>
                      <a:pt x="83" y="0"/>
                      <a:pt x="171" y="2"/>
                      <a:pt x="253" y="0"/>
                    </a:cubicBezTo>
                    <a:cubicBezTo>
                      <a:pt x="261" y="5"/>
                      <a:pt x="261" y="15"/>
                      <a:pt x="26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8">
                <a:extLst>
                  <a:ext uri="{FF2B5EF4-FFF2-40B4-BE49-F238E27FC236}">
                    <a16:creationId xmlns:a16="http://schemas.microsoft.com/office/drawing/2014/main" xmlns="" id="{AC15D918-2A48-400F-A5AC-69CFEAA9654C}"/>
                  </a:ext>
                </a:extLst>
              </p:cNvPr>
              <p:cNvSpPr>
                <a:spLocks/>
              </p:cNvSpPr>
              <p:nvPr/>
            </p:nvSpPr>
            <p:spPr bwMode="auto">
              <a:xfrm>
                <a:off x="3381376" y="1441450"/>
                <a:ext cx="17463" cy="14287"/>
              </a:xfrm>
              <a:custGeom>
                <a:avLst/>
                <a:gdLst>
                  <a:gd name="T0" fmla="*/ 4 w 22"/>
                  <a:gd name="T1" fmla="*/ 2 h 18"/>
                  <a:gd name="T2" fmla="*/ 0 w 22"/>
                  <a:gd name="T3" fmla="*/ 8 h 18"/>
                  <a:gd name="T4" fmla="*/ 14 w 22"/>
                  <a:gd name="T5" fmla="*/ 18 h 18"/>
                  <a:gd name="T6" fmla="*/ 22 w 22"/>
                  <a:gd name="T7" fmla="*/ 10 h 18"/>
                  <a:gd name="T8" fmla="*/ 4 w 22"/>
                  <a:gd name="T9" fmla="*/ 2 h 18"/>
                </a:gdLst>
                <a:ahLst/>
                <a:cxnLst>
                  <a:cxn ang="0">
                    <a:pos x="T0" y="T1"/>
                  </a:cxn>
                  <a:cxn ang="0">
                    <a:pos x="T2" y="T3"/>
                  </a:cxn>
                  <a:cxn ang="0">
                    <a:pos x="T4" y="T5"/>
                  </a:cxn>
                  <a:cxn ang="0">
                    <a:pos x="T6" y="T7"/>
                  </a:cxn>
                  <a:cxn ang="0">
                    <a:pos x="T8" y="T9"/>
                  </a:cxn>
                </a:cxnLst>
                <a:rect l="0" t="0" r="r" b="b"/>
                <a:pathLst>
                  <a:path w="22" h="18">
                    <a:moveTo>
                      <a:pt x="4" y="2"/>
                    </a:moveTo>
                    <a:cubicBezTo>
                      <a:pt x="1" y="3"/>
                      <a:pt x="0" y="5"/>
                      <a:pt x="0" y="8"/>
                    </a:cubicBezTo>
                    <a:cubicBezTo>
                      <a:pt x="2" y="13"/>
                      <a:pt x="7" y="18"/>
                      <a:pt x="14" y="18"/>
                    </a:cubicBezTo>
                    <a:cubicBezTo>
                      <a:pt x="16" y="15"/>
                      <a:pt x="21" y="14"/>
                      <a:pt x="22" y="10"/>
                    </a:cubicBezTo>
                    <a:cubicBezTo>
                      <a:pt x="20" y="0"/>
                      <a:pt x="10" y="6"/>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9">
                <a:extLst>
                  <a:ext uri="{FF2B5EF4-FFF2-40B4-BE49-F238E27FC236}">
                    <a16:creationId xmlns:a16="http://schemas.microsoft.com/office/drawing/2014/main" xmlns="" id="{40472F0A-F644-487A-829F-35F0D06A2844}"/>
                  </a:ext>
                </a:extLst>
              </p:cNvPr>
              <p:cNvSpPr>
                <a:spLocks/>
              </p:cNvSpPr>
              <p:nvPr/>
            </p:nvSpPr>
            <p:spPr bwMode="auto">
              <a:xfrm>
                <a:off x="3384551" y="1592263"/>
                <a:ext cx="31750" cy="25400"/>
              </a:xfrm>
              <a:custGeom>
                <a:avLst/>
                <a:gdLst>
                  <a:gd name="T0" fmla="*/ 12 w 39"/>
                  <a:gd name="T1" fmla="*/ 2 h 30"/>
                  <a:gd name="T2" fmla="*/ 0 w 39"/>
                  <a:gd name="T3" fmla="*/ 14 h 30"/>
                  <a:gd name="T4" fmla="*/ 15 w 39"/>
                  <a:gd name="T5" fmla="*/ 30 h 30"/>
                  <a:gd name="T6" fmla="*/ 35 w 39"/>
                  <a:gd name="T7" fmla="*/ 23 h 30"/>
                  <a:gd name="T8" fmla="*/ 32 w 39"/>
                  <a:gd name="T9" fmla="*/ 13 h 30"/>
                  <a:gd name="T10" fmla="*/ 12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12" y="2"/>
                    </a:moveTo>
                    <a:cubicBezTo>
                      <a:pt x="8" y="6"/>
                      <a:pt x="1" y="8"/>
                      <a:pt x="0" y="14"/>
                    </a:cubicBezTo>
                    <a:cubicBezTo>
                      <a:pt x="5" y="18"/>
                      <a:pt x="9" y="26"/>
                      <a:pt x="15" y="30"/>
                    </a:cubicBezTo>
                    <a:cubicBezTo>
                      <a:pt x="22" y="29"/>
                      <a:pt x="29" y="28"/>
                      <a:pt x="35" y="23"/>
                    </a:cubicBezTo>
                    <a:cubicBezTo>
                      <a:pt x="39" y="19"/>
                      <a:pt x="32" y="16"/>
                      <a:pt x="32" y="13"/>
                    </a:cubicBezTo>
                    <a:cubicBezTo>
                      <a:pt x="26" y="7"/>
                      <a:pt x="20" y="0"/>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10">
                <a:extLst>
                  <a:ext uri="{FF2B5EF4-FFF2-40B4-BE49-F238E27FC236}">
                    <a16:creationId xmlns:a16="http://schemas.microsoft.com/office/drawing/2014/main" xmlns="" id="{71C6FCF3-AEF0-4B6B-88FA-A1730D3EB985}"/>
                  </a:ext>
                </a:extLst>
              </p:cNvPr>
              <p:cNvSpPr>
                <a:spLocks/>
              </p:cNvSpPr>
              <p:nvPr/>
            </p:nvSpPr>
            <p:spPr bwMode="auto">
              <a:xfrm>
                <a:off x="3402013" y="1468438"/>
                <a:ext cx="49213" cy="42862"/>
              </a:xfrm>
              <a:custGeom>
                <a:avLst/>
                <a:gdLst>
                  <a:gd name="T0" fmla="*/ 16 w 60"/>
                  <a:gd name="T1" fmla="*/ 42 h 54"/>
                  <a:gd name="T2" fmla="*/ 1 w 60"/>
                  <a:gd name="T3" fmla="*/ 46 h 54"/>
                  <a:gd name="T4" fmla="*/ 3 w 60"/>
                  <a:gd name="T5" fmla="*/ 51 h 54"/>
                  <a:gd name="T6" fmla="*/ 33 w 60"/>
                  <a:gd name="T7" fmla="*/ 51 h 54"/>
                  <a:gd name="T8" fmla="*/ 45 w 60"/>
                  <a:gd name="T9" fmla="*/ 43 h 54"/>
                  <a:gd name="T10" fmla="*/ 60 w 60"/>
                  <a:gd name="T11" fmla="*/ 5 h 54"/>
                  <a:gd name="T12" fmla="*/ 54 w 60"/>
                  <a:gd name="T13" fmla="*/ 1 h 54"/>
                  <a:gd name="T14" fmla="*/ 16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16" y="42"/>
                    </a:moveTo>
                    <a:cubicBezTo>
                      <a:pt x="12" y="44"/>
                      <a:pt x="5" y="43"/>
                      <a:pt x="1" y="46"/>
                    </a:cubicBezTo>
                    <a:cubicBezTo>
                      <a:pt x="0" y="47"/>
                      <a:pt x="2" y="49"/>
                      <a:pt x="3" y="51"/>
                    </a:cubicBezTo>
                    <a:cubicBezTo>
                      <a:pt x="12" y="54"/>
                      <a:pt x="23" y="51"/>
                      <a:pt x="33" y="51"/>
                    </a:cubicBezTo>
                    <a:cubicBezTo>
                      <a:pt x="45" y="43"/>
                      <a:pt x="45" y="43"/>
                      <a:pt x="45" y="43"/>
                    </a:cubicBezTo>
                    <a:cubicBezTo>
                      <a:pt x="55" y="33"/>
                      <a:pt x="60" y="20"/>
                      <a:pt x="60" y="5"/>
                    </a:cubicBezTo>
                    <a:cubicBezTo>
                      <a:pt x="59" y="3"/>
                      <a:pt x="57" y="0"/>
                      <a:pt x="54" y="1"/>
                    </a:cubicBezTo>
                    <a:cubicBezTo>
                      <a:pt x="49" y="19"/>
                      <a:pt x="34" y="36"/>
                      <a:pt x="1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11">
                <a:extLst>
                  <a:ext uri="{FF2B5EF4-FFF2-40B4-BE49-F238E27FC236}">
                    <a16:creationId xmlns:a16="http://schemas.microsoft.com/office/drawing/2014/main" xmlns="" id="{0F65F062-3420-4BBA-920E-0CE4A813DFA2}"/>
                  </a:ext>
                </a:extLst>
              </p:cNvPr>
              <p:cNvSpPr>
                <a:spLocks/>
              </p:cNvSpPr>
              <p:nvPr/>
            </p:nvSpPr>
            <p:spPr bwMode="auto">
              <a:xfrm>
                <a:off x="3438526" y="1403350"/>
                <a:ext cx="26988" cy="49212"/>
              </a:xfrm>
              <a:custGeom>
                <a:avLst/>
                <a:gdLst>
                  <a:gd name="T0" fmla="*/ 9 w 34"/>
                  <a:gd name="T1" fmla="*/ 0 h 62"/>
                  <a:gd name="T2" fmla="*/ 14 w 34"/>
                  <a:gd name="T3" fmla="*/ 16 h 62"/>
                  <a:gd name="T4" fmla="*/ 19 w 34"/>
                  <a:gd name="T5" fmla="*/ 62 h 62"/>
                  <a:gd name="T6" fmla="*/ 34 w 34"/>
                  <a:gd name="T7" fmla="*/ 36 h 62"/>
                  <a:gd name="T8" fmla="*/ 34 w 34"/>
                  <a:gd name="T9" fmla="*/ 26 h 62"/>
                  <a:gd name="T10" fmla="*/ 16 w 34"/>
                  <a:gd name="T11" fmla="*/ 5 h 62"/>
                  <a:gd name="T12" fmla="*/ 9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9" y="0"/>
                    </a:moveTo>
                    <a:cubicBezTo>
                      <a:pt x="0" y="3"/>
                      <a:pt x="12" y="10"/>
                      <a:pt x="14" y="16"/>
                    </a:cubicBezTo>
                    <a:cubicBezTo>
                      <a:pt x="22" y="29"/>
                      <a:pt x="14" y="47"/>
                      <a:pt x="19" y="62"/>
                    </a:cubicBezTo>
                    <a:cubicBezTo>
                      <a:pt x="30" y="59"/>
                      <a:pt x="32" y="46"/>
                      <a:pt x="34" y="36"/>
                    </a:cubicBezTo>
                    <a:cubicBezTo>
                      <a:pt x="34" y="32"/>
                      <a:pt x="32" y="29"/>
                      <a:pt x="34" y="26"/>
                    </a:cubicBezTo>
                    <a:cubicBezTo>
                      <a:pt x="28" y="20"/>
                      <a:pt x="24" y="10"/>
                      <a:pt x="16" y="5"/>
                    </a:cubicBezTo>
                    <a:cubicBezTo>
                      <a:pt x="13" y="4"/>
                      <a:pt x="13"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12">
                <a:extLst>
                  <a:ext uri="{FF2B5EF4-FFF2-40B4-BE49-F238E27FC236}">
                    <a16:creationId xmlns:a16="http://schemas.microsoft.com/office/drawing/2014/main" xmlns="" id="{B1EE750C-894D-4B08-B024-03978192CF13}"/>
                  </a:ext>
                </a:extLst>
              </p:cNvPr>
              <p:cNvSpPr>
                <a:spLocks/>
              </p:cNvSpPr>
              <p:nvPr/>
            </p:nvSpPr>
            <p:spPr bwMode="auto">
              <a:xfrm>
                <a:off x="3449638" y="1751013"/>
                <a:ext cx="22225" cy="47625"/>
              </a:xfrm>
              <a:custGeom>
                <a:avLst/>
                <a:gdLst>
                  <a:gd name="T0" fmla="*/ 4 w 27"/>
                  <a:gd name="T1" fmla="*/ 45 h 59"/>
                  <a:gd name="T2" fmla="*/ 1 w 27"/>
                  <a:gd name="T3" fmla="*/ 56 h 59"/>
                  <a:gd name="T4" fmla="*/ 4 w 27"/>
                  <a:gd name="T5" fmla="*/ 58 h 59"/>
                  <a:gd name="T6" fmla="*/ 24 w 27"/>
                  <a:gd name="T7" fmla="*/ 30 h 59"/>
                  <a:gd name="T8" fmla="*/ 15 w 27"/>
                  <a:gd name="T9" fmla="*/ 1 h 59"/>
                  <a:gd name="T10" fmla="*/ 8 w 27"/>
                  <a:gd name="T11" fmla="*/ 2 h 59"/>
                  <a:gd name="T12" fmla="*/ 3 w 27"/>
                  <a:gd name="T13" fmla="*/ 20 h 59"/>
                  <a:gd name="T14" fmla="*/ 4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4" y="45"/>
                    </a:moveTo>
                    <a:cubicBezTo>
                      <a:pt x="3" y="49"/>
                      <a:pt x="0" y="51"/>
                      <a:pt x="1" y="56"/>
                    </a:cubicBezTo>
                    <a:cubicBezTo>
                      <a:pt x="1" y="57"/>
                      <a:pt x="2" y="59"/>
                      <a:pt x="4" y="58"/>
                    </a:cubicBezTo>
                    <a:cubicBezTo>
                      <a:pt x="13" y="52"/>
                      <a:pt x="23" y="42"/>
                      <a:pt x="24" y="30"/>
                    </a:cubicBezTo>
                    <a:cubicBezTo>
                      <a:pt x="27" y="20"/>
                      <a:pt x="23" y="9"/>
                      <a:pt x="15" y="1"/>
                    </a:cubicBezTo>
                    <a:cubicBezTo>
                      <a:pt x="13" y="0"/>
                      <a:pt x="10" y="0"/>
                      <a:pt x="8" y="2"/>
                    </a:cubicBezTo>
                    <a:cubicBezTo>
                      <a:pt x="9" y="9"/>
                      <a:pt x="4" y="14"/>
                      <a:pt x="3" y="20"/>
                    </a:cubicBezTo>
                    <a:cubicBezTo>
                      <a:pt x="4" y="28"/>
                      <a:pt x="4" y="36"/>
                      <a:pt x="4"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13">
                <a:extLst>
                  <a:ext uri="{FF2B5EF4-FFF2-40B4-BE49-F238E27FC236}">
                    <a16:creationId xmlns:a16="http://schemas.microsoft.com/office/drawing/2014/main" xmlns="" id="{45D22CBA-2315-4333-85E5-4D7D03FAC489}"/>
                  </a:ext>
                </a:extLst>
              </p:cNvPr>
              <p:cNvSpPr>
                <a:spLocks noEditPoints="1"/>
              </p:cNvSpPr>
              <p:nvPr/>
            </p:nvSpPr>
            <p:spPr bwMode="auto">
              <a:xfrm>
                <a:off x="3071813" y="1292226"/>
                <a:ext cx="727075" cy="619124"/>
              </a:xfrm>
              <a:custGeom>
                <a:avLst/>
                <a:gdLst>
                  <a:gd name="T0" fmla="*/ 115 w 904"/>
                  <a:gd name="T1" fmla="*/ 274 h 769"/>
                  <a:gd name="T2" fmla="*/ 117 w 904"/>
                  <a:gd name="T3" fmla="*/ 576 h 769"/>
                  <a:gd name="T4" fmla="*/ 499 w 904"/>
                  <a:gd name="T5" fmla="*/ 683 h 769"/>
                  <a:gd name="T6" fmla="*/ 572 w 904"/>
                  <a:gd name="T7" fmla="*/ 767 h 769"/>
                  <a:gd name="T8" fmla="*/ 296 w 904"/>
                  <a:gd name="T9" fmla="*/ 681 h 769"/>
                  <a:gd name="T10" fmla="*/ 10 w 904"/>
                  <a:gd name="T11" fmla="*/ 414 h 769"/>
                  <a:gd name="T12" fmla="*/ 54 w 904"/>
                  <a:gd name="T13" fmla="*/ 397 h 769"/>
                  <a:gd name="T14" fmla="*/ 116 w 904"/>
                  <a:gd name="T15" fmla="*/ 438 h 769"/>
                  <a:gd name="T16" fmla="*/ 222 w 904"/>
                  <a:gd name="T17" fmla="*/ 446 h 769"/>
                  <a:gd name="T18" fmla="*/ 163 w 904"/>
                  <a:gd name="T19" fmla="*/ 569 h 769"/>
                  <a:gd name="T20" fmla="*/ 197 w 904"/>
                  <a:gd name="T21" fmla="*/ 620 h 769"/>
                  <a:gd name="T22" fmla="*/ 304 w 904"/>
                  <a:gd name="T23" fmla="*/ 554 h 769"/>
                  <a:gd name="T24" fmla="*/ 291 w 904"/>
                  <a:gd name="T25" fmla="*/ 463 h 769"/>
                  <a:gd name="T26" fmla="*/ 356 w 904"/>
                  <a:gd name="T27" fmla="*/ 621 h 769"/>
                  <a:gd name="T28" fmla="*/ 350 w 904"/>
                  <a:gd name="T29" fmla="*/ 559 h 769"/>
                  <a:gd name="T30" fmla="*/ 482 w 904"/>
                  <a:gd name="T31" fmla="*/ 466 h 769"/>
                  <a:gd name="T32" fmla="*/ 488 w 904"/>
                  <a:gd name="T33" fmla="*/ 42 h 769"/>
                  <a:gd name="T34" fmla="*/ 395 w 904"/>
                  <a:gd name="T35" fmla="*/ 139 h 769"/>
                  <a:gd name="T36" fmla="*/ 479 w 904"/>
                  <a:gd name="T37" fmla="*/ 127 h 769"/>
                  <a:gd name="T38" fmla="*/ 261 w 904"/>
                  <a:gd name="T39" fmla="*/ 232 h 769"/>
                  <a:gd name="T40" fmla="*/ 244 w 904"/>
                  <a:gd name="T41" fmla="*/ 146 h 769"/>
                  <a:gd name="T42" fmla="*/ 209 w 904"/>
                  <a:gd name="T43" fmla="*/ 166 h 769"/>
                  <a:gd name="T44" fmla="*/ 132 w 904"/>
                  <a:gd name="T45" fmla="*/ 267 h 769"/>
                  <a:gd name="T46" fmla="*/ 187 w 904"/>
                  <a:gd name="T47" fmla="*/ 310 h 769"/>
                  <a:gd name="T48" fmla="*/ 80 w 904"/>
                  <a:gd name="T49" fmla="*/ 354 h 769"/>
                  <a:gd name="T50" fmla="*/ 116 w 904"/>
                  <a:gd name="T51" fmla="*/ 494 h 769"/>
                  <a:gd name="T52" fmla="*/ 186 w 904"/>
                  <a:gd name="T53" fmla="*/ 290 h 769"/>
                  <a:gd name="T54" fmla="*/ 136 w 904"/>
                  <a:gd name="T55" fmla="*/ 295 h 769"/>
                  <a:gd name="T56" fmla="*/ 442 w 904"/>
                  <a:gd name="T57" fmla="*/ 106 h 769"/>
                  <a:gd name="T58" fmla="*/ 393 w 904"/>
                  <a:gd name="T59" fmla="*/ 133 h 769"/>
                  <a:gd name="T60" fmla="*/ 236 w 904"/>
                  <a:gd name="T61" fmla="*/ 207 h 769"/>
                  <a:gd name="T62" fmla="*/ 342 w 904"/>
                  <a:gd name="T63" fmla="*/ 537 h 769"/>
                  <a:gd name="T64" fmla="*/ 348 w 904"/>
                  <a:gd name="T65" fmla="*/ 260 h 769"/>
                  <a:gd name="T66" fmla="*/ 236 w 904"/>
                  <a:gd name="T67" fmla="*/ 389 h 769"/>
                  <a:gd name="T68" fmla="*/ 432 w 904"/>
                  <a:gd name="T69" fmla="*/ 441 h 769"/>
                  <a:gd name="T70" fmla="*/ 364 w 904"/>
                  <a:gd name="T71" fmla="*/ 382 h 769"/>
                  <a:gd name="T72" fmla="*/ 274 w 904"/>
                  <a:gd name="T73" fmla="*/ 349 h 769"/>
                  <a:gd name="T74" fmla="*/ 295 w 904"/>
                  <a:gd name="T75" fmla="*/ 418 h 769"/>
                  <a:gd name="T76" fmla="*/ 307 w 904"/>
                  <a:gd name="T77" fmla="*/ 597 h 769"/>
                  <a:gd name="T78" fmla="*/ 358 w 904"/>
                  <a:gd name="T79" fmla="*/ 338 h 769"/>
                  <a:gd name="T80" fmla="*/ 437 w 904"/>
                  <a:gd name="T81" fmla="*/ 388 h 769"/>
                  <a:gd name="T82" fmla="*/ 379 w 904"/>
                  <a:gd name="T83" fmla="*/ 134 h 769"/>
                  <a:gd name="T84" fmla="*/ 406 w 904"/>
                  <a:gd name="T85" fmla="*/ 644 h 769"/>
                  <a:gd name="T86" fmla="*/ 148 w 904"/>
                  <a:gd name="T87" fmla="*/ 378 h 769"/>
                  <a:gd name="T88" fmla="*/ 163 w 904"/>
                  <a:gd name="T89" fmla="*/ 455 h 769"/>
                  <a:gd name="T90" fmla="*/ 224 w 904"/>
                  <a:gd name="T91" fmla="*/ 672 h 769"/>
                  <a:gd name="T92" fmla="*/ 297 w 904"/>
                  <a:gd name="T93" fmla="*/ 512 h 769"/>
                  <a:gd name="T94" fmla="*/ 407 w 904"/>
                  <a:gd name="T95" fmla="*/ 497 h 769"/>
                  <a:gd name="T96" fmla="*/ 412 w 904"/>
                  <a:gd name="T97" fmla="*/ 584 h 769"/>
                  <a:gd name="T98" fmla="*/ 451 w 904"/>
                  <a:gd name="T99" fmla="*/ 751 h 769"/>
                  <a:gd name="T100" fmla="*/ 902 w 904"/>
                  <a:gd name="T101" fmla="*/ 748 h 769"/>
                  <a:gd name="T102" fmla="*/ 902 w 904"/>
                  <a:gd name="T103" fmla="*/ 713 h 769"/>
                  <a:gd name="T104" fmla="*/ 481 w 904"/>
                  <a:gd name="T105" fmla="*/ 316 h 769"/>
                  <a:gd name="T106" fmla="*/ 548 w 904"/>
                  <a:gd name="T107" fmla="*/ 127 h 769"/>
                  <a:gd name="T108" fmla="*/ 611 w 904"/>
                  <a:gd name="T109" fmla="*/ 22 h 769"/>
                  <a:gd name="T110" fmla="*/ 342 w 904"/>
                  <a:gd name="T111" fmla="*/ 54 h 769"/>
                  <a:gd name="T112" fmla="*/ 290 w 904"/>
                  <a:gd name="T113" fmla="*/ 105 h 769"/>
                  <a:gd name="T114" fmla="*/ 117 w 904"/>
                  <a:gd name="T115" fmla="*/ 295 h 769"/>
                  <a:gd name="T116" fmla="*/ 312 w 904"/>
                  <a:gd name="T117" fmla="*/ 97 h 769"/>
                  <a:gd name="T118" fmla="*/ 648 w 904"/>
                  <a:gd name="T119" fmla="*/ 10 h 769"/>
                  <a:gd name="T120" fmla="*/ 489 w 904"/>
                  <a:gd name="T121" fmla="*/ 23 h 769"/>
                  <a:gd name="T122" fmla="*/ 130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 y="366"/>
                    </a:moveTo>
                    <a:cubicBezTo>
                      <a:pt x="13" y="366"/>
                      <a:pt x="13" y="360"/>
                      <a:pt x="17" y="358"/>
                    </a:cubicBezTo>
                    <a:cubicBezTo>
                      <a:pt x="23" y="355"/>
                      <a:pt x="28" y="349"/>
                      <a:pt x="36" y="349"/>
                    </a:cubicBezTo>
                    <a:cubicBezTo>
                      <a:pt x="39" y="343"/>
                      <a:pt x="34" y="334"/>
                      <a:pt x="41" y="328"/>
                    </a:cubicBezTo>
                    <a:cubicBezTo>
                      <a:pt x="54" y="308"/>
                      <a:pt x="77" y="299"/>
                      <a:pt x="99" y="301"/>
                    </a:cubicBezTo>
                    <a:cubicBezTo>
                      <a:pt x="108" y="299"/>
                      <a:pt x="101" y="288"/>
                      <a:pt x="104" y="282"/>
                    </a:cubicBezTo>
                    <a:cubicBezTo>
                      <a:pt x="113" y="269"/>
                      <a:pt x="97" y="256"/>
                      <a:pt x="104" y="241"/>
                    </a:cubicBezTo>
                    <a:cubicBezTo>
                      <a:pt x="104" y="234"/>
                      <a:pt x="111" y="228"/>
                      <a:pt x="106" y="221"/>
                    </a:cubicBezTo>
                    <a:cubicBezTo>
                      <a:pt x="104" y="209"/>
                      <a:pt x="104" y="194"/>
                      <a:pt x="113" y="184"/>
                    </a:cubicBezTo>
                    <a:cubicBezTo>
                      <a:pt x="112" y="182"/>
                      <a:pt x="113" y="181"/>
                      <a:pt x="115" y="181"/>
                    </a:cubicBezTo>
                    <a:cubicBezTo>
                      <a:pt x="116" y="181"/>
                      <a:pt x="117" y="181"/>
                      <a:pt x="118" y="182"/>
                    </a:cubicBezTo>
                    <a:cubicBezTo>
                      <a:pt x="112" y="195"/>
                      <a:pt x="106" y="212"/>
                      <a:pt x="116" y="225"/>
                    </a:cubicBezTo>
                    <a:cubicBezTo>
                      <a:pt x="111" y="233"/>
                      <a:pt x="110" y="244"/>
                      <a:pt x="109" y="253"/>
                    </a:cubicBezTo>
                    <a:cubicBezTo>
                      <a:pt x="115" y="274"/>
                      <a:pt x="115" y="274"/>
                      <a:pt x="115" y="274"/>
                    </a:cubicBezTo>
                    <a:cubicBezTo>
                      <a:pt x="111" y="280"/>
                      <a:pt x="107" y="288"/>
                      <a:pt x="110" y="296"/>
                    </a:cubicBezTo>
                    <a:cubicBezTo>
                      <a:pt x="107" y="300"/>
                      <a:pt x="103" y="305"/>
                      <a:pt x="98" y="307"/>
                    </a:cubicBezTo>
                    <a:cubicBezTo>
                      <a:pt x="82" y="303"/>
                      <a:pt x="63" y="310"/>
                      <a:pt x="51" y="323"/>
                    </a:cubicBezTo>
                    <a:cubicBezTo>
                      <a:pt x="46" y="328"/>
                      <a:pt x="44" y="335"/>
                      <a:pt x="43" y="342"/>
                    </a:cubicBezTo>
                    <a:cubicBezTo>
                      <a:pt x="42" y="347"/>
                      <a:pt x="51" y="353"/>
                      <a:pt x="44" y="356"/>
                    </a:cubicBezTo>
                    <a:cubicBezTo>
                      <a:pt x="34" y="353"/>
                      <a:pt x="24" y="360"/>
                      <a:pt x="16" y="367"/>
                    </a:cubicBezTo>
                    <a:cubicBezTo>
                      <a:pt x="6" y="375"/>
                      <a:pt x="9" y="390"/>
                      <a:pt x="11" y="402"/>
                    </a:cubicBezTo>
                    <a:cubicBezTo>
                      <a:pt x="14" y="410"/>
                      <a:pt x="21" y="419"/>
                      <a:pt x="31" y="420"/>
                    </a:cubicBezTo>
                    <a:cubicBezTo>
                      <a:pt x="35" y="420"/>
                      <a:pt x="38" y="421"/>
                      <a:pt x="42" y="423"/>
                    </a:cubicBezTo>
                    <a:cubicBezTo>
                      <a:pt x="46" y="441"/>
                      <a:pt x="53" y="459"/>
                      <a:pt x="71" y="468"/>
                    </a:cubicBezTo>
                    <a:cubicBezTo>
                      <a:pt x="81" y="473"/>
                      <a:pt x="92" y="471"/>
                      <a:pt x="102" y="470"/>
                    </a:cubicBezTo>
                    <a:cubicBezTo>
                      <a:pt x="108" y="476"/>
                      <a:pt x="105" y="487"/>
                      <a:pt x="107" y="495"/>
                    </a:cubicBezTo>
                    <a:cubicBezTo>
                      <a:pt x="97" y="510"/>
                      <a:pt x="93" y="533"/>
                      <a:pt x="101" y="551"/>
                    </a:cubicBezTo>
                    <a:cubicBezTo>
                      <a:pt x="104" y="560"/>
                      <a:pt x="110" y="569"/>
                      <a:pt x="117" y="576"/>
                    </a:cubicBezTo>
                    <a:cubicBezTo>
                      <a:pt x="122" y="590"/>
                      <a:pt x="130" y="602"/>
                      <a:pt x="143" y="609"/>
                    </a:cubicBezTo>
                    <a:cubicBezTo>
                      <a:pt x="153" y="616"/>
                      <a:pt x="166" y="609"/>
                      <a:pt x="175" y="610"/>
                    </a:cubicBezTo>
                    <a:cubicBezTo>
                      <a:pt x="177" y="613"/>
                      <a:pt x="179" y="617"/>
                      <a:pt x="178" y="620"/>
                    </a:cubicBezTo>
                    <a:cubicBezTo>
                      <a:pt x="172" y="633"/>
                      <a:pt x="172" y="649"/>
                      <a:pt x="180" y="660"/>
                    </a:cubicBezTo>
                    <a:cubicBezTo>
                      <a:pt x="190" y="669"/>
                      <a:pt x="201" y="680"/>
                      <a:pt x="215" y="678"/>
                    </a:cubicBezTo>
                    <a:cubicBezTo>
                      <a:pt x="230" y="675"/>
                      <a:pt x="239" y="689"/>
                      <a:pt x="253" y="687"/>
                    </a:cubicBezTo>
                    <a:cubicBezTo>
                      <a:pt x="271" y="688"/>
                      <a:pt x="289" y="685"/>
                      <a:pt x="299" y="668"/>
                    </a:cubicBezTo>
                    <a:cubicBezTo>
                      <a:pt x="301" y="665"/>
                      <a:pt x="301" y="661"/>
                      <a:pt x="306" y="660"/>
                    </a:cubicBezTo>
                    <a:cubicBezTo>
                      <a:pt x="312" y="663"/>
                      <a:pt x="316" y="651"/>
                      <a:pt x="320" y="658"/>
                    </a:cubicBezTo>
                    <a:cubicBezTo>
                      <a:pt x="322" y="675"/>
                      <a:pt x="321" y="691"/>
                      <a:pt x="327" y="705"/>
                    </a:cubicBezTo>
                    <a:cubicBezTo>
                      <a:pt x="345" y="745"/>
                      <a:pt x="391" y="758"/>
                      <a:pt x="432" y="759"/>
                    </a:cubicBezTo>
                    <a:cubicBezTo>
                      <a:pt x="457" y="759"/>
                      <a:pt x="482" y="752"/>
                      <a:pt x="499" y="734"/>
                    </a:cubicBezTo>
                    <a:cubicBezTo>
                      <a:pt x="504" y="721"/>
                      <a:pt x="488" y="715"/>
                      <a:pt x="489" y="703"/>
                    </a:cubicBezTo>
                    <a:cubicBezTo>
                      <a:pt x="488" y="696"/>
                      <a:pt x="493" y="687"/>
                      <a:pt x="499" y="683"/>
                    </a:cubicBezTo>
                    <a:cubicBezTo>
                      <a:pt x="507" y="680"/>
                      <a:pt x="507" y="680"/>
                      <a:pt x="507" y="680"/>
                    </a:cubicBezTo>
                    <a:cubicBezTo>
                      <a:pt x="509" y="682"/>
                      <a:pt x="505" y="683"/>
                      <a:pt x="505" y="685"/>
                    </a:cubicBezTo>
                    <a:cubicBezTo>
                      <a:pt x="504" y="693"/>
                      <a:pt x="509" y="699"/>
                      <a:pt x="513" y="705"/>
                    </a:cubicBezTo>
                    <a:cubicBezTo>
                      <a:pt x="524" y="714"/>
                      <a:pt x="539" y="714"/>
                      <a:pt x="553" y="709"/>
                    </a:cubicBezTo>
                    <a:cubicBezTo>
                      <a:pt x="558" y="703"/>
                      <a:pt x="564" y="709"/>
                      <a:pt x="567" y="713"/>
                    </a:cubicBezTo>
                    <a:cubicBezTo>
                      <a:pt x="576" y="725"/>
                      <a:pt x="578" y="741"/>
                      <a:pt x="572" y="755"/>
                    </a:cubicBezTo>
                    <a:cubicBezTo>
                      <a:pt x="574" y="757"/>
                      <a:pt x="574" y="761"/>
                      <a:pt x="578" y="762"/>
                    </a:cubicBezTo>
                    <a:cubicBezTo>
                      <a:pt x="635" y="763"/>
                      <a:pt x="635" y="763"/>
                      <a:pt x="635" y="763"/>
                    </a:cubicBezTo>
                    <a:cubicBezTo>
                      <a:pt x="778" y="764"/>
                      <a:pt x="778" y="764"/>
                      <a:pt x="778" y="764"/>
                    </a:cubicBezTo>
                    <a:cubicBezTo>
                      <a:pt x="903" y="765"/>
                      <a:pt x="903" y="765"/>
                      <a:pt x="903" y="765"/>
                    </a:cubicBezTo>
                    <a:cubicBezTo>
                      <a:pt x="903" y="765"/>
                      <a:pt x="903" y="766"/>
                      <a:pt x="903" y="767"/>
                    </a:cubicBezTo>
                    <a:cubicBezTo>
                      <a:pt x="899" y="768"/>
                      <a:pt x="899" y="768"/>
                      <a:pt x="899" y="768"/>
                    </a:cubicBezTo>
                    <a:cubicBezTo>
                      <a:pt x="837" y="769"/>
                      <a:pt x="772" y="766"/>
                      <a:pt x="710" y="767"/>
                    </a:cubicBezTo>
                    <a:cubicBezTo>
                      <a:pt x="662" y="768"/>
                      <a:pt x="620" y="766"/>
                      <a:pt x="572" y="767"/>
                    </a:cubicBezTo>
                    <a:cubicBezTo>
                      <a:pt x="566" y="765"/>
                      <a:pt x="569" y="757"/>
                      <a:pt x="565" y="753"/>
                    </a:cubicBezTo>
                    <a:cubicBezTo>
                      <a:pt x="571" y="740"/>
                      <a:pt x="569" y="725"/>
                      <a:pt x="560" y="715"/>
                    </a:cubicBezTo>
                    <a:cubicBezTo>
                      <a:pt x="553" y="712"/>
                      <a:pt x="548" y="717"/>
                      <a:pt x="540" y="717"/>
                    </a:cubicBezTo>
                    <a:cubicBezTo>
                      <a:pt x="528" y="718"/>
                      <a:pt x="512" y="716"/>
                      <a:pt x="504" y="703"/>
                    </a:cubicBezTo>
                    <a:cubicBezTo>
                      <a:pt x="502" y="700"/>
                      <a:pt x="502" y="694"/>
                      <a:pt x="500" y="691"/>
                    </a:cubicBezTo>
                    <a:cubicBezTo>
                      <a:pt x="498" y="690"/>
                      <a:pt x="497" y="693"/>
                      <a:pt x="496" y="694"/>
                    </a:cubicBezTo>
                    <a:cubicBezTo>
                      <a:pt x="490" y="710"/>
                      <a:pt x="509" y="719"/>
                      <a:pt x="506" y="735"/>
                    </a:cubicBezTo>
                    <a:cubicBezTo>
                      <a:pt x="499" y="746"/>
                      <a:pt x="487" y="751"/>
                      <a:pt x="477" y="757"/>
                    </a:cubicBezTo>
                    <a:cubicBezTo>
                      <a:pt x="448" y="766"/>
                      <a:pt x="422" y="767"/>
                      <a:pt x="394" y="759"/>
                    </a:cubicBezTo>
                    <a:cubicBezTo>
                      <a:pt x="377" y="756"/>
                      <a:pt x="362" y="748"/>
                      <a:pt x="347" y="739"/>
                    </a:cubicBezTo>
                    <a:cubicBezTo>
                      <a:pt x="339" y="731"/>
                      <a:pt x="329" y="723"/>
                      <a:pt x="325" y="711"/>
                    </a:cubicBezTo>
                    <a:cubicBezTo>
                      <a:pt x="318" y="705"/>
                      <a:pt x="320" y="695"/>
                      <a:pt x="317" y="687"/>
                    </a:cubicBezTo>
                    <a:cubicBezTo>
                      <a:pt x="315" y="680"/>
                      <a:pt x="319" y="669"/>
                      <a:pt x="310" y="666"/>
                    </a:cubicBezTo>
                    <a:cubicBezTo>
                      <a:pt x="304" y="669"/>
                      <a:pt x="302" y="677"/>
                      <a:pt x="296" y="681"/>
                    </a:cubicBezTo>
                    <a:cubicBezTo>
                      <a:pt x="281" y="696"/>
                      <a:pt x="256" y="695"/>
                      <a:pt x="238" y="690"/>
                    </a:cubicBezTo>
                    <a:cubicBezTo>
                      <a:pt x="222" y="683"/>
                      <a:pt x="222" y="683"/>
                      <a:pt x="222" y="683"/>
                    </a:cubicBezTo>
                    <a:cubicBezTo>
                      <a:pt x="213" y="683"/>
                      <a:pt x="205" y="686"/>
                      <a:pt x="197" y="681"/>
                    </a:cubicBezTo>
                    <a:cubicBezTo>
                      <a:pt x="182" y="674"/>
                      <a:pt x="170" y="660"/>
                      <a:pt x="168" y="644"/>
                    </a:cubicBezTo>
                    <a:cubicBezTo>
                      <a:pt x="167" y="634"/>
                      <a:pt x="171" y="626"/>
                      <a:pt x="171" y="617"/>
                    </a:cubicBezTo>
                    <a:cubicBezTo>
                      <a:pt x="163" y="614"/>
                      <a:pt x="154" y="621"/>
                      <a:pt x="146" y="617"/>
                    </a:cubicBezTo>
                    <a:cubicBezTo>
                      <a:pt x="128" y="610"/>
                      <a:pt x="116" y="593"/>
                      <a:pt x="109" y="576"/>
                    </a:cubicBezTo>
                    <a:cubicBezTo>
                      <a:pt x="97" y="560"/>
                      <a:pt x="87" y="540"/>
                      <a:pt x="92" y="518"/>
                    </a:cubicBezTo>
                    <a:cubicBezTo>
                      <a:pt x="92" y="509"/>
                      <a:pt x="98" y="503"/>
                      <a:pt x="101" y="495"/>
                    </a:cubicBezTo>
                    <a:cubicBezTo>
                      <a:pt x="105" y="490"/>
                      <a:pt x="101" y="484"/>
                      <a:pt x="101" y="479"/>
                    </a:cubicBezTo>
                    <a:cubicBezTo>
                      <a:pt x="95" y="474"/>
                      <a:pt x="88" y="478"/>
                      <a:pt x="82" y="478"/>
                    </a:cubicBezTo>
                    <a:cubicBezTo>
                      <a:pt x="65" y="477"/>
                      <a:pt x="52" y="463"/>
                      <a:pt x="45" y="449"/>
                    </a:cubicBezTo>
                    <a:cubicBezTo>
                      <a:pt x="41" y="441"/>
                      <a:pt x="40" y="430"/>
                      <a:pt x="32" y="425"/>
                    </a:cubicBezTo>
                    <a:cubicBezTo>
                      <a:pt x="24" y="426"/>
                      <a:pt x="16" y="420"/>
                      <a:pt x="10" y="414"/>
                    </a:cubicBezTo>
                    <a:cubicBezTo>
                      <a:pt x="7" y="415"/>
                      <a:pt x="7" y="415"/>
                      <a:pt x="7" y="415"/>
                    </a:cubicBezTo>
                    <a:cubicBezTo>
                      <a:pt x="0" y="409"/>
                      <a:pt x="6" y="398"/>
                      <a:pt x="3" y="390"/>
                    </a:cubicBezTo>
                    <a:cubicBezTo>
                      <a:pt x="3" y="382"/>
                      <a:pt x="5" y="373"/>
                      <a:pt x="8" y="366"/>
                    </a:cubicBezTo>
                    <a:close/>
                    <a:moveTo>
                      <a:pt x="26" y="367"/>
                    </a:moveTo>
                    <a:cubicBezTo>
                      <a:pt x="19" y="372"/>
                      <a:pt x="18" y="382"/>
                      <a:pt x="16" y="390"/>
                    </a:cubicBezTo>
                    <a:cubicBezTo>
                      <a:pt x="17" y="400"/>
                      <a:pt x="24" y="410"/>
                      <a:pt x="33" y="414"/>
                    </a:cubicBezTo>
                    <a:cubicBezTo>
                      <a:pt x="45" y="418"/>
                      <a:pt x="54" y="408"/>
                      <a:pt x="61" y="401"/>
                    </a:cubicBezTo>
                    <a:cubicBezTo>
                      <a:pt x="65" y="395"/>
                      <a:pt x="64" y="388"/>
                      <a:pt x="63" y="380"/>
                    </a:cubicBezTo>
                    <a:cubicBezTo>
                      <a:pt x="60" y="373"/>
                      <a:pt x="55" y="365"/>
                      <a:pt x="46" y="364"/>
                    </a:cubicBezTo>
                    <a:cubicBezTo>
                      <a:pt x="40" y="359"/>
                      <a:pt x="33" y="364"/>
                      <a:pt x="26" y="367"/>
                    </a:cubicBezTo>
                    <a:close/>
                    <a:moveTo>
                      <a:pt x="29" y="374"/>
                    </a:moveTo>
                    <a:cubicBezTo>
                      <a:pt x="26" y="383"/>
                      <a:pt x="22" y="394"/>
                      <a:pt x="30" y="402"/>
                    </a:cubicBezTo>
                    <a:cubicBezTo>
                      <a:pt x="32" y="404"/>
                      <a:pt x="36" y="406"/>
                      <a:pt x="41" y="406"/>
                    </a:cubicBezTo>
                    <a:cubicBezTo>
                      <a:pt x="46" y="405"/>
                      <a:pt x="52" y="402"/>
                      <a:pt x="54" y="397"/>
                    </a:cubicBezTo>
                    <a:cubicBezTo>
                      <a:pt x="57" y="389"/>
                      <a:pt x="55" y="380"/>
                      <a:pt x="50" y="374"/>
                    </a:cubicBezTo>
                    <a:cubicBezTo>
                      <a:pt x="43" y="371"/>
                      <a:pt x="35" y="368"/>
                      <a:pt x="29" y="374"/>
                    </a:cubicBezTo>
                    <a:close/>
                    <a:moveTo>
                      <a:pt x="67" y="437"/>
                    </a:moveTo>
                    <a:cubicBezTo>
                      <a:pt x="65" y="439"/>
                      <a:pt x="61" y="438"/>
                      <a:pt x="60" y="440"/>
                    </a:cubicBezTo>
                    <a:cubicBezTo>
                      <a:pt x="64" y="451"/>
                      <a:pt x="75" y="456"/>
                      <a:pt x="85" y="458"/>
                    </a:cubicBezTo>
                    <a:cubicBezTo>
                      <a:pt x="96" y="460"/>
                      <a:pt x="104" y="451"/>
                      <a:pt x="115" y="452"/>
                    </a:cubicBezTo>
                    <a:cubicBezTo>
                      <a:pt x="120" y="454"/>
                      <a:pt x="119" y="459"/>
                      <a:pt x="124" y="462"/>
                    </a:cubicBezTo>
                    <a:cubicBezTo>
                      <a:pt x="129" y="464"/>
                      <a:pt x="137" y="463"/>
                      <a:pt x="142" y="463"/>
                    </a:cubicBezTo>
                    <a:cubicBezTo>
                      <a:pt x="146" y="460"/>
                      <a:pt x="151" y="457"/>
                      <a:pt x="152" y="452"/>
                    </a:cubicBezTo>
                    <a:cubicBezTo>
                      <a:pt x="153" y="445"/>
                      <a:pt x="153" y="440"/>
                      <a:pt x="148" y="435"/>
                    </a:cubicBezTo>
                    <a:cubicBezTo>
                      <a:pt x="143" y="432"/>
                      <a:pt x="135" y="429"/>
                      <a:pt x="129" y="433"/>
                    </a:cubicBezTo>
                    <a:cubicBezTo>
                      <a:pt x="127" y="434"/>
                      <a:pt x="130" y="437"/>
                      <a:pt x="129" y="439"/>
                    </a:cubicBezTo>
                    <a:cubicBezTo>
                      <a:pt x="129" y="444"/>
                      <a:pt x="124" y="443"/>
                      <a:pt x="121" y="442"/>
                    </a:cubicBezTo>
                    <a:cubicBezTo>
                      <a:pt x="118" y="442"/>
                      <a:pt x="117" y="440"/>
                      <a:pt x="116" y="438"/>
                    </a:cubicBezTo>
                    <a:cubicBezTo>
                      <a:pt x="115" y="430"/>
                      <a:pt x="121" y="428"/>
                      <a:pt x="126" y="424"/>
                    </a:cubicBezTo>
                    <a:cubicBezTo>
                      <a:pt x="135" y="421"/>
                      <a:pt x="146" y="422"/>
                      <a:pt x="154" y="428"/>
                    </a:cubicBezTo>
                    <a:cubicBezTo>
                      <a:pt x="158" y="432"/>
                      <a:pt x="161" y="438"/>
                      <a:pt x="162" y="444"/>
                    </a:cubicBezTo>
                    <a:cubicBezTo>
                      <a:pt x="166" y="445"/>
                      <a:pt x="168" y="449"/>
                      <a:pt x="168" y="453"/>
                    </a:cubicBezTo>
                    <a:cubicBezTo>
                      <a:pt x="178" y="455"/>
                      <a:pt x="187" y="460"/>
                      <a:pt x="198" y="457"/>
                    </a:cubicBezTo>
                    <a:cubicBezTo>
                      <a:pt x="205" y="455"/>
                      <a:pt x="213" y="450"/>
                      <a:pt x="215" y="442"/>
                    </a:cubicBezTo>
                    <a:cubicBezTo>
                      <a:pt x="217" y="438"/>
                      <a:pt x="217" y="432"/>
                      <a:pt x="214" y="428"/>
                    </a:cubicBezTo>
                    <a:cubicBezTo>
                      <a:pt x="212" y="422"/>
                      <a:pt x="207" y="420"/>
                      <a:pt x="201" y="419"/>
                    </a:cubicBezTo>
                    <a:cubicBezTo>
                      <a:pt x="194" y="417"/>
                      <a:pt x="197" y="425"/>
                      <a:pt x="194" y="429"/>
                    </a:cubicBezTo>
                    <a:cubicBezTo>
                      <a:pt x="194" y="430"/>
                      <a:pt x="192" y="430"/>
                      <a:pt x="191" y="429"/>
                    </a:cubicBezTo>
                    <a:cubicBezTo>
                      <a:pt x="188" y="426"/>
                      <a:pt x="186" y="423"/>
                      <a:pt x="187" y="418"/>
                    </a:cubicBezTo>
                    <a:cubicBezTo>
                      <a:pt x="188" y="415"/>
                      <a:pt x="192" y="412"/>
                      <a:pt x="196" y="410"/>
                    </a:cubicBezTo>
                    <a:cubicBezTo>
                      <a:pt x="204" y="407"/>
                      <a:pt x="212" y="413"/>
                      <a:pt x="219" y="418"/>
                    </a:cubicBezTo>
                    <a:cubicBezTo>
                      <a:pt x="224" y="425"/>
                      <a:pt x="228" y="438"/>
                      <a:pt x="222" y="446"/>
                    </a:cubicBezTo>
                    <a:cubicBezTo>
                      <a:pt x="219" y="455"/>
                      <a:pt x="212" y="460"/>
                      <a:pt x="204" y="464"/>
                    </a:cubicBezTo>
                    <a:cubicBezTo>
                      <a:pt x="197" y="465"/>
                      <a:pt x="187" y="466"/>
                      <a:pt x="183" y="472"/>
                    </a:cubicBezTo>
                    <a:cubicBezTo>
                      <a:pt x="170" y="489"/>
                      <a:pt x="188" y="511"/>
                      <a:pt x="172" y="527"/>
                    </a:cubicBezTo>
                    <a:cubicBezTo>
                      <a:pt x="166" y="530"/>
                      <a:pt x="158" y="537"/>
                      <a:pt x="152" y="530"/>
                    </a:cubicBezTo>
                    <a:cubicBezTo>
                      <a:pt x="141" y="524"/>
                      <a:pt x="152" y="511"/>
                      <a:pt x="142" y="505"/>
                    </a:cubicBezTo>
                    <a:cubicBezTo>
                      <a:pt x="133" y="504"/>
                      <a:pt x="126" y="504"/>
                      <a:pt x="119" y="509"/>
                    </a:cubicBezTo>
                    <a:cubicBezTo>
                      <a:pt x="115" y="518"/>
                      <a:pt x="108" y="526"/>
                      <a:pt x="112" y="537"/>
                    </a:cubicBezTo>
                    <a:cubicBezTo>
                      <a:pt x="114" y="547"/>
                      <a:pt x="118" y="557"/>
                      <a:pt x="128" y="560"/>
                    </a:cubicBezTo>
                    <a:cubicBezTo>
                      <a:pt x="138" y="564"/>
                      <a:pt x="128" y="573"/>
                      <a:pt x="132" y="580"/>
                    </a:cubicBezTo>
                    <a:cubicBezTo>
                      <a:pt x="133" y="585"/>
                      <a:pt x="138" y="591"/>
                      <a:pt x="143" y="592"/>
                    </a:cubicBezTo>
                    <a:cubicBezTo>
                      <a:pt x="152" y="596"/>
                      <a:pt x="164" y="596"/>
                      <a:pt x="173" y="590"/>
                    </a:cubicBezTo>
                    <a:cubicBezTo>
                      <a:pt x="181" y="588"/>
                      <a:pt x="180" y="579"/>
                      <a:pt x="181" y="572"/>
                    </a:cubicBezTo>
                    <a:cubicBezTo>
                      <a:pt x="179" y="566"/>
                      <a:pt x="175" y="561"/>
                      <a:pt x="169" y="560"/>
                    </a:cubicBezTo>
                    <a:cubicBezTo>
                      <a:pt x="164" y="561"/>
                      <a:pt x="167" y="566"/>
                      <a:pt x="163" y="569"/>
                    </a:cubicBezTo>
                    <a:cubicBezTo>
                      <a:pt x="161" y="569"/>
                      <a:pt x="159" y="568"/>
                      <a:pt x="157" y="567"/>
                    </a:cubicBezTo>
                    <a:cubicBezTo>
                      <a:pt x="155" y="565"/>
                      <a:pt x="153" y="561"/>
                      <a:pt x="154" y="558"/>
                    </a:cubicBezTo>
                    <a:cubicBezTo>
                      <a:pt x="157" y="554"/>
                      <a:pt x="162" y="552"/>
                      <a:pt x="167" y="551"/>
                    </a:cubicBezTo>
                    <a:cubicBezTo>
                      <a:pt x="174" y="551"/>
                      <a:pt x="180" y="555"/>
                      <a:pt x="185" y="560"/>
                    </a:cubicBezTo>
                    <a:cubicBezTo>
                      <a:pt x="195" y="570"/>
                      <a:pt x="187" y="582"/>
                      <a:pt x="186" y="592"/>
                    </a:cubicBezTo>
                    <a:cubicBezTo>
                      <a:pt x="187" y="599"/>
                      <a:pt x="190" y="605"/>
                      <a:pt x="197" y="608"/>
                    </a:cubicBezTo>
                    <a:cubicBezTo>
                      <a:pt x="200" y="611"/>
                      <a:pt x="205" y="607"/>
                      <a:pt x="209" y="607"/>
                    </a:cubicBezTo>
                    <a:cubicBezTo>
                      <a:pt x="219" y="608"/>
                      <a:pt x="229" y="612"/>
                      <a:pt x="233" y="622"/>
                    </a:cubicBezTo>
                    <a:cubicBezTo>
                      <a:pt x="234" y="626"/>
                      <a:pt x="236" y="633"/>
                      <a:pt x="232" y="637"/>
                    </a:cubicBezTo>
                    <a:cubicBezTo>
                      <a:pt x="229" y="640"/>
                      <a:pt x="225" y="646"/>
                      <a:pt x="220" y="642"/>
                    </a:cubicBezTo>
                    <a:cubicBezTo>
                      <a:pt x="218" y="641"/>
                      <a:pt x="214" y="638"/>
                      <a:pt x="215" y="634"/>
                    </a:cubicBezTo>
                    <a:cubicBezTo>
                      <a:pt x="216" y="630"/>
                      <a:pt x="220" y="627"/>
                      <a:pt x="224" y="627"/>
                    </a:cubicBezTo>
                    <a:cubicBezTo>
                      <a:pt x="224" y="620"/>
                      <a:pt x="217" y="619"/>
                      <a:pt x="212" y="616"/>
                    </a:cubicBezTo>
                    <a:cubicBezTo>
                      <a:pt x="208" y="616"/>
                      <a:pt x="201" y="617"/>
                      <a:pt x="197" y="620"/>
                    </a:cubicBezTo>
                    <a:cubicBezTo>
                      <a:pt x="192" y="624"/>
                      <a:pt x="190" y="631"/>
                      <a:pt x="188" y="638"/>
                    </a:cubicBezTo>
                    <a:cubicBezTo>
                      <a:pt x="187" y="646"/>
                      <a:pt x="193" y="651"/>
                      <a:pt x="198" y="656"/>
                    </a:cubicBezTo>
                    <a:cubicBezTo>
                      <a:pt x="207" y="663"/>
                      <a:pt x="221" y="666"/>
                      <a:pt x="232" y="660"/>
                    </a:cubicBezTo>
                    <a:cubicBezTo>
                      <a:pt x="235" y="660"/>
                      <a:pt x="235" y="665"/>
                      <a:pt x="237" y="667"/>
                    </a:cubicBezTo>
                    <a:cubicBezTo>
                      <a:pt x="244" y="675"/>
                      <a:pt x="255" y="676"/>
                      <a:pt x="265" y="674"/>
                    </a:cubicBezTo>
                    <a:cubicBezTo>
                      <a:pt x="275" y="673"/>
                      <a:pt x="282" y="666"/>
                      <a:pt x="288" y="658"/>
                    </a:cubicBezTo>
                    <a:cubicBezTo>
                      <a:pt x="290" y="653"/>
                      <a:pt x="289" y="646"/>
                      <a:pt x="286" y="641"/>
                    </a:cubicBezTo>
                    <a:cubicBezTo>
                      <a:pt x="280" y="641"/>
                      <a:pt x="273" y="646"/>
                      <a:pt x="266" y="642"/>
                    </a:cubicBezTo>
                    <a:cubicBezTo>
                      <a:pt x="256" y="640"/>
                      <a:pt x="251" y="630"/>
                      <a:pt x="249" y="620"/>
                    </a:cubicBezTo>
                    <a:cubicBezTo>
                      <a:pt x="250" y="598"/>
                      <a:pt x="275" y="605"/>
                      <a:pt x="287" y="596"/>
                    </a:cubicBezTo>
                    <a:cubicBezTo>
                      <a:pt x="295" y="590"/>
                      <a:pt x="301" y="584"/>
                      <a:pt x="300" y="574"/>
                    </a:cubicBezTo>
                    <a:cubicBezTo>
                      <a:pt x="297" y="566"/>
                      <a:pt x="287" y="561"/>
                      <a:pt x="289" y="553"/>
                    </a:cubicBezTo>
                    <a:cubicBezTo>
                      <a:pt x="291" y="549"/>
                      <a:pt x="295" y="545"/>
                      <a:pt x="299" y="546"/>
                    </a:cubicBezTo>
                    <a:cubicBezTo>
                      <a:pt x="302" y="547"/>
                      <a:pt x="304" y="550"/>
                      <a:pt x="304" y="554"/>
                    </a:cubicBezTo>
                    <a:cubicBezTo>
                      <a:pt x="305" y="557"/>
                      <a:pt x="309" y="564"/>
                      <a:pt x="314" y="562"/>
                    </a:cubicBezTo>
                    <a:cubicBezTo>
                      <a:pt x="319" y="560"/>
                      <a:pt x="323" y="555"/>
                      <a:pt x="325" y="550"/>
                    </a:cubicBezTo>
                    <a:cubicBezTo>
                      <a:pt x="325" y="543"/>
                      <a:pt x="324" y="537"/>
                      <a:pt x="321" y="531"/>
                    </a:cubicBezTo>
                    <a:cubicBezTo>
                      <a:pt x="315" y="521"/>
                      <a:pt x="305" y="521"/>
                      <a:pt x="295" y="521"/>
                    </a:cubicBezTo>
                    <a:cubicBezTo>
                      <a:pt x="286" y="518"/>
                      <a:pt x="289" y="508"/>
                      <a:pt x="281" y="504"/>
                    </a:cubicBezTo>
                    <a:cubicBezTo>
                      <a:pt x="274" y="501"/>
                      <a:pt x="264" y="503"/>
                      <a:pt x="258" y="506"/>
                    </a:cubicBezTo>
                    <a:cubicBezTo>
                      <a:pt x="253" y="509"/>
                      <a:pt x="250" y="515"/>
                      <a:pt x="249" y="520"/>
                    </a:cubicBezTo>
                    <a:cubicBezTo>
                      <a:pt x="246" y="529"/>
                      <a:pt x="256" y="524"/>
                      <a:pt x="260" y="525"/>
                    </a:cubicBezTo>
                    <a:cubicBezTo>
                      <a:pt x="271" y="531"/>
                      <a:pt x="277" y="544"/>
                      <a:pt x="275" y="555"/>
                    </a:cubicBezTo>
                    <a:cubicBezTo>
                      <a:pt x="273" y="562"/>
                      <a:pt x="265" y="567"/>
                      <a:pt x="259" y="571"/>
                    </a:cubicBezTo>
                    <a:cubicBezTo>
                      <a:pt x="245" y="575"/>
                      <a:pt x="230" y="572"/>
                      <a:pt x="222" y="561"/>
                    </a:cubicBezTo>
                    <a:cubicBezTo>
                      <a:pt x="209" y="546"/>
                      <a:pt x="206" y="524"/>
                      <a:pt x="212" y="506"/>
                    </a:cubicBezTo>
                    <a:cubicBezTo>
                      <a:pt x="215" y="489"/>
                      <a:pt x="230" y="475"/>
                      <a:pt x="245" y="469"/>
                    </a:cubicBezTo>
                    <a:cubicBezTo>
                      <a:pt x="260" y="466"/>
                      <a:pt x="275" y="461"/>
                      <a:pt x="291" y="463"/>
                    </a:cubicBezTo>
                    <a:cubicBezTo>
                      <a:pt x="297" y="463"/>
                      <a:pt x="303" y="467"/>
                      <a:pt x="309" y="467"/>
                    </a:cubicBezTo>
                    <a:cubicBezTo>
                      <a:pt x="316" y="478"/>
                      <a:pt x="326" y="489"/>
                      <a:pt x="339" y="493"/>
                    </a:cubicBezTo>
                    <a:cubicBezTo>
                      <a:pt x="358" y="497"/>
                      <a:pt x="377" y="498"/>
                      <a:pt x="395" y="492"/>
                    </a:cubicBezTo>
                    <a:cubicBezTo>
                      <a:pt x="416" y="486"/>
                      <a:pt x="440" y="489"/>
                      <a:pt x="459" y="498"/>
                    </a:cubicBezTo>
                    <a:cubicBezTo>
                      <a:pt x="479" y="510"/>
                      <a:pt x="488" y="532"/>
                      <a:pt x="491" y="554"/>
                    </a:cubicBezTo>
                    <a:cubicBezTo>
                      <a:pt x="501" y="561"/>
                      <a:pt x="505" y="573"/>
                      <a:pt x="508" y="585"/>
                    </a:cubicBezTo>
                    <a:cubicBezTo>
                      <a:pt x="513" y="608"/>
                      <a:pt x="501" y="628"/>
                      <a:pt x="483" y="644"/>
                    </a:cubicBezTo>
                    <a:cubicBezTo>
                      <a:pt x="464" y="657"/>
                      <a:pt x="448" y="672"/>
                      <a:pt x="440" y="693"/>
                    </a:cubicBezTo>
                    <a:cubicBezTo>
                      <a:pt x="438" y="701"/>
                      <a:pt x="441" y="710"/>
                      <a:pt x="442" y="717"/>
                    </a:cubicBezTo>
                    <a:cubicBezTo>
                      <a:pt x="442" y="718"/>
                      <a:pt x="440" y="720"/>
                      <a:pt x="438" y="720"/>
                    </a:cubicBezTo>
                    <a:cubicBezTo>
                      <a:pt x="422" y="715"/>
                      <a:pt x="405" y="717"/>
                      <a:pt x="391" y="707"/>
                    </a:cubicBezTo>
                    <a:cubicBezTo>
                      <a:pt x="389" y="705"/>
                      <a:pt x="390" y="702"/>
                      <a:pt x="387" y="703"/>
                    </a:cubicBezTo>
                    <a:cubicBezTo>
                      <a:pt x="370" y="688"/>
                      <a:pt x="359" y="668"/>
                      <a:pt x="365" y="645"/>
                    </a:cubicBezTo>
                    <a:cubicBezTo>
                      <a:pt x="368" y="636"/>
                      <a:pt x="356" y="630"/>
                      <a:pt x="356" y="621"/>
                    </a:cubicBezTo>
                    <a:cubicBezTo>
                      <a:pt x="352" y="607"/>
                      <a:pt x="355" y="591"/>
                      <a:pt x="365" y="580"/>
                    </a:cubicBezTo>
                    <a:cubicBezTo>
                      <a:pt x="375" y="568"/>
                      <a:pt x="388" y="555"/>
                      <a:pt x="405" y="555"/>
                    </a:cubicBezTo>
                    <a:cubicBezTo>
                      <a:pt x="415" y="556"/>
                      <a:pt x="427" y="558"/>
                      <a:pt x="431" y="570"/>
                    </a:cubicBezTo>
                    <a:cubicBezTo>
                      <a:pt x="431" y="574"/>
                      <a:pt x="432" y="581"/>
                      <a:pt x="428" y="583"/>
                    </a:cubicBezTo>
                    <a:cubicBezTo>
                      <a:pt x="429" y="594"/>
                      <a:pt x="418" y="584"/>
                      <a:pt x="414" y="590"/>
                    </a:cubicBezTo>
                    <a:cubicBezTo>
                      <a:pt x="406" y="594"/>
                      <a:pt x="401" y="602"/>
                      <a:pt x="402" y="611"/>
                    </a:cubicBezTo>
                    <a:cubicBezTo>
                      <a:pt x="402" y="619"/>
                      <a:pt x="407" y="626"/>
                      <a:pt x="413" y="631"/>
                    </a:cubicBezTo>
                    <a:cubicBezTo>
                      <a:pt x="423" y="639"/>
                      <a:pt x="437" y="634"/>
                      <a:pt x="447" y="632"/>
                    </a:cubicBezTo>
                    <a:cubicBezTo>
                      <a:pt x="453" y="629"/>
                      <a:pt x="458" y="623"/>
                      <a:pt x="459" y="617"/>
                    </a:cubicBezTo>
                    <a:cubicBezTo>
                      <a:pt x="466" y="603"/>
                      <a:pt x="452" y="589"/>
                      <a:pt x="461" y="576"/>
                    </a:cubicBezTo>
                    <a:cubicBezTo>
                      <a:pt x="463" y="563"/>
                      <a:pt x="461" y="550"/>
                      <a:pt x="456" y="539"/>
                    </a:cubicBezTo>
                    <a:cubicBezTo>
                      <a:pt x="452" y="531"/>
                      <a:pt x="443" y="528"/>
                      <a:pt x="439" y="522"/>
                    </a:cubicBezTo>
                    <a:cubicBezTo>
                      <a:pt x="431" y="517"/>
                      <a:pt x="423" y="518"/>
                      <a:pt x="414" y="517"/>
                    </a:cubicBezTo>
                    <a:cubicBezTo>
                      <a:pt x="386" y="518"/>
                      <a:pt x="360" y="534"/>
                      <a:pt x="350" y="559"/>
                    </a:cubicBezTo>
                    <a:cubicBezTo>
                      <a:pt x="340" y="567"/>
                      <a:pt x="332" y="579"/>
                      <a:pt x="327" y="590"/>
                    </a:cubicBezTo>
                    <a:cubicBezTo>
                      <a:pt x="326" y="602"/>
                      <a:pt x="327" y="614"/>
                      <a:pt x="331" y="625"/>
                    </a:cubicBezTo>
                    <a:cubicBezTo>
                      <a:pt x="332" y="630"/>
                      <a:pt x="339" y="632"/>
                      <a:pt x="338" y="637"/>
                    </a:cubicBezTo>
                    <a:cubicBezTo>
                      <a:pt x="333" y="651"/>
                      <a:pt x="332" y="668"/>
                      <a:pt x="336" y="682"/>
                    </a:cubicBezTo>
                    <a:cubicBezTo>
                      <a:pt x="340" y="699"/>
                      <a:pt x="350" y="711"/>
                      <a:pt x="361" y="723"/>
                    </a:cubicBezTo>
                    <a:cubicBezTo>
                      <a:pt x="395" y="744"/>
                      <a:pt x="448" y="755"/>
                      <a:pt x="482" y="728"/>
                    </a:cubicBezTo>
                    <a:cubicBezTo>
                      <a:pt x="483" y="725"/>
                      <a:pt x="479" y="723"/>
                      <a:pt x="478" y="721"/>
                    </a:cubicBezTo>
                    <a:cubicBezTo>
                      <a:pt x="469" y="712"/>
                      <a:pt x="469" y="698"/>
                      <a:pt x="474" y="687"/>
                    </a:cubicBezTo>
                    <a:cubicBezTo>
                      <a:pt x="488" y="661"/>
                      <a:pt x="518" y="656"/>
                      <a:pt x="536" y="634"/>
                    </a:cubicBezTo>
                    <a:cubicBezTo>
                      <a:pt x="548" y="618"/>
                      <a:pt x="543" y="594"/>
                      <a:pt x="539" y="576"/>
                    </a:cubicBezTo>
                    <a:cubicBezTo>
                      <a:pt x="538" y="573"/>
                      <a:pt x="534" y="570"/>
                      <a:pt x="535" y="566"/>
                    </a:cubicBezTo>
                    <a:cubicBezTo>
                      <a:pt x="530" y="555"/>
                      <a:pt x="524" y="544"/>
                      <a:pt x="515" y="535"/>
                    </a:cubicBezTo>
                    <a:cubicBezTo>
                      <a:pt x="512" y="519"/>
                      <a:pt x="512" y="519"/>
                      <a:pt x="512" y="519"/>
                    </a:cubicBezTo>
                    <a:cubicBezTo>
                      <a:pt x="514" y="497"/>
                      <a:pt x="497" y="480"/>
                      <a:pt x="482" y="466"/>
                    </a:cubicBezTo>
                    <a:cubicBezTo>
                      <a:pt x="480" y="463"/>
                      <a:pt x="475" y="465"/>
                      <a:pt x="472" y="462"/>
                    </a:cubicBezTo>
                    <a:cubicBezTo>
                      <a:pt x="471" y="456"/>
                      <a:pt x="478" y="454"/>
                      <a:pt x="481" y="452"/>
                    </a:cubicBezTo>
                    <a:cubicBezTo>
                      <a:pt x="504" y="436"/>
                      <a:pt x="507" y="408"/>
                      <a:pt x="511" y="383"/>
                    </a:cubicBezTo>
                    <a:cubicBezTo>
                      <a:pt x="511" y="362"/>
                      <a:pt x="504" y="345"/>
                      <a:pt x="489" y="331"/>
                    </a:cubicBezTo>
                    <a:cubicBezTo>
                      <a:pt x="484" y="324"/>
                      <a:pt x="468" y="324"/>
                      <a:pt x="470" y="312"/>
                    </a:cubicBezTo>
                    <a:cubicBezTo>
                      <a:pt x="484" y="306"/>
                      <a:pt x="496" y="296"/>
                      <a:pt x="506" y="284"/>
                    </a:cubicBezTo>
                    <a:cubicBezTo>
                      <a:pt x="518" y="269"/>
                      <a:pt x="521" y="249"/>
                      <a:pt x="514" y="231"/>
                    </a:cubicBezTo>
                    <a:cubicBezTo>
                      <a:pt x="512" y="222"/>
                      <a:pt x="521" y="219"/>
                      <a:pt x="526" y="214"/>
                    </a:cubicBezTo>
                    <a:cubicBezTo>
                      <a:pt x="535" y="203"/>
                      <a:pt x="542" y="188"/>
                      <a:pt x="542" y="173"/>
                    </a:cubicBezTo>
                    <a:cubicBezTo>
                      <a:pt x="545" y="165"/>
                      <a:pt x="539" y="158"/>
                      <a:pt x="539" y="149"/>
                    </a:cubicBezTo>
                    <a:cubicBezTo>
                      <a:pt x="535" y="141"/>
                      <a:pt x="531" y="133"/>
                      <a:pt x="524" y="127"/>
                    </a:cubicBezTo>
                    <a:cubicBezTo>
                      <a:pt x="512" y="105"/>
                      <a:pt x="481" y="106"/>
                      <a:pt x="474" y="79"/>
                    </a:cubicBezTo>
                    <a:cubicBezTo>
                      <a:pt x="470" y="68"/>
                      <a:pt x="473" y="55"/>
                      <a:pt x="482" y="47"/>
                    </a:cubicBezTo>
                    <a:cubicBezTo>
                      <a:pt x="484" y="45"/>
                      <a:pt x="489" y="46"/>
                      <a:pt x="488" y="42"/>
                    </a:cubicBezTo>
                    <a:cubicBezTo>
                      <a:pt x="482" y="36"/>
                      <a:pt x="475" y="32"/>
                      <a:pt x="468" y="28"/>
                    </a:cubicBezTo>
                    <a:cubicBezTo>
                      <a:pt x="452" y="23"/>
                      <a:pt x="436" y="19"/>
                      <a:pt x="419" y="19"/>
                    </a:cubicBezTo>
                    <a:cubicBezTo>
                      <a:pt x="409" y="20"/>
                      <a:pt x="398" y="23"/>
                      <a:pt x="388" y="26"/>
                    </a:cubicBezTo>
                    <a:cubicBezTo>
                      <a:pt x="361" y="36"/>
                      <a:pt x="339" y="63"/>
                      <a:pt x="337" y="92"/>
                    </a:cubicBezTo>
                    <a:cubicBezTo>
                      <a:pt x="336" y="114"/>
                      <a:pt x="336" y="114"/>
                      <a:pt x="336" y="114"/>
                    </a:cubicBezTo>
                    <a:cubicBezTo>
                      <a:pt x="330" y="121"/>
                      <a:pt x="327" y="130"/>
                      <a:pt x="324" y="139"/>
                    </a:cubicBezTo>
                    <a:cubicBezTo>
                      <a:pt x="319" y="154"/>
                      <a:pt x="328" y="169"/>
                      <a:pt x="337" y="180"/>
                    </a:cubicBezTo>
                    <a:cubicBezTo>
                      <a:pt x="339" y="183"/>
                      <a:pt x="344" y="183"/>
                      <a:pt x="345" y="186"/>
                    </a:cubicBezTo>
                    <a:cubicBezTo>
                      <a:pt x="343" y="193"/>
                      <a:pt x="343" y="201"/>
                      <a:pt x="344" y="208"/>
                    </a:cubicBezTo>
                    <a:cubicBezTo>
                      <a:pt x="347" y="227"/>
                      <a:pt x="364" y="245"/>
                      <a:pt x="383" y="252"/>
                    </a:cubicBezTo>
                    <a:cubicBezTo>
                      <a:pt x="405" y="258"/>
                      <a:pt x="427" y="247"/>
                      <a:pt x="442" y="231"/>
                    </a:cubicBezTo>
                    <a:cubicBezTo>
                      <a:pt x="453" y="216"/>
                      <a:pt x="460" y="199"/>
                      <a:pt x="459" y="180"/>
                    </a:cubicBezTo>
                    <a:cubicBezTo>
                      <a:pt x="453" y="163"/>
                      <a:pt x="450" y="139"/>
                      <a:pt x="429" y="133"/>
                    </a:cubicBezTo>
                    <a:cubicBezTo>
                      <a:pt x="417" y="129"/>
                      <a:pt x="404" y="132"/>
                      <a:pt x="395" y="139"/>
                    </a:cubicBezTo>
                    <a:cubicBezTo>
                      <a:pt x="389" y="154"/>
                      <a:pt x="389" y="154"/>
                      <a:pt x="389" y="154"/>
                    </a:cubicBezTo>
                    <a:cubicBezTo>
                      <a:pt x="389" y="159"/>
                      <a:pt x="388" y="167"/>
                      <a:pt x="393" y="171"/>
                    </a:cubicBezTo>
                    <a:cubicBezTo>
                      <a:pt x="403" y="180"/>
                      <a:pt x="411" y="166"/>
                      <a:pt x="420" y="173"/>
                    </a:cubicBezTo>
                    <a:cubicBezTo>
                      <a:pt x="422" y="179"/>
                      <a:pt x="427" y="184"/>
                      <a:pt x="426" y="193"/>
                    </a:cubicBezTo>
                    <a:cubicBezTo>
                      <a:pt x="425" y="203"/>
                      <a:pt x="415" y="213"/>
                      <a:pt x="405" y="217"/>
                    </a:cubicBezTo>
                    <a:cubicBezTo>
                      <a:pt x="396" y="220"/>
                      <a:pt x="388" y="215"/>
                      <a:pt x="380" y="211"/>
                    </a:cubicBezTo>
                    <a:cubicBezTo>
                      <a:pt x="370" y="204"/>
                      <a:pt x="367" y="192"/>
                      <a:pt x="366" y="180"/>
                    </a:cubicBezTo>
                    <a:cubicBezTo>
                      <a:pt x="364" y="173"/>
                      <a:pt x="354" y="168"/>
                      <a:pt x="354" y="159"/>
                    </a:cubicBezTo>
                    <a:cubicBezTo>
                      <a:pt x="349" y="145"/>
                      <a:pt x="352" y="130"/>
                      <a:pt x="363" y="119"/>
                    </a:cubicBezTo>
                    <a:cubicBezTo>
                      <a:pt x="369" y="113"/>
                      <a:pt x="361" y="107"/>
                      <a:pt x="363" y="100"/>
                    </a:cubicBezTo>
                    <a:cubicBezTo>
                      <a:pt x="364" y="77"/>
                      <a:pt x="385" y="62"/>
                      <a:pt x="404" y="53"/>
                    </a:cubicBezTo>
                    <a:cubicBezTo>
                      <a:pt x="415" y="49"/>
                      <a:pt x="432" y="47"/>
                      <a:pt x="443" y="53"/>
                    </a:cubicBezTo>
                    <a:cubicBezTo>
                      <a:pt x="447" y="60"/>
                      <a:pt x="441" y="66"/>
                      <a:pt x="440" y="72"/>
                    </a:cubicBezTo>
                    <a:cubicBezTo>
                      <a:pt x="436" y="97"/>
                      <a:pt x="460" y="115"/>
                      <a:pt x="479" y="127"/>
                    </a:cubicBezTo>
                    <a:cubicBezTo>
                      <a:pt x="489" y="138"/>
                      <a:pt x="500" y="147"/>
                      <a:pt x="503" y="161"/>
                    </a:cubicBezTo>
                    <a:cubicBezTo>
                      <a:pt x="511" y="182"/>
                      <a:pt x="497" y="200"/>
                      <a:pt x="485" y="215"/>
                    </a:cubicBezTo>
                    <a:cubicBezTo>
                      <a:pt x="485" y="226"/>
                      <a:pt x="487" y="238"/>
                      <a:pt x="483" y="249"/>
                    </a:cubicBezTo>
                    <a:cubicBezTo>
                      <a:pt x="480" y="261"/>
                      <a:pt x="470" y="274"/>
                      <a:pt x="458" y="281"/>
                    </a:cubicBezTo>
                    <a:cubicBezTo>
                      <a:pt x="445" y="289"/>
                      <a:pt x="429" y="289"/>
                      <a:pt x="415" y="283"/>
                    </a:cubicBezTo>
                    <a:cubicBezTo>
                      <a:pt x="399" y="277"/>
                      <a:pt x="382" y="272"/>
                      <a:pt x="364" y="272"/>
                    </a:cubicBezTo>
                    <a:cubicBezTo>
                      <a:pt x="344" y="273"/>
                      <a:pt x="326" y="291"/>
                      <a:pt x="318" y="308"/>
                    </a:cubicBezTo>
                    <a:cubicBezTo>
                      <a:pt x="310" y="311"/>
                      <a:pt x="304" y="311"/>
                      <a:pt x="297" y="309"/>
                    </a:cubicBezTo>
                    <a:cubicBezTo>
                      <a:pt x="284" y="311"/>
                      <a:pt x="270" y="310"/>
                      <a:pt x="258" y="307"/>
                    </a:cubicBezTo>
                    <a:cubicBezTo>
                      <a:pt x="244" y="303"/>
                      <a:pt x="234" y="293"/>
                      <a:pt x="226" y="282"/>
                    </a:cubicBezTo>
                    <a:cubicBezTo>
                      <a:pt x="214" y="260"/>
                      <a:pt x="212" y="229"/>
                      <a:pt x="224" y="206"/>
                    </a:cubicBezTo>
                    <a:cubicBezTo>
                      <a:pt x="231" y="201"/>
                      <a:pt x="239" y="196"/>
                      <a:pt x="247" y="196"/>
                    </a:cubicBezTo>
                    <a:cubicBezTo>
                      <a:pt x="256" y="197"/>
                      <a:pt x="264" y="201"/>
                      <a:pt x="266" y="209"/>
                    </a:cubicBezTo>
                    <a:cubicBezTo>
                      <a:pt x="269" y="217"/>
                      <a:pt x="267" y="226"/>
                      <a:pt x="261" y="232"/>
                    </a:cubicBezTo>
                    <a:cubicBezTo>
                      <a:pt x="258" y="236"/>
                      <a:pt x="248" y="237"/>
                      <a:pt x="253" y="245"/>
                    </a:cubicBezTo>
                    <a:cubicBezTo>
                      <a:pt x="254" y="250"/>
                      <a:pt x="258" y="255"/>
                      <a:pt x="263" y="256"/>
                    </a:cubicBezTo>
                    <a:cubicBezTo>
                      <a:pt x="272" y="257"/>
                      <a:pt x="280" y="254"/>
                      <a:pt x="285" y="246"/>
                    </a:cubicBezTo>
                    <a:cubicBezTo>
                      <a:pt x="292" y="244"/>
                      <a:pt x="299" y="249"/>
                      <a:pt x="306" y="249"/>
                    </a:cubicBezTo>
                    <a:cubicBezTo>
                      <a:pt x="315" y="247"/>
                      <a:pt x="323" y="240"/>
                      <a:pt x="329" y="232"/>
                    </a:cubicBezTo>
                    <a:cubicBezTo>
                      <a:pt x="333" y="225"/>
                      <a:pt x="333" y="215"/>
                      <a:pt x="330" y="208"/>
                    </a:cubicBezTo>
                    <a:cubicBezTo>
                      <a:pt x="328" y="200"/>
                      <a:pt x="320" y="193"/>
                      <a:pt x="312" y="193"/>
                    </a:cubicBezTo>
                    <a:cubicBezTo>
                      <a:pt x="308" y="191"/>
                      <a:pt x="302" y="191"/>
                      <a:pt x="299" y="196"/>
                    </a:cubicBezTo>
                    <a:cubicBezTo>
                      <a:pt x="293" y="204"/>
                      <a:pt x="304" y="208"/>
                      <a:pt x="304" y="216"/>
                    </a:cubicBezTo>
                    <a:cubicBezTo>
                      <a:pt x="303" y="220"/>
                      <a:pt x="298" y="220"/>
                      <a:pt x="295" y="220"/>
                    </a:cubicBezTo>
                    <a:cubicBezTo>
                      <a:pt x="290" y="218"/>
                      <a:pt x="288" y="214"/>
                      <a:pt x="287" y="210"/>
                    </a:cubicBezTo>
                    <a:cubicBezTo>
                      <a:pt x="284" y="201"/>
                      <a:pt x="291" y="195"/>
                      <a:pt x="292" y="186"/>
                    </a:cubicBezTo>
                    <a:cubicBezTo>
                      <a:pt x="286" y="170"/>
                      <a:pt x="268" y="166"/>
                      <a:pt x="254" y="163"/>
                    </a:cubicBezTo>
                    <a:cubicBezTo>
                      <a:pt x="248" y="160"/>
                      <a:pt x="246" y="153"/>
                      <a:pt x="244" y="146"/>
                    </a:cubicBezTo>
                    <a:cubicBezTo>
                      <a:pt x="244" y="137"/>
                      <a:pt x="251" y="130"/>
                      <a:pt x="258" y="127"/>
                    </a:cubicBezTo>
                    <a:cubicBezTo>
                      <a:pt x="266" y="120"/>
                      <a:pt x="277" y="132"/>
                      <a:pt x="283" y="120"/>
                    </a:cubicBezTo>
                    <a:cubicBezTo>
                      <a:pt x="284" y="115"/>
                      <a:pt x="284" y="109"/>
                      <a:pt x="281" y="105"/>
                    </a:cubicBezTo>
                    <a:cubicBezTo>
                      <a:pt x="272" y="94"/>
                      <a:pt x="256" y="91"/>
                      <a:pt x="243" y="96"/>
                    </a:cubicBezTo>
                    <a:cubicBezTo>
                      <a:pt x="236" y="99"/>
                      <a:pt x="234" y="106"/>
                      <a:pt x="230" y="112"/>
                    </a:cubicBezTo>
                    <a:cubicBezTo>
                      <a:pt x="228" y="113"/>
                      <a:pt x="225" y="113"/>
                      <a:pt x="222" y="112"/>
                    </a:cubicBezTo>
                    <a:cubicBezTo>
                      <a:pt x="216" y="107"/>
                      <a:pt x="210" y="110"/>
                      <a:pt x="203" y="113"/>
                    </a:cubicBezTo>
                    <a:cubicBezTo>
                      <a:pt x="193" y="121"/>
                      <a:pt x="186" y="133"/>
                      <a:pt x="188" y="145"/>
                    </a:cubicBezTo>
                    <a:cubicBezTo>
                      <a:pt x="190" y="151"/>
                      <a:pt x="195" y="155"/>
                      <a:pt x="201" y="156"/>
                    </a:cubicBezTo>
                    <a:cubicBezTo>
                      <a:pt x="205" y="157"/>
                      <a:pt x="211" y="156"/>
                      <a:pt x="214" y="152"/>
                    </a:cubicBezTo>
                    <a:cubicBezTo>
                      <a:pt x="220" y="147"/>
                      <a:pt x="211" y="141"/>
                      <a:pt x="216" y="136"/>
                    </a:cubicBezTo>
                    <a:cubicBezTo>
                      <a:pt x="218" y="134"/>
                      <a:pt x="222" y="136"/>
                      <a:pt x="223" y="139"/>
                    </a:cubicBezTo>
                    <a:cubicBezTo>
                      <a:pt x="225" y="143"/>
                      <a:pt x="226" y="147"/>
                      <a:pt x="224" y="151"/>
                    </a:cubicBezTo>
                    <a:cubicBezTo>
                      <a:pt x="224" y="160"/>
                      <a:pt x="216" y="163"/>
                      <a:pt x="209" y="166"/>
                    </a:cubicBezTo>
                    <a:cubicBezTo>
                      <a:pt x="205" y="166"/>
                      <a:pt x="200" y="167"/>
                      <a:pt x="195" y="164"/>
                    </a:cubicBezTo>
                    <a:cubicBezTo>
                      <a:pt x="189" y="166"/>
                      <a:pt x="186" y="170"/>
                      <a:pt x="181" y="173"/>
                    </a:cubicBezTo>
                    <a:cubicBezTo>
                      <a:pt x="172" y="179"/>
                      <a:pt x="182" y="185"/>
                      <a:pt x="181" y="191"/>
                    </a:cubicBezTo>
                    <a:cubicBezTo>
                      <a:pt x="181" y="201"/>
                      <a:pt x="176" y="211"/>
                      <a:pt x="167" y="216"/>
                    </a:cubicBezTo>
                    <a:cubicBezTo>
                      <a:pt x="162" y="218"/>
                      <a:pt x="156" y="217"/>
                      <a:pt x="152" y="213"/>
                    </a:cubicBezTo>
                    <a:cubicBezTo>
                      <a:pt x="151" y="210"/>
                      <a:pt x="148" y="206"/>
                      <a:pt x="152" y="203"/>
                    </a:cubicBezTo>
                    <a:cubicBezTo>
                      <a:pt x="156" y="200"/>
                      <a:pt x="160" y="202"/>
                      <a:pt x="164" y="204"/>
                    </a:cubicBezTo>
                    <a:cubicBezTo>
                      <a:pt x="166" y="204"/>
                      <a:pt x="168" y="200"/>
                      <a:pt x="170" y="197"/>
                    </a:cubicBezTo>
                    <a:cubicBezTo>
                      <a:pt x="172" y="191"/>
                      <a:pt x="171" y="185"/>
                      <a:pt x="166" y="180"/>
                    </a:cubicBezTo>
                    <a:cubicBezTo>
                      <a:pt x="160" y="176"/>
                      <a:pt x="153" y="179"/>
                      <a:pt x="147" y="180"/>
                    </a:cubicBezTo>
                    <a:cubicBezTo>
                      <a:pt x="138" y="184"/>
                      <a:pt x="130" y="189"/>
                      <a:pt x="128" y="199"/>
                    </a:cubicBezTo>
                    <a:cubicBezTo>
                      <a:pt x="125" y="208"/>
                      <a:pt x="128" y="218"/>
                      <a:pt x="133" y="225"/>
                    </a:cubicBezTo>
                    <a:cubicBezTo>
                      <a:pt x="131" y="228"/>
                      <a:pt x="132" y="233"/>
                      <a:pt x="127" y="235"/>
                    </a:cubicBezTo>
                    <a:cubicBezTo>
                      <a:pt x="123" y="246"/>
                      <a:pt x="125" y="258"/>
                      <a:pt x="132" y="267"/>
                    </a:cubicBezTo>
                    <a:cubicBezTo>
                      <a:pt x="138" y="271"/>
                      <a:pt x="147" y="272"/>
                      <a:pt x="154" y="268"/>
                    </a:cubicBezTo>
                    <a:cubicBezTo>
                      <a:pt x="154" y="258"/>
                      <a:pt x="153" y="244"/>
                      <a:pt x="164" y="238"/>
                    </a:cubicBezTo>
                    <a:cubicBezTo>
                      <a:pt x="170" y="235"/>
                      <a:pt x="175" y="234"/>
                      <a:pt x="181" y="236"/>
                    </a:cubicBezTo>
                    <a:cubicBezTo>
                      <a:pt x="191" y="239"/>
                      <a:pt x="192" y="250"/>
                      <a:pt x="195" y="258"/>
                    </a:cubicBezTo>
                    <a:cubicBezTo>
                      <a:pt x="197" y="273"/>
                      <a:pt x="189" y="289"/>
                      <a:pt x="198" y="302"/>
                    </a:cubicBezTo>
                    <a:cubicBezTo>
                      <a:pt x="211" y="303"/>
                      <a:pt x="221" y="315"/>
                      <a:pt x="224" y="326"/>
                    </a:cubicBezTo>
                    <a:cubicBezTo>
                      <a:pt x="222" y="336"/>
                      <a:pt x="223" y="348"/>
                      <a:pt x="213" y="353"/>
                    </a:cubicBezTo>
                    <a:cubicBezTo>
                      <a:pt x="207" y="353"/>
                      <a:pt x="201" y="356"/>
                      <a:pt x="196" y="352"/>
                    </a:cubicBezTo>
                    <a:cubicBezTo>
                      <a:pt x="192" y="350"/>
                      <a:pt x="188" y="346"/>
                      <a:pt x="188" y="341"/>
                    </a:cubicBezTo>
                    <a:cubicBezTo>
                      <a:pt x="189" y="339"/>
                      <a:pt x="191" y="337"/>
                      <a:pt x="193" y="337"/>
                    </a:cubicBezTo>
                    <a:cubicBezTo>
                      <a:pt x="197" y="336"/>
                      <a:pt x="198" y="339"/>
                      <a:pt x="200" y="342"/>
                    </a:cubicBezTo>
                    <a:cubicBezTo>
                      <a:pt x="203" y="344"/>
                      <a:pt x="207" y="344"/>
                      <a:pt x="209" y="342"/>
                    </a:cubicBezTo>
                    <a:cubicBezTo>
                      <a:pt x="214" y="337"/>
                      <a:pt x="213" y="328"/>
                      <a:pt x="211" y="322"/>
                    </a:cubicBezTo>
                    <a:cubicBezTo>
                      <a:pt x="207" y="313"/>
                      <a:pt x="198" y="309"/>
                      <a:pt x="187" y="310"/>
                    </a:cubicBezTo>
                    <a:cubicBezTo>
                      <a:pt x="177" y="312"/>
                      <a:pt x="169" y="321"/>
                      <a:pt x="161" y="326"/>
                    </a:cubicBezTo>
                    <a:cubicBezTo>
                      <a:pt x="159" y="334"/>
                      <a:pt x="158" y="346"/>
                      <a:pt x="147" y="348"/>
                    </a:cubicBezTo>
                    <a:cubicBezTo>
                      <a:pt x="142" y="349"/>
                      <a:pt x="136" y="350"/>
                      <a:pt x="131" y="347"/>
                    </a:cubicBezTo>
                    <a:cubicBezTo>
                      <a:pt x="128" y="344"/>
                      <a:pt x="125" y="342"/>
                      <a:pt x="126" y="337"/>
                    </a:cubicBezTo>
                    <a:cubicBezTo>
                      <a:pt x="126" y="334"/>
                      <a:pt x="130" y="331"/>
                      <a:pt x="133" y="332"/>
                    </a:cubicBezTo>
                    <a:cubicBezTo>
                      <a:pt x="137" y="332"/>
                      <a:pt x="138" y="337"/>
                      <a:pt x="141" y="341"/>
                    </a:cubicBezTo>
                    <a:cubicBezTo>
                      <a:pt x="143" y="342"/>
                      <a:pt x="146" y="341"/>
                      <a:pt x="148" y="339"/>
                    </a:cubicBezTo>
                    <a:cubicBezTo>
                      <a:pt x="152" y="333"/>
                      <a:pt x="153" y="326"/>
                      <a:pt x="150" y="319"/>
                    </a:cubicBezTo>
                    <a:cubicBezTo>
                      <a:pt x="146" y="315"/>
                      <a:pt x="141" y="311"/>
                      <a:pt x="135" y="311"/>
                    </a:cubicBezTo>
                    <a:cubicBezTo>
                      <a:pt x="127" y="311"/>
                      <a:pt x="116" y="310"/>
                      <a:pt x="111" y="319"/>
                    </a:cubicBezTo>
                    <a:cubicBezTo>
                      <a:pt x="109" y="322"/>
                      <a:pt x="111" y="327"/>
                      <a:pt x="107" y="328"/>
                    </a:cubicBezTo>
                    <a:cubicBezTo>
                      <a:pt x="100" y="323"/>
                      <a:pt x="91" y="323"/>
                      <a:pt x="83" y="324"/>
                    </a:cubicBezTo>
                    <a:cubicBezTo>
                      <a:pt x="76" y="328"/>
                      <a:pt x="66" y="328"/>
                      <a:pt x="62" y="337"/>
                    </a:cubicBezTo>
                    <a:cubicBezTo>
                      <a:pt x="70" y="340"/>
                      <a:pt x="77" y="347"/>
                      <a:pt x="80" y="354"/>
                    </a:cubicBezTo>
                    <a:cubicBezTo>
                      <a:pt x="84" y="366"/>
                      <a:pt x="98" y="368"/>
                      <a:pt x="110" y="368"/>
                    </a:cubicBezTo>
                    <a:cubicBezTo>
                      <a:pt x="115" y="368"/>
                      <a:pt x="118" y="363"/>
                      <a:pt x="124" y="364"/>
                    </a:cubicBezTo>
                    <a:cubicBezTo>
                      <a:pt x="131" y="371"/>
                      <a:pt x="131" y="371"/>
                      <a:pt x="131" y="371"/>
                    </a:cubicBezTo>
                    <a:cubicBezTo>
                      <a:pt x="143" y="374"/>
                      <a:pt x="152" y="369"/>
                      <a:pt x="162" y="362"/>
                    </a:cubicBezTo>
                    <a:cubicBezTo>
                      <a:pt x="170" y="370"/>
                      <a:pt x="178" y="375"/>
                      <a:pt x="185" y="384"/>
                    </a:cubicBezTo>
                    <a:cubicBezTo>
                      <a:pt x="187" y="393"/>
                      <a:pt x="176" y="399"/>
                      <a:pt x="169" y="403"/>
                    </a:cubicBezTo>
                    <a:cubicBezTo>
                      <a:pt x="168" y="405"/>
                      <a:pt x="164" y="410"/>
                      <a:pt x="161" y="408"/>
                    </a:cubicBezTo>
                    <a:cubicBezTo>
                      <a:pt x="156" y="402"/>
                      <a:pt x="149" y="399"/>
                      <a:pt x="142" y="397"/>
                    </a:cubicBezTo>
                    <a:cubicBezTo>
                      <a:pt x="133" y="397"/>
                      <a:pt x="123" y="400"/>
                      <a:pt x="115" y="403"/>
                    </a:cubicBezTo>
                    <a:cubicBezTo>
                      <a:pt x="108" y="399"/>
                      <a:pt x="101" y="400"/>
                      <a:pt x="94" y="404"/>
                    </a:cubicBezTo>
                    <a:cubicBezTo>
                      <a:pt x="82" y="413"/>
                      <a:pt x="82" y="430"/>
                      <a:pt x="67" y="437"/>
                    </a:cubicBezTo>
                    <a:close/>
                    <a:moveTo>
                      <a:pt x="114" y="480"/>
                    </a:moveTo>
                    <a:cubicBezTo>
                      <a:pt x="114" y="483"/>
                      <a:pt x="117" y="486"/>
                      <a:pt x="114" y="488"/>
                    </a:cubicBezTo>
                    <a:cubicBezTo>
                      <a:pt x="113" y="489"/>
                      <a:pt x="112" y="494"/>
                      <a:pt x="116" y="494"/>
                    </a:cubicBezTo>
                    <a:cubicBezTo>
                      <a:pt x="122" y="493"/>
                      <a:pt x="128" y="492"/>
                      <a:pt x="133" y="489"/>
                    </a:cubicBezTo>
                    <a:cubicBezTo>
                      <a:pt x="144" y="489"/>
                      <a:pt x="156" y="494"/>
                      <a:pt x="161" y="504"/>
                    </a:cubicBezTo>
                    <a:cubicBezTo>
                      <a:pt x="163" y="509"/>
                      <a:pt x="157" y="516"/>
                      <a:pt x="164" y="518"/>
                    </a:cubicBezTo>
                    <a:cubicBezTo>
                      <a:pt x="174" y="507"/>
                      <a:pt x="162" y="493"/>
                      <a:pt x="164" y="479"/>
                    </a:cubicBezTo>
                    <a:cubicBezTo>
                      <a:pt x="163" y="474"/>
                      <a:pt x="171" y="466"/>
                      <a:pt x="161" y="465"/>
                    </a:cubicBezTo>
                    <a:cubicBezTo>
                      <a:pt x="157" y="464"/>
                      <a:pt x="156" y="468"/>
                      <a:pt x="154" y="470"/>
                    </a:cubicBezTo>
                    <a:cubicBezTo>
                      <a:pt x="145" y="480"/>
                      <a:pt x="131" y="475"/>
                      <a:pt x="119" y="474"/>
                    </a:cubicBezTo>
                    <a:cubicBezTo>
                      <a:pt x="116" y="474"/>
                      <a:pt x="116" y="478"/>
                      <a:pt x="114" y="480"/>
                    </a:cubicBezTo>
                    <a:close/>
                    <a:moveTo>
                      <a:pt x="136" y="295"/>
                    </a:moveTo>
                    <a:cubicBezTo>
                      <a:pt x="134" y="295"/>
                      <a:pt x="134" y="297"/>
                      <a:pt x="133" y="299"/>
                    </a:cubicBezTo>
                    <a:cubicBezTo>
                      <a:pt x="147" y="304"/>
                      <a:pt x="147" y="304"/>
                      <a:pt x="147" y="304"/>
                    </a:cubicBezTo>
                    <a:cubicBezTo>
                      <a:pt x="152" y="307"/>
                      <a:pt x="156" y="312"/>
                      <a:pt x="160" y="316"/>
                    </a:cubicBezTo>
                    <a:cubicBezTo>
                      <a:pt x="169" y="310"/>
                      <a:pt x="177" y="302"/>
                      <a:pt x="188" y="301"/>
                    </a:cubicBezTo>
                    <a:cubicBezTo>
                      <a:pt x="190" y="297"/>
                      <a:pt x="187" y="293"/>
                      <a:pt x="186" y="290"/>
                    </a:cubicBezTo>
                    <a:cubicBezTo>
                      <a:pt x="185" y="275"/>
                      <a:pt x="193" y="257"/>
                      <a:pt x="181" y="244"/>
                    </a:cubicBezTo>
                    <a:cubicBezTo>
                      <a:pt x="177" y="242"/>
                      <a:pt x="175" y="242"/>
                      <a:pt x="171" y="243"/>
                    </a:cubicBezTo>
                    <a:cubicBezTo>
                      <a:pt x="162" y="248"/>
                      <a:pt x="163" y="260"/>
                      <a:pt x="164" y="269"/>
                    </a:cubicBezTo>
                    <a:cubicBezTo>
                      <a:pt x="162" y="273"/>
                      <a:pt x="162" y="273"/>
                      <a:pt x="162" y="273"/>
                    </a:cubicBezTo>
                    <a:cubicBezTo>
                      <a:pt x="156" y="280"/>
                      <a:pt x="147" y="280"/>
                      <a:pt x="137" y="279"/>
                    </a:cubicBezTo>
                    <a:cubicBezTo>
                      <a:pt x="137" y="280"/>
                      <a:pt x="137" y="280"/>
                      <a:pt x="137" y="280"/>
                    </a:cubicBezTo>
                    <a:cubicBezTo>
                      <a:pt x="143" y="282"/>
                      <a:pt x="150" y="286"/>
                      <a:pt x="157" y="285"/>
                    </a:cubicBezTo>
                    <a:cubicBezTo>
                      <a:pt x="161" y="285"/>
                      <a:pt x="164" y="282"/>
                      <a:pt x="166" y="278"/>
                    </a:cubicBezTo>
                    <a:cubicBezTo>
                      <a:pt x="168" y="273"/>
                      <a:pt x="170" y="266"/>
                      <a:pt x="170" y="260"/>
                    </a:cubicBezTo>
                    <a:cubicBezTo>
                      <a:pt x="171" y="256"/>
                      <a:pt x="169" y="249"/>
                      <a:pt x="176" y="250"/>
                    </a:cubicBezTo>
                    <a:cubicBezTo>
                      <a:pt x="182" y="258"/>
                      <a:pt x="182" y="270"/>
                      <a:pt x="179" y="281"/>
                    </a:cubicBezTo>
                    <a:cubicBezTo>
                      <a:pt x="177" y="286"/>
                      <a:pt x="182" y="293"/>
                      <a:pt x="176" y="297"/>
                    </a:cubicBezTo>
                    <a:cubicBezTo>
                      <a:pt x="170" y="298"/>
                      <a:pt x="165" y="305"/>
                      <a:pt x="157" y="306"/>
                    </a:cubicBezTo>
                    <a:cubicBezTo>
                      <a:pt x="153" y="298"/>
                      <a:pt x="143" y="297"/>
                      <a:pt x="136" y="295"/>
                    </a:cubicBezTo>
                    <a:close/>
                    <a:moveTo>
                      <a:pt x="236" y="207"/>
                    </a:moveTo>
                    <a:cubicBezTo>
                      <a:pt x="231" y="214"/>
                      <a:pt x="226" y="221"/>
                      <a:pt x="226" y="230"/>
                    </a:cubicBezTo>
                    <a:cubicBezTo>
                      <a:pt x="222" y="247"/>
                      <a:pt x="227" y="265"/>
                      <a:pt x="234" y="281"/>
                    </a:cubicBezTo>
                    <a:cubicBezTo>
                      <a:pt x="249" y="301"/>
                      <a:pt x="276" y="306"/>
                      <a:pt x="299" y="300"/>
                    </a:cubicBezTo>
                    <a:cubicBezTo>
                      <a:pt x="303" y="302"/>
                      <a:pt x="309" y="303"/>
                      <a:pt x="313" y="301"/>
                    </a:cubicBezTo>
                    <a:cubicBezTo>
                      <a:pt x="320" y="287"/>
                      <a:pt x="333" y="275"/>
                      <a:pt x="348" y="268"/>
                    </a:cubicBezTo>
                    <a:cubicBezTo>
                      <a:pt x="363" y="261"/>
                      <a:pt x="383" y="267"/>
                      <a:pt x="399" y="270"/>
                    </a:cubicBezTo>
                    <a:cubicBezTo>
                      <a:pt x="411" y="273"/>
                      <a:pt x="424" y="280"/>
                      <a:pt x="437" y="279"/>
                    </a:cubicBezTo>
                    <a:cubicBezTo>
                      <a:pt x="453" y="280"/>
                      <a:pt x="465" y="265"/>
                      <a:pt x="474" y="254"/>
                    </a:cubicBezTo>
                    <a:cubicBezTo>
                      <a:pt x="475" y="241"/>
                      <a:pt x="483" y="228"/>
                      <a:pt x="475" y="216"/>
                    </a:cubicBezTo>
                    <a:cubicBezTo>
                      <a:pt x="475" y="215"/>
                      <a:pt x="473" y="214"/>
                      <a:pt x="475" y="213"/>
                    </a:cubicBezTo>
                    <a:cubicBezTo>
                      <a:pt x="488" y="205"/>
                      <a:pt x="493" y="190"/>
                      <a:pt x="497" y="177"/>
                    </a:cubicBezTo>
                    <a:cubicBezTo>
                      <a:pt x="498" y="169"/>
                      <a:pt x="496" y="163"/>
                      <a:pt x="493" y="157"/>
                    </a:cubicBezTo>
                    <a:cubicBezTo>
                      <a:pt x="484" y="134"/>
                      <a:pt x="458" y="126"/>
                      <a:pt x="442" y="106"/>
                    </a:cubicBezTo>
                    <a:cubicBezTo>
                      <a:pt x="432" y="93"/>
                      <a:pt x="431" y="76"/>
                      <a:pt x="434" y="59"/>
                    </a:cubicBezTo>
                    <a:cubicBezTo>
                      <a:pt x="427" y="53"/>
                      <a:pt x="419" y="59"/>
                      <a:pt x="411" y="59"/>
                    </a:cubicBezTo>
                    <a:cubicBezTo>
                      <a:pt x="396" y="64"/>
                      <a:pt x="378" y="76"/>
                      <a:pt x="374" y="93"/>
                    </a:cubicBezTo>
                    <a:cubicBezTo>
                      <a:pt x="370" y="100"/>
                      <a:pt x="374" y="109"/>
                      <a:pt x="375" y="117"/>
                    </a:cubicBezTo>
                    <a:cubicBezTo>
                      <a:pt x="366" y="123"/>
                      <a:pt x="363" y="133"/>
                      <a:pt x="359" y="143"/>
                    </a:cubicBezTo>
                    <a:cubicBezTo>
                      <a:pt x="360" y="149"/>
                      <a:pt x="360" y="156"/>
                      <a:pt x="363" y="163"/>
                    </a:cubicBezTo>
                    <a:cubicBezTo>
                      <a:pt x="364" y="168"/>
                      <a:pt x="370" y="168"/>
                      <a:pt x="374" y="170"/>
                    </a:cubicBezTo>
                    <a:cubicBezTo>
                      <a:pt x="378" y="173"/>
                      <a:pt x="375" y="178"/>
                      <a:pt x="375" y="181"/>
                    </a:cubicBezTo>
                    <a:cubicBezTo>
                      <a:pt x="375" y="192"/>
                      <a:pt x="379" y="203"/>
                      <a:pt x="390" y="208"/>
                    </a:cubicBezTo>
                    <a:cubicBezTo>
                      <a:pt x="397" y="208"/>
                      <a:pt x="404" y="208"/>
                      <a:pt x="409" y="202"/>
                    </a:cubicBezTo>
                    <a:cubicBezTo>
                      <a:pt x="412" y="198"/>
                      <a:pt x="415" y="192"/>
                      <a:pt x="414" y="186"/>
                    </a:cubicBezTo>
                    <a:cubicBezTo>
                      <a:pt x="411" y="184"/>
                      <a:pt x="406" y="186"/>
                      <a:pt x="403" y="187"/>
                    </a:cubicBezTo>
                    <a:cubicBezTo>
                      <a:pt x="394" y="185"/>
                      <a:pt x="385" y="179"/>
                      <a:pt x="381" y="171"/>
                    </a:cubicBezTo>
                    <a:cubicBezTo>
                      <a:pt x="375" y="157"/>
                      <a:pt x="383" y="142"/>
                      <a:pt x="393" y="133"/>
                    </a:cubicBezTo>
                    <a:cubicBezTo>
                      <a:pt x="408" y="123"/>
                      <a:pt x="429" y="123"/>
                      <a:pt x="443" y="133"/>
                    </a:cubicBezTo>
                    <a:cubicBezTo>
                      <a:pt x="458" y="145"/>
                      <a:pt x="464" y="164"/>
                      <a:pt x="467" y="182"/>
                    </a:cubicBezTo>
                    <a:cubicBezTo>
                      <a:pt x="467" y="208"/>
                      <a:pt x="456" y="235"/>
                      <a:pt x="432" y="251"/>
                    </a:cubicBezTo>
                    <a:cubicBezTo>
                      <a:pt x="417" y="261"/>
                      <a:pt x="403" y="259"/>
                      <a:pt x="385" y="261"/>
                    </a:cubicBezTo>
                    <a:cubicBezTo>
                      <a:pt x="366" y="257"/>
                      <a:pt x="351" y="242"/>
                      <a:pt x="341" y="227"/>
                    </a:cubicBezTo>
                    <a:cubicBezTo>
                      <a:pt x="336" y="234"/>
                      <a:pt x="334" y="242"/>
                      <a:pt x="327" y="247"/>
                    </a:cubicBezTo>
                    <a:cubicBezTo>
                      <a:pt x="319" y="255"/>
                      <a:pt x="309" y="262"/>
                      <a:pt x="298" y="258"/>
                    </a:cubicBezTo>
                    <a:cubicBezTo>
                      <a:pt x="295" y="257"/>
                      <a:pt x="293" y="255"/>
                      <a:pt x="290" y="257"/>
                    </a:cubicBezTo>
                    <a:cubicBezTo>
                      <a:pt x="285" y="264"/>
                      <a:pt x="276" y="264"/>
                      <a:pt x="270" y="267"/>
                    </a:cubicBezTo>
                    <a:cubicBezTo>
                      <a:pt x="262" y="269"/>
                      <a:pt x="256" y="266"/>
                      <a:pt x="251" y="261"/>
                    </a:cubicBezTo>
                    <a:cubicBezTo>
                      <a:pt x="244" y="254"/>
                      <a:pt x="241" y="242"/>
                      <a:pt x="244" y="231"/>
                    </a:cubicBezTo>
                    <a:cubicBezTo>
                      <a:pt x="244" y="224"/>
                      <a:pt x="253" y="226"/>
                      <a:pt x="256" y="220"/>
                    </a:cubicBezTo>
                    <a:cubicBezTo>
                      <a:pt x="258" y="216"/>
                      <a:pt x="257" y="211"/>
                      <a:pt x="253" y="207"/>
                    </a:cubicBezTo>
                    <a:cubicBezTo>
                      <a:pt x="248" y="204"/>
                      <a:pt x="242" y="205"/>
                      <a:pt x="236" y="207"/>
                    </a:cubicBezTo>
                    <a:close/>
                    <a:moveTo>
                      <a:pt x="226" y="510"/>
                    </a:moveTo>
                    <a:cubicBezTo>
                      <a:pt x="225" y="518"/>
                      <a:pt x="225" y="518"/>
                      <a:pt x="225" y="518"/>
                    </a:cubicBezTo>
                    <a:cubicBezTo>
                      <a:pt x="227" y="534"/>
                      <a:pt x="227" y="553"/>
                      <a:pt x="245" y="558"/>
                    </a:cubicBezTo>
                    <a:cubicBezTo>
                      <a:pt x="250" y="561"/>
                      <a:pt x="254" y="556"/>
                      <a:pt x="257" y="552"/>
                    </a:cubicBezTo>
                    <a:cubicBezTo>
                      <a:pt x="258" y="550"/>
                      <a:pt x="260" y="546"/>
                      <a:pt x="258" y="544"/>
                    </a:cubicBezTo>
                    <a:cubicBezTo>
                      <a:pt x="252" y="540"/>
                      <a:pt x="247" y="538"/>
                      <a:pt x="239" y="538"/>
                    </a:cubicBezTo>
                    <a:cubicBezTo>
                      <a:pt x="233" y="533"/>
                      <a:pt x="230" y="524"/>
                      <a:pt x="231" y="514"/>
                    </a:cubicBezTo>
                    <a:cubicBezTo>
                      <a:pt x="234" y="505"/>
                      <a:pt x="240" y="495"/>
                      <a:pt x="249" y="490"/>
                    </a:cubicBezTo>
                    <a:cubicBezTo>
                      <a:pt x="251" y="489"/>
                      <a:pt x="254" y="490"/>
                      <a:pt x="256" y="488"/>
                    </a:cubicBezTo>
                    <a:cubicBezTo>
                      <a:pt x="265" y="488"/>
                      <a:pt x="271" y="485"/>
                      <a:pt x="279" y="489"/>
                    </a:cubicBezTo>
                    <a:cubicBezTo>
                      <a:pt x="286" y="491"/>
                      <a:pt x="292" y="497"/>
                      <a:pt x="299" y="501"/>
                    </a:cubicBezTo>
                    <a:cubicBezTo>
                      <a:pt x="301" y="503"/>
                      <a:pt x="299" y="507"/>
                      <a:pt x="303" y="508"/>
                    </a:cubicBezTo>
                    <a:cubicBezTo>
                      <a:pt x="312" y="504"/>
                      <a:pt x="320" y="511"/>
                      <a:pt x="329" y="514"/>
                    </a:cubicBezTo>
                    <a:cubicBezTo>
                      <a:pt x="336" y="520"/>
                      <a:pt x="340" y="529"/>
                      <a:pt x="342" y="537"/>
                    </a:cubicBezTo>
                    <a:cubicBezTo>
                      <a:pt x="345" y="538"/>
                      <a:pt x="345" y="538"/>
                      <a:pt x="345" y="538"/>
                    </a:cubicBezTo>
                    <a:cubicBezTo>
                      <a:pt x="350" y="532"/>
                      <a:pt x="354" y="525"/>
                      <a:pt x="361" y="521"/>
                    </a:cubicBezTo>
                    <a:cubicBezTo>
                      <a:pt x="365" y="517"/>
                      <a:pt x="374" y="519"/>
                      <a:pt x="372" y="511"/>
                    </a:cubicBezTo>
                    <a:cubicBezTo>
                      <a:pt x="368" y="508"/>
                      <a:pt x="365" y="514"/>
                      <a:pt x="361" y="514"/>
                    </a:cubicBezTo>
                    <a:cubicBezTo>
                      <a:pt x="329" y="505"/>
                      <a:pt x="329" y="505"/>
                      <a:pt x="329" y="505"/>
                    </a:cubicBezTo>
                    <a:cubicBezTo>
                      <a:pt x="316" y="500"/>
                      <a:pt x="308" y="488"/>
                      <a:pt x="298" y="479"/>
                    </a:cubicBezTo>
                    <a:cubicBezTo>
                      <a:pt x="280" y="473"/>
                      <a:pt x="264" y="480"/>
                      <a:pt x="247" y="484"/>
                    </a:cubicBezTo>
                    <a:cubicBezTo>
                      <a:pt x="237" y="489"/>
                      <a:pt x="231" y="500"/>
                      <a:pt x="226" y="510"/>
                    </a:cubicBezTo>
                    <a:close/>
                    <a:moveTo>
                      <a:pt x="244" y="208"/>
                    </a:moveTo>
                    <a:cubicBezTo>
                      <a:pt x="229" y="221"/>
                      <a:pt x="232" y="239"/>
                      <a:pt x="232" y="256"/>
                    </a:cubicBezTo>
                    <a:cubicBezTo>
                      <a:pt x="237" y="275"/>
                      <a:pt x="253" y="288"/>
                      <a:pt x="270" y="293"/>
                    </a:cubicBezTo>
                    <a:cubicBezTo>
                      <a:pt x="282" y="295"/>
                      <a:pt x="295" y="296"/>
                      <a:pt x="308" y="295"/>
                    </a:cubicBezTo>
                    <a:cubicBezTo>
                      <a:pt x="310" y="292"/>
                      <a:pt x="312" y="292"/>
                      <a:pt x="313" y="289"/>
                    </a:cubicBezTo>
                    <a:cubicBezTo>
                      <a:pt x="322" y="277"/>
                      <a:pt x="334" y="266"/>
                      <a:pt x="348" y="260"/>
                    </a:cubicBezTo>
                    <a:cubicBezTo>
                      <a:pt x="350" y="257"/>
                      <a:pt x="357" y="261"/>
                      <a:pt x="358" y="256"/>
                    </a:cubicBezTo>
                    <a:cubicBezTo>
                      <a:pt x="352" y="252"/>
                      <a:pt x="349" y="246"/>
                      <a:pt x="345" y="240"/>
                    </a:cubicBezTo>
                    <a:cubicBezTo>
                      <a:pt x="342" y="240"/>
                      <a:pt x="342" y="240"/>
                      <a:pt x="342" y="240"/>
                    </a:cubicBezTo>
                    <a:cubicBezTo>
                      <a:pt x="333" y="250"/>
                      <a:pt x="321" y="260"/>
                      <a:pt x="305" y="260"/>
                    </a:cubicBezTo>
                    <a:cubicBezTo>
                      <a:pt x="301" y="261"/>
                      <a:pt x="297" y="259"/>
                      <a:pt x="294" y="261"/>
                    </a:cubicBezTo>
                    <a:cubicBezTo>
                      <a:pt x="290" y="271"/>
                      <a:pt x="278" y="272"/>
                      <a:pt x="268" y="273"/>
                    </a:cubicBezTo>
                    <a:cubicBezTo>
                      <a:pt x="255" y="273"/>
                      <a:pt x="243" y="264"/>
                      <a:pt x="238" y="252"/>
                    </a:cubicBezTo>
                    <a:cubicBezTo>
                      <a:pt x="238" y="228"/>
                      <a:pt x="238" y="228"/>
                      <a:pt x="238" y="228"/>
                    </a:cubicBezTo>
                    <a:cubicBezTo>
                      <a:pt x="238" y="223"/>
                      <a:pt x="244" y="224"/>
                      <a:pt x="246" y="220"/>
                    </a:cubicBezTo>
                    <a:cubicBezTo>
                      <a:pt x="249" y="216"/>
                      <a:pt x="253" y="213"/>
                      <a:pt x="249" y="209"/>
                    </a:cubicBezTo>
                    <a:cubicBezTo>
                      <a:pt x="247" y="207"/>
                      <a:pt x="246" y="208"/>
                      <a:pt x="244" y="208"/>
                    </a:cubicBezTo>
                    <a:close/>
                    <a:moveTo>
                      <a:pt x="254" y="375"/>
                    </a:moveTo>
                    <a:cubicBezTo>
                      <a:pt x="236" y="384"/>
                      <a:pt x="236" y="384"/>
                      <a:pt x="236" y="384"/>
                    </a:cubicBezTo>
                    <a:cubicBezTo>
                      <a:pt x="235" y="386"/>
                      <a:pt x="234" y="387"/>
                      <a:pt x="236" y="389"/>
                    </a:cubicBezTo>
                    <a:cubicBezTo>
                      <a:pt x="249" y="393"/>
                      <a:pt x="262" y="401"/>
                      <a:pt x="267" y="414"/>
                    </a:cubicBezTo>
                    <a:cubicBezTo>
                      <a:pt x="269" y="422"/>
                      <a:pt x="263" y="432"/>
                      <a:pt x="273" y="437"/>
                    </a:cubicBezTo>
                    <a:cubicBezTo>
                      <a:pt x="284" y="436"/>
                      <a:pt x="296" y="431"/>
                      <a:pt x="308" y="434"/>
                    </a:cubicBezTo>
                    <a:cubicBezTo>
                      <a:pt x="313" y="418"/>
                      <a:pt x="323" y="397"/>
                      <a:pt x="343" y="393"/>
                    </a:cubicBezTo>
                    <a:cubicBezTo>
                      <a:pt x="353" y="391"/>
                      <a:pt x="364" y="392"/>
                      <a:pt x="372" y="389"/>
                    </a:cubicBezTo>
                    <a:cubicBezTo>
                      <a:pt x="387" y="389"/>
                      <a:pt x="395" y="403"/>
                      <a:pt x="400" y="414"/>
                    </a:cubicBezTo>
                    <a:cubicBezTo>
                      <a:pt x="402" y="422"/>
                      <a:pt x="402" y="432"/>
                      <a:pt x="395" y="438"/>
                    </a:cubicBezTo>
                    <a:cubicBezTo>
                      <a:pt x="389" y="441"/>
                      <a:pt x="382" y="441"/>
                      <a:pt x="374" y="440"/>
                    </a:cubicBezTo>
                    <a:cubicBezTo>
                      <a:pt x="364" y="436"/>
                      <a:pt x="363" y="419"/>
                      <a:pt x="349" y="423"/>
                    </a:cubicBezTo>
                    <a:cubicBezTo>
                      <a:pt x="344" y="426"/>
                      <a:pt x="339" y="428"/>
                      <a:pt x="336" y="434"/>
                    </a:cubicBezTo>
                    <a:cubicBezTo>
                      <a:pt x="331" y="440"/>
                      <a:pt x="335" y="448"/>
                      <a:pt x="338" y="454"/>
                    </a:cubicBezTo>
                    <a:cubicBezTo>
                      <a:pt x="345" y="465"/>
                      <a:pt x="357" y="472"/>
                      <a:pt x="369" y="475"/>
                    </a:cubicBezTo>
                    <a:cubicBezTo>
                      <a:pt x="385" y="475"/>
                      <a:pt x="400" y="475"/>
                      <a:pt x="412" y="464"/>
                    </a:cubicBezTo>
                    <a:cubicBezTo>
                      <a:pt x="422" y="459"/>
                      <a:pt x="427" y="449"/>
                      <a:pt x="432" y="441"/>
                    </a:cubicBezTo>
                    <a:cubicBezTo>
                      <a:pt x="441" y="441"/>
                      <a:pt x="448" y="434"/>
                      <a:pt x="455" y="431"/>
                    </a:cubicBezTo>
                    <a:cubicBezTo>
                      <a:pt x="473" y="418"/>
                      <a:pt x="475" y="396"/>
                      <a:pt x="472" y="376"/>
                    </a:cubicBezTo>
                    <a:cubicBezTo>
                      <a:pt x="472" y="361"/>
                      <a:pt x="460" y="351"/>
                      <a:pt x="452" y="340"/>
                    </a:cubicBezTo>
                    <a:cubicBezTo>
                      <a:pt x="443" y="333"/>
                      <a:pt x="430" y="332"/>
                      <a:pt x="420" y="327"/>
                    </a:cubicBezTo>
                    <a:cubicBezTo>
                      <a:pt x="412" y="316"/>
                      <a:pt x="412" y="316"/>
                      <a:pt x="412" y="316"/>
                    </a:cubicBezTo>
                    <a:cubicBezTo>
                      <a:pt x="401" y="302"/>
                      <a:pt x="381" y="301"/>
                      <a:pt x="365" y="306"/>
                    </a:cubicBezTo>
                    <a:cubicBezTo>
                      <a:pt x="357" y="310"/>
                      <a:pt x="348" y="315"/>
                      <a:pt x="344" y="324"/>
                    </a:cubicBezTo>
                    <a:cubicBezTo>
                      <a:pt x="343" y="330"/>
                      <a:pt x="345" y="336"/>
                      <a:pt x="347" y="342"/>
                    </a:cubicBezTo>
                    <a:cubicBezTo>
                      <a:pt x="349" y="348"/>
                      <a:pt x="357" y="346"/>
                      <a:pt x="362" y="349"/>
                    </a:cubicBezTo>
                    <a:cubicBezTo>
                      <a:pt x="364" y="346"/>
                      <a:pt x="366" y="341"/>
                      <a:pt x="370" y="341"/>
                    </a:cubicBezTo>
                    <a:cubicBezTo>
                      <a:pt x="376" y="338"/>
                      <a:pt x="382" y="340"/>
                      <a:pt x="387" y="343"/>
                    </a:cubicBezTo>
                    <a:cubicBezTo>
                      <a:pt x="394" y="346"/>
                      <a:pt x="395" y="353"/>
                      <a:pt x="397" y="360"/>
                    </a:cubicBezTo>
                    <a:cubicBezTo>
                      <a:pt x="397" y="367"/>
                      <a:pt x="392" y="373"/>
                      <a:pt x="386" y="377"/>
                    </a:cubicBezTo>
                    <a:cubicBezTo>
                      <a:pt x="379" y="380"/>
                      <a:pt x="371" y="384"/>
                      <a:pt x="364" y="382"/>
                    </a:cubicBezTo>
                    <a:cubicBezTo>
                      <a:pt x="346" y="387"/>
                      <a:pt x="330" y="378"/>
                      <a:pt x="320" y="363"/>
                    </a:cubicBezTo>
                    <a:cubicBezTo>
                      <a:pt x="316" y="357"/>
                      <a:pt x="315" y="350"/>
                      <a:pt x="310" y="344"/>
                    </a:cubicBezTo>
                    <a:cubicBezTo>
                      <a:pt x="296" y="344"/>
                      <a:pt x="284" y="343"/>
                      <a:pt x="271" y="338"/>
                    </a:cubicBezTo>
                    <a:cubicBezTo>
                      <a:pt x="269" y="340"/>
                      <a:pt x="269" y="340"/>
                      <a:pt x="269" y="340"/>
                    </a:cubicBezTo>
                    <a:cubicBezTo>
                      <a:pt x="265" y="352"/>
                      <a:pt x="264" y="367"/>
                      <a:pt x="254" y="375"/>
                    </a:cubicBezTo>
                    <a:close/>
                    <a:moveTo>
                      <a:pt x="267" y="374"/>
                    </a:moveTo>
                    <a:cubicBezTo>
                      <a:pt x="262" y="379"/>
                      <a:pt x="256" y="382"/>
                      <a:pt x="252" y="387"/>
                    </a:cubicBezTo>
                    <a:cubicBezTo>
                      <a:pt x="267" y="396"/>
                      <a:pt x="275" y="411"/>
                      <a:pt x="277" y="427"/>
                    </a:cubicBezTo>
                    <a:cubicBezTo>
                      <a:pt x="284" y="428"/>
                      <a:pt x="293" y="425"/>
                      <a:pt x="300" y="425"/>
                    </a:cubicBezTo>
                    <a:cubicBezTo>
                      <a:pt x="303" y="423"/>
                      <a:pt x="303" y="419"/>
                      <a:pt x="306" y="417"/>
                    </a:cubicBezTo>
                    <a:cubicBezTo>
                      <a:pt x="312" y="405"/>
                      <a:pt x="321" y="396"/>
                      <a:pt x="331" y="387"/>
                    </a:cubicBezTo>
                    <a:cubicBezTo>
                      <a:pt x="327" y="381"/>
                      <a:pt x="319" y="377"/>
                      <a:pt x="315" y="371"/>
                    </a:cubicBezTo>
                    <a:cubicBezTo>
                      <a:pt x="311" y="364"/>
                      <a:pt x="309" y="357"/>
                      <a:pt x="304" y="353"/>
                    </a:cubicBezTo>
                    <a:cubicBezTo>
                      <a:pt x="294" y="353"/>
                      <a:pt x="284" y="350"/>
                      <a:pt x="274" y="349"/>
                    </a:cubicBezTo>
                    <a:cubicBezTo>
                      <a:pt x="272" y="357"/>
                      <a:pt x="271" y="366"/>
                      <a:pt x="267" y="374"/>
                    </a:cubicBezTo>
                    <a:close/>
                    <a:moveTo>
                      <a:pt x="267" y="140"/>
                    </a:moveTo>
                    <a:cubicBezTo>
                      <a:pt x="277" y="143"/>
                      <a:pt x="289" y="145"/>
                      <a:pt x="296" y="134"/>
                    </a:cubicBezTo>
                    <a:cubicBezTo>
                      <a:pt x="303" y="128"/>
                      <a:pt x="302" y="118"/>
                      <a:pt x="308" y="112"/>
                    </a:cubicBezTo>
                    <a:cubicBezTo>
                      <a:pt x="310" y="111"/>
                      <a:pt x="312" y="114"/>
                      <a:pt x="312" y="115"/>
                    </a:cubicBezTo>
                    <a:cubicBezTo>
                      <a:pt x="310" y="129"/>
                      <a:pt x="305" y="143"/>
                      <a:pt x="308" y="156"/>
                    </a:cubicBezTo>
                    <a:cubicBezTo>
                      <a:pt x="309" y="163"/>
                      <a:pt x="314" y="169"/>
                      <a:pt x="312" y="176"/>
                    </a:cubicBezTo>
                    <a:cubicBezTo>
                      <a:pt x="309" y="177"/>
                      <a:pt x="306" y="178"/>
                      <a:pt x="304" y="175"/>
                    </a:cubicBezTo>
                    <a:cubicBezTo>
                      <a:pt x="297" y="157"/>
                      <a:pt x="279" y="155"/>
                      <a:pt x="263" y="152"/>
                    </a:cubicBezTo>
                    <a:cubicBezTo>
                      <a:pt x="258" y="149"/>
                      <a:pt x="261" y="140"/>
                      <a:pt x="267" y="140"/>
                    </a:cubicBezTo>
                    <a:close/>
                    <a:moveTo>
                      <a:pt x="264" y="384"/>
                    </a:moveTo>
                    <a:cubicBezTo>
                      <a:pt x="262" y="388"/>
                      <a:pt x="267" y="391"/>
                      <a:pt x="269" y="392"/>
                    </a:cubicBezTo>
                    <a:cubicBezTo>
                      <a:pt x="277" y="399"/>
                      <a:pt x="280" y="409"/>
                      <a:pt x="282" y="419"/>
                    </a:cubicBezTo>
                    <a:cubicBezTo>
                      <a:pt x="285" y="420"/>
                      <a:pt x="291" y="419"/>
                      <a:pt x="295" y="418"/>
                    </a:cubicBezTo>
                    <a:cubicBezTo>
                      <a:pt x="296" y="412"/>
                      <a:pt x="301" y="406"/>
                      <a:pt x="306" y="401"/>
                    </a:cubicBezTo>
                    <a:cubicBezTo>
                      <a:pt x="310" y="397"/>
                      <a:pt x="317" y="394"/>
                      <a:pt x="318" y="388"/>
                    </a:cubicBezTo>
                    <a:cubicBezTo>
                      <a:pt x="309" y="379"/>
                      <a:pt x="304" y="368"/>
                      <a:pt x="300" y="358"/>
                    </a:cubicBezTo>
                    <a:cubicBezTo>
                      <a:pt x="294" y="357"/>
                      <a:pt x="285" y="354"/>
                      <a:pt x="279" y="358"/>
                    </a:cubicBezTo>
                    <a:cubicBezTo>
                      <a:pt x="277" y="367"/>
                      <a:pt x="273" y="378"/>
                      <a:pt x="264" y="384"/>
                    </a:cubicBezTo>
                    <a:close/>
                    <a:moveTo>
                      <a:pt x="280" y="616"/>
                    </a:moveTo>
                    <a:cubicBezTo>
                      <a:pt x="275" y="618"/>
                      <a:pt x="269" y="617"/>
                      <a:pt x="265" y="622"/>
                    </a:cubicBezTo>
                    <a:cubicBezTo>
                      <a:pt x="265" y="624"/>
                      <a:pt x="265" y="626"/>
                      <a:pt x="266" y="627"/>
                    </a:cubicBezTo>
                    <a:cubicBezTo>
                      <a:pt x="274" y="629"/>
                      <a:pt x="280" y="625"/>
                      <a:pt x="287" y="624"/>
                    </a:cubicBezTo>
                    <a:cubicBezTo>
                      <a:pt x="300" y="625"/>
                      <a:pt x="305" y="638"/>
                      <a:pt x="307" y="648"/>
                    </a:cubicBezTo>
                    <a:cubicBezTo>
                      <a:pt x="310" y="650"/>
                      <a:pt x="311" y="647"/>
                      <a:pt x="314" y="647"/>
                    </a:cubicBezTo>
                    <a:cubicBezTo>
                      <a:pt x="317" y="645"/>
                      <a:pt x="319" y="641"/>
                      <a:pt x="319" y="637"/>
                    </a:cubicBezTo>
                    <a:cubicBezTo>
                      <a:pt x="312" y="627"/>
                      <a:pt x="308" y="613"/>
                      <a:pt x="311" y="601"/>
                    </a:cubicBezTo>
                    <a:cubicBezTo>
                      <a:pt x="312" y="599"/>
                      <a:pt x="309" y="597"/>
                      <a:pt x="307" y="597"/>
                    </a:cubicBezTo>
                    <a:cubicBezTo>
                      <a:pt x="301" y="609"/>
                      <a:pt x="289" y="610"/>
                      <a:pt x="280" y="616"/>
                    </a:cubicBezTo>
                    <a:close/>
                    <a:moveTo>
                      <a:pt x="352" y="430"/>
                    </a:moveTo>
                    <a:cubicBezTo>
                      <a:pt x="346" y="432"/>
                      <a:pt x="339" y="440"/>
                      <a:pt x="343" y="448"/>
                    </a:cubicBezTo>
                    <a:cubicBezTo>
                      <a:pt x="349" y="454"/>
                      <a:pt x="354" y="464"/>
                      <a:pt x="363" y="466"/>
                    </a:cubicBezTo>
                    <a:cubicBezTo>
                      <a:pt x="384" y="472"/>
                      <a:pt x="407" y="464"/>
                      <a:pt x="420" y="447"/>
                    </a:cubicBezTo>
                    <a:cubicBezTo>
                      <a:pt x="423" y="443"/>
                      <a:pt x="421" y="437"/>
                      <a:pt x="425" y="434"/>
                    </a:cubicBezTo>
                    <a:cubicBezTo>
                      <a:pt x="432" y="432"/>
                      <a:pt x="441" y="432"/>
                      <a:pt x="447" y="426"/>
                    </a:cubicBezTo>
                    <a:cubicBezTo>
                      <a:pt x="466" y="414"/>
                      <a:pt x="466" y="388"/>
                      <a:pt x="463" y="369"/>
                    </a:cubicBezTo>
                    <a:cubicBezTo>
                      <a:pt x="457" y="359"/>
                      <a:pt x="450" y="347"/>
                      <a:pt x="439" y="342"/>
                    </a:cubicBezTo>
                    <a:cubicBezTo>
                      <a:pt x="431" y="336"/>
                      <a:pt x="422" y="340"/>
                      <a:pt x="415" y="336"/>
                    </a:cubicBezTo>
                    <a:cubicBezTo>
                      <a:pt x="410" y="326"/>
                      <a:pt x="404" y="317"/>
                      <a:pt x="394" y="313"/>
                    </a:cubicBezTo>
                    <a:cubicBezTo>
                      <a:pt x="379" y="308"/>
                      <a:pt x="364" y="314"/>
                      <a:pt x="354" y="323"/>
                    </a:cubicBezTo>
                    <a:cubicBezTo>
                      <a:pt x="351" y="328"/>
                      <a:pt x="351" y="335"/>
                      <a:pt x="354" y="338"/>
                    </a:cubicBezTo>
                    <a:cubicBezTo>
                      <a:pt x="355" y="339"/>
                      <a:pt x="356" y="339"/>
                      <a:pt x="358" y="338"/>
                    </a:cubicBezTo>
                    <a:cubicBezTo>
                      <a:pt x="361" y="335"/>
                      <a:pt x="366" y="333"/>
                      <a:pt x="370" y="331"/>
                    </a:cubicBezTo>
                    <a:cubicBezTo>
                      <a:pt x="382" y="328"/>
                      <a:pt x="395" y="333"/>
                      <a:pt x="402" y="343"/>
                    </a:cubicBezTo>
                    <a:cubicBezTo>
                      <a:pt x="410" y="348"/>
                      <a:pt x="401" y="362"/>
                      <a:pt x="411" y="365"/>
                    </a:cubicBezTo>
                    <a:cubicBezTo>
                      <a:pt x="411" y="358"/>
                      <a:pt x="414" y="352"/>
                      <a:pt x="412" y="346"/>
                    </a:cubicBezTo>
                    <a:cubicBezTo>
                      <a:pt x="414" y="343"/>
                      <a:pt x="416" y="347"/>
                      <a:pt x="419" y="346"/>
                    </a:cubicBezTo>
                    <a:cubicBezTo>
                      <a:pt x="434" y="348"/>
                      <a:pt x="449" y="357"/>
                      <a:pt x="456" y="372"/>
                    </a:cubicBezTo>
                    <a:cubicBezTo>
                      <a:pt x="461" y="387"/>
                      <a:pt x="460" y="403"/>
                      <a:pt x="450" y="416"/>
                    </a:cubicBezTo>
                    <a:cubicBezTo>
                      <a:pt x="443" y="423"/>
                      <a:pt x="431" y="427"/>
                      <a:pt x="421" y="424"/>
                    </a:cubicBezTo>
                    <a:cubicBezTo>
                      <a:pt x="420" y="422"/>
                      <a:pt x="414" y="419"/>
                      <a:pt x="417" y="416"/>
                    </a:cubicBezTo>
                    <a:cubicBezTo>
                      <a:pt x="424" y="415"/>
                      <a:pt x="430" y="412"/>
                      <a:pt x="435" y="409"/>
                    </a:cubicBezTo>
                    <a:cubicBezTo>
                      <a:pt x="440" y="404"/>
                      <a:pt x="446" y="400"/>
                      <a:pt x="447" y="393"/>
                    </a:cubicBezTo>
                    <a:cubicBezTo>
                      <a:pt x="442" y="382"/>
                      <a:pt x="433" y="373"/>
                      <a:pt x="422" y="366"/>
                    </a:cubicBezTo>
                    <a:cubicBezTo>
                      <a:pt x="420" y="366"/>
                      <a:pt x="416" y="365"/>
                      <a:pt x="415" y="367"/>
                    </a:cubicBezTo>
                    <a:cubicBezTo>
                      <a:pt x="422" y="373"/>
                      <a:pt x="430" y="381"/>
                      <a:pt x="437" y="388"/>
                    </a:cubicBezTo>
                    <a:cubicBezTo>
                      <a:pt x="441" y="399"/>
                      <a:pt x="425" y="402"/>
                      <a:pt x="420" y="409"/>
                    </a:cubicBezTo>
                    <a:cubicBezTo>
                      <a:pt x="416" y="408"/>
                      <a:pt x="412" y="409"/>
                      <a:pt x="409" y="412"/>
                    </a:cubicBezTo>
                    <a:cubicBezTo>
                      <a:pt x="410" y="421"/>
                      <a:pt x="411" y="432"/>
                      <a:pt x="405" y="439"/>
                    </a:cubicBezTo>
                    <a:cubicBezTo>
                      <a:pt x="400" y="448"/>
                      <a:pt x="389" y="447"/>
                      <a:pt x="381" y="449"/>
                    </a:cubicBezTo>
                    <a:cubicBezTo>
                      <a:pt x="375" y="448"/>
                      <a:pt x="368" y="446"/>
                      <a:pt x="364" y="441"/>
                    </a:cubicBezTo>
                    <a:cubicBezTo>
                      <a:pt x="358" y="438"/>
                      <a:pt x="359" y="431"/>
                      <a:pt x="352" y="430"/>
                    </a:cubicBezTo>
                    <a:close/>
                    <a:moveTo>
                      <a:pt x="384" y="118"/>
                    </a:moveTo>
                    <a:cubicBezTo>
                      <a:pt x="384" y="109"/>
                      <a:pt x="378" y="102"/>
                      <a:pt x="381" y="93"/>
                    </a:cubicBezTo>
                    <a:cubicBezTo>
                      <a:pt x="388" y="76"/>
                      <a:pt x="405" y="65"/>
                      <a:pt x="424" y="64"/>
                    </a:cubicBezTo>
                    <a:cubicBezTo>
                      <a:pt x="430" y="67"/>
                      <a:pt x="423" y="72"/>
                      <a:pt x="424" y="76"/>
                    </a:cubicBezTo>
                    <a:cubicBezTo>
                      <a:pt x="420" y="94"/>
                      <a:pt x="431" y="110"/>
                      <a:pt x="445" y="120"/>
                    </a:cubicBezTo>
                    <a:cubicBezTo>
                      <a:pt x="446" y="123"/>
                      <a:pt x="444" y="122"/>
                      <a:pt x="442" y="122"/>
                    </a:cubicBezTo>
                    <a:cubicBezTo>
                      <a:pt x="439" y="122"/>
                      <a:pt x="435" y="119"/>
                      <a:pt x="432" y="118"/>
                    </a:cubicBezTo>
                    <a:cubicBezTo>
                      <a:pt x="413" y="116"/>
                      <a:pt x="392" y="117"/>
                      <a:pt x="379" y="134"/>
                    </a:cubicBezTo>
                    <a:cubicBezTo>
                      <a:pt x="378" y="142"/>
                      <a:pt x="374" y="148"/>
                      <a:pt x="373" y="155"/>
                    </a:cubicBezTo>
                    <a:cubicBezTo>
                      <a:pt x="371" y="158"/>
                      <a:pt x="369" y="154"/>
                      <a:pt x="369" y="153"/>
                    </a:cubicBezTo>
                    <a:cubicBezTo>
                      <a:pt x="368" y="150"/>
                      <a:pt x="368" y="150"/>
                      <a:pt x="368" y="150"/>
                    </a:cubicBezTo>
                    <a:cubicBezTo>
                      <a:pt x="371" y="138"/>
                      <a:pt x="374" y="126"/>
                      <a:pt x="384" y="118"/>
                    </a:cubicBezTo>
                    <a:close/>
                    <a:moveTo>
                      <a:pt x="384" y="581"/>
                    </a:moveTo>
                    <a:cubicBezTo>
                      <a:pt x="374" y="587"/>
                      <a:pt x="369" y="599"/>
                      <a:pt x="369" y="611"/>
                    </a:cubicBezTo>
                    <a:cubicBezTo>
                      <a:pt x="371" y="620"/>
                      <a:pt x="375" y="629"/>
                      <a:pt x="382" y="636"/>
                    </a:cubicBezTo>
                    <a:cubicBezTo>
                      <a:pt x="385" y="641"/>
                      <a:pt x="381" y="645"/>
                      <a:pt x="380" y="650"/>
                    </a:cubicBezTo>
                    <a:cubicBezTo>
                      <a:pt x="378" y="663"/>
                      <a:pt x="383" y="676"/>
                      <a:pt x="390" y="687"/>
                    </a:cubicBezTo>
                    <a:cubicBezTo>
                      <a:pt x="398" y="694"/>
                      <a:pt x="407" y="700"/>
                      <a:pt x="418" y="700"/>
                    </a:cubicBezTo>
                    <a:cubicBezTo>
                      <a:pt x="428" y="695"/>
                      <a:pt x="420" y="682"/>
                      <a:pt x="427" y="675"/>
                    </a:cubicBezTo>
                    <a:cubicBezTo>
                      <a:pt x="432" y="663"/>
                      <a:pt x="442" y="652"/>
                      <a:pt x="453" y="645"/>
                    </a:cubicBezTo>
                    <a:cubicBezTo>
                      <a:pt x="453" y="644"/>
                      <a:pt x="452" y="644"/>
                      <a:pt x="451" y="644"/>
                    </a:cubicBezTo>
                    <a:cubicBezTo>
                      <a:pt x="436" y="649"/>
                      <a:pt x="421" y="647"/>
                      <a:pt x="406" y="644"/>
                    </a:cubicBezTo>
                    <a:cubicBezTo>
                      <a:pt x="390" y="637"/>
                      <a:pt x="388" y="620"/>
                      <a:pt x="387" y="606"/>
                    </a:cubicBezTo>
                    <a:cubicBezTo>
                      <a:pt x="387" y="592"/>
                      <a:pt x="395" y="581"/>
                      <a:pt x="407" y="575"/>
                    </a:cubicBezTo>
                    <a:cubicBezTo>
                      <a:pt x="408" y="574"/>
                      <a:pt x="406" y="573"/>
                      <a:pt x="405" y="573"/>
                    </a:cubicBezTo>
                    <a:cubicBezTo>
                      <a:pt x="398" y="574"/>
                      <a:pt x="390" y="575"/>
                      <a:pt x="384" y="581"/>
                    </a:cubicBezTo>
                    <a:close/>
                    <a:moveTo>
                      <a:pt x="372" y="358"/>
                    </a:moveTo>
                    <a:cubicBezTo>
                      <a:pt x="372" y="358"/>
                      <a:pt x="371" y="358"/>
                      <a:pt x="371" y="360"/>
                    </a:cubicBezTo>
                    <a:cubicBezTo>
                      <a:pt x="372" y="360"/>
                      <a:pt x="373" y="360"/>
                      <a:pt x="374" y="359"/>
                    </a:cubicBezTo>
                    <a:cubicBezTo>
                      <a:pt x="372" y="358"/>
                      <a:pt x="372" y="358"/>
                      <a:pt x="372" y="358"/>
                    </a:cubicBezTo>
                    <a:close/>
                    <a:moveTo>
                      <a:pt x="60" y="327"/>
                    </a:moveTo>
                    <a:cubicBezTo>
                      <a:pt x="55" y="331"/>
                      <a:pt x="49" y="334"/>
                      <a:pt x="49" y="341"/>
                    </a:cubicBezTo>
                    <a:cubicBezTo>
                      <a:pt x="50" y="347"/>
                      <a:pt x="56" y="346"/>
                      <a:pt x="60" y="346"/>
                    </a:cubicBezTo>
                    <a:cubicBezTo>
                      <a:pt x="67" y="347"/>
                      <a:pt x="73" y="356"/>
                      <a:pt x="76" y="362"/>
                    </a:cubicBezTo>
                    <a:cubicBezTo>
                      <a:pt x="88" y="374"/>
                      <a:pt x="105" y="378"/>
                      <a:pt x="122" y="373"/>
                    </a:cubicBezTo>
                    <a:cubicBezTo>
                      <a:pt x="129" y="378"/>
                      <a:pt x="139" y="382"/>
                      <a:pt x="148" y="378"/>
                    </a:cubicBezTo>
                    <a:cubicBezTo>
                      <a:pt x="153" y="378"/>
                      <a:pt x="157" y="372"/>
                      <a:pt x="162" y="373"/>
                    </a:cubicBezTo>
                    <a:cubicBezTo>
                      <a:pt x="166" y="378"/>
                      <a:pt x="173" y="381"/>
                      <a:pt x="174" y="387"/>
                    </a:cubicBezTo>
                    <a:cubicBezTo>
                      <a:pt x="172" y="393"/>
                      <a:pt x="168" y="397"/>
                      <a:pt x="162" y="398"/>
                    </a:cubicBezTo>
                    <a:cubicBezTo>
                      <a:pt x="149" y="385"/>
                      <a:pt x="130" y="388"/>
                      <a:pt x="114" y="394"/>
                    </a:cubicBezTo>
                    <a:cubicBezTo>
                      <a:pt x="110" y="392"/>
                      <a:pt x="104" y="393"/>
                      <a:pt x="99" y="394"/>
                    </a:cubicBezTo>
                    <a:cubicBezTo>
                      <a:pt x="83" y="397"/>
                      <a:pt x="78" y="414"/>
                      <a:pt x="71" y="425"/>
                    </a:cubicBezTo>
                    <a:cubicBezTo>
                      <a:pt x="66" y="431"/>
                      <a:pt x="59" y="429"/>
                      <a:pt x="52" y="428"/>
                    </a:cubicBezTo>
                    <a:cubicBezTo>
                      <a:pt x="50" y="431"/>
                      <a:pt x="52" y="436"/>
                      <a:pt x="53" y="440"/>
                    </a:cubicBezTo>
                    <a:cubicBezTo>
                      <a:pt x="55" y="450"/>
                      <a:pt x="64" y="455"/>
                      <a:pt x="70" y="461"/>
                    </a:cubicBezTo>
                    <a:cubicBezTo>
                      <a:pt x="78" y="465"/>
                      <a:pt x="88" y="468"/>
                      <a:pt x="97" y="464"/>
                    </a:cubicBezTo>
                    <a:cubicBezTo>
                      <a:pt x="102" y="466"/>
                      <a:pt x="108" y="462"/>
                      <a:pt x="112" y="463"/>
                    </a:cubicBezTo>
                    <a:cubicBezTo>
                      <a:pt x="117" y="468"/>
                      <a:pt x="123" y="470"/>
                      <a:pt x="130" y="472"/>
                    </a:cubicBezTo>
                    <a:cubicBezTo>
                      <a:pt x="137" y="471"/>
                      <a:pt x="146" y="472"/>
                      <a:pt x="151" y="466"/>
                    </a:cubicBezTo>
                    <a:cubicBezTo>
                      <a:pt x="157" y="463"/>
                      <a:pt x="157" y="458"/>
                      <a:pt x="163" y="455"/>
                    </a:cubicBezTo>
                    <a:cubicBezTo>
                      <a:pt x="167" y="460"/>
                      <a:pt x="173" y="460"/>
                      <a:pt x="176" y="465"/>
                    </a:cubicBezTo>
                    <a:cubicBezTo>
                      <a:pt x="173" y="473"/>
                      <a:pt x="173" y="473"/>
                      <a:pt x="173" y="473"/>
                    </a:cubicBezTo>
                    <a:cubicBezTo>
                      <a:pt x="167" y="490"/>
                      <a:pt x="178" y="507"/>
                      <a:pt x="167" y="522"/>
                    </a:cubicBezTo>
                    <a:cubicBezTo>
                      <a:pt x="164" y="524"/>
                      <a:pt x="161" y="526"/>
                      <a:pt x="157" y="524"/>
                    </a:cubicBezTo>
                    <a:cubicBezTo>
                      <a:pt x="148" y="520"/>
                      <a:pt x="160" y="512"/>
                      <a:pt x="154" y="505"/>
                    </a:cubicBezTo>
                    <a:cubicBezTo>
                      <a:pt x="146" y="496"/>
                      <a:pt x="133" y="495"/>
                      <a:pt x="122" y="499"/>
                    </a:cubicBezTo>
                    <a:cubicBezTo>
                      <a:pt x="110" y="501"/>
                      <a:pt x="110" y="514"/>
                      <a:pt x="105" y="522"/>
                    </a:cubicBezTo>
                    <a:cubicBezTo>
                      <a:pt x="103" y="540"/>
                      <a:pt x="109" y="559"/>
                      <a:pt x="124" y="569"/>
                    </a:cubicBezTo>
                    <a:cubicBezTo>
                      <a:pt x="122" y="580"/>
                      <a:pt x="127" y="588"/>
                      <a:pt x="134" y="594"/>
                    </a:cubicBezTo>
                    <a:cubicBezTo>
                      <a:pt x="147" y="606"/>
                      <a:pt x="164" y="603"/>
                      <a:pt x="178" y="596"/>
                    </a:cubicBezTo>
                    <a:cubicBezTo>
                      <a:pt x="183" y="602"/>
                      <a:pt x="187" y="609"/>
                      <a:pt x="191" y="615"/>
                    </a:cubicBezTo>
                    <a:cubicBezTo>
                      <a:pt x="182" y="620"/>
                      <a:pt x="184" y="630"/>
                      <a:pt x="181" y="637"/>
                    </a:cubicBezTo>
                    <a:cubicBezTo>
                      <a:pt x="182" y="646"/>
                      <a:pt x="185" y="653"/>
                      <a:pt x="191" y="659"/>
                    </a:cubicBezTo>
                    <a:cubicBezTo>
                      <a:pt x="200" y="667"/>
                      <a:pt x="213" y="673"/>
                      <a:pt x="224" y="672"/>
                    </a:cubicBezTo>
                    <a:cubicBezTo>
                      <a:pt x="234" y="667"/>
                      <a:pt x="236" y="680"/>
                      <a:pt x="244" y="681"/>
                    </a:cubicBezTo>
                    <a:cubicBezTo>
                      <a:pt x="255" y="686"/>
                      <a:pt x="268" y="681"/>
                      <a:pt x="279" y="678"/>
                    </a:cubicBezTo>
                    <a:cubicBezTo>
                      <a:pt x="289" y="672"/>
                      <a:pt x="299" y="661"/>
                      <a:pt x="297" y="648"/>
                    </a:cubicBezTo>
                    <a:cubicBezTo>
                      <a:pt x="296" y="641"/>
                      <a:pt x="291" y="633"/>
                      <a:pt x="284" y="631"/>
                    </a:cubicBezTo>
                    <a:cubicBezTo>
                      <a:pt x="279" y="634"/>
                      <a:pt x="271" y="637"/>
                      <a:pt x="264" y="634"/>
                    </a:cubicBezTo>
                    <a:cubicBezTo>
                      <a:pt x="259" y="631"/>
                      <a:pt x="257" y="625"/>
                      <a:pt x="258" y="619"/>
                    </a:cubicBezTo>
                    <a:cubicBezTo>
                      <a:pt x="259" y="616"/>
                      <a:pt x="260" y="612"/>
                      <a:pt x="264" y="611"/>
                    </a:cubicBezTo>
                    <a:cubicBezTo>
                      <a:pt x="280" y="610"/>
                      <a:pt x="295" y="602"/>
                      <a:pt x="304" y="589"/>
                    </a:cubicBezTo>
                    <a:cubicBezTo>
                      <a:pt x="307" y="589"/>
                      <a:pt x="310" y="588"/>
                      <a:pt x="311" y="586"/>
                    </a:cubicBezTo>
                    <a:cubicBezTo>
                      <a:pt x="309" y="581"/>
                      <a:pt x="312" y="577"/>
                      <a:pt x="312" y="572"/>
                    </a:cubicBezTo>
                    <a:cubicBezTo>
                      <a:pt x="320" y="567"/>
                      <a:pt x="330" y="563"/>
                      <a:pt x="334" y="554"/>
                    </a:cubicBezTo>
                    <a:cubicBezTo>
                      <a:pt x="337" y="546"/>
                      <a:pt x="336" y="539"/>
                      <a:pt x="334" y="533"/>
                    </a:cubicBezTo>
                    <a:cubicBezTo>
                      <a:pt x="331" y="522"/>
                      <a:pt x="321" y="514"/>
                      <a:pt x="311" y="512"/>
                    </a:cubicBezTo>
                    <a:cubicBezTo>
                      <a:pt x="306" y="510"/>
                      <a:pt x="301" y="515"/>
                      <a:pt x="297" y="512"/>
                    </a:cubicBezTo>
                    <a:cubicBezTo>
                      <a:pt x="293" y="505"/>
                      <a:pt x="287" y="497"/>
                      <a:pt x="279" y="495"/>
                    </a:cubicBezTo>
                    <a:cubicBezTo>
                      <a:pt x="266" y="494"/>
                      <a:pt x="252" y="498"/>
                      <a:pt x="245" y="508"/>
                    </a:cubicBezTo>
                    <a:cubicBezTo>
                      <a:pt x="243" y="516"/>
                      <a:pt x="239" y="525"/>
                      <a:pt x="245" y="533"/>
                    </a:cubicBezTo>
                    <a:cubicBezTo>
                      <a:pt x="255" y="532"/>
                      <a:pt x="255" y="532"/>
                      <a:pt x="255" y="532"/>
                    </a:cubicBezTo>
                    <a:cubicBezTo>
                      <a:pt x="259" y="535"/>
                      <a:pt x="264" y="539"/>
                      <a:pt x="266" y="544"/>
                    </a:cubicBezTo>
                    <a:cubicBezTo>
                      <a:pt x="268" y="548"/>
                      <a:pt x="267" y="555"/>
                      <a:pt x="264" y="559"/>
                    </a:cubicBezTo>
                    <a:cubicBezTo>
                      <a:pt x="256" y="565"/>
                      <a:pt x="247" y="566"/>
                      <a:pt x="237" y="564"/>
                    </a:cubicBezTo>
                    <a:cubicBezTo>
                      <a:pt x="225" y="559"/>
                      <a:pt x="219" y="547"/>
                      <a:pt x="217" y="535"/>
                    </a:cubicBezTo>
                    <a:cubicBezTo>
                      <a:pt x="214" y="518"/>
                      <a:pt x="219" y="500"/>
                      <a:pt x="231" y="488"/>
                    </a:cubicBezTo>
                    <a:cubicBezTo>
                      <a:pt x="244" y="475"/>
                      <a:pt x="263" y="472"/>
                      <a:pt x="281" y="471"/>
                    </a:cubicBezTo>
                    <a:cubicBezTo>
                      <a:pt x="289" y="472"/>
                      <a:pt x="297" y="470"/>
                      <a:pt x="304" y="475"/>
                    </a:cubicBezTo>
                    <a:cubicBezTo>
                      <a:pt x="308" y="482"/>
                      <a:pt x="314" y="487"/>
                      <a:pt x="319" y="492"/>
                    </a:cubicBezTo>
                    <a:cubicBezTo>
                      <a:pt x="331" y="500"/>
                      <a:pt x="344" y="504"/>
                      <a:pt x="359" y="504"/>
                    </a:cubicBezTo>
                    <a:cubicBezTo>
                      <a:pt x="375" y="504"/>
                      <a:pt x="392" y="502"/>
                      <a:pt x="407" y="497"/>
                    </a:cubicBezTo>
                    <a:cubicBezTo>
                      <a:pt x="423" y="495"/>
                      <a:pt x="441" y="498"/>
                      <a:pt x="456" y="506"/>
                    </a:cubicBezTo>
                    <a:cubicBezTo>
                      <a:pt x="472" y="517"/>
                      <a:pt x="481" y="535"/>
                      <a:pt x="481" y="555"/>
                    </a:cubicBezTo>
                    <a:cubicBezTo>
                      <a:pt x="486" y="562"/>
                      <a:pt x="495" y="566"/>
                      <a:pt x="497" y="575"/>
                    </a:cubicBezTo>
                    <a:cubicBezTo>
                      <a:pt x="503" y="591"/>
                      <a:pt x="502" y="613"/>
                      <a:pt x="489" y="626"/>
                    </a:cubicBezTo>
                    <a:cubicBezTo>
                      <a:pt x="469" y="646"/>
                      <a:pt x="446" y="661"/>
                      <a:pt x="432" y="686"/>
                    </a:cubicBezTo>
                    <a:cubicBezTo>
                      <a:pt x="429" y="692"/>
                      <a:pt x="432" y="701"/>
                      <a:pt x="427" y="707"/>
                    </a:cubicBezTo>
                    <a:cubicBezTo>
                      <a:pt x="410" y="708"/>
                      <a:pt x="391" y="700"/>
                      <a:pt x="380" y="686"/>
                    </a:cubicBezTo>
                    <a:cubicBezTo>
                      <a:pt x="371" y="675"/>
                      <a:pt x="367" y="656"/>
                      <a:pt x="375" y="644"/>
                    </a:cubicBezTo>
                    <a:cubicBezTo>
                      <a:pt x="380" y="635"/>
                      <a:pt x="367" y="632"/>
                      <a:pt x="367" y="626"/>
                    </a:cubicBezTo>
                    <a:cubicBezTo>
                      <a:pt x="360" y="615"/>
                      <a:pt x="364" y="600"/>
                      <a:pt x="367" y="589"/>
                    </a:cubicBezTo>
                    <a:cubicBezTo>
                      <a:pt x="375" y="581"/>
                      <a:pt x="383" y="571"/>
                      <a:pt x="393" y="566"/>
                    </a:cubicBezTo>
                    <a:cubicBezTo>
                      <a:pt x="403" y="563"/>
                      <a:pt x="415" y="561"/>
                      <a:pt x="422" y="570"/>
                    </a:cubicBezTo>
                    <a:cubicBezTo>
                      <a:pt x="423" y="573"/>
                      <a:pt x="425" y="576"/>
                      <a:pt x="423" y="580"/>
                    </a:cubicBezTo>
                    <a:cubicBezTo>
                      <a:pt x="421" y="583"/>
                      <a:pt x="416" y="583"/>
                      <a:pt x="412" y="584"/>
                    </a:cubicBezTo>
                    <a:cubicBezTo>
                      <a:pt x="403" y="589"/>
                      <a:pt x="396" y="597"/>
                      <a:pt x="393" y="607"/>
                    </a:cubicBezTo>
                    <a:cubicBezTo>
                      <a:pt x="393" y="616"/>
                      <a:pt x="396" y="622"/>
                      <a:pt x="401" y="629"/>
                    </a:cubicBezTo>
                    <a:cubicBezTo>
                      <a:pt x="406" y="634"/>
                      <a:pt x="411" y="641"/>
                      <a:pt x="418" y="641"/>
                    </a:cubicBezTo>
                    <a:cubicBezTo>
                      <a:pt x="431" y="643"/>
                      <a:pt x="443" y="642"/>
                      <a:pt x="454" y="636"/>
                    </a:cubicBezTo>
                    <a:cubicBezTo>
                      <a:pt x="472" y="625"/>
                      <a:pt x="470" y="601"/>
                      <a:pt x="468" y="583"/>
                    </a:cubicBezTo>
                    <a:cubicBezTo>
                      <a:pt x="475" y="564"/>
                      <a:pt x="468" y="543"/>
                      <a:pt x="457" y="529"/>
                    </a:cubicBezTo>
                    <a:cubicBezTo>
                      <a:pt x="445" y="514"/>
                      <a:pt x="429" y="509"/>
                      <a:pt x="410" y="510"/>
                    </a:cubicBezTo>
                    <a:cubicBezTo>
                      <a:pt x="382" y="513"/>
                      <a:pt x="354" y="529"/>
                      <a:pt x="344" y="556"/>
                    </a:cubicBezTo>
                    <a:cubicBezTo>
                      <a:pt x="340" y="563"/>
                      <a:pt x="331" y="566"/>
                      <a:pt x="327" y="574"/>
                    </a:cubicBezTo>
                    <a:cubicBezTo>
                      <a:pt x="312" y="591"/>
                      <a:pt x="317" y="617"/>
                      <a:pt x="327" y="636"/>
                    </a:cubicBezTo>
                    <a:cubicBezTo>
                      <a:pt x="329" y="648"/>
                      <a:pt x="324" y="660"/>
                      <a:pt x="327" y="673"/>
                    </a:cubicBezTo>
                    <a:cubicBezTo>
                      <a:pt x="329" y="691"/>
                      <a:pt x="336" y="707"/>
                      <a:pt x="346" y="721"/>
                    </a:cubicBezTo>
                    <a:cubicBezTo>
                      <a:pt x="356" y="728"/>
                      <a:pt x="365" y="737"/>
                      <a:pt x="377" y="740"/>
                    </a:cubicBezTo>
                    <a:cubicBezTo>
                      <a:pt x="401" y="748"/>
                      <a:pt x="426" y="757"/>
                      <a:pt x="451" y="751"/>
                    </a:cubicBezTo>
                    <a:cubicBezTo>
                      <a:pt x="465" y="748"/>
                      <a:pt x="480" y="742"/>
                      <a:pt x="490" y="731"/>
                    </a:cubicBezTo>
                    <a:cubicBezTo>
                      <a:pt x="494" y="729"/>
                      <a:pt x="493" y="725"/>
                      <a:pt x="492" y="722"/>
                    </a:cubicBezTo>
                    <a:cubicBezTo>
                      <a:pt x="485" y="718"/>
                      <a:pt x="481" y="712"/>
                      <a:pt x="479" y="705"/>
                    </a:cubicBezTo>
                    <a:cubicBezTo>
                      <a:pt x="479" y="690"/>
                      <a:pt x="490" y="679"/>
                      <a:pt x="500" y="671"/>
                    </a:cubicBezTo>
                    <a:cubicBezTo>
                      <a:pt x="505" y="667"/>
                      <a:pt x="510" y="662"/>
                      <a:pt x="516" y="662"/>
                    </a:cubicBezTo>
                    <a:cubicBezTo>
                      <a:pt x="511" y="674"/>
                      <a:pt x="513" y="687"/>
                      <a:pt x="520" y="696"/>
                    </a:cubicBezTo>
                    <a:cubicBezTo>
                      <a:pt x="529" y="702"/>
                      <a:pt x="529" y="702"/>
                      <a:pt x="529" y="702"/>
                    </a:cubicBezTo>
                    <a:cubicBezTo>
                      <a:pt x="541" y="706"/>
                      <a:pt x="551" y="696"/>
                      <a:pt x="562" y="697"/>
                    </a:cubicBezTo>
                    <a:cubicBezTo>
                      <a:pt x="576" y="706"/>
                      <a:pt x="584" y="723"/>
                      <a:pt x="587" y="739"/>
                    </a:cubicBezTo>
                    <a:cubicBezTo>
                      <a:pt x="589" y="743"/>
                      <a:pt x="586" y="748"/>
                      <a:pt x="588" y="752"/>
                    </a:cubicBezTo>
                    <a:cubicBezTo>
                      <a:pt x="610" y="755"/>
                      <a:pt x="610" y="755"/>
                      <a:pt x="610" y="755"/>
                    </a:cubicBezTo>
                    <a:cubicBezTo>
                      <a:pt x="704" y="754"/>
                      <a:pt x="805" y="756"/>
                      <a:pt x="901" y="756"/>
                    </a:cubicBezTo>
                    <a:cubicBezTo>
                      <a:pt x="903" y="755"/>
                      <a:pt x="903" y="755"/>
                      <a:pt x="903" y="755"/>
                    </a:cubicBezTo>
                    <a:cubicBezTo>
                      <a:pt x="903" y="753"/>
                      <a:pt x="904" y="750"/>
                      <a:pt x="902" y="748"/>
                    </a:cubicBezTo>
                    <a:cubicBezTo>
                      <a:pt x="898" y="749"/>
                      <a:pt x="895" y="745"/>
                      <a:pt x="891" y="747"/>
                    </a:cubicBezTo>
                    <a:cubicBezTo>
                      <a:pt x="711" y="746"/>
                      <a:pt x="711" y="746"/>
                      <a:pt x="711" y="746"/>
                    </a:cubicBezTo>
                    <a:cubicBezTo>
                      <a:pt x="598" y="746"/>
                      <a:pt x="598" y="746"/>
                      <a:pt x="598" y="746"/>
                    </a:cubicBezTo>
                    <a:cubicBezTo>
                      <a:pt x="596" y="745"/>
                      <a:pt x="596" y="745"/>
                      <a:pt x="596" y="745"/>
                    </a:cubicBezTo>
                    <a:cubicBezTo>
                      <a:pt x="591" y="724"/>
                      <a:pt x="584" y="705"/>
                      <a:pt x="568" y="689"/>
                    </a:cubicBezTo>
                    <a:cubicBezTo>
                      <a:pt x="556" y="679"/>
                      <a:pt x="548" y="697"/>
                      <a:pt x="535" y="695"/>
                    </a:cubicBezTo>
                    <a:cubicBezTo>
                      <a:pt x="529" y="693"/>
                      <a:pt x="523" y="691"/>
                      <a:pt x="522" y="685"/>
                    </a:cubicBezTo>
                    <a:cubicBezTo>
                      <a:pt x="517" y="671"/>
                      <a:pt x="525" y="659"/>
                      <a:pt x="535" y="650"/>
                    </a:cubicBezTo>
                    <a:cubicBezTo>
                      <a:pt x="538" y="650"/>
                      <a:pt x="540" y="650"/>
                      <a:pt x="543" y="649"/>
                    </a:cubicBezTo>
                    <a:cubicBezTo>
                      <a:pt x="567" y="644"/>
                      <a:pt x="589" y="656"/>
                      <a:pt x="605" y="674"/>
                    </a:cubicBezTo>
                    <a:cubicBezTo>
                      <a:pt x="612" y="686"/>
                      <a:pt x="619" y="697"/>
                      <a:pt x="621" y="710"/>
                    </a:cubicBezTo>
                    <a:cubicBezTo>
                      <a:pt x="654" y="710"/>
                      <a:pt x="684" y="711"/>
                      <a:pt x="715" y="712"/>
                    </a:cubicBezTo>
                    <a:cubicBezTo>
                      <a:pt x="897" y="714"/>
                      <a:pt x="897" y="714"/>
                      <a:pt x="897" y="714"/>
                    </a:cubicBezTo>
                    <a:cubicBezTo>
                      <a:pt x="902" y="713"/>
                      <a:pt x="902" y="713"/>
                      <a:pt x="902" y="713"/>
                    </a:cubicBezTo>
                    <a:cubicBezTo>
                      <a:pt x="903" y="711"/>
                      <a:pt x="903" y="708"/>
                      <a:pt x="902" y="706"/>
                    </a:cubicBezTo>
                    <a:cubicBezTo>
                      <a:pt x="863" y="705"/>
                      <a:pt x="829" y="704"/>
                      <a:pt x="792" y="704"/>
                    </a:cubicBezTo>
                    <a:cubicBezTo>
                      <a:pt x="627" y="701"/>
                      <a:pt x="627" y="701"/>
                      <a:pt x="627" y="701"/>
                    </a:cubicBezTo>
                    <a:cubicBezTo>
                      <a:pt x="624" y="700"/>
                      <a:pt x="624" y="700"/>
                      <a:pt x="624" y="700"/>
                    </a:cubicBezTo>
                    <a:cubicBezTo>
                      <a:pt x="619" y="678"/>
                      <a:pt x="603" y="656"/>
                      <a:pt x="581" y="646"/>
                    </a:cubicBezTo>
                    <a:cubicBezTo>
                      <a:pt x="569" y="641"/>
                      <a:pt x="557" y="637"/>
                      <a:pt x="543" y="640"/>
                    </a:cubicBezTo>
                    <a:cubicBezTo>
                      <a:pt x="542" y="639"/>
                      <a:pt x="542" y="639"/>
                      <a:pt x="542" y="639"/>
                    </a:cubicBezTo>
                    <a:cubicBezTo>
                      <a:pt x="549" y="628"/>
                      <a:pt x="552" y="614"/>
                      <a:pt x="552" y="602"/>
                    </a:cubicBezTo>
                    <a:cubicBezTo>
                      <a:pt x="548" y="576"/>
                      <a:pt x="540" y="552"/>
                      <a:pt x="522" y="532"/>
                    </a:cubicBezTo>
                    <a:cubicBezTo>
                      <a:pt x="520" y="511"/>
                      <a:pt x="520" y="511"/>
                      <a:pt x="520" y="511"/>
                    </a:cubicBezTo>
                    <a:cubicBezTo>
                      <a:pt x="517" y="497"/>
                      <a:pt x="512" y="485"/>
                      <a:pt x="502" y="475"/>
                    </a:cubicBezTo>
                    <a:cubicBezTo>
                      <a:pt x="499" y="467"/>
                      <a:pt x="478" y="463"/>
                      <a:pt x="491" y="452"/>
                    </a:cubicBezTo>
                    <a:cubicBezTo>
                      <a:pt x="510" y="436"/>
                      <a:pt x="514" y="410"/>
                      <a:pt x="518" y="386"/>
                    </a:cubicBezTo>
                    <a:cubicBezTo>
                      <a:pt x="521" y="357"/>
                      <a:pt x="506" y="330"/>
                      <a:pt x="481" y="316"/>
                    </a:cubicBezTo>
                    <a:cubicBezTo>
                      <a:pt x="497" y="304"/>
                      <a:pt x="515" y="292"/>
                      <a:pt x="521" y="273"/>
                    </a:cubicBezTo>
                    <a:cubicBezTo>
                      <a:pt x="523" y="261"/>
                      <a:pt x="528" y="250"/>
                      <a:pt x="524" y="238"/>
                    </a:cubicBezTo>
                    <a:cubicBezTo>
                      <a:pt x="518" y="228"/>
                      <a:pt x="530" y="222"/>
                      <a:pt x="535" y="215"/>
                    </a:cubicBezTo>
                    <a:cubicBezTo>
                      <a:pt x="538" y="212"/>
                      <a:pt x="537" y="208"/>
                      <a:pt x="541" y="205"/>
                    </a:cubicBezTo>
                    <a:cubicBezTo>
                      <a:pt x="548" y="183"/>
                      <a:pt x="548" y="183"/>
                      <a:pt x="548" y="183"/>
                    </a:cubicBezTo>
                    <a:cubicBezTo>
                      <a:pt x="553" y="172"/>
                      <a:pt x="547" y="161"/>
                      <a:pt x="546" y="150"/>
                    </a:cubicBezTo>
                    <a:cubicBezTo>
                      <a:pt x="535" y="129"/>
                      <a:pt x="535" y="129"/>
                      <a:pt x="535" y="129"/>
                    </a:cubicBezTo>
                    <a:cubicBezTo>
                      <a:pt x="536" y="128"/>
                      <a:pt x="536" y="128"/>
                      <a:pt x="536" y="128"/>
                    </a:cubicBezTo>
                    <a:cubicBezTo>
                      <a:pt x="547" y="131"/>
                      <a:pt x="558" y="138"/>
                      <a:pt x="571" y="133"/>
                    </a:cubicBezTo>
                    <a:cubicBezTo>
                      <a:pt x="593" y="128"/>
                      <a:pt x="615" y="111"/>
                      <a:pt x="621" y="86"/>
                    </a:cubicBezTo>
                    <a:cubicBezTo>
                      <a:pt x="622" y="82"/>
                      <a:pt x="626" y="77"/>
                      <a:pt x="622" y="73"/>
                    </a:cubicBezTo>
                    <a:cubicBezTo>
                      <a:pt x="621" y="73"/>
                      <a:pt x="618" y="73"/>
                      <a:pt x="617" y="75"/>
                    </a:cubicBezTo>
                    <a:cubicBezTo>
                      <a:pt x="612" y="83"/>
                      <a:pt x="611" y="95"/>
                      <a:pt x="604" y="103"/>
                    </a:cubicBezTo>
                    <a:cubicBezTo>
                      <a:pt x="592" y="121"/>
                      <a:pt x="570" y="131"/>
                      <a:pt x="548" y="127"/>
                    </a:cubicBezTo>
                    <a:cubicBezTo>
                      <a:pt x="536" y="121"/>
                      <a:pt x="520" y="113"/>
                      <a:pt x="520" y="96"/>
                    </a:cubicBezTo>
                    <a:cubicBezTo>
                      <a:pt x="518" y="89"/>
                      <a:pt x="522" y="82"/>
                      <a:pt x="526" y="77"/>
                    </a:cubicBezTo>
                    <a:cubicBezTo>
                      <a:pt x="530" y="74"/>
                      <a:pt x="535" y="73"/>
                      <a:pt x="540" y="73"/>
                    </a:cubicBezTo>
                    <a:cubicBezTo>
                      <a:pt x="548" y="73"/>
                      <a:pt x="548" y="83"/>
                      <a:pt x="553" y="87"/>
                    </a:cubicBezTo>
                    <a:cubicBezTo>
                      <a:pt x="565" y="89"/>
                      <a:pt x="577" y="82"/>
                      <a:pt x="583" y="73"/>
                    </a:cubicBezTo>
                    <a:cubicBezTo>
                      <a:pt x="586" y="71"/>
                      <a:pt x="582" y="65"/>
                      <a:pt x="588" y="65"/>
                    </a:cubicBezTo>
                    <a:cubicBezTo>
                      <a:pt x="592" y="54"/>
                      <a:pt x="594" y="42"/>
                      <a:pt x="597" y="30"/>
                    </a:cubicBezTo>
                    <a:cubicBezTo>
                      <a:pt x="612" y="29"/>
                      <a:pt x="628" y="31"/>
                      <a:pt x="642" y="30"/>
                    </a:cubicBezTo>
                    <a:cubicBezTo>
                      <a:pt x="846" y="32"/>
                      <a:pt x="846" y="32"/>
                      <a:pt x="846" y="32"/>
                    </a:cubicBezTo>
                    <a:cubicBezTo>
                      <a:pt x="864" y="32"/>
                      <a:pt x="882" y="34"/>
                      <a:pt x="900" y="31"/>
                    </a:cubicBezTo>
                    <a:cubicBezTo>
                      <a:pt x="900" y="30"/>
                      <a:pt x="901" y="28"/>
                      <a:pt x="899" y="26"/>
                    </a:cubicBezTo>
                    <a:cubicBezTo>
                      <a:pt x="852" y="25"/>
                      <a:pt x="801" y="26"/>
                      <a:pt x="754" y="25"/>
                    </a:cubicBezTo>
                    <a:cubicBezTo>
                      <a:pt x="741" y="24"/>
                      <a:pt x="726" y="25"/>
                      <a:pt x="713" y="23"/>
                    </a:cubicBezTo>
                    <a:cubicBezTo>
                      <a:pt x="679" y="25"/>
                      <a:pt x="644" y="22"/>
                      <a:pt x="611" y="22"/>
                    </a:cubicBezTo>
                    <a:cubicBezTo>
                      <a:pt x="604" y="22"/>
                      <a:pt x="594" y="18"/>
                      <a:pt x="591" y="26"/>
                    </a:cubicBezTo>
                    <a:cubicBezTo>
                      <a:pt x="584" y="32"/>
                      <a:pt x="588" y="42"/>
                      <a:pt x="585" y="50"/>
                    </a:cubicBezTo>
                    <a:cubicBezTo>
                      <a:pt x="580" y="60"/>
                      <a:pt x="578" y="73"/>
                      <a:pt x="565" y="77"/>
                    </a:cubicBezTo>
                    <a:cubicBezTo>
                      <a:pt x="558" y="80"/>
                      <a:pt x="554" y="73"/>
                      <a:pt x="549" y="69"/>
                    </a:cubicBezTo>
                    <a:cubicBezTo>
                      <a:pt x="542" y="63"/>
                      <a:pt x="532" y="68"/>
                      <a:pt x="524" y="70"/>
                    </a:cubicBezTo>
                    <a:cubicBezTo>
                      <a:pt x="517" y="74"/>
                      <a:pt x="512" y="82"/>
                      <a:pt x="512" y="90"/>
                    </a:cubicBezTo>
                    <a:cubicBezTo>
                      <a:pt x="511" y="95"/>
                      <a:pt x="515" y="101"/>
                      <a:pt x="512" y="105"/>
                    </a:cubicBezTo>
                    <a:cubicBezTo>
                      <a:pt x="498" y="99"/>
                      <a:pt x="481" y="89"/>
                      <a:pt x="479" y="73"/>
                    </a:cubicBezTo>
                    <a:cubicBezTo>
                      <a:pt x="479" y="65"/>
                      <a:pt x="481" y="58"/>
                      <a:pt x="487" y="53"/>
                    </a:cubicBezTo>
                    <a:cubicBezTo>
                      <a:pt x="489" y="51"/>
                      <a:pt x="492" y="53"/>
                      <a:pt x="494" y="51"/>
                    </a:cubicBezTo>
                    <a:cubicBezTo>
                      <a:pt x="496" y="48"/>
                      <a:pt x="496" y="43"/>
                      <a:pt x="497" y="40"/>
                    </a:cubicBezTo>
                    <a:cubicBezTo>
                      <a:pt x="489" y="31"/>
                      <a:pt x="479" y="27"/>
                      <a:pt x="469" y="22"/>
                    </a:cubicBezTo>
                    <a:cubicBezTo>
                      <a:pt x="453" y="20"/>
                      <a:pt x="439" y="11"/>
                      <a:pt x="421" y="13"/>
                    </a:cubicBezTo>
                    <a:cubicBezTo>
                      <a:pt x="390" y="16"/>
                      <a:pt x="360" y="28"/>
                      <a:pt x="342" y="54"/>
                    </a:cubicBezTo>
                    <a:cubicBezTo>
                      <a:pt x="335" y="63"/>
                      <a:pt x="333" y="74"/>
                      <a:pt x="329" y="83"/>
                    </a:cubicBezTo>
                    <a:cubicBezTo>
                      <a:pt x="329" y="93"/>
                      <a:pt x="325" y="102"/>
                      <a:pt x="328" y="111"/>
                    </a:cubicBezTo>
                    <a:cubicBezTo>
                      <a:pt x="323" y="123"/>
                      <a:pt x="317" y="134"/>
                      <a:pt x="316" y="148"/>
                    </a:cubicBezTo>
                    <a:cubicBezTo>
                      <a:pt x="316" y="160"/>
                      <a:pt x="320" y="170"/>
                      <a:pt x="327" y="180"/>
                    </a:cubicBezTo>
                    <a:cubicBezTo>
                      <a:pt x="328" y="186"/>
                      <a:pt x="343" y="189"/>
                      <a:pt x="334" y="196"/>
                    </a:cubicBezTo>
                    <a:cubicBezTo>
                      <a:pt x="328" y="194"/>
                      <a:pt x="323" y="186"/>
                      <a:pt x="316" y="186"/>
                    </a:cubicBezTo>
                    <a:cubicBezTo>
                      <a:pt x="312" y="183"/>
                      <a:pt x="304" y="189"/>
                      <a:pt x="300" y="183"/>
                    </a:cubicBezTo>
                    <a:cubicBezTo>
                      <a:pt x="296" y="171"/>
                      <a:pt x="284" y="164"/>
                      <a:pt x="273" y="160"/>
                    </a:cubicBezTo>
                    <a:cubicBezTo>
                      <a:pt x="270" y="162"/>
                      <a:pt x="266" y="160"/>
                      <a:pt x="263" y="159"/>
                    </a:cubicBezTo>
                    <a:cubicBezTo>
                      <a:pt x="259" y="158"/>
                      <a:pt x="252" y="154"/>
                      <a:pt x="252" y="148"/>
                    </a:cubicBezTo>
                    <a:cubicBezTo>
                      <a:pt x="252" y="142"/>
                      <a:pt x="254" y="137"/>
                      <a:pt x="258" y="133"/>
                    </a:cubicBezTo>
                    <a:cubicBezTo>
                      <a:pt x="263" y="131"/>
                      <a:pt x="269" y="129"/>
                      <a:pt x="274" y="134"/>
                    </a:cubicBezTo>
                    <a:cubicBezTo>
                      <a:pt x="280" y="138"/>
                      <a:pt x="284" y="132"/>
                      <a:pt x="289" y="128"/>
                    </a:cubicBezTo>
                    <a:cubicBezTo>
                      <a:pt x="292" y="121"/>
                      <a:pt x="293" y="113"/>
                      <a:pt x="290" y="105"/>
                    </a:cubicBezTo>
                    <a:cubicBezTo>
                      <a:pt x="286" y="98"/>
                      <a:pt x="278" y="93"/>
                      <a:pt x="269" y="90"/>
                    </a:cubicBezTo>
                    <a:cubicBezTo>
                      <a:pt x="253" y="84"/>
                      <a:pt x="235" y="88"/>
                      <a:pt x="224" y="102"/>
                    </a:cubicBezTo>
                    <a:cubicBezTo>
                      <a:pt x="213" y="103"/>
                      <a:pt x="203" y="104"/>
                      <a:pt x="195" y="112"/>
                    </a:cubicBezTo>
                    <a:cubicBezTo>
                      <a:pt x="182" y="120"/>
                      <a:pt x="176" y="136"/>
                      <a:pt x="181" y="151"/>
                    </a:cubicBezTo>
                    <a:cubicBezTo>
                      <a:pt x="183" y="154"/>
                      <a:pt x="183" y="154"/>
                      <a:pt x="183" y="154"/>
                    </a:cubicBezTo>
                    <a:cubicBezTo>
                      <a:pt x="190" y="165"/>
                      <a:pt x="173" y="167"/>
                      <a:pt x="169" y="173"/>
                    </a:cubicBezTo>
                    <a:cubicBezTo>
                      <a:pt x="165" y="173"/>
                      <a:pt x="161" y="171"/>
                      <a:pt x="156" y="171"/>
                    </a:cubicBezTo>
                    <a:cubicBezTo>
                      <a:pt x="142" y="174"/>
                      <a:pt x="128" y="179"/>
                      <a:pt x="122" y="192"/>
                    </a:cubicBezTo>
                    <a:cubicBezTo>
                      <a:pt x="117" y="204"/>
                      <a:pt x="119" y="215"/>
                      <a:pt x="124" y="226"/>
                    </a:cubicBezTo>
                    <a:cubicBezTo>
                      <a:pt x="119" y="230"/>
                      <a:pt x="118" y="236"/>
                      <a:pt x="117" y="242"/>
                    </a:cubicBezTo>
                    <a:cubicBezTo>
                      <a:pt x="116" y="256"/>
                      <a:pt x="121" y="267"/>
                      <a:pt x="131" y="276"/>
                    </a:cubicBezTo>
                    <a:cubicBezTo>
                      <a:pt x="131" y="278"/>
                      <a:pt x="131" y="278"/>
                      <a:pt x="131" y="278"/>
                    </a:cubicBezTo>
                    <a:cubicBezTo>
                      <a:pt x="128" y="278"/>
                      <a:pt x="126" y="282"/>
                      <a:pt x="122" y="280"/>
                    </a:cubicBezTo>
                    <a:cubicBezTo>
                      <a:pt x="113" y="281"/>
                      <a:pt x="119" y="290"/>
                      <a:pt x="117" y="295"/>
                    </a:cubicBezTo>
                    <a:cubicBezTo>
                      <a:pt x="119" y="297"/>
                      <a:pt x="118" y="301"/>
                      <a:pt x="121" y="302"/>
                    </a:cubicBezTo>
                    <a:cubicBezTo>
                      <a:pt x="112" y="304"/>
                      <a:pt x="107" y="311"/>
                      <a:pt x="103" y="318"/>
                    </a:cubicBezTo>
                    <a:cubicBezTo>
                      <a:pt x="94" y="317"/>
                      <a:pt x="85" y="313"/>
                      <a:pt x="77" y="319"/>
                    </a:cubicBezTo>
                    <a:cubicBezTo>
                      <a:pt x="70" y="319"/>
                      <a:pt x="65" y="323"/>
                      <a:pt x="60" y="327"/>
                    </a:cubicBezTo>
                    <a:close/>
                    <a:moveTo>
                      <a:pt x="130" y="165"/>
                    </a:moveTo>
                    <a:cubicBezTo>
                      <a:pt x="136" y="167"/>
                      <a:pt x="140" y="161"/>
                      <a:pt x="146" y="161"/>
                    </a:cubicBezTo>
                    <a:cubicBezTo>
                      <a:pt x="153" y="160"/>
                      <a:pt x="160" y="160"/>
                      <a:pt x="167" y="160"/>
                    </a:cubicBezTo>
                    <a:cubicBezTo>
                      <a:pt x="169" y="158"/>
                      <a:pt x="169" y="158"/>
                      <a:pt x="169" y="158"/>
                    </a:cubicBezTo>
                    <a:cubicBezTo>
                      <a:pt x="166" y="136"/>
                      <a:pt x="166" y="136"/>
                      <a:pt x="166" y="136"/>
                    </a:cubicBezTo>
                    <a:cubicBezTo>
                      <a:pt x="167" y="120"/>
                      <a:pt x="177" y="107"/>
                      <a:pt x="191" y="97"/>
                    </a:cubicBezTo>
                    <a:cubicBezTo>
                      <a:pt x="199" y="93"/>
                      <a:pt x="208" y="93"/>
                      <a:pt x="217" y="91"/>
                    </a:cubicBezTo>
                    <a:cubicBezTo>
                      <a:pt x="227" y="80"/>
                      <a:pt x="242" y="78"/>
                      <a:pt x="256" y="75"/>
                    </a:cubicBezTo>
                    <a:cubicBezTo>
                      <a:pt x="276" y="74"/>
                      <a:pt x="296" y="80"/>
                      <a:pt x="306" y="97"/>
                    </a:cubicBezTo>
                    <a:cubicBezTo>
                      <a:pt x="308" y="97"/>
                      <a:pt x="309" y="97"/>
                      <a:pt x="312" y="97"/>
                    </a:cubicBezTo>
                    <a:cubicBezTo>
                      <a:pt x="315" y="92"/>
                      <a:pt x="314" y="84"/>
                      <a:pt x="316" y="78"/>
                    </a:cubicBezTo>
                    <a:cubicBezTo>
                      <a:pt x="323" y="60"/>
                      <a:pt x="330" y="40"/>
                      <a:pt x="348" y="30"/>
                    </a:cubicBezTo>
                    <a:cubicBezTo>
                      <a:pt x="371" y="10"/>
                      <a:pt x="402" y="4"/>
                      <a:pt x="432" y="0"/>
                    </a:cubicBezTo>
                    <a:cubicBezTo>
                      <a:pt x="448" y="1"/>
                      <a:pt x="461" y="7"/>
                      <a:pt x="476" y="11"/>
                    </a:cubicBezTo>
                    <a:cubicBezTo>
                      <a:pt x="491" y="17"/>
                      <a:pt x="506" y="28"/>
                      <a:pt x="516" y="41"/>
                    </a:cubicBezTo>
                    <a:cubicBezTo>
                      <a:pt x="516" y="45"/>
                      <a:pt x="516" y="45"/>
                      <a:pt x="516" y="45"/>
                    </a:cubicBezTo>
                    <a:cubicBezTo>
                      <a:pt x="505" y="51"/>
                      <a:pt x="497" y="61"/>
                      <a:pt x="496" y="72"/>
                    </a:cubicBezTo>
                    <a:cubicBezTo>
                      <a:pt x="496" y="76"/>
                      <a:pt x="499" y="79"/>
                      <a:pt x="501" y="82"/>
                    </a:cubicBezTo>
                    <a:cubicBezTo>
                      <a:pt x="505" y="78"/>
                      <a:pt x="506" y="72"/>
                      <a:pt x="510" y="68"/>
                    </a:cubicBezTo>
                    <a:cubicBezTo>
                      <a:pt x="517" y="59"/>
                      <a:pt x="527" y="55"/>
                      <a:pt x="538" y="56"/>
                    </a:cubicBezTo>
                    <a:cubicBezTo>
                      <a:pt x="547" y="56"/>
                      <a:pt x="555" y="63"/>
                      <a:pt x="563" y="60"/>
                    </a:cubicBezTo>
                    <a:cubicBezTo>
                      <a:pt x="573" y="53"/>
                      <a:pt x="570" y="40"/>
                      <a:pt x="575" y="30"/>
                    </a:cubicBezTo>
                    <a:cubicBezTo>
                      <a:pt x="572" y="22"/>
                      <a:pt x="576" y="16"/>
                      <a:pt x="581" y="10"/>
                    </a:cubicBezTo>
                    <a:cubicBezTo>
                      <a:pt x="604" y="10"/>
                      <a:pt x="624" y="10"/>
                      <a:pt x="648" y="10"/>
                    </a:cubicBezTo>
                    <a:cubicBezTo>
                      <a:pt x="710" y="9"/>
                      <a:pt x="768" y="11"/>
                      <a:pt x="831" y="10"/>
                    </a:cubicBezTo>
                    <a:cubicBezTo>
                      <a:pt x="853" y="11"/>
                      <a:pt x="876" y="10"/>
                      <a:pt x="898" y="11"/>
                    </a:cubicBezTo>
                    <a:cubicBezTo>
                      <a:pt x="900" y="11"/>
                      <a:pt x="900" y="13"/>
                      <a:pt x="899" y="14"/>
                    </a:cubicBezTo>
                    <a:cubicBezTo>
                      <a:pt x="877" y="16"/>
                      <a:pt x="856" y="13"/>
                      <a:pt x="834" y="15"/>
                    </a:cubicBezTo>
                    <a:cubicBezTo>
                      <a:pt x="779" y="14"/>
                      <a:pt x="728" y="14"/>
                      <a:pt x="674" y="14"/>
                    </a:cubicBezTo>
                    <a:cubicBezTo>
                      <a:pt x="644" y="15"/>
                      <a:pt x="612" y="12"/>
                      <a:pt x="584" y="16"/>
                    </a:cubicBezTo>
                    <a:cubicBezTo>
                      <a:pt x="578" y="20"/>
                      <a:pt x="581" y="27"/>
                      <a:pt x="580" y="33"/>
                    </a:cubicBezTo>
                    <a:cubicBezTo>
                      <a:pt x="577" y="43"/>
                      <a:pt x="577" y="56"/>
                      <a:pt x="567" y="62"/>
                    </a:cubicBezTo>
                    <a:cubicBezTo>
                      <a:pt x="557" y="74"/>
                      <a:pt x="545" y="58"/>
                      <a:pt x="532" y="60"/>
                    </a:cubicBezTo>
                    <a:cubicBezTo>
                      <a:pt x="519" y="62"/>
                      <a:pt x="509" y="75"/>
                      <a:pt x="506" y="87"/>
                    </a:cubicBezTo>
                    <a:cubicBezTo>
                      <a:pt x="504" y="89"/>
                      <a:pt x="501" y="87"/>
                      <a:pt x="499" y="87"/>
                    </a:cubicBezTo>
                    <a:cubicBezTo>
                      <a:pt x="494" y="83"/>
                      <a:pt x="491" y="79"/>
                      <a:pt x="491" y="73"/>
                    </a:cubicBezTo>
                    <a:cubicBezTo>
                      <a:pt x="489" y="60"/>
                      <a:pt x="501" y="51"/>
                      <a:pt x="509" y="42"/>
                    </a:cubicBezTo>
                    <a:cubicBezTo>
                      <a:pt x="506" y="33"/>
                      <a:pt x="496" y="30"/>
                      <a:pt x="489" y="23"/>
                    </a:cubicBezTo>
                    <a:cubicBezTo>
                      <a:pt x="476" y="13"/>
                      <a:pt x="460" y="12"/>
                      <a:pt x="444" y="7"/>
                    </a:cubicBezTo>
                    <a:cubicBezTo>
                      <a:pt x="420" y="3"/>
                      <a:pt x="395" y="11"/>
                      <a:pt x="375" y="17"/>
                    </a:cubicBezTo>
                    <a:cubicBezTo>
                      <a:pt x="368" y="21"/>
                      <a:pt x="357" y="24"/>
                      <a:pt x="355" y="33"/>
                    </a:cubicBezTo>
                    <a:cubicBezTo>
                      <a:pt x="345" y="33"/>
                      <a:pt x="340" y="44"/>
                      <a:pt x="333" y="51"/>
                    </a:cubicBezTo>
                    <a:cubicBezTo>
                      <a:pt x="325" y="66"/>
                      <a:pt x="318" y="82"/>
                      <a:pt x="319" y="100"/>
                    </a:cubicBezTo>
                    <a:cubicBezTo>
                      <a:pt x="315" y="107"/>
                      <a:pt x="307" y="102"/>
                      <a:pt x="301" y="102"/>
                    </a:cubicBezTo>
                    <a:cubicBezTo>
                      <a:pt x="294" y="85"/>
                      <a:pt x="276" y="82"/>
                      <a:pt x="261" y="79"/>
                    </a:cubicBezTo>
                    <a:cubicBezTo>
                      <a:pt x="244" y="82"/>
                      <a:pt x="227" y="85"/>
                      <a:pt x="215" y="98"/>
                    </a:cubicBezTo>
                    <a:cubicBezTo>
                      <a:pt x="201" y="95"/>
                      <a:pt x="189" y="102"/>
                      <a:pt x="181" y="111"/>
                    </a:cubicBezTo>
                    <a:cubicBezTo>
                      <a:pt x="171" y="124"/>
                      <a:pt x="169" y="143"/>
                      <a:pt x="176" y="158"/>
                    </a:cubicBezTo>
                    <a:cubicBezTo>
                      <a:pt x="173" y="164"/>
                      <a:pt x="168" y="163"/>
                      <a:pt x="165" y="165"/>
                    </a:cubicBezTo>
                    <a:cubicBezTo>
                      <a:pt x="152" y="165"/>
                      <a:pt x="140" y="165"/>
                      <a:pt x="131" y="174"/>
                    </a:cubicBezTo>
                    <a:cubicBezTo>
                      <a:pt x="129" y="173"/>
                      <a:pt x="126" y="172"/>
                      <a:pt x="126" y="170"/>
                    </a:cubicBezTo>
                    <a:cubicBezTo>
                      <a:pt x="128" y="169"/>
                      <a:pt x="129" y="167"/>
                      <a:pt x="130"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14">
                <a:extLst>
                  <a:ext uri="{FF2B5EF4-FFF2-40B4-BE49-F238E27FC236}">
                    <a16:creationId xmlns:a16="http://schemas.microsoft.com/office/drawing/2014/main" xmlns="" id="{2C495C58-C74C-4847-BFAE-BF011BBAFC21}"/>
                  </a:ext>
                </a:extLst>
              </p:cNvPr>
              <p:cNvSpPr>
                <a:spLocks/>
              </p:cNvSpPr>
              <p:nvPr/>
            </p:nvSpPr>
            <p:spPr bwMode="auto">
              <a:xfrm>
                <a:off x="3570288" y="1341438"/>
                <a:ext cx="925513" cy="11112"/>
              </a:xfrm>
              <a:custGeom>
                <a:avLst/>
                <a:gdLst>
                  <a:gd name="T0" fmla="*/ 20 w 1153"/>
                  <a:gd name="T1" fmla="*/ 0 h 13"/>
                  <a:gd name="T2" fmla="*/ 143 w 1153"/>
                  <a:gd name="T3" fmla="*/ 2 h 13"/>
                  <a:gd name="T4" fmla="*/ 809 w 1153"/>
                  <a:gd name="T5" fmla="*/ 4 h 13"/>
                  <a:gd name="T6" fmla="*/ 1144 w 1153"/>
                  <a:gd name="T7" fmla="*/ 5 h 13"/>
                  <a:gd name="T8" fmla="*/ 1149 w 1153"/>
                  <a:gd name="T9" fmla="*/ 11 h 13"/>
                  <a:gd name="T10" fmla="*/ 1024 w 1153"/>
                  <a:gd name="T11" fmla="*/ 13 h 13"/>
                  <a:gd name="T12" fmla="*/ 1004 w 1153"/>
                  <a:gd name="T13" fmla="*/ 11 h 13"/>
                  <a:gd name="T14" fmla="*/ 773 w 1153"/>
                  <a:gd name="T15" fmla="*/ 12 h 13"/>
                  <a:gd name="T16" fmla="*/ 344 w 1153"/>
                  <a:gd name="T17" fmla="*/ 10 h 13"/>
                  <a:gd name="T18" fmla="*/ 34 w 1153"/>
                  <a:gd name="T19" fmla="*/ 9 h 13"/>
                  <a:gd name="T20" fmla="*/ 0 w 1153"/>
                  <a:gd name="T21" fmla="*/ 5 h 13"/>
                  <a:gd name="T22" fmla="*/ 20 w 1153"/>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3">
                    <a:moveTo>
                      <a:pt x="20" y="0"/>
                    </a:moveTo>
                    <a:cubicBezTo>
                      <a:pt x="143" y="2"/>
                      <a:pt x="143" y="2"/>
                      <a:pt x="143" y="2"/>
                    </a:cubicBezTo>
                    <a:cubicBezTo>
                      <a:pt x="809" y="4"/>
                      <a:pt x="809" y="4"/>
                      <a:pt x="809" y="4"/>
                    </a:cubicBezTo>
                    <a:cubicBezTo>
                      <a:pt x="922" y="3"/>
                      <a:pt x="1031" y="5"/>
                      <a:pt x="1144" y="5"/>
                    </a:cubicBezTo>
                    <a:cubicBezTo>
                      <a:pt x="1153" y="6"/>
                      <a:pt x="1149" y="9"/>
                      <a:pt x="1149" y="11"/>
                    </a:cubicBezTo>
                    <a:cubicBezTo>
                      <a:pt x="1106" y="12"/>
                      <a:pt x="1065" y="12"/>
                      <a:pt x="1024" y="13"/>
                    </a:cubicBezTo>
                    <a:cubicBezTo>
                      <a:pt x="1004" y="11"/>
                      <a:pt x="1004" y="11"/>
                      <a:pt x="1004" y="11"/>
                    </a:cubicBezTo>
                    <a:cubicBezTo>
                      <a:pt x="927" y="13"/>
                      <a:pt x="847" y="11"/>
                      <a:pt x="773" y="12"/>
                    </a:cubicBezTo>
                    <a:cubicBezTo>
                      <a:pt x="634" y="11"/>
                      <a:pt x="489" y="12"/>
                      <a:pt x="344" y="10"/>
                    </a:cubicBezTo>
                    <a:cubicBezTo>
                      <a:pt x="245" y="10"/>
                      <a:pt x="138" y="9"/>
                      <a:pt x="34" y="9"/>
                    </a:cubicBezTo>
                    <a:cubicBezTo>
                      <a:pt x="23" y="9"/>
                      <a:pt x="0" y="10"/>
                      <a:pt x="0" y="5"/>
                    </a:cubicBezTo>
                    <a:cubicBezTo>
                      <a:pt x="0" y="2"/>
                      <a:pt x="11" y="1"/>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Rectangle 15">
                <a:extLst>
                  <a:ext uri="{FF2B5EF4-FFF2-40B4-BE49-F238E27FC236}">
                    <a16:creationId xmlns:a16="http://schemas.microsoft.com/office/drawing/2014/main" xmlns="" id="{1EC1C8B1-E03F-4A69-A593-D6F677ABAA9B}"/>
                  </a:ext>
                </a:extLst>
              </p:cNvPr>
              <p:cNvSpPr>
                <a:spLocks noChangeArrowheads="1"/>
              </p:cNvSpPr>
              <p:nvPr/>
            </p:nvSpPr>
            <p:spPr bwMode="auto">
              <a:xfrm>
                <a:off x="3744913"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Rectangle 16">
                <a:extLst>
                  <a:ext uri="{FF2B5EF4-FFF2-40B4-BE49-F238E27FC236}">
                    <a16:creationId xmlns:a16="http://schemas.microsoft.com/office/drawing/2014/main" xmlns="" id="{757ED566-108D-406F-8FAA-3AFBD039E90D}"/>
                  </a:ext>
                </a:extLst>
              </p:cNvPr>
              <p:cNvSpPr>
                <a:spLocks noChangeArrowheads="1"/>
              </p:cNvSpPr>
              <p:nvPr/>
            </p:nvSpPr>
            <p:spPr bwMode="auto">
              <a:xfrm>
                <a:off x="3775076" y="1301750"/>
                <a:ext cx="717550" cy="15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17">
                <a:extLst>
                  <a:ext uri="{FF2B5EF4-FFF2-40B4-BE49-F238E27FC236}">
                    <a16:creationId xmlns:a16="http://schemas.microsoft.com/office/drawing/2014/main" xmlns="" id="{0EC73D87-0197-4879-9B72-E437D4DF54A7}"/>
                  </a:ext>
                </a:extLst>
              </p:cNvPr>
              <p:cNvSpPr>
                <a:spLocks/>
              </p:cNvSpPr>
              <p:nvPr/>
            </p:nvSpPr>
            <p:spPr bwMode="auto">
              <a:xfrm>
                <a:off x="4462463" y="1341438"/>
                <a:ext cx="925513" cy="9525"/>
              </a:xfrm>
              <a:custGeom>
                <a:avLst/>
                <a:gdLst>
                  <a:gd name="T0" fmla="*/ 1153 w 1153"/>
                  <a:gd name="T1" fmla="*/ 5 h 12"/>
                  <a:gd name="T2" fmla="*/ 1119 w 1153"/>
                  <a:gd name="T3" fmla="*/ 9 h 12"/>
                  <a:gd name="T4" fmla="*/ 809 w 1153"/>
                  <a:gd name="T5" fmla="*/ 10 h 12"/>
                  <a:gd name="T6" fmla="*/ 380 w 1153"/>
                  <a:gd name="T7" fmla="*/ 12 h 12"/>
                  <a:gd name="T8" fmla="*/ 149 w 1153"/>
                  <a:gd name="T9" fmla="*/ 11 h 12"/>
                  <a:gd name="T10" fmla="*/ 129 w 1153"/>
                  <a:gd name="T11" fmla="*/ 12 h 12"/>
                  <a:gd name="T12" fmla="*/ 4 w 1153"/>
                  <a:gd name="T13" fmla="*/ 11 h 12"/>
                  <a:gd name="T14" fmla="*/ 9 w 1153"/>
                  <a:gd name="T15" fmla="*/ 4 h 12"/>
                  <a:gd name="T16" fmla="*/ 344 w 1153"/>
                  <a:gd name="T17" fmla="*/ 3 h 12"/>
                  <a:gd name="T18" fmla="*/ 1010 w 1153"/>
                  <a:gd name="T19" fmla="*/ 2 h 12"/>
                  <a:gd name="T20" fmla="*/ 1133 w 1153"/>
                  <a:gd name="T21" fmla="*/ 0 h 12"/>
                  <a:gd name="T22" fmla="*/ 1153 w 1153"/>
                  <a:gd name="T2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2">
                    <a:moveTo>
                      <a:pt x="1153" y="5"/>
                    </a:moveTo>
                    <a:cubicBezTo>
                      <a:pt x="1153" y="10"/>
                      <a:pt x="1130" y="9"/>
                      <a:pt x="1119" y="9"/>
                    </a:cubicBezTo>
                    <a:cubicBezTo>
                      <a:pt x="1015" y="9"/>
                      <a:pt x="908" y="9"/>
                      <a:pt x="809" y="10"/>
                    </a:cubicBezTo>
                    <a:cubicBezTo>
                      <a:pt x="664" y="12"/>
                      <a:pt x="519" y="11"/>
                      <a:pt x="380" y="12"/>
                    </a:cubicBezTo>
                    <a:cubicBezTo>
                      <a:pt x="306" y="11"/>
                      <a:pt x="226" y="12"/>
                      <a:pt x="149" y="11"/>
                    </a:cubicBezTo>
                    <a:cubicBezTo>
                      <a:pt x="129" y="12"/>
                      <a:pt x="129" y="12"/>
                      <a:pt x="129" y="12"/>
                    </a:cubicBezTo>
                    <a:cubicBezTo>
                      <a:pt x="88" y="11"/>
                      <a:pt x="47" y="11"/>
                      <a:pt x="4" y="11"/>
                    </a:cubicBezTo>
                    <a:cubicBezTo>
                      <a:pt x="4" y="9"/>
                      <a:pt x="0" y="6"/>
                      <a:pt x="9" y="4"/>
                    </a:cubicBezTo>
                    <a:cubicBezTo>
                      <a:pt x="122" y="4"/>
                      <a:pt x="231" y="3"/>
                      <a:pt x="344" y="3"/>
                    </a:cubicBezTo>
                    <a:cubicBezTo>
                      <a:pt x="1010" y="2"/>
                      <a:pt x="1010" y="2"/>
                      <a:pt x="1010" y="2"/>
                    </a:cubicBezTo>
                    <a:cubicBezTo>
                      <a:pt x="1133" y="0"/>
                      <a:pt x="1133" y="0"/>
                      <a:pt x="1133" y="0"/>
                    </a:cubicBezTo>
                    <a:cubicBezTo>
                      <a:pt x="1142" y="1"/>
                      <a:pt x="1153" y="2"/>
                      <a:pt x="115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Rectangle 18">
                <a:extLst>
                  <a:ext uri="{FF2B5EF4-FFF2-40B4-BE49-F238E27FC236}">
                    <a16:creationId xmlns:a16="http://schemas.microsoft.com/office/drawing/2014/main" xmlns="" id="{2B74B5E4-B410-4E6A-92A0-7249ACB062C4}"/>
                  </a:ext>
                </a:extLst>
              </p:cNvPr>
              <p:cNvSpPr>
                <a:spLocks noChangeArrowheads="1"/>
              </p:cNvSpPr>
              <p:nvPr/>
            </p:nvSpPr>
            <p:spPr bwMode="auto">
              <a:xfrm>
                <a:off x="4465638"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Rectangle 19">
                <a:extLst>
                  <a:ext uri="{FF2B5EF4-FFF2-40B4-BE49-F238E27FC236}">
                    <a16:creationId xmlns:a16="http://schemas.microsoft.com/office/drawing/2014/main" xmlns="" id="{BCEDCC5F-CB8E-46C1-8050-01F007008EDF}"/>
                  </a:ext>
                </a:extLst>
              </p:cNvPr>
              <p:cNvSpPr>
                <a:spLocks noChangeArrowheads="1"/>
              </p:cNvSpPr>
              <p:nvPr/>
            </p:nvSpPr>
            <p:spPr bwMode="auto">
              <a:xfrm>
                <a:off x="4465638" y="1300163"/>
                <a:ext cx="7175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Rectangle 20">
                <a:extLst>
                  <a:ext uri="{FF2B5EF4-FFF2-40B4-BE49-F238E27FC236}">
                    <a16:creationId xmlns:a16="http://schemas.microsoft.com/office/drawing/2014/main" xmlns="" id="{40AB85AD-9012-46E0-9B6C-EC65B2AA4DBF}"/>
                  </a:ext>
                </a:extLst>
              </p:cNvPr>
              <p:cNvSpPr>
                <a:spLocks noChangeArrowheads="1"/>
              </p:cNvSpPr>
              <p:nvPr/>
            </p:nvSpPr>
            <p:spPr bwMode="auto">
              <a:xfrm>
                <a:off x="3759201" y="1860550"/>
                <a:ext cx="1447800"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Rectangle 21">
                <a:extLst>
                  <a:ext uri="{FF2B5EF4-FFF2-40B4-BE49-F238E27FC236}">
                    <a16:creationId xmlns:a16="http://schemas.microsoft.com/office/drawing/2014/main" xmlns="" id="{7A4647B0-0B06-41BF-8EFB-B19C4F7720B8}"/>
                  </a:ext>
                </a:extLst>
              </p:cNvPr>
              <p:cNvSpPr>
                <a:spLocks noChangeArrowheads="1"/>
              </p:cNvSpPr>
              <p:nvPr/>
            </p:nvSpPr>
            <p:spPr bwMode="auto">
              <a:xfrm>
                <a:off x="3775076" y="1890713"/>
                <a:ext cx="1466850"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Rectangle 22">
                <a:extLst>
                  <a:ext uri="{FF2B5EF4-FFF2-40B4-BE49-F238E27FC236}">
                    <a16:creationId xmlns:a16="http://schemas.microsoft.com/office/drawing/2014/main" xmlns="" id="{DF1E99EA-D20C-4F7E-B2C8-0F5370936AF7}"/>
                  </a:ext>
                </a:extLst>
              </p:cNvPr>
              <p:cNvSpPr>
                <a:spLocks noChangeArrowheads="1"/>
              </p:cNvSpPr>
              <p:nvPr/>
            </p:nvSpPr>
            <p:spPr bwMode="auto">
              <a:xfrm>
                <a:off x="3759201" y="1906588"/>
                <a:ext cx="1495425"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23">
                <a:extLst>
                  <a:ext uri="{FF2B5EF4-FFF2-40B4-BE49-F238E27FC236}">
                    <a16:creationId xmlns:a16="http://schemas.microsoft.com/office/drawing/2014/main" xmlns="" id="{42777A90-36EF-494E-9DC0-0037366F14E9}"/>
                  </a:ext>
                </a:extLst>
              </p:cNvPr>
              <p:cNvSpPr>
                <a:spLocks/>
              </p:cNvSpPr>
              <p:nvPr/>
            </p:nvSpPr>
            <p:spPr bwMode="auto">
              <a:xfrm>
                <a:off x="5570538" y="1441450"/>
                <a:ext cx="17463" cy="14287"/>
              </a:xfrm>
              <a:custGeom>
                <a:avLst/>
                <a:gdLst>
                  <a:gd name="T0" fmla="*/ 18 w 22"/>
                  <a:gd name="T1" fmla="*/ 2 h 18"/>
                  <a:gd name="T2" fmla="*/ 0 w 22"/>
                  <a:gd name="T3" fmla="*/ 10 h 18"/>
                  <a:gd name="T4" fmla="*/ 8 w 22"/>
                  <a:gd name="T5" fmla="*/ 18 h 18"/>
                  <a:gd name="T6" fmla="*/ 22 w 22"/>
                  <a:gd name="T7" fmla="*/ 8 h 18"/>
                  <a:gd name="T8" fmla="*/ 18 w 22"/>
                  <a:gd name="T9" fmla="*/ 2 h 18"/>
                </a:gdLst>
                <a:ahLst/>
                <a:cxnLst>
                  <a:cxn ang="0">
                    <a:pos x="T0" y="T1"/>
                  </a:cxn>
                  <a:cxn ang="0">
                    <a:pos x="T2" y="T3"/>
                  </a:cxn>
                  <a:cxn ang="0">
                    <a:pos x="T4" y="T5"/>
                  </a:cxn>
                  <a:cxn ang="0">
                    <a:pos x="T6" y="T7"/>
                  </a:cxn>
                  <a:cxn ang="0">
                    <a:pos x="T8" y="T9"/>
                  </a:cxn>
                </a:cxnLst>
                <a:rect l="0" t="0" r="r" b="b"/>
                <a:pathLst>
                  <a:path w="22" h="18">
                    <a:moveTo>
                      <a:pt x="18" y="2"/>
                    </a:moveTo>
                    <a:cubicBezTo>
                      <a:pt x="12" y="6"/>
                      <a:pt x="2" y="0"/>
                      <a:pt x="0" y="10"/>
                    </a:cubicBezTo>
                    <a:cubicBezTo>
                      <a:pt x="1" y="14"/>
                      <a:pt x="6" y="15"/>
                      <a:pt x="8" y="18"/>
                    </a:cubicBezTo>
                    <a:cubicBezTo>
                      <a:pt x="15" y="18"/>
                      <a:pt x="20" y="13"/>
                      <a:pt x="22" y="8"/>
                    </a:cubicBezTo>
                    <a:cubicBezTo>
                      <a:pt x="22" y="5"/>
                      <a:pt x="21" y="3"/>
                      <a:pt x="1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Freeform 24">
                <a:extLst>
                  <a:ext uri="{FF2B5EF4-FFF2-40B4-BE49-F238E27FC236}">
                    <a16:creationId xmlns:a16="http://schemas.microsoft.com/office/drawing/2014/main" xmlns="" id="{8A8D00ED-5280-444B-99B8-621CFA6C557C}"/>
                  </a:ext>
                </a:extLst>
              </p:cNvPr>
              <p:cNvSpPr>
                <a:spLocks/>
              </p:cNvSpPr>
              <p:nvPr/>
            </p:nvSpPr>
            <p:spPr bwMode="auto">
              <a:xfrm>
                <a:off x="5553076" y="1592263"/>
                <a:ext cx="30163" cy="25400"/>
              </a:xfrm>
              <a:custGeom>
                <a:avLst/>
                <a:gdLst>
                  <a:gd name="T0" fmla="*/ 27 w 39"/>
                  <a:gd name="T1" fmla="*/ 2 h 30"/>
                  <a:gd name="T2" fmla="*/ 7 w 39"/>
                  <a:gd name="T3" fmla="*/ 13 h 30"/>
                  <a:gd name="T4" fmla="*/ 4 w 39"/>
                  <a:gd name="T5" fmla="*/ 23 h 30"/>
                  <a:gd name="T6" fmla="*/ 24 w 39"/>
                  <a:gd name="T7" fmla="*/ 30 h 30"/>
                  <a:gd name="T8" fmla="*/ 39 w 39"/>
                  <a:gd name="T9" fmla="*/ 14 h 30"/>
                  <a:gd name="T10" fmla="*/ 27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27" y="2"/>
                    </a:moveTo>
                    <a:cubicBezTo>
                      <a:pt x="19" y="0"/>
                      <a:pt x="13" y="7"/>
                      <a:pt x="7" y="13"/>
                    </a:cubicBezTo>
                    <a:cubicBezTo>
                      <a:pt x="7" y="16"/>
                      <a:pt x="0" y="19"/>
                      <a:pt x="4" y="23"/>
                    </a:cubicBezTo>
                    <a:cubicBezTo>
                      <a:pt x="10" y="28"/>
                      <a:pt x="17" y="29"/>
                      <a:pt x="24" y="30"/>
                    </a:cubicBezTo>
                    <a:cubicBezTo>
                      <a:pt x="30" y="26"/>
                      <a:pt x="34" y="18"/>
                      <a:pt x="39" y="14"/>
                    </a:cubicBezTo>
                    <a:cubicBezTo>
                      <a:pt x="38" y="8"/>
                      <a:pt x="31" y="6"/>
                      <a:pt x="2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25">
                <a:extLst>
                  <a:ext uri="{FF2B5EF4-FFF2-40B4-BE49-F238E27FC236}">
                    <a16:creationId xmlns:a16="http://schemas.microsoft.com/office/drawing/2014/main" xmlns="" id="{D6E466AB-A372-48ED-AE6C-B5609A6D1D7E}"/>
                  </a:ext>
                </a:extLst>
              </p:cNvPr>
              <p:cNvSpPr>
                <a:spLocks/>
              </p:cNvSpPr>
              <p:nvPr/>
            </p:nvSpPr>
            <p:spPr bwMode="auto">
              <a:xfrm>
                <a:off x="5518151" y="1468438"/>
                <a:ext cx="47625" cy="42862"/>
              </a:xfrm>
              <a:custGeom>
                <a:avLst/>
                <a:gdLst>
                  <a:gd name="T0" fmla="*/ 44 w 60"/>
                  <a:gd name="T1" fmla="*/ 42 h 54"/>
                  <a:gd name="T2" fmla="*/ 6 w 60"/>
                  <a:gd name="T3" fmla="*/ 1 h 54"/>
                  <a:gd name="T4" fmla="*/ 0 w 60"/>
                  <a:gd name="T5" fmla="*/ 5 h 54"/>
                  <a:gd name="T6" fmla="*/ 15 w 60"/>
                  <a:gd name="T7" fmla="*/ 43 h 54"/>
                  <a:gd name="T8" fmla="*/ 27 w 60"/>
                  <a:gd name="T9" fmla="*/ 51 h 54"/>
                  <a:gd name="T10" fmla="*/ 57 w 60"/>
                  <a:gd name="T11" fmla="*/ 51 h 54"/>
                  <a:gd name="T12" fmla="*/ 59 w 60"/>
                  <a:gd name="T13" fmla="*/ 46 h 54"/>
                  <a:gd name="T14" fmla="*/ 44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44" y="42"/>
                    </a:moveTo>
                    <a:cubicBezTo>
                      <a:pt x="26" y="36"/>
                      <a:pt x="11" y="19"/>
                      <a:pt x="6" y="1"/>
                    </a:cubicBezTo>
                    <a:cubicBezTo>
                      <a:pt x="3" y="0"/>
                      <a:pt x="1" y="3"/>
                      <a:pt x="0" y="5"/>
                    </a:cubicBezTo>
                    <a:cubicBezTo>
                      <a:pt x="0" y="20"/>
                      <a:pt x="5" y="33"/>
                      <a:pt x="15" y="43"/>
                    </a:cubicBezTo>
                    <a:cubicBezTo>
                      <a:pt x="27" y="51"/>
                      <a:pt x="27" y="51"/>
                      <a:pt x="27" y="51"/>
                    </a:cubicBezTo>
                    <a:cubicBezTo>
                      <a:pt x="37" y="51"/>
                      <a:pt x="48" y="54"/>
                      <a:pt x="57" y="51"/>
                    </a:cubicBezTo>
                    <a:cubicBezTo>
                      <a:pt x="58" y="49"/>
                      <a:pt x="60" y="47"/>
                      <a:pt x="59" y="46"/>
                    </a:cubicBezTo>
                    <a:cubicBezTo>
                      <a:pt x="55" y="43"/>
                      <a:pt x="48" y="44"/>
                      <a:pt x="4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26">
                <a:extLst>
                  <a:ext uri="{FF2B5EF4-FFF2-40B4-BE49-F238E27FC236}">
                    <a16:creationId xmlns:a16="http://schemas.microsoft.com/office/drawing/2014/main" xmlns="" id="{2126637C-0686-4512-AD80-E471B4C7BAA4}"/>
                  </a:ext>
                </a:extLst>
              </p:cNvPr>
              <p:cNvSpPr>
                <a:spLocks/>
              </p:cNvSpPr>
              <p:nvPr/>
            </p:nvSpPr>
            <p:spPr bwMode="auto">
              <a:xfrm>
                <a:off x="5503863" y="1403350"/>
                <a:ext cx="26988" cy="49212"/>
              </a:xfrm>
              <a:custGeom>
                <a:avLst/>
                <a:gdLst>
                  <a:gd name="T0" fmla="*/ 25 w 34"/>
                  <a:gd name="T1" fmla="*/ 0 h 62"/>
                  <a:gd name="T2" fmla="*/ 18 w 34"/>
                  <a:gd name="T3" fmla="*/ 5 h 62"/>
                  <a:gd name="T4" fmla="*/ 0 w 34"/>
                  <a:gd name="T5" fmla="*/ 26 h 62"/>
                  <a:gd name="T6" fmla="*/ 0 w 34"/>
                  <a:gd name="T7" fmla="*/ 36 h 62"/>
                  <a:gd name="T8" fmla="*/ 15 w 34"/>
                  <a:gd name="T9" fmla="*/ 62 h 62"/>
                  <a:gd name="T10" fmla="*/ 20 w 34"/>
                  <a:gd name="T11" fmla="*/ 16 h 62"/>
                  <a:gd name="T12" fmla="*/ 25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25" y="0"/>
                    </a:moveTo>
                    <a:cubicBezTo>
                      <a:pt x="21" y="0"/>
                      <a:pt x="21" y="4"/>
                      <a:pt x="18" y="5"/>
                    </a:cubicBezTo>
                    <a:cubicBezTo>
                      <a:pt x="10" y="10"/>
                      <a:pt x="6" y="20"/>
                      <a:pt x="0" y="26"/>
                    </a:cubicBezTo>
                    <a:cubicBezTo>
                      <a:pt x="2" y="29"/>
                      <a:pt x="0" y="32"/>
                      <a:pt x="0" y="36"/>
                    </a:cubicBezTo>
                    <a:cubicBezTo>
                      <a:pt x="2" y="46"/>
                      <a:pt x="4" y="59"/>
                      <a:pt x="15" y="62"/>
                    </a:cubicBezTo>
                    <a:cubicBezTo>
                      <a:pt x="20" y="47"/>
                      <a:pt x="12" y="29"/>
                      <a:pt x="20" y="16"/>
                    </a:cubicBezTo>
                    <a:cubicBezTo>
                      <a:pt x="22" y="10"/>
                      <a:pt x="34" y="3"/>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27">
                <a:extLst>
                  <a:ext uri="{FF2B5EF4-FFF2-40B4-BE49-F238E27FC236}">
                    <a16:creationId xmlns:a16="http://schemas.microsoft.com/office/drawing/2014/main" xmlns="" id="{FBA0ED39-F017-4282-887F-6DC60B0DB549}"/>
                  </a:ext>
                </a:extLst>
              </p:cNvPr>
              <p:cNvSpPr>
                <a:spLocks/>
              </p:cNvSpPr>
              <p:nvPr/>
            </p:nvSpPr>
            <p:spPr bwMode="auto">
              <a:xfrm>
                <a:off x="5497513" y="1751013"/>
                <a:ext cx="20638" cy="47625"/>
              </a:xfrm>
              <a:custGeom>
                <a:avLst/>
                <a:gdLst>
                  <a:gd name="T0" fmla="*/ 23 w 27"/>
                  <a:gd name="T1" fmla="*/ 45 h 59"/>
                  <a:gd name="T2" fmla="*/ 24 w 27"/>
                  <a:gd name="T3" fmla="*/ 20 h 59"/>
                  <a:gd name="T4" fmla="*/ 19 w 27"/>
                  <a:gd name="T5" fmla="*/ 2 h 59"/>
                  <a:gd name="T6" fmla="*/ 12 w 27"/>
                  <a:gd name="T7" fmla="*/ 1 h 59"/>
                  <a:gd name="T8" fmla="*/ 3 w 27"/>
                  <a:gd name="T9" fmla="*/ 30 h 59"/>
                  <a:gd name="T10" fmla="*/ 23 w 27"/>
                  <a:gd name="T11" fmla="*/ 58 h 59"/>
                  <a:gd name="T12" fmla="*/ 26 w 27"/>
                  <a:gd name="T13" fmla="*/ 56 h 59"/>
                  <a:gd name="T14" fmla="*/ 23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23" y="45"/>
                    </a:moveTo>
                    <a:cubicBezTo>
                      <a:pt x="23" y="36"/>
                      <a:pt x="23" y="28"/>
                      <a:pt x="24" y="20"/>
                    </a:cubicBezTo>
                    <a:cubicBezTo>
                      <a:pt x="23" y="14"/>
                      <a:pt x="18" y="9"/>
                      <a:pt x="19" y="2"/>
                    </a:cubicBezTo>
                    <a:cubicBezTo>
                      <a:pt x="17" y="0"/>
                      <a:pt x="14" y="0"/>
                      <a:pt x="12" y="1"/>
                    </a:cubicBezTo>
                    <a:cubicBezTo>
                      <a:pt x="4" y="9"/>
                      <a:pt x="0" y="20"/>
                      <a:pt x="3" y="30"/>
                    </a:cubicBezTo>
                    <a:cubicBezTo>
                      <a:pt x="4" y="42"/>
                      <a:pt x="14" y="52"/>
                      <a:pt x="23" y="58"/>
                    </a:cubicBezTo>
                    <a:cubicBezTo>
                      <a:pt x="25" y="59"/>
                      <a:pt x="26" y="57"/>
                      <a:pt x="26" y="56"/>
                    </a:cubicBezTo>
                    <a:cubicBezTo>
                      <a:pt x="27" y="51"/>
                      <a:pt x="24" y="49"/>
                      <a:pt x="2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Freeform 28">
                <a:extLst>
                  <a:ext uri="{FF2B5EF4-FFF2-40B4-BE49-F238E27FC236}">
                    <a16:creationId xmlns:a16="http://schemas.microsoft.com/office/drawing/2014/main" xmlns="" id="{B20BB727-87BD-47CA-8483-C9A43C4AFE99}"/>
                  </a:ext>
                </a:extLst>
              </p:cNvPr>
              <p:cNvSpPr>
                <a:spLocks noEditPoints="1"/>
              </p:cNvSpPr>
              <p:nvPr/>
            </p:nvSpPr>
            <p:spPr bwMode="auto">
              <a:xfrm>
                <a:off x="5170488" y="1292226"/>
                <a:ext cx="725488" cy="619124"/>
              </a:xfrm>
              <a:custGeom>
                <a:avLst/>
                <a:gdLst>
                  <a:gd name="T0" fmla="*/ 736 w 904"/>
                  <a:gd name="T1" fmla="*/ 644 h 769"/>
                  <a:gd name="T2" fmla="*/ 400 w 904"/>
                  <a:gd name="T3" fmla="*/ 703 h 769"/>
                  <a:gd name="T4" fmla="*/ 351 w 904"/>
                  <a:gd name="T5" fmla="*/ 709 h 769"/>
                  <a:gd name="T6" fmla="*/ 724 w 904"/>
                  <a:gd name="T7" fmla="*/ 660 h 769"/>
                  <a:gd name="T8" fmla="*/ 861 w 904"/>
                  <a:gd name="T9" fmla="*/ 342 h 769"/>
                  <a:gd name="T10" fmla="*/ 863 w 904"/>
                  <a:gd name="T11" fmla="*/ 328 h 769"/>
                  <a:gd name="T12" fmla="*/ 863 w 904"/>
                  <a:gd name="T13" fmla="*/ 406 h 769"/>
                  <a:gd name="T14" fmla="*/ 824 w 904"/>
                  <a:gd name="T15" fmla="*/ 354 h 769"/>
                  <a:gd name="T16" fmla="*/ 717 w 904"/>
                  <a:gd name="T17" fmla="*/ 310 h 769"/>
                  <a:gd name="T18" fmla="*/ 772 w 904"/>
                  <a:gd name="T19" fmla="*/ 267 h 769"/>
                  <a:gd name="T20" fmla="*/ 695 w 904"/>
                  <a:gd name="T21" fmla="*/ 166 h 769"/>
                  <a:gd name="T22" fmla="*/ 660 w 904"/>
                  <a:gd name="T23" fmla="*/ 146 h 769"/>
                  <a:gd name="T24" fmla="*/ 643 w 904"/>
                  <a:gd name="T25" fmla="*/ 232 h 769"/>
                  <a:gd name="T26" fmla="*/ 425 w 904"/>
                  <a:gd name="T27" fmla="*/ 127 h 769"/>
                  <a:gd name="T28" fmla="*/ 509 w 904"/>
                  <a:gd name="T29" fmla="*/ 139 h 769"/>
                  <a:gd name="T30" fmla="*/ 416 w 904"/>
                  <a:gd name="T31" fmla="*/ 42 h 769"/>
                  <a:gd name="T32" fmla="*/ 422 w 904"/>
                  <a:gd name="T33" fmla="*/ 466 h 769"/>
                  <a:gd name="T34" fmla="*/ 554 w 904"/>
                  <a:gd name="T35" fmla="*/ 559 h 769"/>
                  <a:gd name="T36" fmla="*/ 548 w 904"/>
                  <a:gd name="T37" fmla="*/ 621 h 769"/>
                  <a:gd name="T38" fmla="*/ 613 w 904"/>
                  <a:gd name="T39" fmla="*/ 463 h 769"/>
                  <a:gd name="T40" fmla="*/ 600 w 904"/>
                  <a:gd name="T41" fmla="*/ 554 h 769"/>
                  <a:gd name="T42" fmla="*/ 707 w 904"/>
                  <a:gd name="T43" fmla="*/ 620 h 769"/>
                  <a:gd name="T44" fmla="*/ 741 w 904"/>
                  <a:gd name="T45" fmla="*/ 569 h 769"/>
                  <a:gd name="T46" fmla="*/ 682 w 904"/>
                  <a:gd name="T47" fmla="*/ 446 h 769"/>
                  <a:gd name="T48" fmla="*/ 788 w 904"/>
                  <a:gd name="T49" fmla="*/ 438 h 769"/>
                  <a:gd name="T50" fmla="*/ 750 w 904"/>
                  <a:gd name="T51" fmla="*/ 470 h 769"/>
                  <a:gd name="T52" fmla="*/ 734 w 904"/>
                  <a:gd name="T53" fmla="*/ 260 h 769"/>
                  <a:gd name="T54" fmla="*/ 768 w 904"/>
                  <a:gd name="T55" fmla="*/ 295 h 769"/>
                  <a:gd name="T56" fmla="*/ 461 w 904"/>
                  <a:gd name="T57" fmla="*/ 133 h 769"/>
                  <a:gd name="T58" fmla="*/ 470 w 904"/>
                  <a:gd name="T59" fmla="*/ 59 h 769"/>
                  <a:gd name="T60" fmla="*/ 668 w 904"/>
                  <a:gd name="T61" fmla="*/ 207 h 769"/>
                  <a:gd name="T62" fmla="*/ 648 w 904"/>
                  <a:gd name="T63" fmla="*/ 488 h 769"/>
                  <a:gd name="T64" fmla="*/ 636 w 904"/>
                  <a:gd name="T65" fmla="*/ 273 h 769"/>
                  <a:gd name="T66" fmla="*/ 633 w 904"/>
                  <a:gd name="T67" fmla="*/ 338 h 769"/>
                  <a:gd name="T68" fmla="*/ 452 w 904"/>
                  <a:gd name="T69" fmla="*/ 340 h 769"/>
                  <a:gd name="T70" fmla="*/ 596 w 904"/>
                  <a:gd name="T71" fmla="*/ 434 h 769"/>
                  <a:gd name="T72" fmla="*/ 652 w 904"/>
                  <a:gd name="T73" fmla="*/ 387 h 769"/>
                  <a:gd name="T74" fmla="*/ 586 w 904"/>
                  <a:gd name="T75" fmla="*/ 388 h 769"/>
                  <a:gd name="T76" fmla="*/ 639 w 904"/>
                  <a:gd name="T77" fmla="*/ 622 h 769"/>
                  <a:gd name="T78" fmla="*/ 483 w 904"/>
                  <a:gd name="T79" fmla="*/ 424 h 769"/>
                  <a:gd name="T80" fmla="*/ 441 w 904"/>
                  <a:gd name="T81" fmla="*/ 369 h 769"/>
                  <a:gd name="T82" fmla="*/ 459 w 904"/>
                  <a:gd name="T83" fmla="*/ 120 h 769"/>
                  <a:gd name="T84" fmla="*/ 514 w 904"/>
                  <a:gd name="T85" fmla="*/ 687 h 769"/>
                  <a:gd name="T86" fmla="*/ 782 w 904"/>
                  <a:gd name="T87" fmla="*/ 280 h 769"/>
                  <a:gd name="T88" fmla="*/ 615 w 904"/>
                  <a:gd name="T89" fmla="*/ 128 h 769"/>
                  <a:gd name="T90" fmla="*/ 483 w 904"/>
                  <a:gd name="T91" fmla="*/ 13 h 769"/>
                  <a:gd name="T92" fmla="*/ 191 w 904"/>
                  <a:gd name="T93" fmla="*/ 23 h 769"/>
                  <a:gd name="T94" fmla="*/ 300 w 904"/>
                  <a:gd name="T95" fmla="*/ 103 h 769"/>
                  <a:gd name="T96" fmla="*/ 386 w 904"/>
                  <a:gd name="T97" fmla="*/ 386 h 769"/>
                  <a:gd name="T98" fmla="*/ 7 w 904"/>
                  <a:gd name="T99" fmla="*/ 714 h 769"/>
                  <a:gd name="T100" fmla="*/ 1 w 904"/>
                  <a:gd name="T101" fmla="*/ 755 h 769"/>
                  <a:gd name="T102" fmla="*/ 527 w 904"/>
                  <a:gd name="T103" fmla="*/ 740 h 769"/>
                  <a:gd name="T104" fmla="*/ 481 w 904"/>
                  <a:gd name="T105" fmla="*/ 580 h 769"/>
                  <a:gd name="T106" fmla="*/ 545 w 904"/>
                  <a:gd name="T107" fmla="*/ 504 h 769"/>
                  <a:gd name="T108" fmla="*/ 593 w 904"/>
                  <a:gd name="T109" fmla="*/ 512 h 769"/>
                  <a:gd name="T110" fmla="*/ 713 w 904"/>
                  <a:gd name="T111" fmla="*/ 659 h 769"/>
                  <a:gd name="T112" fmla="*/ 753 w 904"/>
                  <a:gd name="T113" fmla="*/ 466 h 769"/>
                  <a:gd name="T114" fmla="*/ 782 w 904"/>
                  <a:gd name="T115" fmla="*/ 373 h 769"/>
                  <a:gd name="T116" fmla="*/ 585 w 904"/>
                  <a:gd name="T117" fmla="*/ 100 h 769"/>
                  <a:gd name="T118" fmla="*/ 230 w 904"/>
                  <a:gd name="T119" fmla="*/ 14 h 769"/>
                  <a:gd name="T120" fmla="*/ 388 w 904"/>
                  <a:gd name="T121" fmla="*/ 41 h 769"/>
                  <a:gd name="T122" fmla="*/ 774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96" y="366"/>
                    </a:moveTo>
                    <a:cubicBezTo>
                      <a:pt x="899" y="373"/>
                      <a:pt x="901" y="382"/>
                      <a:pt x="901" y="390"/>
                    </a:cubicBezTo>
                    <a:cubicBezTo>
                      <a:pt x="898" y="398"/>
                      <a:pt x="904" y="409"/>
                      <a:pt x="897" y="415"/>
                    </a:cubicBezTo>
                    <a:cubicBezTo>
                      <a:pt x="894" y="414"/>
                      <a:pt x="894" y="414"/>
                      <a:pt x="894" y="414"/>
                    </a:cubicBezTo>
                    <a:cubicBezTo>
                      <a:pt x="888" y="420"/>
                      <a:pt x="880" y="426"/>
                      <a:pt x="872" y="425"/>
                    </a:cubicBezTo>
                    <a:cubicBezTo>
                      <a:pt x="864" y="430"/>
                      <a:pt x="863" y="441"/>
                      <a:pt x="859" y="449"/>
                    </a:cubicBezTo>
                    <a:cubicBezTo>
                      <a:pt x="852" y="463"/>
                      <a:pt x="839" y="477"/>
                      <a:pt x="822" y="478"/>
                    </a:cubicBezTo>
                    <a:cubicBezTo>
                      <a:pt x="816" y="478"/>
                      <a:pt x="809" y="474"/>
                      <a:pt x="803" y="479"/>
                    </a:cubicBezTo>
                    <a:cubicBezTo>
                      <a:pt x="803" y="484"/>
                      <a:pt x="799" y="490"/>
                      <a:pt x="803" y="495"/>
                    </a:cubicBezTo>
                    <a:cubicBezTo>
                      <a:pt x="806" y="503"/>
                      <a:pt x="812" y="509"/>
                      <a:pt x="812" y="518"/>
                    </a:cubicBezTo>
                    <a:cubicBezTo>
                      <a:pt x="817" y="540"/>
                      <a:pt x="807" y="560"/>
                      <a:pt x="795" y="576"/>
                    </a:cubicBezTo>
                    <a:cubicBezTo>
                      <a:pt x="788" y="593"/>
                      <a:pt x="776" y="610"/>
                      <a:pt x="758" y="617"/>
                    </a:cubicBezTo>
                    <a:cubicBezTo>
                      <a:pt x="750" y="621"/>
                      <a:pt x="741" y="614"/>
                      <a:pt x="733" y="617"/>
                    </a:cubicBezTo>
                    <a:cubicBezTo>
                      <a:pt x="733" y="626"/>
                      <a:pt x="737" y="634"/>
                      <a:pt x="736" y="644"/>
                    </a:cubicBezTo>
                    <a:cubicBezTo>
                      <a:pt x="734" y="660"/>
                      <a:pt x="722" y="674"/>
                      <a:pt x="707" y="681"/>
                    </a:cubicBezTo>
                    <a:cubicBezTo>
                      <a:pt x="699" y="686"/>
                      <a:pt x="691" y="683"/>
                      <a:pt x="682" y="683"/>
                    </a:cubicBezTo>
                    <a:cubicBezTo>
                      <a:pt x="666" y="690"/>
                      <a:pt x="666" y="690"/>
                      <a:pt x="666" y="690"/>
                    </a:cubicBezTo>
                    <a:cubicBezTo>
                      <a:pt x="648" y="695"/>
                      <a:pt x="623" y="696"/>
                      <a:pt x="608" y="681"/>
                    </a:cubicBezTo>
                    <a:cubicBezTo>
                      <a:pt x="602" y="677"/>
                      <a:pt x="600" y="669"/>
                      <a:pt x="594" y="666"/>
                    </a:cubicBezTo>
                    <a:cubicBezTo>
                      <a:pt x="585" y="669"/>
                      <a:pt x="589" y="680"/>
                      <a:pt x="587" y="687"/>
                    </a:cubicBezTo>
                    <a:cubicBezTo>
                      <a:pt x="584" y="695"/>
                      <a:pt x="586" y="705"/>
                      <a:pt x="579" y="711"/>
                    </a:cubicBezTo>
                    <a:cubicBezTo>
                      <a:pt x="575" y="723"/>
                      <a:pt x="565" y="731"/>
                      <a:pt x="557" y="739"/>
                    </a:cubicBezTo>
                    <a:cubicBezTo>
                      <a:pt x="542" y="748"/>
                      <a:pt x="527" y="756"/>
                      <a:pt x="510" y="759"/>
                    </a:cubicBezTo>
                    <a:cubicBezTo>
                      <a:pt x="482" y="767"/>
                      <a:pt x="456" y="766"/>
                      <a:pt x="427" y="757"/>
                    </a:cubicBezTo>
                    <a:cubicBezTo>
                      <a:pt x="417" y="751"/>
                      <a:pt x="405" y="746"/>
                      <a:pt x="398" y="735"/>
                    </a:cubicBezTo>
                    <a:cubicBezTo>
                      <a:pt x="395" y="719"/>
                      <a:pt x="414" y="710"/>
                      <a:pt x="408" y="694"/>
                    </a:cubicBezTo>
                    <a:cubicBezTo>
                      <a:pt x="407" y="693"/>
                      <a:pt x="406" y="690"/>
                      <a:pt x="404" y="691"/>
                    </a:cubicBezTo>
                    <a:cubicBezTo>
                      <a:pt x="402" y="694"/>
                      <a:pt x="402" y="700"/>
                      <a:pt x="400" y="703"/>
                    </a:cubicBezTo>
                    <a:cubicBezTo>
                      <a:pt x="392" y="716"/>
                      <a:pt x="376" y="718"/>
                      <a:pt x="364" y="717"/>
                    </a:cubicBezTo>
                    <a:cubicBezTo>
                      <a:pt x="356" y="717"/>
                      <a:pt x="351" y="712"/>
                      <a:pt x="344" y="715"/>
                    </a:cubicBezTo>
                    <a:cubicBezTo>
                      <a:pt x="335" y="725"/>
                      <a:pt x="333" y="740"/>
                      <a:pt x="339" y="753"/>
                    </a:cubicBezTo>
                    <a:cubicBezTo>
                      <a:pt x="335" y="757"/>
                      <a:pt x="338" y="765"/>
                      <a:pt x="332" y="767"/>
                    </a:cubicBezTo>
                    <a:cubicBezTo>
                      <a:pt x="284" y="766"/>
                      <a:pt x="242" y="768"/>
                      <a:pt x="194" y="767"/>
                    </a:cubicBezTo>
                    <a:cubicBezTo>
                      <a:pt x="132" y="766"/>
                      <a:pt x="67" y="769"/>
                      <a:pt x="5" y="768"/>
                    </a:cubicBezTo>
                    <a:cubicBezTo>
                      <a:pt x="1" y="767"/>
                      <a:pt x="1" y="767"/>
                      <a:pt x="1" y="767"/>
                    </a:cubicBezTo>
                    <a:cubicBezTo>
                      <a:pt x="1" y="766"/>
                      <a:pt x="1" y="765"/>
                      <a:pt x="1" y="765"/>
                    </a:cubicBezTo>
                    <a:cubicBezTo>
                      <a:pt x="126" y="764"/>
                      <a:pt x="126" y="764"/>
                      <a:pt x="126" y="764"/>
                    </a:cubicBezTo>
                    <a:cubicBezTo>
                      <a:pt x="269" y="763"/>
                      <a:pt x="269" y="763"/>
                      <a:pt x="269" y="763"/>
                    </a:cubicBezTo>
                    <a:cubicBezTo>
                      <a:pt x="326" y="762"/>
                      <a:pt x="326" y="762"/>
                      <a:pt x="326" y="762"/>
                    </a:cubicBezTo>
                    <a:cubicBezTo>
                      <a:pt x="330" y="761"/>
                      <a:pt x="330" y="757"/>
                      <a:pt x="332" y="755"/>
                    </a:cubicBezTo>
                    <a:cubicBezTo>
                      <a:pt x="326" y="741"/>
                      <a:pt x="328" y="725"/>
                      <a:pt x="337" y="713"/>
                    </a:cubicBezTo>
                    <a:cubicBezTo>
                      <a:pt x="340" y="709"/>
                      <a:pt x="346" y="703"/>
                      <a:pt x="351" y="709"/>
                    </a:cubicBezTo>
                    <a:cubicBezTo>
                      <a:pt x="365" y="714"/>
                      <a:pt x="380" y="714"/>
                      <a:pt x="391" y="705"/>
                    </a:cubicBezTo>
                    <a:cubicBezTo>
                      <a:pt x="395" y="699"/>
                      <a:pt x="400" y="693"/>
                      <a:pt x="399" y="685"/>
                    </a:cubicBezTo>
                    <a:cubicBezTo>
                      <a:pt x="399" y="683"/>
                      <a:pt x="395" y="682"/>
                      <a:pt x="397" y="680"/>
                    </a:cubicBezTo>
                    <a:cubicBezTo>
                      <a:pt x="405" y="683"/>
                      <a:pt x="405" y="683"/>
                      <a:pt x="405" y="683"/>
                    </a:cubicBezTo>
                    <a:cubicBezTo>
                      <a:pt x="411" y="687"/>
                      <a:pt x="416" y="696"/>
                      <a:pt x="415" y="703"/>
                    </a:cubicBezTo>
                    <a:cubicBezTo>
                      <a:pt x="416" y="715"/>
                      <a:pt x="400" y="721"/>
                      <a:pt x="405" y="734"/>
                    </a:cubicBezTo>
                    <a:cubicBezTo>
                      <a:pt x="422" y="752"/>
                      <a:pt x="447" y="759"/>
                      <a:pt x="472" y="759"/>
                    </a:cubicBezTo>
                    <a:cubicBezTo>
                      <a:pt x="513" y="758"/>
                      <a:pt x="559" y="745"/>
                      <a:pt x="577" y="705"/>
                    </a:cubicBezTo>
                    <a:cubicBezTo>
                      <a:pt x="583" y="691"/>
                      <a:pt x="582" y="675"/>
                      <a:pt x="584" y="658"/>
                    </a:cubicBezTo>
                    <a:cubicBezTo>
                      <a:pt x="588" y="651"/>
                      <a:pt x="592" y="663"/>
                      <a:pt x="598" y="660"/>
                    </a:cubicBezTo>
                    <a:cubicBezTo>
                      <a:pt x="603" y="661"/>
                      <a:pt x="603" y="665"/>
                      <a:pt x="605" y="668"/>
                    </a:cubicBezTo>
                    <a:cubicBezTo>
                      <a:pt x="615" y="685"/>
                      <a:pt x="633" y="688"/>
                      <a:pt x="651" y="687"/>
                    </a:cubicBezTo>
                    <a:cubicBezTo>
                      <a:pt x="665" y="689"/>
                      <a:pt x="674" y="675"/>
                      <a:pt x="689" y="678"/>
                    </a:cubicBezTo>
                    <a:cubicBezTo>
                      <a:pt x="703" y="680"/>
                      <a:pt x="714" y="669"/>
                      <a:pt x="724" y="660"/>
                    </a:cubicBezTo>
                    <a:cubicBezTo>
                      <a:pt x="732" y="649"/>
                      <a:pt x="732" y="633"/>
                      <a:pt x="726" y="620"/>
                    </a:cubicBezTo>
                    <a:cubicBezTo>
                      <a:pt x="725" y="617"/>
                      <a:pt x="727" y="613"/>
                      <a:pt x="729" y="610"/>
                    </a:cubicBezTo>
                    <a:cubicBezTo>
                      <a:pt x="738" y="609"/>
                      <a:pt x="751" y="616"/>
                      <a:pt x="761" y="609"/>
                    </a:cubicBezTo>
                    <a:cubicBezTo>
                      <a:pt x="774" y="602"/>
                      <a:pt x="782" y="590"/>
                      <a:pt x="787" y="576"/>
                    </a:cubicBezTo>
                    <a:cubicBezTo>
                      <a:pt x="794" y="569"/>
                      <a:pt x="800" y="560"/>
                      <a:pt x="803" y="551"/>
                    </a:cubicBezTo>
                    <a:cubicBezTo>
                      <a:pt x="811" y="533"/>
                      <a:pt x="807" y="510"/>
                      <a:pt x="797" y="495"/>
                    </a:cubicBezTo>
                    <a:cubicBezTo>
                      <a:pt x="799" y="487"/>
                      <a:pt x="796" y="476"/>
                      <a:pt x="802" y="470"/>
                    </a:cubicBezTo>
                    <a:cubicBezTo>
                      <a:pt x="812" y="471"/>
                      <a:pt x="823" y="473"/>
                      <a:pt x="833" y="468"/>
                    </a:cubicBezTo>
                    <a:cubicBezTo>
                      <a:pt x="851" y="459"/>
                      <a:pt x="858" y="441"/>
                      <a:pt x="862" y="423"/>
                    </a:cubicBezTo>
                    <a:cubicBezTo>
                      <a:pt x="866" y="421"/>
                      <a:pt x="869" y="420"/>
                      <a:pt x="873" y="420"/>
                    </a:cubicBezTo>
                    <a:cubicBezTo>
                      <a:pt x="883" y="419"/>
                      <a:pt x="890" y="410"/>
                      <a:pt x="893" y="402"/>
                    </a:cubicBezTo>
                    <a:cubicBezTo>
                      <a:pt x="895" y="390"/>
                      <a:pt x="898" y="375"/>
                      <a:pt x="888" y="367"/>
                    </a:cubicBezTo>
                    <a:cubicBezTo>
                      <a:pt x="880" y="360"/>
                      <a:pt x="870" y="353"/>
                      <a:pt x="860" y="356"/>
                    </a:cubicBezTo>
                    <a:cubicBezTo>
                      <a:pt x="853" y="353"/>
                      <a:pt x="862" y="347"/>
                      <a:pt x="861" y="342"/>
                    </a:cubicBezTo>
                    <a:cubicBezTo>
                      <a:pt x="860" y="335"/>
                      <a:pt x="858" y="328"/>
                      <a:pt x="853" y="323"/>
                    </a:cubicBezTo>
                    <a:cubicBezTo>
                      <a:pt x="841" y="310"/>
                      <a:pt x="822" y="303"/>
                      <a:pt x="806" y="307"/>
                    </a:cubicBezTo>
                    <a:cubicBezTo>
                      <a:pt x="801" y="305"/>
                      <a:pt x="797" y="300"/>
                      <a:pt x="794" y="296"/>
                    </a:cubicBezTo>
                    <a:cubicBezTo>
                      <a:pt x="797" y="288"/>
                      <a:pt x="793" y="280"/>
                      <a:pt x="789" y="274"/>
                    </a:cubicBezTo>
                    <a:cubicBezTo>
                      <a:pt x="795" y="253"/>
                      <a:pt x="795" y="253"/>
                      <a:pt x="795" y="253"/>
                    </a:cubicBezTo>
                    <a:cubicBezTo>
                      <a:pt x="794" y="244"/>
                      <a:pt x="793" y="233"/>
                      <a:pt x="788" y="225"/>
                    </a:cubicBezTo>
                    <a:cubicBezTo>
                      <a:pt x="798" y="212"/>
                      <a:pt x="792" y="195"/>
                      <a:pt x="786" y="182"/>
                    </a:cubicBezTo>
                    <a:cubicBezTo>
                      <a:pt x="787" y="181"/>
                      <a:pt x="788" y="181"/>
                      <a:pt x="789" y="181"/>
                    </a:cubicBezTo>
                    <a:cubicBezTo>
                      <a:pt x="791" y="181"/>
                      <a:pt x="792" y="182"/>
                      <a:pt x="791" y="184"/>
                    </a:cubicBezTo>
                    <a:cubicBezTo>
                      <a:pt x="800" y="194"/>
                      <a:pt x="800" y="209"/>
                      <a:pt x="798" y="221"/>
                    </a:cubicBezTo>
                    <a:cubicBezTo>
                      <a:pt x="793" y="228"/>
                      <a:pt x="800" y="234"/>
                      <a:pt x="800" y="241"/>
                    </a:cubicBezTo>
                    <a:cubicBezTo>
                      <a:pt x="807" y="256"/>
                      <a:pt x="791" y="269"/>
                      <a:pt x="800" y="282"/>
                    </a:cubicBezTo>
                    <a:cubicBezTo>
                      <a:pt x="803" y="288"/>
                      <a:pt x="796" y="299"/>
                      <a:pt x="805" y="301"/>
                    </a:cubicBezTo>
                    <a:cubicBezTo>
                      <a:pt x="827" y="299"/>
                      <a:pt x="850" y="308"/>
                      <a:pt x="863" y="328"/>
                    </a:cubicBezTo>
                    <a:cubicBezTo>
                      <a:pt x="870" y="334"/>
                      <a:pt x="865" y="343"/>
                      <a:pt x="868" y="349"/>
                    </a:cubicBezTo>
                    <a:cubicBezTo>
                      <a:pt x="876" y="349"/>
                      <a:pt x="881" y="355"/>
                      <a:pt x="887" y="358"/>
                    </a:cubicBezTo>
                    <a:cubicBezTo>
                      <a:pt x="891" y="360"/>
                      <a:pt x="891" y="366"/>
                      <a:pt x="896" y="366"/>
                    </a:cubicBezTo>
                    <a:close/>
                    <a:moveTo>
                      <a:pt x="878" y="367"/>
                    </a:moveTo>
                    <a:cubicBezTo>
                      <a:pt x="871" y="364"/>
                      <a:pt x="864" y="359"/>
                      <a:pt x="858" y="364"/>
                    </a:cubicBezTo>
                    <a:cubicBezTo>
                      <a:pt x="849" y="365"/>
                      <a:pt x="844" y="373"/>
                      <a:pt x="841" y="380"/>
                    </a:cubicBezTo>
                    <a:cubicBezTo>
                      <a:pt x="840" y="388"/>
                      <a:pt x="839" y="395"/>
                      <a:pt x="843" y="401"/>
                    </a:cubicBezTo>
                    <a:cubicBezTo>
                      <a:pt x="850" y="408"/>
                      <a:pt x="859" y="418"/>
                      <a:pt x="871" y="414"/>
                    </a:cubicBezTo>
                    <a:cubicBezTo>
                      <a:pt x="880" y="410"/>
                      <a:pt x="887" y="400"/>
                      <a:pt x="888" y="390"/>
                    </a:cubicBezTo>
                    <a:cubicBezTo>
                      <a:pt x="886" y="382"/>
                      <a:pt x="885" y="372"/>
                      <a:pt x="878" y="367"/>
                    </a:cubicBezTo>
                    <a:close/>
                    <a:moveTo>
                      <a:pt x="875" y="374"/>
                    </a:moveTo>
                    <a:cubicBezTo>
                      <a:pt x="869" y="368"/>
                      <a:pt x="861" y="371"/>
                      <a:pt x="854" y="374"/>
                    </a:cubicBezTo>
                    <a:cubicBezTo>
                      <a:pt x="849" y="380"/>
                      <a:pt x="847" y="389"/>
                      <a:pt x="850" y="397"/>
                    </a:cubicBezTo>
                    <a:cubicBezTo>
                      <a:pt x="852" y="402"/>
                      <a:pt x="858" y="405"/>
                      <a:pt x="863" y="406"/>
                    </a:cubicBezTo>
                    <a:cubicBezTo>
                      <a:pt x="868" y="406"/>
                      <a:pt x="872" y="404"/>
                      <a:pt x="874" y="402"/>
                    </a:cubicBezTo>
                    <a:cubicBezTo>
                      <a:pt x="882" y="394"/>
                      <a:pt x="878" y="383"/>
                      <a:pt x="875" y="374"/>
                    </a:cubicBezTo>
                    <a:close/>
                    <a:moveTo>
                      <a:pt x="837" y="437"/>
                    </a:moveTo>
                    <a:cubicBezTo>
                      <a:pt x="822" y="430"/>
                      <a:pt x="822" y="413"/>
                      <a:pt x="810" y="404"/>
                    </a:cubicBezTo>
                    <a:cubicBezTo>
                      <a:pt x="803" y="400"/>
                      <a:pt x="796" y="399"/>
                      <a:pt x="789" y="403"/>
                    </a:cubicBezTo>
                    <a:cubicBezTo>
                      <a:pt x="781" y="400"/>
                      <a:pt x="771" y="397"/>
                      <a:pt x="762" y="397"/>
                    </a:cubicBezTo>
                    <a:cubicBezTo>
                      <a:pt x="755" y="399"/>
                      <a:pt x="748" y="402"/>
                      <a:pt x="743" y="408"/>
                    </a:cubicBezTo>
                    <a:cubicBezTo>
                      <a:pt x="740" y="410"/>
                      <a:pt x="736" y="405"/>
                      <a:pt x="735" y="403"/>
                    </a:cubicBezTo>
                    <a:cubicBezTo>
                      <a:pt x="728" y="399"/>
                      <a:pt x="717" y="393"/>
                      <a:pt x="719" y="384"/>
                    </a:cubicBezTo>
                    <a:cubicBezTo>
                      <a:pt x="726" y="375"/>
                      <a:pt x="734" y="370"/>
                      <a:pt x="742" y="362"/>
                    </a:cubicBezTo>
                    <a:cubicBezTo>
                      <a:pt x="752" y="369"/>
                      <a:pt x="761" y="374"/>
                      <a:pt x="773" y="371"/>
                    </a:cubicBezTo>
                    <a:cubicBezTo>
                      <a:pt x="780" y="364"/>
                      <a:pt x="780" y="364"/>
                      <a:pt x="780" y="364"/>
                    </a:cubicBezTo>
                    <a:cubicBezTo>
                      <a:pt x="786" y="363"/>
                      <a:pt x="789" y="368"/>
                      <a:pt x="794" y="368"/>
                    </a:cubicBezTo>
                    <a:cubicBezTo>
                      <a:pt x="806" y="368"/>
                      <a:pt x="820" y="366"/>
                      <a:pt x="824" y="354"/>
                    </a:cubicBezTo>
                    <a:cubicBezTo>
                      <a:pt x="827" y="347"/>
                      <a:pt x="834" y="340"/>
                      <a:pt x="842" y="337"/>
                    </a:cubicBezTo>
                    <a:cubicBezTo>
                      <a:pt x="838" y="328"/>
                      <a:pt x="828" y="328"/>
                      <a:pt x="821" y="324"/>
                    </a:cubicBezTo>
                    <a:cubicBezTo>
                      <a:pt x="813" y="323"/>
                      <a:pt x="804" y="323"/>
                      <a:pt x="797" y="328"/>
                    </a:cubicBezTo>
                    <a:cubicBezTo>
                      <a:pt x="793" y="327"/>
                      <a:pt x="795" y="322"/>
                      <a:pt x="793" y="319"/>
                    </a:cubicBezTo>
                    <a:cubicBezTo>
                      <a:pt x="788" y="310"/>
                      <a:pt x="777" y="311"/>
                      <a:pt x="769" y="311"/>
                    </a:cubicBezTo>
                    <a:cubicBezTo>
                      <a:pt x="763" y="311"/>
                      <a:pt x="758" y="315"/>
                      <a:pt x="754" y="319"/>
                    </a:cubicBezTo>
                    <a:cubicBezTo>
                      <a:pt x="751" y="326"/>
                      <a:pt x="752" y="333"/>
                      <a:pt x="756" y="339"/>
                    </a:cubicBezTo>
                    <a:cubicBezTo>
                      <a:pt x="758" y="341"/>
                      <a:pt x="761" y="342"/>
                      <a:pt x="763" y="341"/>
                    </a:cubicBezTo>
                    <a:cubicBezTo>
                      <a:pt x="766" y="337"/>
                      <a:pt x="767" y="332"/>
                      <a:pt x="771" y="332"/>
                    </a:cubicBezTo>
                    <a:cubicBezTo>
                      <a:pt x="774" y="331"/>
                      <a:pt x="778" y="334"/>
                      <a:pt x="778" y="337"/>
                    </a:cubicBezTo>
                    <a:cubicBezTo>
                      <a:pt x="779" y="342"/>
                      <a:pt x="776" y="344"/>
                      <a:pt x="773" y="347"/>
                    </a:cubicBezTo>
                    <a:cubicBezTo>
                      <a:pt x="768" y="350"/>
                      <a:pt x="762" y="349"/>
                      <a:pt x="757" y="348"/>
                    </a:cubicBezTo>
                    <a:cubicBezTo>
                      <a:pt x="746" y="346"/>
                      <a:pt x="745" y="334"/>
                      <a:pt x="743" y="326"/>
                    </a:cubicBezTo>
                    <a:cubicBezTo>
                      <a:pt x="735" y="321"/>
                      <a:pt x="727" y="312"/>
                      <a:pt x="717" y="310"/>
                    </a:cubicBezTo>
                    <a:cubicBezTo>
                      <a:pt x="706" y="309"/>
                      <a:pt x="697" y="313"/>
                      <a:pt x="693" y="322"/>
                    </a:cubicBezTo>
                    <a:cubicBezTo>
                      <a:pt x="691" y="328"/>
                      <a:pt x="690" y="337"/>
                      <a:pt x="695" y="342"/>
                    </a:cubicBezTo>
                    <a:cubicBezTo>
                      <a:pt x="697" y="344"/>
                      <a:pt x="701" y="344"/>
                      <a:pt x="704" y="342"/>
                    </a:cubicBezTo>
                    <a:cubicBezTo>
                      <a:pt x="706" y="339"/>
                      <a:pt x="707" y="336"/>
                      <a:pt x="711" y="337"/>
                    </a:cubicBezTo>
                    <a:cubicBezTo>
                      <a:pt x="713" y="337"/>
                      <a:pt x="715" y="339"/>
                      <a:pt x="716" y="341"/>
                    </a:cubicBezTo>
                    <a:cubicBezTo>
                      <a:pt x="716" y="346"/>
                      <a:pt x="712" y="350"/>
                      <a:pt x="708" y="352"/>
                    </a:cubicBezTo>
                    <a:cubicBezTo>
                      <a:pt x="703" y="356"/>
                      <a:pt x="697" y="353"/>
                      <a:pt x="691" y="353"/>
                    </a:cubicBezTo>
                    <a:cubicBezTo>
                      <a:pt x="681" y="348"/>
                      <a:pt x="682" y="336"/>
                      <a:pt x="680" y="326"/>
                    </a:cubicBezTo>
                    <a:cubicBezTo>
                      <a:pt x="683" y="315"/>
                      <a:pt x="693" y="303"/>
                      <a:pt x="706" y="302"/>
                    </a:cubicBezTo>
                    <a:cubicBezTo>
                      <a:pt x="715" y="289"/>
                      <a:pt x="707" y="273"/>
                      <a:pt x="709" y="258"/>
                    </a:cubicBezTo>
                    <a:cubicBezTo>
                      <a:pt x="712" y="250"/>
                      <a:pt x="713" y="239"/>
                      <a:pt x="723" y="236"/>
                    </a:cubicBezTo>
                    <a:cubicBezTo>
                      <a:pt x="729" y="234"/>
                      <a:pt x="734" y="235"/>
                      <a:pt x="740" y="238"/>
                    </a:cubicBezTo>
                    <a:cubicBezTo>
                      <a:pt x="751" y="244"/>
                      <a:pt x="750" y="258"/>
                      <a:pt x="750" y="268"/>
                    </a:cubicBezTo>
                    <a:cubicBezTo>
                      <a:pt x="757" y="272"/>
                      <a:pt x="766" y="271"/>
                      <a:pt x="772" y="267"/>
                    </a:cubicBezTo>
                    <a:cubicBezTo>
                      <a:pt x="779" y="258"/>
                      <a:pt x="781" y="246"/>
                      <a:pt x="777" y="235"/>
                    </a:cubicBezTo>
                    <a:cubicBezTo>
                      <a:pt x="772" y="233"/>
                      <a:pt x="773" y="228"/>
                      <a:pt x="771" y="225"/>
                    </a:cubicBezTo>
                    <a:cubicBezTo>
                      <a:pt x="776" y="218"/>
                      <a:pt x="779" y="208"/>
                      <a:pt x="776" y="199"/>
                    </a:cubicBezTo>
                    <a:cubicBezTo>
                      <a:pt x="774" y="189"/>
                      <a:pt x="766" y="184"/>
                      <a:pt x="757" y="180"/>
                    </a:cubicBezTo>
                    <a:cubicBezTo>
                      <a:pt x="751" y="179"/>
                      <a:pt x="744" y="176"/>
                      <a:pt x="738" y="180"/>
                    </a:cubicBezTo>
                    <a:cubicBezTo>
                      <a:pt x="733" y="185"/>
                      <a:pt x="732" y="191"/>
                      <a:pt x="734" y="197"/>
                    </a:cubicBezTo>
                    <a:cubicBezTo>
                      <a:pt x="736" y="200"/>
                      <a:pt x="738" y="204"/>
                      <a:pt x="740" y="204"/>
                    </a:cubicBezTo>
                    <a:cubicBezTo>
                      <a:pt x="744" y="202"/>
                      <a:pt x="748" y="200"/>
                      <a:pt x="752" y="203"/>
                    </a:cubicBezTo>
                    <a:cubicBezTo>
                      <a:pt x="756" y="206"/>
                      <a:pt x="753" y="210"/>
                      <a:pt x="752" y="213"/>
                    </a:cubicBezTo>
                    <a:cubicBezTo>
                      <a:pt x="748" y="217"/>
                      <a:pt x="742" y="218"/>
                      <a:pt x="737" y="216"/>
                    </a:cubicBezTo>
                    <a:cubicBezTo>
                      <a:pt x="728" y="211"/>
                      <a:pt x="723" y="201"/>
                      <a:pt x="723" y="191"/>
                    </a:cubicBezTo>
                    <a:cubicBezTo>
                      <a:pt x="722" y="185"/>
                      <a:pt x="732" y="179"/>
                      <a:pt x="723" y="173"/>
                    </a:cubicBezTo>
                    <a:cubicBezTo>
                      <a:pt x="718" y="170"/>
                      <a:pt x="715" y="166"/>
                      <a:pt x="709" y="164"/>
                    </a:cubicBezTo>
                    <a:cubicBezTo>
                      <a:pt x="704" y="167"/>
                      <a:pt x="699" y="166"/>
                      <a:pt x="695" y="166"/>
                    </a:cubicBezTo>
                    <a:cubicBezTo>
                      <a:pt x="688" y="163"/>
                      <a:pt x="680" y="160"/>
                      <a:pt x="680" y="151"/>
                    </a:cubicBezTo>
                    <a:cubicBezTo>
                      <a:pt x="678" y="147"/>
                      <a:pt x="679" y="143"/>
                      <a:pt x="681" y="139"/>
                    </a:cubicBezTo>
                    <a:cubicBezTo>
                      <a:pt x="682" y="136"/>
                      <a:pt x="686" y="134"/>
                      <a:pt x="688" y="136"/>
                    </a:cubicBezTo>
                    <a:cubicBezTo>
                      <a:pt x="693" y="141"/>
                      <a:pt x="684" y="147"/>
                      <a:pt x="690" y="152"/>
                    </a:cubicBezTo>
                    <a:cubicBezTo>
                      <a:pt x="693" y="156"/>
                      <a:pt x="699" y="157"/>
                      <a:pt x="703" y="156"/>
                    </a:cubicBezTo>
                    <a:cubicBezTo>
                      <a:pt x="709" y="155"/>
                      <a:pt x="714" y="151"/>
                      <a:pt x="716" y="145"/>
                    </a:cubicBezTo>
                    <a:cubicBezTo>
                      <a:pt x="718" y="133"/>
                      <a:pt x="711" y="121"/>
                      <a:pt x="701" y="113"/>
                    </a:cubicBezTo>
                    <a:cubicBezTo>
                      <a:pt x="694" y="110"/>
                      <a:pt x="688" y="107"/>
                      <a:pt x="682" y="112"/>
                    </a:cubicBezTo>
                    <a:cubicBezTo>
                      <a:pt x="679" y="113"/>
                      <a:pt x="676" y="113"/>
                      <a:pt x="674" y="112"/>
                    </a:cubicBezTo>
                    <a:cubicBezTo>
                      <a:pt x="670" y="106"/>
                      <a:pt x="668" y="99"/>
                      <a:pt x="661" y="96"/>
                    </a:cubicBezTo>
                    <a:cubicBezTo>
                      <a:pt x="648" y="91"/>
                      <a:pt x="632" y="94"/>
                      <a:pt x="623" y="105"/>
                    </a:cubicBezTo>
                    <a:cubicBezTo>
                      <a:pt x="620" y="109"/>
                      <a:pt x="620" y="115"/>
                      <a:pt x="621" y="120"/>
                    </a:cubicBezTo>
                    <a:cubicBezTo>
                      <a:pt x="627" y="132"/>
                      <a:pt x="638" y="120"/>
                      <a:pt x="646" y="127"/>
                    </a:cubicBezTo>
                    <a:cubicBezTo>
                      <a:pt x="653" y="130"/>
                      <a:pt x="660" y="137"/>
                      <a:pt x="660" y="146"/>
                    </a:cubicBezTo>
                    <a:cubicBezTo>
                      <a:pt x="658" y="153"/>
                      <a:pt x="656" y="160"/>
                      <a:pt x="650" y="163"/>
                    </a:cubicBezTo>
                    <a:cubicBezTo>
                      <a:pt x="636" y="166"/>
                      <a:pt x="618" y="170"/>
                      <a:pt x="612" y="186"/>
                    </a:cubicBezTo>
                    <a:cubicBezTo>
                      <a:pt x="613" y="195"/>
                      <a:pt x="620" y="201"/>
                      <a:pt x="617" y="210"/>
                    </a:cubicBezTo>
                    <a:cubicBezTo>
                      <a:pt x="616" y="214"/>
                      <a:pt x="614" y="218"/>
                      <a:pt x="609" y="220"/>
                    </a:cubicBezTo>
                    <a:cubicBezTo>
                      <a:pt x="606" y="220"/>
                      <a:pt x="601" y="220"/>
                      <a:pt x="600" y="216"/>
                    </a:cubicBezTo>
                    <a:cubicBezTo>
                      <a:pt x="600" y="208"/>
                      <a:pt x="611" y="204"/>
                      <a:pt x="605" y="196"/>
                    </a:cubicBezTo>
                    <a:cubicBezTo>
                      <a:pt x="602" y="191"/>
                      <a:pt x="596" y="191"/>
                      <a:pt x="592" y="193"/>
                    </a:cubicBezTo>
                    <a:cubicBezTo>
                      <a:pt x="584" y="193"/>
                      <a:pt x="576" y="200"/>
                      <a:pt x="574" y="208"/>
                    </a:cubicBezTo>
                    <a:cubicBezTo>
                      <a:pt x="571" y="215"/>
                      <a:pt x="571" y="225"/>
                      <a:pt x="575" y="232"/>
                    </a:cubicBezTo>
                    <a:cubicBezTo>
                      <a:pt x="581" y="240"/>
                      <a:pt x="589" y="247"/>
                      <a:pt x="598" y="249"/>
                    </a:cubicBezTo>
                    <a:cubicBezTo>
                      <a:pt x="605" y="249"/>
                      <a:pt x="612" y="244"/>
                      <a:pt x="619" y="246"/>
                    </a:cubicBezTo>
                    <a:cubicBezTo>
                      <a:pt x="624" y="254"/>
                      <a:pt x="632" y="257"/>
                      <a:pt x="641" y="256"/>
                    </a:cubicBezTo>
                    <a:cubicBezTo>
                      <a:pt x="646" y="255"/>
                      <a:pt x="650" y="250"/>
                      <a:pt x="651" y="245"/>
                    </a:cubicBezTo>
                    <a:cubicBezTo>
                      <a:pt x="656" y="237"/>
                      <a:pt x="646" y="236"/>
                      <a:pt x="643" y="232"/>
                    </a:cubicBezTo>
                    <a:cubicBezTo>
                      <a:pt x="637" y="226"/>
                      <a:pt x="635" y="217"/>
                      <a:pt x="638" y="209"/>
                    </a:cubicBezTo>
                    <a:cubicBezTo>
                      <a:pt x="640" y="201"/>
                      <a:pt x="648" y="197"/>
                      <a:pt x="657" y="196"/>
                    </a:cubicBezTo>
                    <a:cubicBezTo>
                      <a:pt x="665" y="196"/>
                      <a:pt x="673" y="201"/>
                      <a:pt x="680" y="206"/>
                    </a:cubicBezTo>
                    <a:cubicBezTo>
                      <a:pt x="692" y="229"/>
                      <a:pt x="690" y="260"/>
                      <a:pt x="678" y="282"/>
                    </a:cubicBezTo>
                    <a:cubicBezTo>
                      <a:pt x="670" y="293"/>
                      <a:pt x="660" y="303"/>
                      <a:pt x="646" y="307"/>
                    </a:cubicBezTo>
                    <a:cubicBezTo>
                      <a:pt x="634" y="310"/>
                      <a:pt x="620" y="311"/>
                      <a:pt x="607" y="309"/>
                    </a:cubicBezTo>
                    <a:cubicBezTo>
                      <a:pt x="600" y="311"/>
                      <a:pt x="594" y="311"/>
                      <a:pt x="586" y="308"/>
                    </a:cubicBezTo>
                    <a:cubicBezTo>
                      <a:pt x="578" y="291"/>
                      <a:pt x="560" y="273"/>
                      <a:pt x="540" y="272"/>
                    </a:cubicBezTo>
                    <a:cubicBezTo>
                      <a:pt x="522" y="272"/>
                      <a:pt x="505" y="277"/>
                      <a:pt x="489" y="283"/>
                    </a:cubicBezTo>
                    <a:cubicBezTo>
                      <a:pt x="475" y="289"/>
                      <a:pt x="459" y="289"/>
                      <a:pt x="446" y="281"/>
                    </a:cubicBezTo>
                    <a:cubicBezTo>
                      <a:pt x="434" y="274"/>
                      <a:pt x="424" y="261"/>
                      <a:pt x="421" y="249"/>
                    </a:cubicBezTo>
                    <a:cubicBezTo>
                      <a:pt x="417" y="238"/>
                      <a:pt x="419" y="226"/>
                      <a:pt x="419" y="215"/>
                    </a:cubicBezTo>
                    <a:cubicBezTo>
                      <a:pt x="407" y="200"/>
                      <a:pt x="393" y="182"/>
                      <a:pt x="401" y="161"/>
                    </a:cubicBezTo>
                    <a:cubicBezTo>
                      <a:pt x="404" y="147"/>
                      <a:pt x="415" y="138"/>
                      <a:pt x="425" y="127"/>
                    </a:cubicBezTo>
                    <a:cubicBezTo>
                      <a:pt x="444" y="115"/>
                      <a:pt x="468" y="97"/>
                      <a:pt x="464" y="72"/>
                    </a:cubicBezTo>
                    <a:cubicBezTo>
                      <a:pt x="463" y="66"/>
                      <a:pt x="457" y="60"/>
                      <a:pt x="461" y="53"/>
                    </a:cubicBezTo>
                    <a:cubicBezTo>
                      <a:pt x="472" y="47"/>
                      <a:pt x="489" y="49"/>
                      <a:pt x="500" y="53"/>
                    </a:cubicBezTo>
                    <a:cubicBezTo>
                      <a:pt x="519" y="62"/>
                      <a:pt x="540" y="77"/>
                      <a:pt x="541" y="100"/>
                    </a:cubicBezTo>
                    <a:cubicBezTo>
                      <a:pt x="543" y="107"/>
                      <a:pt x="535" y="113"/>
                      <a:pt x="541" y="119"/>
                    </a:cubicBezTo>
                    <a:cubicBezTo>
                      <a:pt x="552" y="130"/>
                      <a:pt x="555" y="145"/>
                      <a:pt x="550" y="159"/>
                    </a:cubicBezTo>
                    <a:cubicBezTo>
                      <a:pt x="550" y="168"/>
                      <a:pt x="540" y="173"/>
                      <a:pt x="538" y="180"/>
                    </a:cubicBezTo>
                    <a:cubicBezTo>
                      <a:pt x="537" y="192"/>
                      <a:pt x="534" y="204"/>
                      <a:pt x="524" y="211"/>
                    </a:cubicBezTo>
                    <a:cubicBezTo>
                      <a:pt x="516" y="215"/>
                      <a:pt x="508" y="220"/>
                      <a:pt x="499" y="217"/>
                    </a:cubicBezTo>
                    <a:cubicBezTo>
                      <a:pt x="489" y="213"/>
                      <a:pt x="479" y="203"/>
                      <a:pt x="478" y="193"/>
                    </a:cubicBezTo>
                    <a:cubicBezTo>
                      <a:pt x="477" y="184"/>
                      <a:pt x="482" y="179"/>
                      <a:pt x="484" y="173"/>
                    </a:cubicBezTo>
                    <a:cubicBezTo>
                      <a:pt x="493" y="166"/>
                      <a:pt x="501" y="180"/>
                      <a:pt x="511" y="171"/>
                    </a:cubicBezTo>
                    <a:cubicBezTo>
                      <a:pt x="516" y="167"/>
                      <a:pt x="515" y="159"/>
                      <a:pt x="515" y="154"/>
                    </a:cubicBezTo>
                    <a:cubicBezTo>
                      <a:pt x="509" y="139"/>
                      <a:pt x="509" y="139"/>
                      <a:pt x="509" y="139"/>
                    </a:cubicBezTo>
                    <a:cubicBezTo>
                      <a:pt x="500" y="132"/>
                      <a:pt x="487" y="129"/>
                      <a:pt x="475" y="133"/>
                    </a:cubicBezTo>
                    <a:cubicBezTo>
                      <a:pt x="454" y="139"/>
                      <a:pt x="451" y="163"/>
                      <a:pt x="445" y="180"/>
                    </a:cubicBezTo>
                    <a:cubicBezTo>
                      <a:pt x="444" y="199"/>
                      <a:pt x="451" y="216"/>
                      <a:pt x="462" y="231"/>
                    </a:cubicBezTo>
                    <a:cubicBezTo>
                      <a:pt x="477" y="247"/>
                      <a:pt x="499" y="258"/>
                      <a:pt x="521" y="252"/>
                    </a:cubicBezTo>
                    <a:cubicBezTo>
                      <a:pt x="540" y="245"/>
                      <a:pt x="557" y="227"/>
                      <a:pt x="560" y="208"/>
                    </a:cubicBezTo>
                    <a:cubicBezTo>
                      <a:pt x="561" y="201"/>
                      <a:pt x="561" y="193"/>
                      <a:pt x="559" y="186"/>
                    </a:cubicBezTo>
                    <a:cubicBezTo>
                      <a:pt x="560" y="183"/>
                      <a:pt x="565" y="183"/>
                      <a:pt x="567" y="180"/>
                    </a:cubicBezTo>
                    <a:cubicBezTo>
                      <a:pt x="576" y="169"/>
                      <a:pt x="585" y="154"/>
                      <a:pt x="580" y="139"/>
                    </a:cubicBezTo>
                    <a:cubicBezTo>
                      <a:pt x="577" y="130"/>
                      <a:pt x="574" y="121"/>
                      <a:pt x="568" y="114"/>
                    </a:cubicBezTo>
                    <a:cubicBezTo>
                      <a:pt x="567" y="92"/>
                      <a:pt x="567" y="92"/>
                      <a:pt x="567" y="92"/>
                    </a:cubicBezTo>
                    <a:cubicBezTo>
                      <a:pt x="565" y="63"/>
                      <a:pt x="543" y="36"/>
                      <a:pt x="516" y="26"/>
                    </a:cubicBezTo>
                    <a:cubicBezTo>
                      <a:pt x="506" y="23"/>
                      <a:pt x="495" y="20"/>
                      <a:pt x="485" y="19"/>
                    </a:cubicBezTo>
                    <a:cubicBezTo>
                      <a:pt x="468" y="19"/>
                      <a:pt x="452" y="23"/>
                      <a:pt x="436" y="28"/>
                    </a:cubicBezTo>
                    <a:cubicBezTo>
                      <a:pt x="429" y="32"/>
                      <a:pt x="422" y="36"/>
                      <a:pt x="416" y="42"/>
                    </a:cubicBezTo>
                    <a:cubicBezTo>
                      <a:pt x="415" y="46"/>
                      <a:pt x="420" y="45"/>
                      <a:pt x="422" y="47"/>
                    </a:cubicBezTo>
                    <a:cubicBezTo>
                      <a:pt x="431" y="55"/>
                      <a:pt x="434" y="68"/>
                      <a:pt x="430" y="79"/>
                    </a:cubicBezTo>
                    <a:cubicBezTo>
                      <a:pt x="423" y="106"/>
                      <a:pt x="392" y="105"/>
                      <a:pt x="380" y="127"/>
                    </a:cubicBezTo>
                    <a:cubicBezTo>
                      <a:pt x="373" y="133"/>
                      <a:pt x="369" y="141"/>
                      <a:pt x="365" y="149"/>
                    </a:cubicBezTo>
                    <a:cubicBezTo>
                      <a:pt x="365" y="158"/>
                      <a:pt x="359" y="165"/>
                      <a:pt x="362" y="173"/>
                    </a:cubicBezTo>
                    <a:cubicBezTo>
                      <a:pt x="362" y="188"/>
                      <a:pt x="369" y="203"/>
                      <a:pt x="378" y="214"/>
                    </a:cubicBezTo>
                    <a:cubicBezTo>
                      <a:pt x="383" y="219"/>
                      <a:pt x="392" y="222"/>
                      <a:pt x="390" y="231"/>
                    </a:cubicBezTo>
                    <a:cubicBezTo>
                      <a:pt x="383" y="249"/>
                      <a:pt x="386" y="269"/>
                      <a:pt x="398" y="284"/>
                    </a:cubicBezTo>
                    <a:cubicBezTo>
                      <a:pt x="408" y="296"/>
                      <a:pt x="420" y="306"/>
                      <a:pt x="434" y="312"/>
                    </a:cubicBezTo>
                    <a:cubicBezTo>
                      <a:pt x="436" y="324"/>
                      <a:pt x="420" y="324"/>
                      <a:pt x="415" y="331"/>
                    </a:cubicBezTo>
                    <a:cubicBezTo>
                      <a:pt x="400" y="345"/>
                      <a:pt x="393" y="362"/>
                      <a:pt x="393" y="383"/>
                    </a:cubicBezTo>
                    <a:cubicBezTo>
                      <a:pt x="397" y="408"/>
                      <a:pt x="400" y="436"/>
                      <a:pt x="423" y="452"/>
                    </a:cubicBezTo>
                    <a:cubicBezTo>
                      <a:pt x="426" y="454"/>
                      <a:pt x="433" y="456"/>
                      <a:pt x="432" y="462"/>
                    </a:cubicBezTo>
                    <a:cubicBezTo>
                      <a:pt x="429" y="465"/>
                      <a:pt x="424" y="463"/>
                      <a:pt x="422" y="466"/>
                    </a:cubicBezTo>
                    <a:cubicBezTo>
                      <a:pt x="407" y="480"/>
                      <a:pt x="390" y="497"/>
                      <a:pt x="392" y="519"/>
                    </a:cubicBezTo>
                    <a:cubicBezTo>
                      <a:pt x="389" y="535"/>
                      <a:pt x="389" y="535"/>
                      <a:pt x="389" y="535"/>
                    </a:cubicBezTo>
                    <a:cubicBezTo>
                      <a:pt x="380" y="544"/>
                      <a:pt x="374" y="555"/>
                      <a:pt x="369" y="566"/>
                    </a:cubicBezTo>
                    <a:cubicBezTo>
                      <a:pt x="370" y="570"/>
                      <a:pt x="366" y="573"/>
                      <a:pt x="365" y="576"/>
                    </a:cubicBezTo>
                    <a:cubicBezTo>
                      <a:pt x="361" y="594"/>
                      <a:pt x="356" y="618"/>
                      <a:pt x="368" y="634"/>
                    </a:cubicBezTo>
                    <a:cubicBezTo>
                      <a:pt x="386" y="656"/>
                      <a:pt x="416" y="661"/>
                      <a:pt x="430" y="687"/>
                    </a:cubicBezTo>
                    <a:cubicBezTo>
                      <a:pt x="435" y="698"/>
                      <a:pt x="435" y="712"/>
                      <a:pt x="426" y="721"/>
                    </a:cubicBezTo>
                    <a:cubicBezTo>
                      <a:pt x="425" y="723"/>
                      <a:pt x="421" y="725"/>
                      <a:pt x="422" y="728"/>
                    </a:cubicBezTo>
                    <a:cubicBezTo>
                      <a:pt x="456" y="755"/>
                      <a:pt x="509" y="744"/>
                      <a:pt x="543" y="723"/>
                    </a:cubicBezTo>
                    <a:cubicBezTo>
                      <a:pt x="554" y="711"/>
                      <a:pt x="564" y="699"/>
                      <a:pt x="568" y="682"/>
                    </a:cubicBezTo>
                    <a:cubicBezTo>
                      <a:pt x="572" y="668"/>
                      <a:pt x="571" y="651"/>
                      <a:pt x="566" y="637"/>
                    </a:cubicBezTo>
                    <a:cubicBezTo>
                      <a:pt x="565" y="632"/>
                      <a:pt x="572" y="630"/>
                      <a:pt x="573" y="625"/>
                    </a:cubicBezTo>
                    <a:cubicBezTo>
                      <a:pt x="577" y="614"/>
                      <a:pt x="578" y="602"/>
                      <a:pt x="577" y="590"/>
                    </a:cubicBezTo>
                    <a:cubicBezTo>
                      <a:pt x="572" y="579"/>
                      <a:pt x="564" y="567"/>
                      <a:pt x="554" y="559"/>
                    </a:cubicBezTo>
                    <a:cubicBezTo>
                      <a:pt x="544" y="534"/>
                      <a:pt x="518" y="518"/>
                      <a:pt x="490" y="517"/>
                    </a:cubicBezTo>
                    <a:cubicBezTo>
                      <a:pt x="481" y="518"/>
                      <a:pt x="473" y="517"/>
                      <a:pt x="465" y="522"/>
                    </a:cubicBezTo>
                    <a:cubicBezTo>
                      <a:pt x="461" y="528"/>
                      <a:pt x="452" y="531"/>
                      <a:pt x="448" y="539"/>
                    </a:cubicBezTo>
                    <a:cubicBezTo>
                      <a:pt x="443" y="550"/>
                      <a:pt x="441" y="563"/>
                      <a:pt x="443" y="576"/>
                    </a:cubicBezTo>
                    <a:cubicBezTo>
                      <a:pt x="452" y="589"/>
                      <a:pt x="438" y="603"/>
                      <a:pt x="445" y="617"/>
                    </a:cubicBezTo>
                    <a:cubicBezTo>
                      <a:pt x="446" y="623"/>
                      <a:pt x="451" y="629"/>
                      <a:pt x="457" y="632"/>
                    </a:cubicBezTo>
                    <a:cubicBezTo>
                      <a:pt x="467" y="634"/>
                      <a:pt x="481" y="639"/>
                      <a:pt x="491" y="631"/>
                    </a:cubicBezTo>
                    <a:cubicBezTo>
                      <a:pt x="497" y="626"/>
                      <a:pt x="502" y="619"/>
                      <a:pt x="502" y="611"/>
                    </a:cubicBezTo>
                    <a:cubicBezTo>
                      <a:pt x="503" y="602"/>
                      <a:pt x="498" y="594"/>
                      <a:pt x="490" y="590"/>
                    </a:cubicBezTo>
                    <a:cubicBezTo>
                      <a:pt x="486" y="584"/>
                      <a:pt x="475" y="594"/>
                      <a:pt x="476" y="583"/>
                    </a:cubicBezTo>
                    <a:cubicBezTo>
                      <a:pt x="472" y="581"/>
                      <a:pt x="473" y="574"/>
                      <a:pt x="473" y="570"/>
                    </a:cubicBezTo>
                    <a:cubicBezTo>
                      <a:pt x="477" y="558"/>
                      <a:pt x="489" y="556"/>
                      <a:pt x="499" y="555"/>
                    </a:cubicBezTo>
                    <a:cubicBezTo>
                      <a:pt x="516" y="555"/>
                      <a:pt x="529" y="568"/>
                      <a:pt x="539" y="580"/>
                    </a:cubicBezTo>
                    <a:cubicBezTo>
                      <a:pt x="549" y="591"/>
                      <a:pt x="552" y="607"/>
                      <a:pt x="548" y="621"/>
                    </a:cubicBezTo>
                    <a:cubicBezTo>
                      <a:pt x="548" y="630"/>
                      <a:pt x="536" y="636"/>
                      <a:pt x="539" y="645"/>
                    </a:cubicBezTo>
                    <a:cubicBezTo>
                      <a:pt x="545" y="668"/>
                      <a:pt x="534" y="688"/>
                      <a:pt x="517" y="703"/>
                    </a:cubicBezTo>
                    <a:cubicBezTo>
                      <a:pt x="514" y="702"/>
                      <a:pt x="515" y="705"/>
                      <a:pt x="513" y="707"/>
                    </a:cubicBezTo>
                    <a:cubicBezTo>
                      <a:pt x="499" y="717"/>
                      <a:pt x="482" y="715"/>
                      <a:pt x="466" y="720"/>
                    </a:cubicBezTo>
                    <a:cubicBezTo>
                      <a:pt x="464" y="720"/>
                      <a:pt x="462" y="718"/>
                      <a:pt x="462" y="717"/>
                    </a:cubicBezTo>
                    <a:cubicBezTo>
                      <a:pt x="463" y="710"/>
                      <a:pt x="466" y="701"/>
                      <a:pt x="464" y="693"/>
                    </a:cubicBezTo>
                    <a:cubicBezTo>
                      <a:pt x="456" y="672"/>
                      <a:pt x="440" y="657"/>
                      <a:pt x="421" y="644"/>
                    </a:cubicBezTo>
                    <a:cubicBezTo>
                      <a:pt x="403" y="628"/>
                      <a:pt x="391" y="608"/>
                      <a:pt x="396" y="585"/>
                    </a:cubicBezTo>
                    <a:cubicBezTo>
                      <a:pt x="399" y="573"/>
                      <a:pt x="403" y="561"/>
                      <a:pt x="413" y="554"/>
                    </a:cubicBezTo>
                    <a:cubicBezTo>
                      <a:pt x="416" y="532"/>
                      <a:pt x="425" y="510"/>
                      <a:pt x="445" y="498"/>
                    </a:cubicBezTo>
                    <a:cubicBezTo>
                      <a:pt x="464" y="489"/>
                      <a:pt x="488" y="486"/>
                      <a:pt x="509" y="492"/>
                    </a:cubicBezTo>
                    <a:cubicBezTo>
                      <a:pt x="527" y="498"/>
                      <a:pt x="546" y="497"/>
                      <a:pt x="565" y="493"/>
                    </a:cubicBezTo>
                    <a:cubicBezTo>
                      <a:pt x="578" y="489"/>
                      <a:pt x="588" y="478"/>
                      <a:pt x="595" y="467"/>
                    </a:cubicBezTo>
                    <a:cubicBezTo>
                      <a:pt x="601" y="467"/>
                      <a:pt x="607" y="463"/>
                      <a:pt x="613" y="463"/>
                    </a:cubicBezTo>
                    <a:cubicBezTo>
                      <a:pt x="629" y="461"/>
                      <a:pt x="644" y="466"/>
                      <a:pt x="659" y="469"/>
                    </a:cubicBezTo>
                    <a:cubicBezTo>
                      <a:pt x="674" y="475"/>
                      <a:pt x="689" y="489"/>
                      <a:pt x="692" y="506"/>
                    </a:cubicBezTo>
                    <a:cubicBezTo>
                      <a:pt x="698" y="524"/>
                      <a:pt x="695" y="546"/>
                      <a:pt x="682" y="561"/>
                    </a:cubicBezTo>
                    <a:cubicBezTo>
                      <a:pt x="674" y="572"/>
                      <a:pt x="659" y="575"/>
                      <a:pt x="645" y="571"/>
                    </a:cubicBezTo>
                    <a:cubicBezTo>
                      <a:pt x="639" y="567"/>
                      <a:pt x="631" y="562"/>
                      <a:pt x="629" y="555"/>
                    </a:cubicBezTo>
                    <a:cubicBezTo>
                      <a:pt x="627" y="544"/>
                      <a:pt x="633" y="531"/>
                      <a:pt x="644" y="525"/>
                    </a:cubicBezTo>
                    <a:cubicBezTo>
                      <a:pt x="648" y="524"/>
                      <a:pt x="658" y="529"/>
                      <a:pt x="655" y="520"/>
                    </a:cubicBezTo>
                    <a:cubicBezTo>
                      <a:pt x="654" y="515"/>
                      <a:pt x="651" y="509"/>
                      <a:pt x="646" y="506"/>
                    </a:cubicBezTo>
                    <a:cubicBezTo>
                      <a:pt x="640" y="503"/>
                      <a:pt x="630" y="501"/>
                      <a:pt x="623" y="504"/>
                    </a:cubicBezTo>
                    <a:cubicBezTo>
                      <a:pt x="615" y="508"/>
                      <a:pt x="618" y="518"/>
                      <a:pt x="609" y="521"/>
                    </a:cubicBezTo>
                    <a:cubicBezTo>
                      <a:pt x="599" y="521"/>
                      <a:pt x="589" y="521"/>
                      <a:pt x="583" y="531"/>
                    </a:cubicBezTo>
                    <a:cubicBezTo>
                      <a:pt x="580" y="537"/>
                      <a:pt x="579" y="543"/>
                      <a:pt x="579" y="550"/>
                    </a:cubicBezTo>
                    <a:cubicBezTo>
                      <a:pt x="581" y="555"/>
                      <a:pt x="585" y="560"/>
                      <a:pt x="590" y="562"/>
                    </a:cubicBezTo>
                    <a:cubicBezTo>
                      <a:pt x="595" y="564"/>
                      <a:pt x="599" y="557"/>
                      <a:pt x="600" y="554"/>
                    </a:cubicBezTo>
                    <a:cubicBezTo>
                      <a:pt x="600" y="550"/>
                      <a:pt x="602" y="547"/>
                      <a:pt x="605" y="546"/>
                    </a:cubicBezTo>
                    <a:cubicBezTo>
                      <a:pt x="609" y="545"/>
                      <a:pt x="613" y="549"/>
                      <a:pt x="615" y="553"/>
                    </a:cubicBezTo>
                    <a:cubicBezTo>
                      <a:pt x="617" y="561"/>
                      <a:pt x="607" y="566"/>
                      <a:pt x="604" y="574"/>
                    </a:cubicBezTo>
                    <a:cubicBezTo>
                      <a:pt x="603" y="584"/>
                      <a:pt x="609" y="590"/>
                      <a:pt x="617" y="596"/>
                    </a:cubicBezTo>
                    <a:cubicBezTo>
                      <a:pt x="629" y="605"/>
                      <a:pt x="654" y="598"/>
                      <a:pt x="655" y="620"/>
                    </a:cubicBezTo>
                    <a:cubicBezTo>
                      <a:pt x="653" y="630"/>
                      <a:pt x="648" y="640"/>
                      <a:pt x="638" y="642"/>
                    </a:cubicBezTo>
                    <a:cubicBezTo>
                      <a:pt x="631" y="646"/>
                      <a:pt x="624" y="641"/>
                      <a:pt x="618" y="641"/>
                    </a:cubicBezTo>
                    <a:cubicBezTo>
                      <a:pt x="615" y="646"/>
                      <a:pt x="614" y="653"/>
                      <a:pt x="616" y="658"/>
                    </a:cubicBezTo>
                    <a:cubicBezTo>
                      <a:pt x="622" y="666"/>
                      <a:pt x="629" y="673"/>
                      <a:pt x="639" y="674"/>
                    </a:cubicBezTo>
                    <a:cubicBezTo>
                      <a:pt x="649" y="676"/>
                      <a:pt x="660" y="675"/>
                      <a:pt x="667" y="667"/>
                    </a:cubicBezTo>
                    <a:cubicBezTo>
                      <a:pt x="669" y="665"/>
                      <a:pt x="669" y="660"/>
                      <a:pt x="672" y="660"/>
                    </a:cubicBezTo>
                    <a:cubicBezTo>
                      <a:pt x="683" y="666"/>
                      <a:pt x="697" y="663"/>
                      <a:pt x="706" y="656"/>
                    </a:cubicBezTo>
                    <a:cubicBezTo>
                      <a:pt x="711" y="651"/>
                      <a:pt x="717" y="646"/>
                      <a:pt x="716" y="638"/>
                    </a:cubicBezTo>
                    <a:cubicBezTo>
                      <a:pt x="714" y="631"/>
                      <a:pt x="712" y="624"/>
                      <a:pt x="707" y="620"/>
                    </a:cubicBezTo>
                    <a:cubicBezTo>
                      <a:pt x="703" y="617"/>
                      <a:pt x="696" y="616"/>
                      <a:pt x="692" y="616"/>
                    </a:cubicBezTo>
                    <a:cubicBezTo>
                      <a:pt x="687" y="619"/>
                      <a:pt x="680" y="620"/>
                      <a:pt x="680" y="627"/>
                    </a:cubicBezTo>
                    <a:cubicBezTo>
                      <a:pt x="684" y="627"/>
                      <a:pt x="688" y="630"/>
                      <a:pt x="689" y="634"/>
                    </a:cubicBezTo>
                    <a:cubicBezTo>
                      <a:pt x="690" y="638"/>
                      <a:pt x="686" y="641"/>
                      <a:pt x="684" y="642"/>
                    </a:cubicBezTo>
                    <a:cubicBezTo>
                      <a:pt x="679" y="646"/>
                      <a:pt x="675" y="640"/>
                      <a:pt x="672" y="637"/>
                    </a:cubicBezTo>
                    <a:cubicBezTo>
                      <a:pt x="668" y="633"/>
                      <a:pt x="670" y="626"/>
                      <a:pt x="671" y="622"/>
                    </a:cubicBezTo>
                    <a:cubicBezTo>
                      <a:pt x="675" y="612"/>
                      <a:pt x="685" y="608"/>
                      <a:pt x="695" y="607"/>
                    </a:cubicBezTo>
                    <a:cubicBezTo>
                      <a:pt x="699" y="607"/>
                      <a:pt x="704" y="611"/>
                      <a:pt x="707" y="608"/>
                    </a:cubicBezTo>
                    <a:cubicBezTo>
                      <a:pt x="714" y="605"/>
                      <a:pt x="717" y="599"/>
                      <a:pt x="718" y="592"/>
                    </a:cubicBezTo>
                    <a:cubicBezTo>
                      <a:pt x="717" y="582"/>
                      <a:pt x="709" y="570"/>
                      <a:pt x="719" y="560"/>
                    </a:cubicBezTo>
                    <a:cubicBezTo>
                      <a:pt x="724" y="555"/>
                      <a:pt x="730" y="551"/>
                      <a:pt x="737" y="551"/>
                    </a:cubicBezTo>
                    <a:cubicBezTo>
                      <a:pt x="742" y="552"/>
                      <a:pt x="747" y="554"/>
                      <a:pt x="750" y="558"/>
                    </a:cubicBezTo>
                    <a:cubicBezTo>
                      <a:pt x="751" y="561"/>
                      <a:pt x="749" y="565"/>
                      <a:pt x="747" y="567"/>
                    </a:cubicBezTo>
                    <a:cubicBezTo>
                      <a:pt x="745" y="568"/>
                      <a:pt x="743" y="569"/>
                      <a:pt x="741" y="569"/>
                    </a:cubicBezTo>
                    <a:cubicBezTo>
                      <a:pt x="737" y="566"/>
                      <a:pt x="740" y="561"/>
                      <a:pt x="735" y="560"/>
                    </a:cubicBezTo>
                    <a:cubicBezTo>
                      <a:pt x="729" y="561"/>
                      <a:pt x="725" y="566"/>
                      <a:pt x="723" y="572"/>
                    </a:cubicBezTo>
                    <a:cubicBezTo>
                      <a:pt x="724" y="579"/>
                      <a:pt x="723" y="588"/>
                      <a:pt x="731" y="590"/>
                    </a:cubicBezTo>
                    <a:cubicBezTo>
                      <a:pt x="740" y="596"/>
                      <a:pt x="752" y="596"/>
                      <a:pt x="761" y="592"/>
                    </a:cubicBezTo>
                    <a:cubicBezTo>
                      <a:pt x="766" y="591"/>
                      <a:pt x="771" y="585"/>
                      <a:pt x="772" y="580"/>
                    </a:cubicBezTo>
                    <a:cubicBezTo>
                      <a:pt x="776" y="573"/>
                      <a:pt x="766" y="564"/>
                      <a:pt x="776" y="560"/>
                    </a:cubicBezTo>
                    <a:cubicBezTo>
                      <a:pt x="786" y="557"/>
                      <a:pt x="790" y="547"/>
                      <a:pt x="792" y="537"/>
                    </a:cubicBezTo>
                    <a:cubicBezTo>
                      <a:pt x="796" y="526"/>
                      <a:pt x="789" y="518"/>
                      <a:pt x="785" y="509"/>
                    </a:cubicBezTo>
                    <a:cubicBezTo>
                      <a:pt x="778" y="504"/>
                      <a:pt x="771" y="504"/>
                      <a:pt x="762" y="505"/>
                    </a:cubicBezTo>
                    <a:cubicBezTo>
                      <a:pt x="752" y="511"/>
                      <a:pt x="763" y="524"/>
                      <a:pt x="752" y="530"/>
                    </a:cubicBezTo>
                    <a:cubicBezTo>
                      <a:pt x="746" y="537"/>
                      <a:pt x="738" y="530"/>
                      <a:pt x="732" y="527"/>
                    </a:cubicBezTo>
                    <a:cubicBezTo>
                      <a:pt x="716" y="511"/>
                      <a:pt x="734" y="489"/>
                      <a:pt x="721" y="472"/>
                    </a:cubicBezTo>
                    <a:cubicBezTo>
                      <a:pt x="717" y="466"/>
                      <a:pt x="707" y="465"/>
                      <a:pt x="700" y="464"/>
                    </a:cubicBezTo>
                    <a:cubicBezTo>
                      <a:pt x="692" y="460"/>
                      <a:pt x="685" y="455"/>
                      <a:pt x="682" y="446"/>
                    </a:cubicBezTo>
                    <a:cubicBezTo>
                      <a:pt x="676" y="438"/>
                      <a:pt x="680" y="425"/>
                      <a:pt x="685" y="418"/>
                    </a:cubicBezTo>
                    <a:cubicBezTo>
                      <a:pt x="692" y="413"/>
                      <a:pt x="700" y="407"/>
                      <a:pt x="708" y="410"/>
                    </a:cubicBezTo>
                    <a:cubicBezTo>
                      <a:pt x="712" y="412"/>
                      <a:pt x="716" y="415"/>
                      <a:pt x="717" y="418"/>
                    </a:cubicBezTo>
                    <a:cubicBezTo>
                      <a:pt x="718" y="423"/>
                      <a:pt x="716" y="426"/>
                      <a:pt x="713" y="429"/>
                    </a:cubicBezTo>
                    <a:cubicBezTo>
                      <a:pt x="712" y="430"/>
                      <a:pt x="710" y="430"/>
                      <a:pt x="710" y="429"/>
                    </a:cubicBezTo>
                    <a:cubicBezTo>
                      <a:pt x="707" y="425"/>
                      <a:pt x="710" y="417"/>
                      <a:pt x="703" y="419"/>
                    </a:cubicBezTo>
                    <a:cubicBezTo>
                      <a:pt x="697" y="420"/>
                      <a:pt x="692" y="422"/>
                      <a:pt x="690" y="428"/>
                    </a:cubicBezTo>
                    <a:cubicBezTo>
                      <a:pt x="687" y="432"/>
                      <a:pt x="687" y="438"/>
                      <a:pt x="689" y="442"/>
                    </a:cubicBezTo>
                    <a:cubicBezTo>
                      <a:pt x="691" y="450"/>
                      <a:pt x="699" y="455"/>
                      <a:pt x="706" y="457"/>
                    </a:cubicBezTo>
                    <a:cubicBezTo>
                      <a:pt x="717" y="460"/>
                      <a:pt x="726" y="455"/>
                      <a:pt x="736" y="453"/>
                    </a:cubicBezTo>
                    <a:cubicBezTo>
                      <a:pt x="736" y="449"/>
                      <a:pt x="738" y="445"/>
                      <a:pt x="742" y="444"/>
                    </a:cubicBezTo>
                    <a:cubicBezTo>
                      <a:pt x="743" y="438"/>
                      <a:pt x="746" y="432"/>
                      <a:pt x="750" y="428"/>
                    </a:cubicBezTo>
                    <a:cubicBezTo>
                      <a:pt x="758" y="422"/>
                      <a:pt x="769" y="421"/>
                      <a:pt x="778" y="424"/>
                    </a:cubicBezTo>
                    <a:cubicBezTo>
                      <a:pt x="783" y="428"/>
                      <a:pt x="789" y="430"/>
                      <a:pt x="788" y="438"/>
                    </a:cubicBezTo>
                    <a:cubicBezTo>
                      <a:pt x="787" y="440"/>
                      <a:pt x="786" y="442"/>
                      <a:pt x="783" y="442"/>
                    </a:cubicBezTo>
                    <a:cubicBezTo>
                      <a:pt x="780" y="443"/>
                      <a:pt x="775" y="444"/>
                      <a:pt x="775" y="439"/>
                    </a:cubicBezTo>
                    <a:cubicBezTo>
                      <a:pt x="774" y="437"/>
                      <a:pt x="777" y="434"/>
                      <a:pt x="775" y="433"/>
                    </a:cubicBezTo>
                    <a:cubicBezTo>
                      <a:pt x="769" y="429"/>
                      <a:pt x="761" y="432"/>
                      <a:pt x="756" y="435"/>
                    </a:cubicBezTo>
                    <a:cubicBezTo>
                      <a:pt x="751" y="440"/>
                      <a:pt x="751" y="445"/>
                      <a:pt x="752" y="452"/>
                    </a:cubicBezTo>
                    <a:cubicBezTo>
                      <a:pt x="753" y="457"/>
                      <a:pt x="758" y="460"/>
                      <a:pt x="762" y="463"/>
                    </a:cubicBezTo>
                    <a:cubicBezTo>
                      <a:pt x="767" y="463"/>
                      <a:pt x="775" y="464"/>
                      <a:pt x="780" y="462"/>
                    </a:cubicBezTo>
                    <a:cubicBezTo>
                      <a:pt x="785" y="459"/>
                      <a:pt x="784" y="454"/>
                      <a:pt x="789" y="452"/>
                    </a:cubicBezTo>
                    <a:cubicBezTo>
                      <a:pt x="800" y="451"/>
                      <a:pt x="808" y="460"/>
                      <a:pt x="819" y="458"/>
                    </a:cubicBezTo>
                    <a:cubicBezTo>
                      <a:pt x="829" y="456"/>
                      <a:pt x="840" y="451"/>
                      <a:pt x="844" y="440"/>
                    </a:cubicBezTo>
                    <a:cubicBezTo>
                      <a:pt x="843" y="438"/>
                      <a:pt x="839" y="439"/>
                      <a:pt x="837" y="437"/>
                    </a:cubicBezTo>
                    <a:close/>
                    <a:moveTo>
                      <a:pt x="790" y="480"/>
                    </a:moveTo>
                    <a:cubicBezTo>
                      <a:pt x="788" y="478"/>
                      <a:pt x="788" y="474"/>
                      <a:pt x="785" y="474"/>
                    </a:cubicBezTo>
                    <a:cubicBezTo>
                      <a:pt x="773" y="475"/>
                      <a:pt x="759" y="480"/>
                      <a:pt x="750" y="470"/>
                    </a:cubicBezTo>
                    <a:cubicBezTo>
                      <a:pt x="748" y="468"/>
                      <a:pt x="747" y="464"/>
                      <a:pt x="743" y="465"/>
                    </a:cubicBezTo>
                    <a:cubicBezTo>
                      <a:pt x="733" y="466"/>
                      <a:pt x="741" y="474"/>
                      <a:pt x="740" y="479"/>
                    </a:cubicBezTo>
                    <a:cubicBezTo>
                      <a:pt x="742" y="493"/>
                      <a:pt x="730" y="507"/>
                      <a:pt x="740" y="518"/>
                    </a:cubicBezTo>
                    <a:cubicBezTo>
                      <a:pt x="747" y="516"/>
                      <a:pt x="741" y="509"/>
                      <a:pt x="743" y="504"/>
                    </a:cubicBezTo>
                    <a:cubicBezTo>
                      <a:pt x="748" y="494"/>
                      <a:pt x="760" y="489"/>
                      <a:pt x="771" y="489"/>
                    </a:cubicBezTo>
                    <a:cubicBezTo>
                      <a:pt x="776" y="492"/>
                      <a:pt x="782" y="493"/>
                      <a:pt x="788" y="494"/>
                    </a:cubicBezTo>
                    <a:cubicBezTo>
                      <a:pt x="792" y="494"/>
                      <a:pt x="791" y="489"/>
                      <a:pt x="790" y="488"/>
                    </a:cubicBezTo>
                    <a:cubicBezTo>
                      <a:pt x="787" y="486"/>
                      <a:pt x="790" y="483"/>
                      <a:pt x="790" y="480"/>
                    </a:cubicBezTo>
                    <a:close/>
                    <a:moveTo>
                      <a:pt x="768" y="295"/>
                    </a:moveTo>
                    <a:cubicBezTo>
                      <a:pt x="761" y="297"/>
                      <a:pt x="751" y="298"/>
                      <a:pt x="747" y="306"/>
                    </a:cubicBezTo>
                    <a:cubicBezTo>
                      <a:pt x="739" y="305"/>
                      <a:pt x="734" y="298"/>
                      <a:pt x="728" y="297"/>
                    </a:cubicBezTo>
                    <a:cubicBezTo>
                      <a:pt x="722" y="293"/>
                      <a:pt x="727" y="286"/>
                      <a:pt x="725" y="281"/>
                    </a:cubicBezTo>
                    <a:cubicBezTo>
                      <a:pt x="722" y="270"/>
                      <a:pt x="722" y="258"/>
                      <a:pt x="728" y="250"/>
                    </a:cubicBezTo>
                    <a:cubicBezTo>
                      <a:pt x="735" y="249"/>
                      <a:pt x="733" y="256"/>
                      <a:pt x="734" y="260"/>
                    </a:cubicBezTo>
                    <a:cubicBezTo>
                      <a:pt x="734" y="266"/>
                      <a:pt x="736" y="273"/>
                      <a:pt x="738" y="278"/>
                    </a:cubicBezTo>
                    <a:cubicBezTo>
                      <a:pt x="740" y="282"/>
                      <a:pt x="743" y="285"/>
                      <a:pt x="747" y="285"/>
                    </a:cubicBezTo>
                    <a:cubicBezTo>
                      <a:pt x="754" y="286"/>
                      <a:pt x="761" y="282"/>
                      <a:pt x="767" y="280"/>
                    </a:cubicBezTo>
                    <a:cubicBezTo>
                      <a:pt x="767" y="279"/>
                      <a:pt x="767" y="279"/>
                      <a:pt x="767" y="279"/>
                    </a:cubicBezTo>
                    <a:cubicBezTo>
                      <a:pt x="757" y="280"/>
                      <a:pt x="748" y="280"/>
                      <a:pt x="742" y="273"/>
                    </a:cubicBezTo>
                    <a:cubicBezTo>
                      <a:pt x="740" y="269"/>
                      <a:pt x="740" y="269"/>
                      <a:pt x="740" y="269"/>
                    </a:cubicBezTo>
                    <a:cubicBezTo>
                      <a:pt x="741" y="260"/>
                      <a:pt x="742" y="248"/>
                      <a:pt x="733" y="243"/>
                    </a:cubicBezTo>
                    <a:cubicBezTo>
                      <a:pt x="729" y="242"/>
                      <a:pt x="727" y="242"/>
                      <a:pt x="723" y="244"/>
                    </a:cubicBezTo>
                    <a:cubicBezTo>
                      <a:pt x="711" y="257"/>
                      <a:pt x="719" y="275"/>
                      <a:pt x="718" y="290"/>
                    </a:cubicBezTo>
                    <a:cubicBezTo>
                      <a:pt x="717" y="293"/>
                      <a:pt x="714" y="297"/>
                      <a:pt x="716" y="301"/>
                    </a:cubicBezTo>
                    <a:cubicBezTo>
                      <a:pt x="727" y="302"/>
                      <a:pt x="735" y="310"/>
                      <a:pt x="744" y="316"/>
                    </a:cubicBezTo>
                    <a:cubicBezTo>
                      <a:pt x="748" y="312"/>
                      <a:pt x="752" y="307"/>
                      <a:pt x="757" y="304"/>
                    </a:cubicBezTo>
                    <a:cubicBezTo>
                      <a:pt x="771" y="299"/>
                      <a:pt x="771" y="299"/>
                      <a:pt x="771" y="299"/>
                    </a:cubicBezTo>
                    <a:cubicBezTo>
                      <a:pt x="770" y="297"/>
                      <a:pt x="770" y="295"/>
                      <a:pt x="768" y="295"/>
                    </a:cubicBezTo>
                    <a:close/>
                    <a:moveTo>
                      <a:pt x="668" y="207"/>
                    </a:moveTo>
                    <a:cubicBezTo>
                      <a:pt x="662" y="205"/>
                      <a:pt x="656" y="204"/>
                      <a:pt x="651" y="207"/>
                    </a:cubicBezTo>
                    <a:cubicBezTo>
                      <a:pt x="647" y="211"/>
                      <a:pt x="646" y="216"/>
                      <a:pt x="648" y="220"/>
                    </a:cubicBezTo>
                    <a:cubicBezTo>
                      <a:pt x="651" y="226"/>
                      <a:pt x="660" y="224"/>
                      <a:pt x="660" y="231"/>
                    </a:cubicBezTo>
                    <a:cubicBezTo>
                      <a:pt x="663" y="242"/>
                      <a:pt x="660" y="254"/>
                      <a:pt x="653" y="261"/>
                    </a:cubicBezTo>
                    <a:cubicBezTo>
                      <a:pt x="648" y="266"/>
                      <a:pt x="642" y="269"/>
                      <a:pt x="634" y="267"/>
                    </a:cubicBezTo>
                    <a:cubicBezTo>
                      <a:pt x="628" y="264"/>
                      <a:pt x="619" y="264"/>
                      <a:pt x="614" y="257"/>
                    </a:cubicBezTo>
                    <a:cubicBezTo>
                      <a:pt x="611" y="255"/>
                      <a:pt x="609" y="257"/>
                      <a:pt x="606" y="258"/>
                    </a:cubicBezTo>
                    <a:cubicBezTo>
                      <a:pt x="595" y="262"/>
                      <a:pt x="585" y="255"/>
                      <a:pt x="577" y="247"/>
                    </a:cubicBezTo>
                    <a:cubicBezTo>
                      <a:pt x="570" y="242"/>
                      <a:pt x="568" y="234"/>
                      <a:pt x="563" y="227"/>
                    </a:cubicBezTo>
                    <a:cubicBezTo>
                      <a:pt x="553" y="242"/>
                      <a:pt x="538" y="257"/>
                      <a:pt x="519" y="261"/>
                    </a:cubicBezTo>
                    <a:cubicBezTo>
                      <a:pt x="501" y="259"/>
                      <a:pt x="487" y="261"/>
                      <a:pt x="472" y="251"/>
                    </a:cubicBezTo>
                    <a:cubicBezTo>
                      <a:pt x="448" y="235"/>
                      <a:pt x="437" y="208"/>
                      <a:pt x="437" y="182"/>
                    </a:cubicBezTo>
                    <a:cubicBezTo>
                      <a:pt x="440" y="164"/>
                      <a:pt x="446" y="145"/>
                      <a:pt x="461" y="133"/>
                    </a:cubicBezTo>
                    <a:cubicBezTo>
                      <a:pt x="475" y="123"/>
                      <a:pt x="496" y="123"/>
                      <a:pt x="511" y="133"/>
                    </a:cubicBezTo>
                    <a:cubicBezTo>
                      <a:pt x="521" y="142"/>
                      <a:pt x="529" y="157"/>
                      <a:pt x="523" y="171"/>
                    </a:cubicBezTo>
                    <a:cubicBezTo>
                      <a:pt x="519" y="179"/>
                      <a:pt x="510" y="185"/>
                      <a:pt x="501" y="187"/>
                    </a:cubicBezTo>
                    <a:cubicBezTo>
                      <a:pt x="498" y="186"/>
                      <a:pt x="493" y="184"/>
                      <a:pt x="490" y="186"/>
                    </a:cubicBezTo>
                    <a:cubicBezTo>
                      <a:pt x="489" y="192"/>
                      <a:pt x="492" y="198"/>
                      <a:pt x="495" y="202"/>
                    </a:cubicBezTo>
                    <a:cubicBezTo>
                      <a:pt x="500" y="208"/>
                      <a:pt x="507" y="208"/>
                      <a:pt x="514" y="208"/>
                    </a:cubicBezTo>
                    <a:cubicBezTo>
                      <a:pt x="525" y="203"/>
                      <a:pt x="529" y="192"/>
                      <a:pt x="529" y="181"/>
                    </a:cubicBezTo>
                    <a:cubicBezTo>
                      <a:pt x="529" y="178"/>
                      <a:pt x="526" y="173"/>
                      <a:pt x="530" y="170"/>
                    </a:cubicBezTo>
                    <a:cubicBezTo>
                      <a:pt x="534" y="168"/>
                      <a:pt x="540" y="168"/>
                      <a:pt x="541" y="163"/>
                    </a:cubicBezTo>
                    <a:cubicBezTo>
                      <a:pt x="544" y="156"/>
                      <a:pt x="544" y="149"/>
                      <a:pt x="545" y="143"/>
                    </a:cubicBezTo>
                    <a:cubicBezTo>
                      <a:pt x="541" y="133"/>
                      <a:pt x="538" y="123"/>
                      <a:pt x="529" y="117"/>
                    </a:cubicBezTo>
                    <a:cubicBezTo>
                      <a:pt x="530" y="109"/>
                      <a:pt x="534" y="100"/>
                      <a:pt x="530" y="93"/>
                    </a:cubicBezTo>
                    <a:cubicBezTo>
                      <a:pt x="526" y="76"/>
                      <a:pt x="508" y="64"/>
                      <a:pt x="493" y="59"/>
                    </a:cubicBezTo>
                    <a:cubicBezTo>
                      <a:pt x="485" y="59"/>
                      <a:pt x="477" y="53"/>
                      <a:pt x="470" y="59"/>
                    </a:cubicBezTo>
                    <a:cubicBezTo>
                      <a:pt x="473" y="76"/>
                      <a:pt x="472" y="93"/>
                      <a:pt x="462" y="106"/>
                    </a:cubicBezTo>
                    <a:cubicBezTo>
                      <a:pt x="446" y="126"/>
                      <a:pt x="420" y="134"/>
                      <a:pt x="411" y="157"/>
                    </a:cubicBezTo>
                    <a:cubicBezTo>
                      <a:pt x="408" y="163"/>
                      <a:pt x="406" y="169"/>
                      <a:pt x="407" y="177"/>
                    </a:cubicBezTo>
                    <a:cubicBezTo>
                      <a:pt x="411" y="190"/>
                      <a:pt x="416" y="205"/>
                      <a:pt x="429" y="213"/>
                    </a:cubicBezTo>
                    <a:cubicBezTo>
                      <a:pt x="431" y="214"/>
                      <a:pt x="429" y="215"/>
                      <a:pt x="429" y="216"/>
                    </a:cubicBezTo>
                    <a:cubicBezTo>
                      <a:pt x="421" y="228"/>
                      <a:pt x="429" y="241"/>
                      <a:pt x="430" y="254"/>
                    </a:cubicBezTo>
                    <a:cubicBezTo>
                      <a:pt x="439" y="265"/>
                      <a:pt x="451" y="280"/>
                      <a:pt x="467" y="279"/>
                    </a:cubicBezTo>
                    <a:cubicBezTo>
                      <a:pt x="480" y="280"/>
                      <a:pt x="493" y="273"/>
                      <a:pt x="505" y="270"/>
                    </a:cubicBezTo>
                    <a:cubicBezTo>
                      <a:pt x="521" y="267"/>
                      <a:pt x="541" y="261"/>
                      <a:pt x="556" y="268"/>
                    </a:cubicBezTo>
                    <a:cubicBezTo>
                      <a:pt x="571" y="275"/>
                      <a:pt x="584" y="287"/>
                      <a:pt x="591" y="301"/>
                    </a:cubicBezTo>
                    <a:cubicBezTo>
                      <a:pt x="595" y="303"/>
                      <a:pt x="601" y="302"/>
                      <a:pt x="605" y="300"/>
                    </a:cubicBezTo>
                    <a:cubicBezTo>
                      <a:pt x="628" y="306"/>
                      <a:pt x="655" y="301"/>
                      <a:pt x="670" y="281"/>
                    </a:cubicBezTo>
                    <a:cubicBezTo>
                      <a:pt x="677" y="265"/>
                      <a:pt x="682" y="247"/>
                      <a:pt x="678" y="230"/>
                    </a:cubicBezTo>
                    <a:cubicBezTo>
                      <a:pt x="678" y="221"/>
                      <a:pt x="673" y="214"/>
                      <a:pt x="668" y="207"/>
                    </a:cubicBezTo>
                    <a:close/>
                    <a:moveTo>
                      <a:pt x="678" y="510"/>
                    </a:moveTo>
                    <a:cubicBezTo>
                      <a:pt x="673" y="500"/>
                      <a:pt x="667" y="489"/>
                      <a:pt x="657" y="484"/>
                    </a:cubicBezTo>
                    <a:cubicBezTo>
                      <a:pt x="640" y="480"/>
                      <a:pt x="624" y="473"/>
                      <a:pt x="606" y="479"/>
                    </a:cubicBezTo>
                    <a:cubicBezTo>
                      <a:pt x="596" y="488"/>
                      <a:pt x="588" y="500"/>
                      <a:pt x="575" y="505"/>
                    </a:cubicBezTo>
                    <a:cubicBezTo>
                      <a:pt x="543" y="514"/>
                      <a:pt x="543" y="514"/>
                      <a:pt x="543" y="514"/>
                    </a:cubicBezTo>
                    <a:cubicBezTo>
                      <a:pt x="539" y="514"/>
                      <a:pt x="536" y="508"/>
                      <a:pt x="532" y="511"/>
                    </a:cubicBezTo>
                    <a:cubicBezTo>
                      <a:pt x="530" y="519"/>
                      <a:pt x="539" y="517"/>
                      <a:pt x="543" y="521"/>
                    </a:cubicBezTo>
                    <a:cubicBezTo>
                      <a:pt x="550" y="525"/>
                      <a:pt x="554" y="532"/>
                      <a:pt x="559" y="538"/>
                    </a:cubicBezTo>
                    <a:cubicBezTo>
                      <a:pt x="562" y="537"/>
                      <a:pt x="562" y="537"/>
                      <a:pt x="562" y="537"/>
                    </a:cubicBezTo>
                    <a:cubicBezTo>
                      <a:pt x="564" y="529"/>
                      <a:pt x="568" y="520"/>
                      <a:pt x="575" y="514"/>
                    </a:cubicBezTo>
                    <a:cubicBezTo>
                      <a:pt x="584" y="511"/>
                      <a:pt x="592" y="504"/>
                      <a:pt x="601" y="508"/>
                    </a:cubicBezTo>
                    <a:cubicBezTo>
                      <a:pt x="605" y="507"/>
                      <a:pt x="603" y="503"/>
                      <a:pt x="605" y="501"/>
                    </a:cubicBezTo>
                    <a:cubicBezTo>
                      <a:pt x="612" y="497"/>
                      <a:pt x="618" y="491"/>
                      <a:pt x="625" y="489"/>
                    </a:cubicBezTo>
                    <a:cubicBezTo>
                      <a:pt x="633" y="485"/>
                      <a:pt x="639" y="488"/>
                      <a:pt x="648" y="488"/>
                    </a:cubicBezTo>
                    <a:cubicBezTo>
                      <a:pt x="650" y="490"/>
                      <a:pt x="653" y="489"/>
                      <a:pt x="655" y="490"/>
                    </a:cubicBezTo>
                    <a:cubicBezTo>
                      <a:pt x="664" y="495"/>
                      <a:pt x="670" y="505"/>
                      <a:pt x="673" y="514"/>
                    </a:cubicBezTo>
                    <a:cubicBezTo>
                      <a:pt x="674" y="524"/>
                      <a:pt x="671" y="533"/>
                      <a:pt x="665" y="538"/>
                    </a:cubicBezTo>
                    <a:cubicBezTo>
                      <a:pt x="657" y="538"/>
                      <a:pt x="652" y="540"/>
                      <a:pt x="646" y="544"/>
                    </a:cubicBezTo>
                    <a:cubicBezTo>
                      <a:pt x="644" y="546"/>
                      <a:pt x="646" y="550"/>
                      <a:pt x="647" y="552"/>
                    </a:cubicBezTo>
                    <a:cubicBezTo>
                      <a:pt x="650" y="556"/>
                      <a:pt x="654" y="561"/>
                      <a:pt x="659" y="558"/>
                    </a:cubicBezTo>
                    <a:cubicBezTo>
                      <a:pt x="677" y="553"/>
                      <a:pt x="677" y="534"/>
                      <a:pt x="679" y="518"/>
                    </a:cubicBezTo>
                    <a:cubicBezTo>
                      <a:pt x="678" y="510"/>
                      <a:pt x="678" y="510"/>
                      <a:pt x="678" y="510"/>
                    </a:cubicBezTo>
                    <a:close/>
                    <a:moveTo>
                      <a:pt x="660" y="208"/>
                    </a:moveTo>
                    <a:cubicBezTo>
                      <a:pt x="658" y="208"/>
                      <a:pt x="657" y="207"/>
                      <a:pt x="655" y="209"/>
                    </a:cubicBezTo>
                    <a:cubicBezTo>
                      <a:pt x="651" y="213"/>
                      <a:pt x="655" y="216"/>
                      <a:pt x="658" y="220"/>
                    </a:cubicBezTo>
                    <a:cubicBezTo>
                      <a:pt x="660" y="224"/>
                      <a:pt x="666" y="223"/>
                      <a:pt x="666" y="228"/>
                    </a:cubicBezTo>
                    <a:cubicBezTo>
                      <a:pt x="666" y="252"/>
                      <a:pt x="666" y="252"/>
                      <a:pt x="666" y="252"/>
                    </a:cubicBezTo>
                    <a:cubicBezTo>
                      <a:pt x="661" y="264"/>
                      <a:pt x="649" y="273"/>
                      <a:pt x="636" y="273"/>
                    </a:cubicBezTo>
                    <a:cubicBezTo>
                      <a:pt x="626" y="272"/>
                      <a:pt x="614" y="271"/>
                      <a:pt x="610" y="261"/>
                    </a:cubicBezTo>
                    <a:cubicBezTo>
                      <a:pt x="607" y="259"/>
                      <a:pt x="603" y="261"/>
                      <a:pt x="599" y="260"/>
                    </a:cubicBezTo>
                    <a:cubicBezTo>
                      <a:pt x="583" y="260"/>
                      <a:pt x="571" y="250"/>
                      <a:pt x="562" y="240"/>
                    </a:cubicBezTo>
                    <a:cubicBezTo>
                      <a:pt x="559" y="240"/>
                      <a:pt x="559" y="240"/>
                      <a:pt x="559" y="240"/>
                    </a:cubicBezTo>
                    <a:cubicBezTo>
                      <a:pt x="555" y="246"/>
                      <a:pt x="552" y="252"/>
                      <a:pt x="546" y="256"/>
                    </a:cubicBezTo>
                    <a:cubicBezTo>
                      <a:pt x="547" y="261"/>
                      <a:pt x="554" y="257"/>
                      <a:pt x="556" y="260"/>
                    </a:cubicBezTo>
                    <a:cubicBezTo>
                      <a:pt x="570" y="266"/>
                      <a:pt x="582" y="277"/>
                      <a:pt x="591" y="289"/>
                    </a:cubicBezTo>
                    <a:cubicBezTo>
                      <a:pt x="592" y="292"/>
                      <a:pt x="594" y="292"/>
                      <a:pt x="596" y="295"/>
                    </a:cubicBezTo>
                    <a:cubicBezTo>
                      <a:pt x="609" y="296"/>
                      <a:pt x="622" y="295"/>
                      <a:pt x="634" y="293"/>
                    </a:cubicBezTo>
                    <a:cubicBezTo>
                      <a:pt x="651" y="288"/>
                      <a:pt x="667" y="275"/>
                      <a:pt x="672" y="256"/>
                    </a:cubicBezTo>
                    <a:cubicBezTo>
                      <a:pt x="672" y="239"/>
                      <a:pt x="675" y="221"/>
                      <a:pt x="660" y="208"/>
                    </a:cubicBezTo>
                    <a:close/>
                    <a:moveTo>
                      <a:pt x="650" y="375"/>
                    </a:moveTo>
                    <a:cubicBezTo>
                      <a:pt x="640" y="367"/>
                      <a:pt x="639" y="352"/>
                      <a:pt x="635" y="340"/>
                    </a:cubicBezTo>
                    <a:cubicBezTo>
                      <a:pt x="633" y="338"/>
                      <a:pt x="633" y="338"/>
                      <a:pt x="633" y="338"/>
                    </a:cubicBezTo>
                    <a:cubicBezTo>
                      <a:pt x="620" y="343"/>
                      <a:pt x="608" y="344"/>
                      <a:pt x="594" y="344"/>
                    </a:cubicBezTo>
                    <a:cubicBezTo>
                      <a:pt x="589" y="350"/>
                      <a:pt x="588" y="357"/>
                      <a:pt x="584" y="363"/>
                    </a:cubicBezTo>
                    <a:cubicBezTo>
                      <a:pt x="574" y="378"/>
                      <a:pt x="558" y="387"/>
                      <a:pt x="540" y="382"/>
                    </a:cubicBezTo>
                    <a:cubicBezTo>
                      <a:pt x="533" y="384"/>
                      <a:pt x="525" y="380"/>
                      <a:pt x="518" y="377"/>
                    </a:cubicBezTo>
                    <a:cubicBezTo>
                      <a:pt x="512" y="373"/>
                      <a:pt x="507" y="367"/>
                      <a:pt x="507" y="360"/>
                    </a:cubicBezTo>
                    <a:cubicBezTo>
                      <a:pt x="509" y="353"/>
                      <a:pt x="510" y="346"/>
                      <a:pt x="517" y="343"/>
                    </a:cubicBezTo>
                    <a:cubicBezTo>
                      <a:pt x="522" y="340"/>
                      <a:pt x="528" y="338"/>
                      <a:pt x="534" y="341"/>
                    </a:cubicBezTo>
                    <a:cubicBezTo>
                      <a:pt x="538" y="341"/>
                      <a:pt x="540" y="346"/>
                      <a:pt x="542" y="349"/>
                    </a:cubicBezTo>
                    <a:cubicBezTo>
                      <a:pt x="547" y="346"/>
                      <a:pt x="555" y="348"/>
                      <a:pt x="557" y="342"/>
                    </a:cubicBezTo>
                    <a:cubicBezTo>
                      <a:pt x="559" y="336"/>
                      <a:pt x="561" y="330"/>
                      <a:pt x="560" y="324"/>
                    </a:cubicBezTo>
                    <a:cubicBezTo>
                      <a:pt x="556" y="315"/>
                      <a:pt x="547" y="310"/>
                      <a:pt x="539" y="306"/>
                    </a:cubicBezTo>
                    <a:cubicBezTo>
                      <a:pt x="523" y="301"/>
                      <a:pt x="503" y="302"/>
                      <a:pt x="492" y="316"/>
                    </a:cubicBezTo>
                    <a:cubicBezTo>
                      <a:pt x="484" y="327"/>
                      <a:pt x="484" y="327"/>
                      <a:pt x="484" y="327"/>
                    </a:cubicBezTo>
                    <a:cubicBezTo>
                      <a:pt x="474" y="332"/>
                      <a:pt x="461" y="333"/>
                      <a:pt x="452" y="340"/>
                    </a:cubicBezTo>
                    <a:cubicBezTo>
                      <a:pt x="444" y="351"/>
                      <a:pt x="432" y="361"/>
                      <a:pt x="432" y="376"/>
                    </a:cubicBezTo>
                    <a:cubicBezTo>
                      <a:pt x="429" y="396"/>
                      <a:pt x="431" y="418"/>
                      <a:pt x="449" y="431"/>
                    </a:cubicBezTo>
                    <a:cubicBezTo>
                      <a:pt x="456" y="434"/>
                      <a:pt x="463" y="441"/>
                      <a:pt x="472" y="441"/>
                    </a:cubicBezTo>
                    <a:cubicBezTo>
                      <a:pt x="477" y="449"/>
                      <a:pt x="482" y="459"/>
                      <a:pt x="492" y="464"/>
                    </a:cubicBezTo>
                    <a:cubicBezTo>
                      <a:pt x="504" y="475"/>
                      <a:pt x="519" y="475"/>
                      <a:pt x="535" y="475"/>
                    </a:cubicBezTo>
                    <a:cubicBezTo>
                      <a:pt x="547" y="472"/>
                      <a:pt x="559" y="465"/>
                      <a:pt x="566" y="454"/>
                    </a:cubicBezTo>
                    <a:cubicBezTo>
                      <a:pt x="569" y="448"/>
                      <a:pt x="573" y="440"/>
                      <a:pt x="568" y="434"/>
                    </a:cubicBezTo>
                    <a:cubicBezTo>
                      <a:pt x="565" y="428"/>
                      <a:pt x="560" y="426"/>
                      <a:pt x="555" y="423"/>
                    </a:cubicBezTo>
                    <a:cubicBezTo>
                      <a:pt x="541" y="419"/>
                      <a:pt x="540" y="436"/>
                      <a:pt x="530" y="440"/>
                    </a:cubicBezTo>
                    <a:cubicBezTo>
                      <a:pt x="522" y="441"/>
                      <a:pt x="515" y="441"/>
                      <a:pt x="509" y="438"/>
                    </a:cubicBezTo>
                    <a:cubicBezTo>
                      <a:pt x="502" y="432"/>
                      <a:pt x="502" y="422"/>
                      <a:pt x="504" y="414"/>
                    </a:cubicBezTo>
                    <a:cubicBezTo>
                      <a:pt x="509" y="403"/>
                      <a:pt x="517" y="389"/>
                      <a:pt x="532" y="389"/>
                    </a:cubicBezTo>
                    <a:cubicBezTo>
                      <a:pt x="540" y="392"/>
                      <a:pt x="551" y="391"/>
                      <a:pt x="561" y="393"/>
                    </a:cubicBezTo>
                    <a:cubicBezTo>
                      <a:pt x="581" y="397"/>
                      <a:pt x="591" y="418"/>
                      <a:pt x="596" y="434"/>
                    </a:cubicBezTo>
                    <a:cubicBezTo>
                      <a:pt x="608" y="431"/>
                      <a:pt x="620" y="436"/>
                      <a:pt x="631" y="437"/>
                    </a:cubicBezTo>
                    <a:cubicBezTo>
                      <a:pt x="641" y="432"/>
                      <a:pt x="635" y="422"/>
                      <a:pt x="637" y="414"/>
                    </a:cubicBezTo>
                    <a:cubicBezTo>
                      <a:pt x="642" y="401"/>
                      <a:pt x="655" y="393"/>
                      <a:pt x="668" y="389"/>
                    </a:cubicBezTo>
                    <a:cubicBezTo>
                      <a:pt x="670" y="387"/>
                      <a:pt x="669" y="386"/>
                      <a:pt x="668" y="384"/>
                    </a:cubicBezTo>
                    <a:cubicBezTo>
                      <a:pt x="650" y="375"/>
                      <a:pt x="650" y="375"/>
                      <a:pt x="650" y="375"/>
                    </a:cubicBezTo>
                    <a:close/>
                    <a:moveTo>
                      <a:pt x="637" y="374"/>
                    </a:moveTo>
                    <a:cubicBezTo>
                      <a:pt x="633" y="366"/>
                      <a:pt x="632" y="357"/>
                      <a:pt x="630" y="349"/>
                    </a:cubicBezTo>
                    <a:cubicBezTo>
                      <a:pt x="620" y="350"/>
                      <a:pt x="610" y="353"/>
                      <a:pt x="600" y="353"/>
                    </a:cubicBezTo>
                    <a:cubicBezTo>
                      <a:pt x="595" y="357"/>
                      <a:pt x="593" y="364"/>
                      <a:pt x="589" y="371"/>
                    </a:cubicBezTo>
                    <a:cubicBezTo>
                      <a:pt x="585" y="377"/>
                      <a:pt x="577" y="381"/>
                      <a:pt x="573" y="387"/>
                    </a:cubicBezTo>
                    <a:cubicBezTo>
                      <a:pt x="583" y="396"/>
                      <a:pt x="592" y="405"/>
                      <a:pt x="598" y="417"/>
                    </a:cubicBezTo>
                    <a:cubicBezTo>
                      <a:pt x="601" y="419"/>
                      <a:pt x="601" y="423"/>
                      <a:pt x="604" y="425"/>
                    </a:cubicBezTo>
                    <a:cubicBezTo>
                      <a:pt x="611" y="425"/>
                      <a:pt x="620" y="428"/>
                      <a:pt x="627" y="427"/>
                    </a:cubicBezTo>
                    <a:cubicBezTo>
                      <a:pt x="629" y="411"/>
                      <a:pt x="637" y="396"/>
                      <a:pt x="652" y="387"/>
                    </a:cubicBezTo>
                    <a:cubicBezTo>
                      <a:pt x="648" y="382"/>
                      <a:pt x="642" y="379"/>
                      <a:pt x="637" y="374"/>
                    </a:cubicBezTo>
                    <a:close/>
                    <a:moveTo>
                      <a:pt x="637" y="140"/>
                    </a:moveTo>
                    <a:cubicBezTo>
                      <a:pt x="643" y="140"/>
                      <a:pt x="646" y="149"/>
                      <a:pt x="641" y="152"/>
                    </a:cubicBezTo>
                    <a:cubicBezTo>
                      <a:pt x="625" y="155"/>
                      <a:pt x="607" y="157"/>
                      <a:pt x="600" y="175"/>
                    </a:cubicBezTo>
                    <a:cubicBezTo>
                      <a:pt x="598" y="178"/>
                      <a:pt x="595" y="177"/>
                      <a:pt x="592" y="176"/>
                    </a:cubicBezTo>
                    <a:cubicBezTo>
                      <a:pt x="590" y="169"/>
                      <a:pt x="595" y="163"/>
                      <a:pt x="596" y="156"/>
                    </a:cubicBezTo>
                    <a:cubicBezTo>
                      <a:pt x="599" y="143"/>
                      <a:pt x="594" y="129"/>
                      <a:pt x="592" y="115"/>
                    </a:cubicBezTo>
                    <a:cubicBezTo>
                      <a:pt x="592" y="114"/>
                      <a:pt x="594" y="111"/>
                      <a:pt x="596" y="112"/>
                    </a:cubicBezTo>
                    <a:cubicBezTo>
                      <a:pt x="602" y="118"/>
                      <a:pt x="601" y="128"/>
                      <a:pt x="608" y="134"/>
                    </a:cubicBezTo>
                    <a:cubicBezTo>
                      <a:pt x="615" y="145"/>
                      <a:pt x="627" y="143"/>
                      <a:pt x="637" y="140"/>
                    </a:cubicBezTo>
                    <a:close/>
                    <a:moveTo>
                      <a:pt x="640" y="384"/>
                    </a:moveTo>
                    <a:cubicBezTo>
                      <a:pt x="631" y="378"/>
                      <a:pt x="627" y="367"/>
                      <a:pt x="625" y="358"/>
                    </a:cubicBezTo>
                    <a:cubicBezTo>
                      <a:pt x="619" y="354"/>
                      <a:pt x="610" y="357"/>
                      <a:pt x="604" y="358"/>
                    </a:cubicBezTo>
                    <a:cubicBezTo>
                      <a:pt x="600" y="368"/>
                      <a:pt x="595" y="379"/>
                      <a:pt x="586" y="388"/>
                    </a:cubicBezTo>
                    <a:cubicBezTo>
                      <a:pt x="587" y="394"/>
                      <a:pt x="594" y="397"/>
                      <a:pt x="598" y="401"/>
                    </a:cubicBezTo>
                    <a:cubicBezTo>
                      <a:pt x="603" y="406"/>
                      <a:pt x="608" y="412"/>
                      <a:pt x="609" y="418"/>
                    </a:cubicBezTo>
                    <a:cubicBezTo>
                      <a:pt x="613" y="419"/>
                      <a:pt x="619" y="420"/>
                      <a:pt x="622" y="419"/>
                    </a:cubicBezTo>
                    <a:cubicBezTo>
                      <a:pt x="624" y="409"/>
                      <a:pt x="627" y="399"/>
                      <a:pt x="635" y="392"/>
                    </a:cubicBezTo>
                    <a:cubicBezTo>
                      <a:pt x="637" y="391"/>
                      <a:pt x="642" y="388"/>
                      <a:pt x="640" y="384"/>
                    </a:cubicBezTo>
                    <a:close/>
                    <a:moveTo>
                      <a:pt x="624" y="616"/>
                    </a:moveTo>
                    <a:cubicBezTo>
                      <a:pt x="615" y="610"/>
                      <a:pt x="603" y="609"/>
                      <a:pt x="597" y="597"/>
                    </a:cubicBezTo>
                    <a:cubicBezTo>
                      <a:pt x="595" y="597"/>
                      <a:pt x="592" y="599"/>
                      <a:pt x="593" y="601"/>
                    </a:cubicBezTo>
                    <a:cubicBezTo>
                      <a:pt x="596" y="613"/>
                      <a:pt x="592" y="627"/>
                      <a:pt x="585" y="637"/>
                    </a:cubicBezTo>
                    <a:cubicBezTo>
                      <a:pt x="585" y="641"/>
                      <a:pt x="587" y="645"/>
                      <a:pt x="590" y="647"/>
                    </a:cubicBezTo>
                    <a:cubicBezTo>
                      <a:pt x="593" y="647"/>
                      <a:pt x="594" y="650"/>
                      <a:pt x="597" y="648"/>
                    </a:cubicBezTo>
                    <a:cubicBezTo>
                      <a:pt x="599" y="638"/>
                      <a:pt x="604" y="625"/>
                      <a:pt x="617" y="624"/>
                    </a:cubicBezTo>
                    <a:cubicBezTo>
                      <a:pt x="624" y="625"/>
                      <a:pt x="630" y="629"/>
                      <a:pt x="638" y="627"/>
                    </a:cubicBezTo>
                    <a:cubicBezTo>
                      <a:pt x="639" y="626"/>
                      <a:pt x="639" y="624"/>
                      <a:pt x="639" y="622"/>
                    </a:cubicBezTo>
                    <a:cubicBezTo>
                      <a:pt x="635" y="617"/>
                      <a:pt x="629" y="618"/>
                      <a:pt x="624" y="616"/>
                    </a:cubicBezTo>
                    <a:close/>
                    <a:moveTo>
                      <a:pt x="552" y="430"/>
                    </a:moveTo>
                    <a:cubicBezTo>
                      <a:pt x="545" y="431"/>
                      <a:pt x="546" y="438"/>
                      <a:pt x="540" y="441"/>
                    </a:cubicBezTo>
                    <a:cubicBezTo>
                      <a:pt x="536" y="446"/>
                      <a:pt x="529" y="448"/>
                      <a:pt x="523" y="449"/>
                    </a:cubicBezTo>
                    <a:cubicBezTo>
                      <a:pt x="515" y="447"/>
                      <a:pt x="504" y="448"/>
                      <a:pt x="499" y="439"/>
                    </a:cubicBezTo>
                    <a:cubicBezTo>
                      <a:pt x="493" y="432"/>
                      <a:pt x="494" y="421"/>
                      <a:pt x="495" y="412"/>
                    </a:cubicBezTo>
                    <a:cubicBezTo>
                      <a:pt x="492" y="409"/>
                      <a:pt x="488" y="408"/>
                      <a:pt x="484" y="409"/>
                    </a:cubicBezTo>
                    <a:cubicBezTo>
                      <a:pt x="479" y="402"/>
                      <a:pt x="463" y="399"/>
                      <a:pt x="467" y="388"/>
                    </a:cubicBezTo>
                    <a:cubicBezTo>
                      <a:pt x="474" y="381"/>
                      <a:pt x="482" y="373"/>
                      <a:pt x="489" y="367"/>
                    </a:cubicBezTo>
                    <a:cubicBezTo>
                      <a:pt x="488" y="365"/>
                      <a:pt x="484" y="366"/>
                      <a:pt x="482" y="366"/>
                    </a:cubicBezTo>
                    <a:cubicBezTo>
                      <a:pt x="471" y="373"/>
                      <a:pt x="462" y="382"/>
                      <a:pt x="457" y="393"/>
                    </a:cubicBezTo>
                    <a:cubicBezTo>
                      <a:pt x="458" y="400"/>
                      <a:pt x="464" y="404"/>
                      <a:pt x="469" y="409"/>
                    </a:cubicBezTo>
                    <a:cubicBezTo>
                      <a:pt x="474" y="412"/>
                      <a:pt x="480" y="415"/>
                      <a:pt x="487" y="416"/>
                    </a:cubicBezTo>
                    <a:cubicBezTo>
                      <a:pt x="490" y="419"/>
                      <a:pt x="484" y="422"/>
                      <a:pt x="483" y="424"/>
                    </a:cubicBezTo>
                    <a:cubicBezTo>
                      <a:pt x="473" y="427"/>
                      <a:pt x="461" y="423"/>
                      <a:pt x="454" y="416"/>
                    </a:cubicBezTo>
                    <a:cubicBezTo>
                      <a:pt x="444" y="403"/>
                      <a:pt x="443" y="387"/>
                      <a:pt x="448" y="372"/>
                    </a:cubicBezTo>
                    <a:cubicBezTo>
                      <a:pt x="455" y="357"/>
                      <a:pt x="470" y="348"/>
                      <a:pt x="485" y="346"/>
                    </a:cubicBezTo>
                    <a:cubicBezTo>
                      <a:pt x="488" y="347"/>
                      <a:pt x="490" y="343"/>
                      <a:pt x="492" y="346"/>
                    </a:cubicBezTo>
                    <a:cubicBezTo>
                      <a:pt x="490" y="352"/>
                      <a:pt x="493" y="358"/>
                      <a:pt x="493" y="365"/>
                    </a:cubicBezTo>
                    <a:cubicBezTo>
                      <a:pt x="503" y="362"/>
                      <a:pt x="494" y="348"/>
                      <a:pt x="502" y="343"/>
                    </a:cubicBezTo>
                    <a:cubicBezTo>
                      <a:pt x="509" y="333"/>
                      <a:pt x="522" y="328"/>
                      <a:pt x="534" y="331"/>
                    </a:cubicBezTo>
                    <a:cubicBezTo>
                      <a:pt x="538" y="333"/>
                      <a:pt x="543" y="335"/>
                      <a:pt x="546" y="338"/>
                    </a:cubicBezTo>
                    <a:cubicBezTo>
                      <a:pt x="548" y="339"/>
                      <a:pt x="549" y="339"/>
                      <a:pt x="550" y="338"/>
                    </a:cubicBezTo>
                    <a:cubicBezTo>
                      <a:pt x="553" y="335"/>
                      <a:pt x="553" y="328"/>
                      <a:pt x="550" y="323"/>
                    </a:cubicBezTo>
                    <a:cubicBezTo>
                      <a:pt x="540" y="314"/>
                      <a:pt x="525" y="308"/>
                      <a:pt x="510" y="313"/>
                    </a:cubicBezTo>
                    <a:cubicBezTo>
                      <a:pt x="500" y="317"/>
                      <a:pt x="494" y="326"/>
                      <a:pt x="489" y="336"/>
                    </a:cubicBezTo>
                    <a:cubicBezTo>
                      <a:pt x="482" y="340"/>
                      <a:pt x="473" y="336"/>
                      <a:pt x="465" y="342"/>
                    </a:cubicBezTo>
                    <a:cubicBezTo>
                      <a:pt x="454" y="347"/>
                      <a:pt x="447" y="359"/>
                      <a:pt x="441" y="369"/>
                    </a:cubicBezTo>
                    <a:cubicBezTo>
                      <a:pt x="438" y="388"/>
                      <a:pt x="438" y="414"/>
                      <a:pt x="457" y="426"/>
                    </a:cubicBezTo>
                    <a:cubicBezTo>
                      <a:pt x="463" y="432"/>
                      <a:pt x="472" y="432"/>
                      <a:pt x="479" y="434"/>
                    </a:cubicBezTo>
                    <a:cubicBezTo>
                      <a:pt x="483" y="437"/>
                      <a:pt x="481" y="443"/>
                      <a:pt x="484" y="447"/>
                    </a:cubicBezTo>
                    <a:cubicBezTo>
                      <a:pt x="497" y="464"/>
                      <a:pt x="520" y="472"/>
                      <a:pt x="541" y="466"/>
                    </a:cubicBezTo>
                    <a:cubicBezTo>
                      <a:pt x="550" y="464"/>
                      <a:pt x="555" y="454"/>
                      <a:pt x="561" y="448"/>
                    </a:cubicBezTo>
                    <a:cubicBezTo>
                      <a:pt x="565" y="440"/>
                      <a:pt x="558" y="432"/>
                      <a:pt x="552" y="430"/>
                    </a:cubicBezTo>
                    <a:close/>
                    <a:moveTo>
                      <a:pt x="520" y="118"/>
                    </a:moveTo>
                    <a:cubicBezTo>
                      <a:pt x="530" y="126"/>
                      <a:pt x="533" y="138"/>
                      <a:pt x="536" y="150"/>
                    </a:cubicBezTo>
                    <a:cubicBezTo>
                      <a:pt x="535" y="153"/>
                      <a:pt x="535" y="153"/>
                      <a:pt x="535" y="153"/>
                    </a:cubicBezTo>
                    <a:cubicBezTo>
                      <a:pt x="535" y="154"/>
                      <a:pt x="533" y="158"/>
                      <a:pt x="531" y="155"/>
                    </a:cubicBezTo>
                    <a:cubicBezTo>
                      <a:pt x="530" y="148"/>
                      <a:pt x="526" y="142"/>
                      <a:pt x="525" y="134"/>
                    </a:cubicBezTo>
                    <a:cubicBezTo>
                      <a:pt x="512" y="117"/>
                      <a:pt x="491" y="116"/>
                      <a:pt x="472" y="118"/>
                    </a:cubicBezTo>
                    <a:cubicBezTo>
                      <a:pt x="469" y="119"/>
                      <a:pt x="465" y="122"/>
                      <a:pt x="462" y="122"/>
                    </a:cubicBezTo>
                    <a:cubicBezTo>
                      <a:pt x="460" y="122"/>
                      <a:pt x="458" y="123"/>
                      <a:pt x="459" y="120"/>
                    </a:cubicBezTo>
                    <a:cubicBezTo>
                      <a:pt x="473" y="110"/>
                      <a:pt x="484" y="94"/>
                      <a:pt x="480" y="76"/>
                    </a:cubicBezTo>
                    <a:cubicBezTo>
                      <a:pt x="481" y="72"/>
                      <a:pt x="474" y="67"/>
                      <a:pt x="480" y="64"/>
                    </a:cubicBezTo>
                    <a:cubicBezTo>
                      <a:pt x="499" y="65"/>
                      <a:pt x="516" y="76"/>
                      <a:pt x="523" y="93"/>
                    </a:cubicBezTo>
                    <a:cubicBezTo>
                      <a:pt x="526" y="102"/>
                      <a:pt x="520" y="109"/>
                      <a:pt x="520" y="118"/>
                    </a:cubicBezTo>
                    <a:close/>
                    <a:moveTo>
                      <a:pt x="520" y="581"/>
                    </a:moveTo>
                    <a:cubicBezTo>
                      <a:pt x="514" y="575"/>
                      <a:pt x="506" y="574"/>
                      <a:pt x="499" y="573"/>
                    </a:cubicBezTo>
                    <a:cubicBezTo>
                      <a:pt x="498" y="573"/>
                      <a:pt x="496" y="574"/>
                      <a:pt x="497" y="575"/>
                    </a:cubicBezTo>
                    <a:cubicBezTo>
                      <a:pt x="509" y="581"/>
                      <a:pt x="517" y="592"/>
                      <a:pt x="517" y="606"/>
                    </a:cubicBezTo>
                    <a:cubicBezTo>
                      <a:pt x="516" y="620"/>
                      <a:pt x="514" y="637"/>
                      <a:pt x="498" y="644"/>
                    </a:cubicBezTo>
                    <a:cubicBezTo>
                      <a:pt x="483" y="647"/>
                      <a:pt x="468" y="649"/>
                      <a:pt x="453" y="644"/>
                    </a:cubicBezTo>
                    <a:cubicBezTo>
                      <a:pt x="452" y="644"/>
                      <a:pt x="451" y="644"/>
                      <a:pt x="451" y="645"/>
                    </a:cubicBezTo>
                    <a:cubicBezTo>
                      <a:pt x="462" y="652"/>
                      <a:pt x="472" y="663"/>
                      <a:pt x="477" y="675"/>
                    </a:cubicBezTo>
                    <a:cubicBezTo>
                      <a:pt x="484" y="682"/>
                      <a:pt x="476" y="695"/>
                      <a:pt x="486" y="700"/>
                    </a:cubicBezTo>
                    <a:cubicBezTo>
                      <a:pt x="497" y="700"/>
                      <a:pt x="506" y="694"/>
                      <a:pt x="514" y="687"/>
                    </a:cubicBezTo>
                    <a:cubicBezTo>
                      <a:pt x="521" y="676"/>
                      <a:pt x="526" y="663"/>
                      <a:pt x="524" y="650"/>
                    </a:cubicBezTo>
                    <a:cubicBezTo>
                      <a:pt x="523" y="645"/>
                      <a:pt x="519" y="641"/>
                      <a:pt x="522" y="636"/>
                    </a:cubicBezTo>
                    <a:cubicBezTo>
                      <a:pt x="529" y="629"/>
                      <a:pt x="533" y="620"/>
                      <a:pt x="535" y="611"/>
                    </a:cubicBezTo>
                    <a:cubicBezTo>
                      <a:pt x="535" y="599"/>
                      <a:pt x="530" y="587"/>
                      <a:pt x="520" y="581"/>
                    </a:cubicBezTo>
                    <a:close/>
                    <a:moveTo>
                      <a:pt x="532" y="358"/>
                    </a:moveTo>
                    <a:cubicBezTo>
                      <a:pt x="530" y="359"/>
                      <a:pt x="530" y="359"/>
                      <a:pt x="530" y="359"/>
                    </a:cubicBezTo>
                    <a:cubicBezTo>
                      <a:pt x="531" y="360"/>
                      <a:pt x="532" y="360"/>
                      <a:pt x="533" y="360"/>
                    </a:cubicBezTo>
                    <a:cubicBezTo>
                      <a:pt x="533" y="358"/>
                      <a:pt x="532" y="358"/>
                      <a:pt x="532" y="358"/>
                    </a:cubicBezTo>
                    <a:close/>
                    <a:moveTo>
                      <a:pt x="844" y="327"/>
                    </a:moveTo>
                    <a:cubicBezTo>
                      <a:pt x="839" y="323"/>
                      <a:pt x="834" y="319"/>
                      <a:pt x="827" y="319"/>
                    </a:cubicBezTo>
                    <a:cubicBezTo>
                      <a:pt x="819" y="313"/>
                      <a:pt x="810" y="317"/>
                      <a:pt x="801" y="318"/>
                    </a:cubicBezTo>
                    <a:cubicBezTo>
                      <a:pt x="797" y="311"/>
                      <a:pt x="792" y="304"/>
                      <a:pt x="783" y="302"/>
                    </a:cubicBezTo>
                    <a:cubicBezTo>
                      <a:pt x="786" y="301"/>
                      <a:pt x="785" y="297"/>
                      <a:pt x="787" y="295"/>
                    </a:cubicBezTo>
                    <a:cubicBezTo>
                      <a:pt x="785" y="290"/>
                      <a:pt x="791" y="281"/>
                      <a:pt x="782" y="280"/>
                    </a:cubicBezTo>
                    <a:cubicBezTo>
                      <a:pt x="778" y="282"/>
                      <a:pt x="776" y="278"/>
                      <a:pt x="773" y="278"/>
                    </a:cubicBezTo>
                    <a:cubicBezTo>
                      <a:pt x="773" y="276"/>
                      <a:pt x="773" y="276"/>
                      <a:pt x="773" y="276"/>
                    </a:cubicBezTo>
                    <a:cubicBezTo>
                      <a:pt x="783" y="267"/>
                      <a:pt x="788" y="256"/>
                      <a:pt x="787" y="242"/>
                    </a:cubicBezTo>
                    <a:cubicBezTo>
                      <a:pt x="786" y="236"/>
                      <a:pt x="785" y="230"/>
                      <a:pt x="780" y="226"/>
                    </a:cubicBezTo>
                    <a:cubicBezTo>
                      <a:pt x="785" y="215"/>
                      <a:pt x="787" y="204"/>
                      <a:pt x="782" y="192"/>
                    </a:cubicBezTo>
                    <a:cubicBezTo>
                      <a:pt x="776" y="179"/>
                      <a:pt x="762" y="174"/>
                      <a:pt x="748" y="171"/>
                    </a:cubicBezTo>
                    <a:cubicBezTo>
                      <a:pt x="743" y="171"/>
                      <a:pt x="739" y="173"/>
                      <a:pt x="735" y="173"/>
                    </a:cubicBezTo>
                    <a:cubicBezTo>
                      <a:pt x="731" y="167"/>
                      <a:pt x="714" y="165"/>
                      <a:pt x="721" y="154"/>
                    </a:cubicBezTo>
                    <a:cubicBezTo>
                      <a:pt x="723" y="151"/>
                      <a:pt x="723" y="151"/>
                      <a:pt x="723" y="151"/>
                    </a:cubicBezTo>
                    <a:cubicBezTo>
                      <a:pt x="728" y="136"/>
                      <a:pt x="722" y="120"/>
                      <a:pt x="709" y="112"/>
                    </a:cubicBezTo>
                    <a:cubicBezTo>
                      <a:pt x="701" y="104"/>
                      <a:pt x="691" y="103"/>
                      <a:pt x="680" y="102"/>
                    </a:cubicBezTo>
                    <a:cubicBezTo>
                      <a:pt x="669" y="88"/>
                      <a:pt x="651" y="84"/>
                      <a:pt x="635" y="90"/>
                    </a:cubicBezTo>
                    <a:cubicBezTo>
                      <a:pt x="626" y="93"/>
                      <a:pt x="618" y="98"/>
                      <a:pt x="614" y="105"/>
                    </a:cubicBezTo>
                    <a:cubicBezTo>
                      <a:pt x="611" y="113"/>
                      <a:pt x="612" y="121"/>
                      <a:pt x="615" y="128"/>
                    </a:cubicBezTo>
                    <a:cubicBezTo>
                      <a:pt x="620" y="132"/>
                      <a:pt x="624" y="138"/>
                      <a:pt x="630" y="134"/>
                    </a:cubicBezTo>
                    <a:cubicBezTo>
                      <a:pt x="635" y="129"/>
                      <a:pt x="641" y="131"/>
                      <a:pt x="646" y="133"/>
                    </a:cubicBezTo>
                    <a:cubicBezTo>
                      <a:pt x="650" y="137"/>
                      <a:pt x="652" y="142"/>
                      <a:pt x="652" y="148"/>
                    </a:cubicBezTo>
                    <a:cubicBezTo>
                      <a:pt x="652" y="154"/>
                      <a:pt x="645" y="158"/>
                      <a:pt x="641" y="159"/>
                    </a:cubicBezTo>
                    <a:cubicBezTo>
                      <a:pt x="638" y="160"/>
                      <a:pt x="634" y="162"/>
                      <a:pt x="631" y="160"/>
                    </a:cubicBezTo>
                    <a:cubicBezTo>
                      <a:pt x="620" y="164"/>
                      <a:pt x="608" y="171"/>
                      <a:pt x="604" y="183"/>
                    </a:cubicBezTo>
                    <a:cubicBezTo>
                      <a:pt x="600" y="189"/>
                      <a:pt x="592" y="183"/>
                      <a:pt x="588" y="186"/>
                    </a:cubicBezTo>
                    <a:cubicBezTo>
                      <a:pt x="581" y="186"/>
                      <a:pt x="576" y="194"/>
                      <a:pt x="570" y="196"/>
                    </a:cubicBezTo>
                    <a:cubicBezTo>
                      <a:pt x="561" y="189"/>
                      <a:pt x="576" y="186"/>
                      <a:pt x="577" y="180"/>
                    </a:cubicBezTo>
                    <a:cubicBezTo>
                      <a:pt x="584" y="170"/>
                      <a:pt x="588" y="160"/>
                      <a:pt x="588" y="148"/>
                    </a:cubicBezTo>
                    <a:cubicBezTo>
                      <a:pt x="587" y="134"/>
                      <a:pt x="581" y="123"/>
                      <a:pt x="576" y="111"/>
                    </a:cubicBezTo>
                    <a:cubicBezTo>
                      <a:pt x="579" y="102"/>
                      <a:pt x="575" y="93"/>
                      <a:pt x="575" y="83"/>
                    </a:cubicBezTo>
                    <a:cubicBezTo>
                      <a:pt x="571" y="74"/>
                      <a:pt x="569" y="63"/>
                      <a:pt x="562" y="54"/>
                    </a:cubicBezTo>
                    <a:cubicBezTo>
                      <a:pt x="544" y="28"/>
                      <a:pt x="514" y="16"/>
                      <a:pt x="483" y="13"/>
                    </a:cubicBezTo>
                    <a:cubicBezTo>
                      <a:pt x="465" y="11"/>
                      <a:pt x="451" y="20"/>
                      <a:pt x="435" y="22"/>
                    </a:cubicBezTo>
                    <a:cubicBezTo>
                      <a:pt x="425" y="27"/>
                      <a:pt x="415" y="31"/>
                      <a:pt x="407" y="40"/>
                    </a:cubicBezTo>
                    <a:cubicBezTo>
                      <a:pt x="408" y="43"/>
                      <a:pt x="408" y="48"/>
                      <a:pt x="410" y="51"/>
                    </a:cubicBezTo>
                    <a:cubicBezTo>
                      <a:pt x="412" y="53"/>
                      <a:pt x="415" y="51"/>
                      <a:pt x="417" y="53"/>
                    </a:cubicBezTo>
                    <a:cubicBezTo>
                      <a:pt x="423" y="58"/>
                      <a:pt x="425" y="65"/>
                      <a:pt x="425" y="73"/>
                    </a:cubicBezTo>
                    <a:cubicBezTo>
                      <a:pt x="423" y="89"/>
                      <a:pt x="406" y="99"/>
                      <a:pt x="392" y="105"/>
                    </a:cubicBezTo>
                    <a:cubicBezTo>
                      <a:pt x="389" y="101"/>
                      <a:pt x="393" y="95"/>
                      <a:pt x="392" y="90"/>
                    </a:cubicBezTo>
                    <a:cubicBezTo>
                      <a:pt x="392" y="82"/>
                      <a:pt x="387" y="74"/>
                      <a:pt x="380" y="70"/>
                    </a:cubicBezTo>
                    <a:cubicBezTo>
                      <a:pt x="372" y="68"/>
                      <a:pt x="362" y="63"/>
                      <a:pt x="355" y="69"/>
                    </a:cubicBezTo>
                    <a:cubicBezTo>
                      <a:pt x="350" y="73"/>
                      <a:pt x="346" y="80"/>
                      <a:pt x="339" y="77"/>
                    </a:cubicBezTo>
                    <a:cubicBezTo>
                      <a:pt x="326" y="73"/>
                      <a:pt x="324" y="60"/>
                      <a:pt x="319" y="50"/>
                    </a:cubicBezTo>
                    <a:cubicBezTo>
                      <a:pt x="316" y="42"/>
                      <a:pt x="320" y="32"/>
                      <a:pt x="313" y="26"/>
                    </a:cubicBezTo>
                    <a:cubicBezTo>
                      <a:pt x="310" y="18"/>
                      <a:pt x="300" y="22"/>
                      <a:pt x="293" y="22"/>
                    </a:cubicBezTo>
                    <a:cubicBezTo>
                      <a:pt x="260" y="22"/>
                      <a:pt x="225" y="25"/>
                      <a:pt x="191" y="23"/>
                    </a:cubicBezTo>
                    <a:cubicBezTo>
                      <a:pt x="178" y="25"/>
                      <a:pt x="163" y="24"/>
                      <a:pt x="150" y="25"/>
                    </a:cubicBezTo>
                    <a:cubicBezTo>
                      <a:pt x="103" y="26"/>
                      <a:pt x="52" y="25"/>
                      <a:pt x="5" y="26"/>
                    </a:cubicBezTo>
                    <a:cubicBezTo>
                      <a:pt x="3" y="28"/>
                      <a:pt x="4" y="30"/>
                      <a:pt x="4" y="31"/>
                    </a:cubicBezTo>
                    <a:cubicBezTo>
                      <a:pt x="22" y="34"/>
                      <a:pt x="40" y="32"/>
                      <a:pt x="58" y="32"/>
                    </a:cubicBezTo>
                    <a:cubicBezTo>
                      <a:pt x="262" y="30"/>
                      <a:pt x="262" y="30"/>
                      <a:pt x="262" y="30"/>
                    </a:cubicBezTo>
                    <a:cubicBezTo>
                      <a:pt x="276" y="31"/>
                      <a:pt x="292" y="29"/>
                      <a:pt x="307" y="30"/>
                    </a:cubicBezTo>
                    <a:cubicBezTo>
                      <a:pt x="310" y="42"/>
                      <a:pt x="312" y="54"/>
                      <a:pt x="316" y="65"/>
                    </a:cubicBezTo>
                    <a:cubicBezTo>
                      <a:pt x="322" y="65"/>
                      <a:pt x="318" y="71"/>
                      <a:pt x="321" y="73"/>
                    </a:cubicBezTo>
                    <a:cubicBezTo>
                      <a:pt x="327" y="82"/>
                      <a:pt x="339" y="89"/>
                      <a:pt x="351" y="87"/>
                    </a:cubicBezTo>
                    <a:cubicBezTo>
                      <a:pt x="356" y="83"/>
                      <a:pt x="356" y="73"/>
                      <a:pt x="364" y="73"/>
                    </a:cubicBezTo>
                    <a:cubicBezTo>
                      <a:pt x="369" y="73"/>
                      <a:pt x="374" y="74"/>
                      <a:pt x="378" y="77"/>
                    </a:cubicBezTo>
                    <a:cubicBezTo>
                      <a:pt x="382" y="82"/>
                      <a:pt x="386" y="89"/>
                      <a:pt x="384" y="96"/>
                    </a:cubicBezTo>
                    <a:cubicBezTo>
                      <a:pt x="384" y="113"/>
                      <a:pt x="368" y="121"/>
                      <a:pt x="356" y="127"/>
                    </a:cubicBezTo>
                    <a:cubicBezTo>
                      <a:pt x="334" y="131"/>
                      <a:pt x="312" y="121"/>
                      <a:pt x="300" y="103"/>
                    </a:cubicBezTo>
                    <a:cubicBezTo>
                      <a:pt x="293" y="95"/>
                      <a:pt x="292" y="83"/>
                      <a:pt x="287" y="75"/>
                    </a:cubicBezTo>
                    <a:cubicBezTo>
                      <a:pt x="286" y="73"/>
                      <a:pt x="283" y="73"/>
                      <a:pt x="282" y="73"/>
                    </a:cubicBezTo>
                    <a:cubicBezTo>
                      <a:pt x="278" y="77"/>
                      <a:pt x="282" y="82"/>
                      <a:pt x="283" y="86"/>
                    </a:cubicBezTo>
                    <a:cubicBezTo>
                      <a:pt x="289" y="111"/>
                      <a:pt x="311" y="128"/>
                      <a:pt x="333" y="133"/>
                    </a:cubicBezTo>
                    <a:cubicBezTo>
                      <a:pt x="346" y="138"/>
                      <a:pt x="357" y="131"/>
                      <a:pt x="368" y="128"/>
                    </a:cubicBezTo>
                    <a:cubicBezTo>
                      <a:pt x="369" y="129"/>
                      <a:pt x="369" y="129"/>
                      <a:pt x="369" y="129"/>
                    </a:cubicBezTo>
                    <a:cubicBezTo>
                      <a:pt x="358" y="150"/>
                      <a:pt x="358" y="150"/>
                      <a:pt x="358" y="150"/>
                    </a:cubicBezTo>
                    <a:cubicBezTo>
                      <a:pt x="357" y="161"/>
                      <a:pt x="351" y="172"/>
                      <a:pt x="356" y="183"/>
                    </a:cubicBezTo>
                    <a:cubicBezTo>
                      <a:pt x="363" y="205"/>
                      <a:pt x="363" y="205"/>
                      <a:pt x="363" y="205"/>
                    </a:cubicBezTo>
                    <a:cubicBezTo>
                      <a:pt x="367" y="208"/>
                      <a:pt x="366" y="212"/>
                      <a:pt x="369" y="215"/>
                    </a:cubicBezTo>
                    <a:cubicBezTo>
                      <a:pt x="374" y="222"/>
                      <a:pt x="386" y="228"/>
                      <a:pt x="380" y="238"/>
                    </a:cubicBezTo>
                    <a:cubicBezTo>
                      <a:pt x="376" y="250"/>
                      <a:pt x="381" y="261"/>
                      <a:pt x="383" y="273"/>
                    </a:cubicBezTo>
                    <a:cubicBezTo>
                      <a:pt x="389" y="292"/>
                      <a:pt x="407" y="304"/>
                      <a:pt x="423" y="316"/>
                    </a:cubicBezTo>
                    <a:cubicBezTo>
                      <a:pt x="398" y="330"/>
                      <a:pt x="383" y="357"/>
                      <a:pt x="386" y="386"/>
                    </a:cubicBezTo>
                    <a:cubicBezTo>
                      <a:pt x="390" y="410"/>
                      <a:pt x="394" y="436"/>
                      <a:pt x="413" y="452"/>
                    </a:cubicBezTo>
                    <a:cubicBezTo>
                      <a:pt x="426" y="463"/>
                      <a:pt x="405" y="467"/>
                      <a:pt x="402" y="475"/>
                    </a:cubicBezTo>
                    <a:cubicBezTo>
                      <a:pt x="392" y="485"/>
                      <a:pt x="387" y="497"/>
                      <a:pt x="384" y="511"/>
                    </a:cubicBezTo>
                    <a:cubicBezTo>
                      <a:pt x="382" y="532"/>
                      <a:pt x="382" y="532"/>
                      <a:pt x="382" y="532"/>
                    </a:cubicBezTo>
                    <a:cubicBezTo>
                      <a:pt x="364" y="552"/>
                      <a:pt x="356" y="576"/>
                      <a:pt x="352" y="602"/>
                    </a:cubicBezTo>
                    <a:cubicBezTo>
                      <a:pt x="352" y="614"/>
                      <a:pt x="355" y="628"/>
                      <a:pt x="362" y="639"/>
                    </a:cubicBezTo>
                    <a:cubicBezTo>
                      <a:pt x="361" y="640"/>
                      <a:pt x="361" y="640"/>
                      <a:pt x="361" y="640"/>
                    </a:cubicBezTo>
                    <a:cubicBezTo>
                      <a:pt x="347" y="637"/>
                      <a:pt x="335" y="641"/>
                      <a:pt x="323" y="646"/>
                    </a:cubicBezTo>
                    <a:cubicBezTo>
                      <a:pt x="301" y="656"/>
                      <a:pt x="285" y="678"/>
                      <a:pt x="280" y="700"/>
                    </a:cubicBezTo>
                    <a:cubicBezTo>
                      <a:pt x="277" y="701"/>
                      <a:pt x="277" y="701"/>
                      <a:pt x="277" y="701"/>
                    </a:cubicBezTo>
                    <a:cubicBezTo>
                      <a:pt x="112" y="704"/>
                      <a:pt x="112" y="704"/>
                      <a:pt x="112" y="704"/>
                    </a:cubicBezTo>
                    <a:cubicBezTo>
                      <a:pt x="75" y="704"/>
                      <a:pt x="41" y="705"/>
                      <a:pt x="2" y="706"/>
                    </a:cubicBezTo>
                    <a:cubicBezTo>
                      <a:pt x="1" y="708"/>
                      <a:pt x="1" y="711"/>
                      <a:pt x="2" y="713"/>
                    </a:cubicBezTo>
                    <a:cubicBezTo>
                      <a:pt x="7" y="714"/>
                      <a:pt x="7" y="714"/>
                      <a:pt x="7" y="714"/>
                    </a:cubicBezTo>
                    <a:cubicBezTo>
                      <a:pt x="189" y="712"/>
                      <a:pt x="189" y="712"/>
                      <a:pt x="189" y="712"/>
                    </a:cubicBezTo>
                    <a:cubicBezTo>
                      <a:pt x="220" y="711"/>
                      <a:pt x="250" y="710"/>
                      <a:pt x="283" y="710"/>
                    </a:cubicBezTo>
                    <a:cubicBezTo>
                      <a:pt x="285" y="697"/>
                      <a:pt x="292" y="686"/>
                      <a:pt x="299" y="674"/>
                    </a:cubicBezTo>
                    <a:cubicBezTo>
                      <a:pt x="315" y="656"/>
                      <a:pt x="337" y="644"/>
                      <a:pt x="361" y="649"/>
                    </a:cubicBezTo>
                    <a:cubicBezTo>
                      <a:pt x="364" y="650"/>
                      <a:pt x="366" y="650"/>
                      <a:pt x="369" y="650"/>
                    </a:cubicBezTo>
                    <a:cubicBezTo>
                      <a:pt x="379" y="659"/>
                      <a:pt x="387" y="671"/>
                      <a:pt x="382" y="685"/>
                    </a:cubicBezTo>
                    <a:cubicBezTo>
                      <a:pt x="381" y="691"/>
                      <a:pt x="375" y="693"/>
                      <a:pt x="369" y="695"/>
                    </a:cubicBezTo>
                    <a:cubicBezTo>
                      <a:pt x="356" y="697"/>
                      <a:pt x="348" y="679"/>
                      <a:pt x="336" y="689"/>
                    </a:cubicBezTo>
                    <a:cubicBezTo>
                      <a:pt x="320" y="705"/>
                      <a:pt x="313" y="724"/>
                      <a:pt x="308" y="745"/>
                    </a:cubicBezTo>
                    <a:cubicBezTo>
                      <a:pt x="306" y="746"/>
                      <a:pt x="306" y="746"/>
                      <a:pt x="306" y="746"/>
                    </a:cubicBezTo>
                    <a:cubicBezTo>
                      <a:pt x="193" y="746"/>
                      <a:pt x="193" y="746"/>
                      <a:pt x="193" y="746"/>
                    </a:cubicBezTo>
                    <a:cubicBezTo>
                      <a:pt x="13" y="747"/>
                      <a:pt x="13" y="747"/>
                      <a:pt x="13" y="747"/>
                    </a:cubicBezTo>
                    <a:cubicBezTo>
                      <a:pt x="9" y="745"/>
                      <a:pt x="6" y="749"/>
                      <a:pt x="2" y="748"/>
                    </a:cubicBezTo>
                    <a:cubicBezTo>
                      <a:pt x="0" y="750"/>
                      <a:pt x="1" y="753"/>
                      <a:pt x="1" y="755"/>
                    </a:cubicBezTo>
                    <a:cubicBezTo>
                      <a:pt x="3" y="756"/>
                      <a:pt x="3" y="756"/>
                      <a:pt x="3" y="756"/>
                    </a:cubicBezTo>
                    <a:cubicBezTo>
                      <a:pt x="99" y="756"/>
                      <a:pt x="200" y="754"/>
                      <a:pt x="294" y="755"/>
                    </a:cubicBezTo>
                    <a:cubicBezTo>
                      <a:pt x="316" y="752"/>
                      <a:pt x="316" y="752"/>
                      <a:pt x="316" y="752"/>
                    </a:cubicBezTo>
                    <a:cubicBezTo>
                      <a:pt x="318" y="748"/>
                      <a:pt x="315" y="743"/>
                      <a:pt x="317" y="739"/>
                    </a:cubicBezTo>
                    <a:cubicBezTo>
                      <a:pt x="320" y="723"/>
                      <a:pt x="328" y="706"/>
                      <a:pt x="342" y="697"/>
                    </a:cubicBezTo>
                    <a:cubicBezTo>
                      <a:pt x="353" y="696"/>
                      <a:pt x="363" y="706"/>
                      <a:pt x="375" y="702"/>
                    </a:cubicBezTo>
                    <a:cubicBezTo>
                      <a:pt x="384" y="696"/>
                      <a:pt x="384" y="696"/>
                      <a:pt x="384" y="696"/>
                    </a:cubicBezTo>
                    <a:cubicBezTo>
                      <a:pt x="391" y="687"/>
                      <a:pt x="393" y="674"/>
                      <a:pt x="388" y="662"/>
                    </a:cubicBezTo>
                    <a:cubicBezTo>
                      <a:pt x="394" y="662"/>
                      <a:pt x="399" y="667"/>
                      <a:pt x="404" y="671"/>
                    </a:cubicBezTo>
                    <a:cubicBezTo>
                      <a:pt x="414" y="679"/>
                      <a:pt x="425" y="690"/>
                      <a:pt x="425" y="705"/>
                    </a:cubicBezTo>
                    <a:cubicBezTo>
                      <a:pt x="423" y="712"/>
                      <a:pt x="419" y="718"/>
                      <a:pt x="412" y="722"/>
                    </a:cubicBezTo>
                    <a:cubicBezTo>
                      <a:pt x="411" y="725"/>
                      <a:pt x="410" y="729"/>
                      <a:pt x="414" y="731"/>
                    </a:cubicBezTo>
                    <a:cubicBezTo>
                      <a:pt x="424" y="742"/>
                      <a:pt x="439" y="748"/>
                      <a:pt x="453" y="751"/>
                    </a:cubicBezTo>
                    <a:cubicBezTo>
                      <a:pt x="478" y="757"/>
                      <a:pt x="503" y="748"/>
                      <a:pt x="527" y="740"/>
                    </a:cubicBezTo>
                    <a:cubicBezTo>
                      <a:pt x="539" y="737"/>
                      <a:pt x="548" y="728"/>
                      <a:pt x="558" y="721"/>
                    </a:cubicBezTo>
                    <a:cubicBezTo>
                      <a:pt x="568" y="707"/>
                      <a:pt x="575" y="691"/>
                      <a:pt x="577" y="673"/>
                    </a:cubicBezTo>
                    <a:cubicBezTo>
                      <a:pt x="580" y="660"/>
                      <a:pt x="575" y="648"/>
                      <a:pt x="577" y="636"/>
                    </a:cubicBezTo>
                    <a:cubicBezTo>
                      <a:pt x="587" y="617"/>
                      <a:pt x="592" y="591"/>
                      <a:pt x="577" y="574"/>
                    </a:cubicBezTo>
                    <a:cubicBezTo>
                      <a:pt x="573" y="566"/>
                      <a:pt x="564" y="563"/>
                      <a:pt x="560" y="556"/>
                    </a:cubicBezTo>
                    <a:cubicBezTo>
                      <a:pt x="550" y="529"/>
                      <a:pt x="522" y="513"/>
                      <a:pt x="494" y="510"/>
                    </a:cubicBezTo>
                    <a:cubicBezTo>
                      <a:pt x="475" y="509"/>
                      <a:pt x="459" y="514"/>
                      <a:pt x="447" y="529"/>
                    </a:cubicBezTo>
                    <a:cubicBezTo>
                      <a:pt x="436" y="543"/>
                      <a:pt x="429" y="564"/>
                      <a:pt x="436" y="583"/>
                    </a:cubicBezTo>
                    <a:cubicBezTo>
                      <a:pt x="434" y="601"/>
                      <a:pt x="432" y="625"/>
                      <a:pt x="450" y="636"/>
                    </a:cubicBezTo>
                    <a:cubicBezTo>
                      <a:pt x="461" y="642"/>
                      <a:pt x="473" y="643"/>
                      <a:pt x="486" y="641"/>
                    </a:cubicBezTo>
                    <a:cubicBezTo>
                      <a:pt x="493" y="641"/>
                      <a:pt x="498" y="634"/>
                      <a:pt x="503" y="629"/>
                    </a:cubicBezTo>
                    <a:cubicBezTo>
                      <a:pt x="508" y="622"/>
                      <a:pt x="511" y="616"/>
                      <a:pt x="511" y="607"/>
                    </a:cubicBezTo>
                    <a:cubicBezTo>
                      <a:pt x="508" y="597"/>
                      <a:pt x="501" y="589"/>
                      <a:pt x="492" y="584"/>
                    </a:cubicBezTo>
                    <a:cubicBezTo>
                      <a:pt x="488" y="583"/>
                      <a:pt x="483" y="583"/>
                      <a:pt x="481" y="580"/>
                    </a:cubicBezTo>
                    <a:cubicBezTo>
                      <a:pt x="479" y="576"/>
                      <a:pt x="481" y="573"/>
                      <a:pt x="482" y="570"/>
                    </a:cubicBezTo>
                    <a:cubicBezTo>
                      <a:pt x="489" y="561"/>
                      <a:pt x="501" y="563"/>
                      <a:pt x="511" y="566"/>
                    </a:cubicBezTo>
                    <a:cubicBezTo>
                      <a:pt x="521" y="571"/>
                      <a:pt x="529" y="581"/>
                      <a:pt x="537" y="589"/>
                    </a:cubicBezTo>
                    <a:cubicBezTo>
                      <a:pt x="540" y="600"/>
                      <a:pt x="544" y="615"/>
                      <a:pt x="537" y="626"/>
                    </a:cubicBezTo>
                    <a:cubicBezTo>
                      <a:pt x="537" y="632"/>
                      <a:pt x="524" y="635"/>
                      <a:pt x="529" y="644"/>
                    </a:cubicBezTo>
                    <a:cubicBezTo>
                      <a:pt x="537" y="656"/>
                      <a:pt x="533" y="675"/>
                      <a:pt x="524" y="686"/>
                    </a:cubicBezTo>
                    <a:cubicBezTo>
                      <a:pt x="513" y="700"/>
                      <a:pt x="494" y="708"/>
                      <a:pt x="477" y="707"/>
                    </a:cubicBezTo>
                    <a:cubicBezTo>
                      <a:pt x="472" y="701"/>
                      <a:pt x="475" y="692"/>
                      <a:pt x="472" y="686"/>
                    </a:cubicBezTo>
                    <a:cubicBezTo>
                      <a:pt x="458" y="661"/>
                      <a:pt x="435" y="646"/>
                      <a:pt x="415" y="626"/>
                    </a:cubicBezTo>
                    <a:cubicBezTo>
                      <a:pt x="402" y="613"/>
                      <a:pt x="401" y="591"/>
                      <a:pt x="407" y="575"/>
                    </a:cubicBezTo>
                    <a:cubicBezTo>
                      <a:pt x="409" y="566"/>
                      <a:pt x="418" y="562"/>
                      <a:pt x="423" y="555"/>
                    </a:cubicBezTo>
                    <a:cubicBezTo>
                      <a:pt x="423" y="535"/>
                      <a:pt x="432" y="517"/>
                      <a:pt x="448" y="506"/>
                    </a:cubicBezTo>
                    <a:cubicBezTo>
                      <a:pt x="463" y="498"/>
                      <a:pt x="481" y="495"/>
                      <a:pt x="497" y="497"/>
                    </a:cubicBezTo>
                    <a:cubicBezTo>
                      <a:pt x="512" y="502"/>
                      <a:pt x="529" y="504"/>
                      <a:pt x="545" y="504"/>
                    </a:cubicBezTo>
                    <a:cubicBezTo>
                      <a:pt x="560" y="504"/>
                      <a:pt x="573" y="500"/>
                      <a:pt x="585" y="492"/>
                    </a:cubicBezTo>
                    <a:cubicBezTo>
                      <a:pt x="590" y="487"/>
                      <a:pt x="596" y="482"/>
                      <a:pt x="600" y="475"/>
                    </a:cubicBezTo>
                    <a:cubicBezTo>
                      <a:pt x="607" y="470"/>
                      <a:pt x="615" y="472"/>
                      <a:pt x="623" y="471"/>
                    </a:cubicBezTo>
                    <a:cubicBezTo>
                      <a:pt x="641" y="472"/>
                      <a:pt x="660" y="475"/>
                      <a:pt x="673" y="488"/>
                    </a:cubicBezTo>
                    <a:cubicBezTo>
                      <a:pt x="685" y="500"/>
                      <a:pt x="690" y="518"/>
                      <a:pt x="687" y="535"/>
                    </a:cubicBezTo>
                    <a:cubicBezTo>
                      <a:pt x="685" y="547"/>
                      <a:pt x="679" y="559"/>
                      <a:pt x="667" y="564"/>
                    </a:cubicBezTo>
                    <a:cubicBezTo>
                      <a:pt x="657" y="566"/>
                      <a:pt x="648" y="565"/>
                      <a:pt x="640" y="559"/>
                    </a:cubicBezTo>
                    <a:cubicBezTo>
                      <a:pt x="637" y="555"/>
                      <a:pt x="636" y="548"/>
                      <a:pt x="638" y="544"/>
                    </a:cubicBezTo>
                    <a:cubicBezTo>
                      <a:pt x="640" y="539"/>
                      <a:pt x="645" y="535"/>
                      <a:pt x="649" y="532"/>
                    </a:cubicBezTo>
                    <a:cubicBezTo>
                      <a:pt x="659" y="533"/>
                      <a:pt x="659" y="533"/>
                      <a:pt x="659" y="533"/>
                    </a:cubicBezTo>
                    <a:cubicBezTo>
                      <a:pt x="665" y="525"/>
                      <a:pt x="661" y="516"/>
                      <a:pt x="659" y="508"/>
                    </a:cubicBezTo>
                    <a:cubicBezTo>
                      <a:pt x="652" y="498"/>
                      <a:pt x="638" y="494"/>
                      <a:pt x="625" y="495"/>
                    </a:cubicBezTo>
                    <a:cubicBezTo>
                      <a:pt x="617" y="497"/>
                      <a:pt x="611" y="505"/>
                      <a:pt x="607" y="512"/>
                    </a:cubicBezTo>
                    <a:cubicBezTo>
                      <a:pt x="603" y="515"/>
                      <a:pt x="598" y="510"/>
                      <a:pt x="593" y="512"/>
                    </a:cubicBezTo>
                    <a:cubicBezTo>
                      <a:pt x="583" y="514"/>
                      <a:pt x="573" y="522"/>
                      <a:pt x="570" y="533"/>
                    </a:cubicBezTo>
                    <a:cubicBezTo>
                      <a:pt x="568" y="539"/>
                      <a:pt x="567" y="546"/>
                      <a:pt x="570" y="554"/>
                    </a:cubicBezTo>
                    <a:cubicBezTo>
                      <a:pt x="574" y="563"/>
                      <a:pt x="584" y="567"/>
                      <a:pt x="592" y="572"/>
                    </a:cubicBezTo>
                    <a:cubicBezTo>
                      <a:pt x="592" y="577"/>
                      <a:pt x="595" y="581"/>
                      <a:pt x="593" y="586"/>
                    </a:cubicBezTo>
                    <a:cubicBezTo>
                      <a:pt x="594" y="588"/>
                      <a:pt x="597" y="589"/>
                      <a:pt x="600" y="589"/>
                    </a:cubicBezTo>
                    <a:cubicBezTo>
                      <a:pt x="609" y="602"/>
                      <a:pt x="624" y="610"/>
                      <a:pt x="640" y="611"/>
                    </a:cubicBezTo>
                    <a:cubicBezTo>
                      <a:pt x="644" y="612"/>
                      <a:pt x="645" y="616"/>
                      <a:pt x="646" y="619"/>
                    </a:cubicBezTo>
                    <a:cubicBezTo>
                      <a:pt x="647" y="625"/>
                      <a:pt x="645" y="631"/>
                      <a:pt x="640" y="634"/>
                    </a:cubicBezTo>
                    <a:cubicBezTo>
                      <a:pt x="633" y="637"/>
                      <a:pt x="625" y="634"/>
                      <a:pt x="620" y="631"/>
                    </a:cubicBezTo>
                    <a:cubicBezTo>
                      <a:pt x="613" y="633"/>
                      <a:pt x="608" y="641"/>
                      <a:pt x="607" y="648"/>
                    </a:cubicBezTo>
                    <a:cubicBezTo>
                      <a:pt x="605" y="661"/>
                      <a:pt x="615" y="672"/>
                      <a:pt x="625" y="678"/>
                    </a:cubicBezTo>
                    <a:cubicBezTo>
                      <a:pt x="636" y="681"/>
                      <a:pt x="649" y="686"/>
                      <a:pt x="660" y="681"/>
                    </a:cubicBezTo>
                    <a:cubicBezTo>
                      <a:pt x="668" y="680"/>
                      <a:pt x="670" y="667"/>
                      <a:pt x="680" y="672"/>
                    </a:cubicBezTo>
                    <a:cubicBezTo>
                      <a:pt x="691" y="673"/>
                      <a:pt x="704" y="667"/>
                      <a:pt x="713" y="659"/>
                    </a:cubicBezTo>
                    <a:cubicBezTo>
                      <a:pt x="719" y="653"/>
                      <a:pt x="722" y="646"/>
                      <a:pt x="723" y="637"/>
                    </a:cubicBezTo>
                    <a:cubicBezTo>
                      <a:pt x="720" y="630"/>
                      <a:pt x="722" y="620"/>
                      <a:pt x="713" y="615"/>
                    </a:cubicBezTo>
                    <a:cubicBezTo>
                      <a:pt x="717" y="609"/>
                      <a:pt x="721" y="602"/>
                      <a:pt x="726" y="596"/>
                    </a:cubicBezTo>
                    <a:cubicBezTo>
                      <a:pt x="740" y="603"/>
                      <a:pt x="757" y="606"/>
                      <a:pt x="770" y="594"/>
                    </a:cubicBezTo>
                    <a:cubicBezTo>
                      <a:pt x="777" y="588"/>
                      <a:pt x="782" y="580"/>
                      <a:pt x="780" y="569"/>
                    </a:cubicBezTo>
                    <a:cubicBezTo>
                      <a:pt x="795" y="559"/>
                      <a:pt x="801" y="540"/>
                      <a:pt x="799" y="522"/>
                    </a:cubicBezTo>
                    <a:cubicBezTo>
                      <a:pt x="794" y="514"/>
                      <a:pt x="794" y="501"/>
                      <a:pt x="782" y="499"/>
                    </a:cubicBezTo>
                    <a:cubicBezTo>
                      <a:pt x="771" y="495"/>
                      <a:pt x="758" y="496"/>
                      <a:pt x="750" y="505"/>
                    </a:cubicBezTo>
                    <a:cubicBezTo>
                      <a:pt x="744" y="512"/>
                      <a:pt x="756" y="520"/>
                      <a:pt x="747" y="524"/>
                    </a:cubicBezTo>
                    <a:cubicBezTo>
                      <a:pt x="743" y="526"/>
                      <a:pt x="740" y="524"/>
                      <a:pt x="737" y="522"/>
                    </a:cubicBezTo>
                    <a:cubicBezTo>
                      <a:pt x="726" y="507"/>
                      <a:pt x="737" y="490"/>
                      <a:pt x="731" y="473"/>
                    </a:cubicBezTo>
                    <a:cubicBezTo>
                      <a:pt x="728" y="465"/>
                      <a:pt x="728" y="465"/>
                      <a:pt x="728" y="465"/>
                    </a:cubicBezTo>
                    <a:cubicBezTo>
                      <a:pt x="731" y="460"/>
                      <a:pt x="737" y="460"/>
                      <a:pt x="741" y="455"/>
                    </a:cubicBezTo>
                    <a:cubicBezTo>
                      <a:pt x="747" y="458"/>
                      <a:pt x="747" y="463"/>
                      <a:pt x="753" y="466"/>
                    </a:cubicBezTo>
                    <a:cubicBezTo>
                      <a:pt x="758" y="472"/>
                      <a:pt x="767" y="471"/>
                      <a:pt x="774" y="472"/>
                    </a:cubicBezTo>
                    <a:cubicBezTo>
                      <a:pt x="781" y="470"/>
                      <a:pt x="787" y="468"/>
                      <a:pt x="792" y="463"/>
                    </a:cubicBezTo>
                    <a:cubicBezTo>
                      <a:pt x="796" y="462"/>
                      <a:pt x="802" y="466"/>
                      <a:pt x="807" y="464"/>
                    </a:cubicBezTo>
                    <a:cubicBezTo>
                      <a:pt x="816" y="468"/>
                      <a:pt x="826" y="465"/>
                      <a:pt x="834" y="461"/>
                    </a:cubicBezTo>
                    <a:cubicBezTo>
                      <a:pt x="840" y="455"/>
                      <a:pt x="849" y="450"/>
                      <a:pt x="851" y="440"/>
                    </a:cubicBezTo>
                    <a:cubicBezTo>
                      <a:pt x="852" y="436"/>
                      <a:pt x="854" y="431"/>
                      <a:pt x="852" y="428"/>
                    </a:cubicBezTo>
                    <a:cubicBezTo>
                      <a:pt x="845" y="429"/>
                      <a:pt x="838" y="431"/>
                      <a:pt x="833" y="425"/>
                    </a:cubicBezTo>
                    <a:cubicBezTo>
                      <a:pt x="826" y="414"/>
                      <a:pt x="821" y="397"/>
                      <a:pt x="805" y="394"/>
                    </a:cubicBezTo>
                    <a:cubicBezTo>
                      <a:pt x="800" y="393"/>
                      <a:pt x="794" y="392"/>
                      <a:pt x="790" y="394"/>
                    </a:cubicBezTo>
                    <a:cubicBezTo>
                      <a:pt x="774" y="388"/>
                      <a:pt x="755" y="385"/>
                      <a:pt x="742" y="398"/>
                    </a:cubicBezTo>
                    <a:cubicBezTo>
                      <a:pt x="736" y="397"/>
                      <a:pt x="732" y="393"/>
                      <a:pt x="730" y="387"/>
                    </a:cubicBezTo>
                    <a:cubicBezTo>
                      <a:pt x="731" y="381"/>
                      <a:pt x="738" y="378"/>
                      <a:pt x="742" y="373"/>
                    </a:cubicBezTo>
                    <a:cubicBezTo>
                      <a:pt x="747" y="372"/>
                      <a:pt x="751" y="378"/>
                      <a:pt x="756" y="378"/>
                    </a:cubicBezTo>
                    <a:cubicBezTo>
                      <a:pt x="765" y="382"/>
                      <a:pt x="775" y="378"/>
                      <a:pt x="782" y="373"/>
                    </a:cubicBezTo>
                    <a:cubicBezTo>
                      <a:pt x="799" y="378"/>
                      <a:pt x="816" y="374"/>
                      <a:pt x="828" y="362"/>
                    </a:cubicBezTo>
                    <a:cubicBezTo>
                      <a:pt x="831" y="356"/>
                      <a:pt x="837" y="347"/>
                      <a:pt x="844" y="346"/>
                    </a:cubicBezTo>
                    <a:cubicBezTo>
                      <a:pt x="848" y="346"/>
                      <a:pt x="854" y="347"/>
                      <a:pt x="855" y="341"/>
                    </a:cubicBezTo>
                    <a:cubicBezTo>
                      <a:pt x="855" y="334"/>
                      <a:pt x="849" y="331"/>
                      <a:pt x="844" y="327"/>
                    </a:cubicBezTo>
                    <a:close/>
                    <a:moveTo>
                      <a:pt x="774" y="165"/>
                    </a:moveTo>
                    <a:cubicBezTo>
                      <a:pt x="775" y="167"/>
                      <a:pt x="776" y="169"/>
                      <a:pt x="778" y="170"/>
                    </a:cubicBezTo>
                    <a:cubicBezTo>
                      <a:pt x="778" y="172"/>
                      <a:pt x="775" y="173"/>
                      <a:pt x="773" y="174"/>
                    </a:cubicBezTo>
                    <a:cubicBezTo>
                      <a:pt x="764" y="165"/>
                      <a:pt x="752" y="165"/>
                      <a:pt x="739" y="165"/>
                    </a:cubicBezTo>
                    <a:cubicBezTo>
                      <a:pt x="736" y="163"/>
                      <a:pt x="731" y="164"/>
                      <a:pt x="728" y="158"/>
                    </a:cubicBezTo>
                    <a:cubicBezTo>
                      <a:pt x="735" y="143"/>
                      <a:pt x="733" y="124"/>
                      <a:pt x="723" y="111"/>
                    </a:cubicBezTo>
                    <a:cubicBezTo>
                      <a:pt x="715" y="102"/>
                      <a:pt x="703" y="95"/>
                      <a:pt x="689" y="98"/>
                    </a:cubicBezTo>
                    <a:cubicBezTo>
                      <a:pt x="677" y="85"/>
                      <a:pt x="660" y="82"/>
                      <a:pt x="643" y="79"/>
                    </a:cubicBezTo>
                    <a:cubicBezTo>
                      <a:pt x="628" y="82"/>
                      <a:pt x="610" y="85"/>
                      <a:pt x="603" y="102"/>
                    </a:cubicBezTo>
                    <a:cubicBezTo>
                      <a:pt x="597" y="102"/>
                      <a:pt x="589" y="107"/>
                      <a:pt x="585" y="100"/>
                    </a:cubicBezTo>
                    <a:cubicBezTo>
                      <a:pt x="586" y="82"/>
                      <a:pt x="579" y="66"/>
                      <a:pt x="571" y="51"/>
                    </a:cubicBezTo>
                    <a:cubicBezTo>
                      <a:pt x="564" y="44"/>
                      <a:pt x="559" y="33"/>
                      <a:pt x="549" y="33"/>
                    </a:cubicBezTo>
                    <a:cubicBezTo>
                      <a:pt x="547" y="24"/>
                      <a:pt x="536" y="21"/>
                      <a:pt x="529" y="17"/>
                    </a:cubicBezTo>
                    <a:cubicBezTo>
                      <a:pt x="509" y="11"/>
                      <a:pt x="484" y="3"/>
                      <a:pt x="460" y="7"/>
                    </a:cubicBezTo>
                    <a:cubicBezTo>
                      <a:pt x="444" y="12"/>
                      <a:pt x="428" y="13"/>
                      <a:pt x="415" y="23"/>
                    </a:cubicBezTo>
                    <a:cubicBezTo>
                      <a:pt x="408" y="30"/>
                      <a:pt x="398" y="33"/>
                      <a:pt x="395" y="42"/>
                    </a:cubicBezTo>
                    <a:cubicBezTo>
                      <a:pt x="403" y="51"/>
                      <a:pt x="415" y="60"/>
                      <a:pt x="413" y="73"/>
                    </a:cubicBezTo>
                    <a:cubicBezTo>
                      <a:pt x="413" y="79"/>
                      <a:pt x="410" y="83"/>
                      <a:pt x="405" y="87"/>
                    </a:cubicBezTo>
                    <a:cubicBezTo>
                      <a:pt x="403" y="87"/>
                      <a:pt x="400" y="89"/>
                      <a:pt x="398" y="87"/>
                    </a:cubicBezTo>
                    <a:cubicBezTo>
                      <a:pt x="395" y="75"/>
                      <a:pt x="385" y="62"/>
                      <a:pt x="372" y="60"/>
                    </a:cubicBezTo>
                    <a:cubicBezTo>
                      <a:pt x="359" y="58"/>
                      <a:pt x="347" y="74"/>
                      <a:pt x="337" y="62"/>
                    </a:cubicBezTo>
                    <a:cubicBezTo>
                      <a:pt x="327" y="56"/>
                      <a:pt x="327" y="43"/>
                      <a:pt x="324" y="33"/>
                    </a:cubicBezTo>
                    <a:cubicBezTo>
                      <a:pt x="323" y="27"/>
                      <a:pt x="326" y="20"/>
                      <a:pt x="320" y="16"/>
                    </a:cubicBezTo>
                    <a:cubicBezTo>
                      <a:pt x="292" y="12"/>
                      <a:pt x="260" y="15"/>
                      <a:pt x="230" y="14"/>
                    </a:cubicBezTo>
                    <a:cubicBezTo>
                      <a:pt x="176" y="14"/>
                      <a:pt x="125" y="14"/>
                      <a:pt x="70" y="15"/>
                    </a:cubicBezTo>
                    <a:cubicBezTo>
                      <a:pt x="48" y="13"/>
                      <a:pt x="27" y="16"/>
                      <a:pt x="5" y="14"/>
                    </a:cubicBezTo>
                    <a:cubicBezTo>
                      <a:pt x="4" y="13"/>
                      <a:pt x="4" y="11"/>
                      <a:pt x="6" y="11"/>
                    </a:cubicBezTo>
                    <a:cubicBezTo>
                      <a:pt x="28" y="10"/>
                      <a:pt x="51" y="11"/>
                      <a:pt x="73" y="10"/>
                    </a:cubicBezTo>
                    <a:cubicBezTo>
                      <a:pt x="136" y="11"/>
                      <a:pt x="194" y="9"/>
                      <a:pt x="256" y="10"/>
                    </a:cubicBezTo>
                    <a:cubicBezTo>
                      <a:pt x="280" y="10"/>
                      <a:pt x="300" y="10"/>
                      <a:pt x="323" y="10"/>
                    </a:cubicBezTo>
                    <a:cubicBezTo>
                      <a:pt x="328" y="16"/>
                      <a:pt x="332" y="22"/>
                      <a:pt x="329" y="30"/>
                    </a:cubicBezTo>
                    <a:cubicBezTo>
                      <a:pt x="334" y="40"/>
                      <a:pt x="331" y="53"/>
                      <a:pt x="341" y="60"/>
                    </a:cubicBezTo>
                    <a:cubicBezTo>
                      <a:pt x="349" y="63"/>
                      <a:pt x="357" y="56"/>
                      <a:pt x="366" y="56"/>
                    </a:cubicBezTo>
                    <a:cubicBezTo>
                      <a:pt x="377" y="55"/>
                      <a:pt x="387" y="59"/>
                      <a:pt x="394" y="68"/>
                    </a:cubicBezTo>
                    <a:cubicBezTo>
                      <a:pt x="398" y="72"/>
                      <a:pt x="399" y="78"/>
                      <a:pt x="403" y="82"/>
                    </a:cubicBezTo>
                    <a:cubicBezTo>
                      <a:pt x="405" y="79"/>
                      <a:pt x="408" y="76"/>
                      <a:pt x="408" y="72"/>
                    </a:cubicBezTo>
                    <a:cubicBezTo>
                      <a:pt x="407" y="61"/>
                      <a:pt x="399" y="51"/>
                      <a:pt x="388" y="45"/>
                    </a:cubicBezTo>
                    <a:cubicBezTo>
                      <a:pt x="388" y="41"/>
                      <a:pt x="388" y="41"/>
                      <a:pt x="388" y="41"/>
                    </a:cubicBezTo>
                    <a:cubicBezTo>
                      <a:pt x="398" y="28"/>
                      <a:pt x="413" y="17"/>
                      <a:pt x="428" y="11"/>
                    </a:cubicBezTo>
                    <a:cubicBezTo>
                      <a:pt x="443" y="7"/>
                      <a:pt x="456" y="1"/>
                      <a:pt x="472" y="0"/>
                    </a:cubicBezTo>
                    <a:cubicBezTo>
                      <a:pt x="502" y="4"/>
                      <a:pt x="533" y="10"/>
                      <a:pt x="556" y="30"/>
                    </a:cubicBezTo>
                    <a:cubicBezTo>
                      <a:pt x="574" y="40"/>
                      <a:pt x="581" y="60"/>
                      <a:pt x="588" y="78"/>
                    </a:cubicBezTo>
                    <a:cubicBezTo>
                      <a:pt x="590" y="84"/>
                      <a:pt x="589" y="92"/>
                      <a:pt x="592" y="97"/>
                    </a:cubicBezTo>
                    <a:cubicBezTo>
                      <a:pt x="595" y="97"/>
                      <a:pt x="596" y="97"/>
                      <a:pt x="598" y="97"/>
                    </a:cubicBezTo>
                    <a:cubicBezTo>
                      <a:pt x="608" y="80"/>
                      <a:pt x="628" y="74"/>
                      <a:pt x="648" y="75"/>
                    </a:cubicBezTo>
                    <a:cubicBezTo>
                      <a:pt x="662" y="78"/>
                      <a:pt x="677" y="80"/>
                      <a:pt x="687" y="91"/>
                    </a:cubicBezTo>
                    <a:cubicBezTo>
                      <a:pt x="696" y="93"/>
                      <a:pt x="705" y="93"/>
                      <a:pt x="713" y="97"/>
                    </a:cubicBezTo>
                    <a:cubicBezTo>
                      <a:pt x="727" y="107"/>
                      <a:pt x="737" y="120"/>
                      <a:pt x="738" y="136"/>
                    </a:cubicBezTo>
                    <a:cubicBezTo>
                      <a:pt x="735" y="158"/>
                      <a:pt x="735" y="158"/>
                      <a:pt x="735" y="158"/>
                    </a:cubicBezTo>
                    <a:cubicBezTo>
                      <a:pt x="737" y="160"/>
                      <a:pt x="737" y="160"/>
                      <a:pt x="737" y="160"/>
                    </a:cubicBezTo>
                    <a:cubicBezTo>
                      <a:pt x="744" y="160"/>
                      <a:pt x="751" y="160"/>
                      <a:pt x="758" y="161"/>
                    </a:cubicBezTo>
                    <a:cubicBezTo>
                      <a:pt x="764" y="161"/>
                      <a:pt x="768" y="167"/>
                      <a:pt x="774"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29" name="文本框 328">
              <a:extLst>
                <a:ext uri="{FF2B5EF4-FFF2-40B4-BE49-F238E27FC236}">
                  <a16:creationId xmlns:a16="http://schemas.microsoft.com/office/drawing/2014/main" xmlns="" id="{DF61A2EB-0FC2-4A09-A852-CDF27B4AA411}"/>
                </a:ext>
              </a:extLst>
            </p:cNvPr>
            <p:cNvSpPr txBox="1"/>
            <p:nvPr/>
          </p:nvSpPr>
          <p:spPr>
            <a:xfrm>
              <a:off x="3900987" y="1048596"/>
              <a:ext cx="960573" cy="190332"/>
            </a:xfrm>
            <a:prstGeom prst="rect">
              <a:avLst/>
            </a:prstGeom>
            <a:noFill/>
          </p:spPr>
          <p:txBody>
            <a:bodyPr wrap="square" rtlCol="0">
              <a:spAutoFit/>
            </a:bodyPr>
            <a:lstStyle>
              <a:defPPr>
                <a:defRPr lang="en-US"/>
              </a:defPPr>
              <a:lvl1pPr>
                <a:defRPr sz="1400" b="1">
                  <a:solidFill>
                    <a:srgbClr val="C29354"/>
                  </a:solidFill>
                  <a:latin typeface="微软雅黑" panose="020B0503020204020204" pitchFamily="34" charset="-122"/>
                  <a:ea typeface="微软雅黑" panose="020B0503020204020204" pitchFamily="34" charset="-122"/>
                </a:defRPr>
              </a:lvl1pPr>
            </a:lstStyle>
            <a:p>
              <a:pPr algn="ctr"/>
              <a:r>
                <a:rPr lang="zh-CN" altLang="en-US" sz="1600" dirty="0">
                  <a:solidFill>
                    <a:schemeClr val="bg1"/>
                  </a:solidFill>
                </a:rPr>
                <a:t>蹴   鞠</a:t>
              </a:r>
            </a:p>
          </p:txBody>
        </p:sp>
      </p:grpSp>
      <p:grpSp>
        <p:nvGrpSpPr>
          <p:cNvPr id="354" name="组合 353">
            <a:extLst>
              <a:ext uri="{FF2B5EF4-FFF2-40B4-BE49-F238E27FC236}">
                <a16:creationId xmlns:a16="http://schemas.microsoft.com/office/drawing/2014/main" xmlns="" id="{F303BA4C-46A9-4B53-B81E-7024A88D5CD6}"/>
              </a:ext>
            </a:extLst>
          </p:cNvPr>
          <p:cNvGrpSpPr/>
          <p:nvPr/>
        </p:nvGrpSpPr>
        <p:grpSpPr>
          <a:xfrm>
            <a:off x="3977670" y="3414471"/>
            <a:ext cx="2410346" cy="530966"/>
            <a:chOff x="3711170" y="994510"/>
            <a:chExt cx="1361641" cy="298504"/>
          </a:xfrm>
          <a:solidFill>
            <a:srgbClr val="96D2CB"/>
          </a:solidFill>
        </p:grpSpPr>
        <p:grpSp>
          <p:nvGrpSpPr>
            <p:cNvPr id="355" name="组合 354">
              <a:extLst>
                <a:ext uri="{FF2B5EF4-FFF2-40B4-BE49-F238E27FC236}">
                  <a16:creationId xmlns:a16="http://schemas.microsoft.com/office/drawing/2014/main" xmlns="" id="{A21E0E76-6204-4CB2-BAFE-CEB6D7FD8647}"/>
                </a:ext>
              </a:extLst>
            </p:cNvPr>
            <p:cNvGrpSpPr/>
            <p:nvPr/>
          </p:nvGrpSpPr>
          <p:grpSpPr>
            <a:xfrm>
              <a:off x="3711170" y="994510"/>
              <a:ext cx="1361641" cy="298504"/>
              <a:chOff x="3071813" y="1292226"/>
              <a:chExt cx="2824163" cy="619124"/>
            </a:xfrm>
            <a:grpFill/>
          </p:grpSpPr>
          <p:sp>
            <p:nvSpPr>
              <p:cNvPr id="357" name="Freeform 5">
                <a:extLst>
                  <a:ext uri="{FF2B5EF4-FFF2-40B4-BE49-F238E27FC236}">
                    <a16:creationId xmlns:a16="http://schemas.microsoft.com/office/drawing/2014/main" xmlns="" id="{693C32D4-F09D-41A4-9946-C0DA06744650}"/>
                  </a:ext>
                </a:extLst>
              </p:cNvPr>
              <p:cNvSpPr>
                <a:spLocks/>
              </p:cNvSpPr>
              <p:nvPr/>
            </p:nvSpPr>
            <p:spPr bwMode="auto">
              <a:xfrm>
                <a:off x="3478213" y="1362075"/>
                <a:ext cx="311150" cy="488950"/>
              </a:xfrm>
              <a:custGeom>
                <a:avLst/>
                <a:gdLst>
                  <a:gd name="T0" fmla="*/ 122 w 388"/>
                  <a:gd name="T1" fmla="*/ 22 h 609"/>
                  <a:gd name="T2" fmla="*/ 59 w 388"/>
                  <a:gd name="T3" fmla="*/ 65 h 609"/>
                  <a:gd name="T4" fmla="*/ 57 w 388"/>
                  <a:gd name="T5" fmla="*/ 66 h 609"/>
                  <a:gd name="T6" fmla="*/ 42 w 388"/>
                  <a:gd name="T7" fmla="*/ 139 h 609"/>
                  <a:gd name="T8" fmla="*/ 33 w 388"/>
                  <a:gd name="T9" fmla="*/ 150 h 609"/>
                  <a:gd name="T10" fmla="*/ 32 w 388"/>
                  <a:gd name="T11" fmla="*/ 191 h 609"/>
                  <a:gd name="T12" fmla="*/ 2 w 388"/>
                  <a:gd name="T13" fmla="*/ 233 h 609"/>
                  <a:gd name="T14" fmla="*/ 12 w 388"/>
                  <a:gd name="T15" fmla="*/ 249 h 609"/>
                  <a:gd name="T16" fmla="*/ 22 w 388"/>
                  <a:gd name="T17" fmla="*/ 275 h 609"/>
                  <a:gd name="T18" fmla="*/ 15 w 388"/>
                  <a:gd name="T19" fmla="*/ 351 h 609"/>
                  <a:gd name="T20" fmla="*/ 0 w 388"/>
                  <a:gd name="T21" fmla="*/ 376 h 609"/>
                  <a:gd name="T22" fmla="*/ 15 w 388"/>
                  <a:gd name="T23" fmla="*/ 398 h 609"/>
                  <a:gd name="T24" fmla="*/ 30 w 388"/>
                  <a:gd name="T25" fmla="*/ 447 h 609"/>
                  <a:gd name="T26" fmla="*/ 58 w 388"/>
                  <a:gd name="T27" fmla="*/ 525 h 609"/>
                  <a:gd name="T28" fmla="*/ 58 w 388"/>
                  <a:gd name="T29" fmla="*/ 545 h 609"/>
                  <a:gd name="T30" fmla="*/ 78 w 388"/>
                  <a:gd name="T31" fmla="*/ 551 h 609"/>
                  <a:gd name="T32" fmla="*/ 131 w 388"/>
                  <a:gd name="T33" fmla="*/ 605 h 609"/>
                  <a:gd name="T34" fmla="*/ 388 w 388"/>
                  <a:gd name="T35" fmla="*/ 609 h 609"/>
                  <a:gd name="T36" fmla="*/ 388 w 388"/>
                  <a:gd name="T37" fmla="*/ 2 h 609"/>
                  <a:gd name="T38" fmla="*/ 135 w 388"/>
                  <a:gd name="T39" fmla="*/ 0 h 609"/>
                  <a:gd name="T40" fmla="*/ 122 w 388"/>
                  <a:gd name="T41" fmla="*/ 22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122" y="22"/>
                    </a:moveTo>
                    <a:cubicBezTo>
                      <a:pt x="109" y="46"/>
                      <a:pt x="84" y="59"/>
                      <a:pt x="59" y="65"/>
                    </a:cubicBezTo>
                    <a:cubicBezTo>
                      <a:pt x="57" y="66"/>
                      <a:pt x="57" y="66"/>
                      <a:pt x="57" y="66"/>
                    </a:cubicBezTo>
                    <a:cubicBezTo>
                      <a:pt x="64" y="92"/>
                      <a:pt x="54" y="117"/>
                      <a:pt x="42" y="139"/>
                    </a:cubicBezTo>
                    <a:cubicBezTo>
                      <a:pt x="38" y="142"/>
                      <a:pt x="36" y="146"/>
                      <a:pt x="33" y="150"/>
                    </a:cubicBezTo>
                    <a:cubicBezTo>
                      <a:pt x="34" y="164"/>
                      <a:pt x="35" y="177"/>
                      <a:pt x="32" y="191"/>
                    </a:cubicBezTo>
                    <a:cubicBezTo>
                      <a:pt x="28" y="208"/>
                      <a:pt x="14" y="221"/>
                      <a:pt x="2" y="233"/>
                    </a:cubicBezTo>
                    <a:cubicBezTo>
                      <a:pt x="4" y="239"/>
                      <a:pt x="8" y="243"/>
                      <a:pt x="12" y="249"/>
                    </a:cubicBezTo>
                    <a:cubicBezTo>
                      <a:pt x="15" y="258"/>
                      <a:pt x="20" y="266"/>
                      <a:pt x="22" y="275"/>
                    </a:cubicBezTo>
                    <a:cubicBezTo>
                      <a:pt x="30" y="299"/>
                      <a:pt x="27" y="330"/>
                      <a:pt x="15" y="351"/>
                    </a:cubicBezTo>
                    <a:cubicBezTo>
                      <a:pt x="12" y="361"/>
                      <a:pt x="2" y="366"/>
                      <a:pt x="0" y="376"/>
                    </a:cubicBezTo>
                    <a:cubicBezTo>
                      <a:pt x="3" y="384"/>
                      <a:pt x="13" y="389"/>
                      <a:pt x="15" y="398"/>
                    </a:cubicBezTo>
                    <a:cubicBezTo>
                      <a:pt x="25" y="413"/>
                      <a:pt x="29" y="430"/>
                      <a:pt x="30" y="447"/>
                    </a:cubicBezTo>
                    <a:cubicBezTo>
                      <a:pt x="48" y="470"/>
                      <a:pt x="61" y="495"/>
                      <a:pt x="58" y="525"/>
                    </a:cubicBezTo>
                    <a:cubicBezTo>
                      <a:pt x="60" y="531"/>
                      <a:pt x="57" y="538"/>
                      <a:pt x="58" y="545"/>
                    </a:cubicBezTo>
                    <a:cubicBezTo>
                      <a:pt x="65" y="547"/>
                      <a:pt x="71" y="548"/>
                      <a:pt x="78" y="551"/>
                    </a:cubicBezTo>
                    <a:cubicBezTo>
                      <a:pt x="101" y="560"/>
                      <a:pt x="122" y="582"/>
                      <a:pt x="131" y="605"/>
                    </a:cubicBezTo>
                    <a:cubicBezTo>
                      <a:pt x="216" y="609"/>
                      <a:pt x="304" y="606"/>
                      <a:pt x="388" y="609"/>
                    </a:cubicBezTo>
                    <a:cubicBezTo>
                      <a:pt x="388" y="2"/>
                      <a:pt x="388" y="2"/>
                      <a:pt x="388" y="2"/>
                    </a:cubicBezTo>
                    <a:cubicBezTo>
                      <a:pt x="305" y="1"/>
                      <a:pt x="217" y="2"/>
                      <a:pt x="135" y="0"/>
                    </a:cubicBezTo>
                    <a:cubicBezTo>
                      <a:pt x="127" y="5"/>
                      <a:pt x="127" y="15"/>
                      <a:pt x="1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Rectangle 6">
                <a:extLst>
                  <a:ext uri="{FF2B5EF4-FFF2-40B4-BE49-F238E27FC236}">
                    <a16:creationId xmlns:a16="http://schemas.microsoft.com/office/drawing/2014/main" xmlns="" id="{253AEC82-BF80-4E2D-AB8E-87510A3DF98D}"/>
                  </a:ext>
                </a:extLst>
              </p:cNvPr>
              <p:cNvSpPr>
                <a:spLocks noChangeArrowheads="1"/>
              </p:cNvSpPr>
              <p:nvPr/>
            </p:nvSpPr>
            <p:spPr bwMode="auto">
              <a:xfrm>
                <a:off x="3759201" y="1363663"/>
                <a:ext cx="1616075" cy="487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Freeform 7">
                <a:extLst>
                  <a:ext uri="{FF2B5EF4-FFF2-40B4-BE49-F238E27FC236}">
                    <a16:creationId xmlns:a16="http://schemas.microsoft.com/office/drawing/2014/main" xmlns="" id="{2053BBB2-0F02-4E82-9C0E-D99383F163F2}"/>
                  </a:ext>
                </a:extLst>
              </p:cNvPr>
              <p:cNvSpPr>
                <a:spLocks/>
              </p:cNvSpPr>
              <p:nvPr/>
            </p:nvSpPr>
            <p:spPr bwMode="auto">
              <a:xfrm>
                <a:off x="5172076" y="1362075"/>
                <a:ext cx="311150" cy="490537"/>
              </a:xfrm>
              <a:custGeom>
                <a:avLst/>
                <a:gdLst>
                  <a:gd name="T0" fmla="*/ 266 w 388"/>
                  <a:gd name="T1" fmla="*/ 21 h 609"/>
                  <a:gd name="T2" fmla="*/ 329 w 388"/>
                  <a:gd name="T3" fmla="*/ 65 h 609"/>
                  <a:gd name="T4" fmla="*/ 331 w 388"/>
                  <a:gd name="T5" fmla="*/ 66 h 609"/>
                  <a:gd name="T6" fmla="*/ 346 w 388"/>
                  <a:gd name="T7" fmla="*/ 138 h 609"/>
                  <a:gd name="T8" fmla="*/ 355 w 388"/>
                  <a:gd name="T9" fmla="*/ 150 h 609"/>
                  <a:gd name="T10" fmla="*/ 357 w 388"/>
                  <a:gd name="T11" fmla="*/ 190 h 609"/>
                  <a:gd name="T12" fmla="*/ 386 w 388"/>
                  <a:gd name="T13" fmla="*/ 232 h 609"/>
                  <a:gd name="T14" fmla="*/ 377 w 388"/>
                  <a:gd name="T15" fmla="*/ 249 h 609"/>
                  <a:gd name="T16" fmla="*/ 366 w 388"/>
                  <a:gd name="T17" fmla="*/ 275 h 609"/>
                  <a:gd name="T18" fmla="*/ 373 w 388"/>
                  <a:gd name="T19" fmla="*/ 351 h 609"/>
                  <a:gd name="T20" fmla="*/ 388 w 388"/>
                  <a:gd name="T21" fmla="*/ 376 h 609"/>
                  <a:gd name="T22" fmla="*/ 373 w 388"/>
                  <a:gd name="T23" fmla="*/ 398 h 609"/>
                  <a:gd name="T24" fmla="*/ 358 w 388"/>
                  <a:gd name="T25" fmla="*/ 447 h 609"/>
                  <a:gd name="T26" fmla="*/ 330 w 388"/>
                  <a:gd name="T27" fmla="*/ 524 h 609"/>
                  <a:gd name="T28" fmla="*/ 330 w 388"/>
                  <a:gd name="T29" fmla="*/ 544 h 609"/>
                  <a:gd name="T30" fmla="*/ 310 w 388"/>
                  <a:gd name="T31" fmla="*/ 550 h 609"/>
                  <a:gd name="T32" fmla="*/ 257 w 388"/>
                  <a:gd name="T33" fmla="*/ 605 h 609"/>
                  <a:gd name="T34" fmla="*/ 0 w 388"/>
                  <a:gd name="T35" fmla="*/ 608 h 609"/>
                  <a:gd name="T36" fmla="*/ 0 w 388"/>
                  <a:gd name="T37" fmla="*/ 2 h 609"/>
                  <a:gd name="T38" fmla="*/ 253 w 388"/>
                  <a:gd name="T39" fmla="*/ 0 h 609"/>
                  <a:gd name="T40" fmla="*/ 266 w 388"/>
                  <a:gd name="T41" fmla="*/ 21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266" y="21"/>
                    </a:moveTo>
                    <a:cubicBezTo>
                      <a:pt x="279" y="46"/>
                      <a:pt x="304" y="58"/>
                      <a:pt x="329" y="65"/>
                    </a:cubicBezTo>
                    <a:cubicBezTo>
                      <a:pt x="331" y="66"/>
                      <a:pt x="331" y="66"/>
                      <a:pt x="331" y="66"/>
                    </a:cubicBezTo>
                    <a:cubicBezTo>
                      <a:pt x="324" y="92"/>
                      <a:pt x="334" y="117"/>
                      <a:pt x="346" y="138"/>
                    </a:cubicBezTo>
                    <a:cubicBezTo>
                      <a:pt x="350" y="142"/>
                      <a:pt x="352" y="146"/>
                      <a:pt x="355" y="150"/>
                    </a:cubicBezTo>
                    <a:cubicBezTo>
                      <a:pt x="354" y="164"/>
                      <a:pt x="353" y="176"/>
                      <a:pt x="357" y="190"/>
                    </a:cubicBezTo>
                    <a:cubicBezTo>
                      <a:pt x="360" y="208"/>
                      <a:pt x="374" y="220"/>
                      <a:pt x="386" y="232"/>
                    </a:cubicBezTo>
                    <a:cubicBezTo>
                      <a:pt x="384" y="239"/>
                      <a:pt x="380" y="243"/>
                      <a:pt x="377" y="249"/>
                    </a:cubicBezTo>
                    <a:cubicBezTo>
                      <a:pt x="373" y="257"/>
                      <a:pt x="368" y="265"/>
                      <a:pt x="366" y="275"/>
                    </a:cubicBezTo>
                    <a:cubicBezTo>
                      <a:pt x="358" y="299"/>
                      <a:pt x="361" y="330"/>
                      <a:pt x="373" y="351"/>
                    </a:cubicBezTo>
                    <a:cubicBezTo>
                      <a:pt x="377" y="361"/>
                      <a:pt x="386" y="366"/>
                      <a:pt x="388" y="376"/>
                    </a:cubicBezTo>
                    <a:cubicBezTo>
                      <a:pt x="385" y="384"/>
                      <a:pt x="375" y="389"/>
                      <a:pt x="373" y="398"/>
                    </a:cubicBezTo>
                    <a:cubicBezTo>
                      <a:pt x="363" y="412"/>
                      <a:pt x="359" y="430"/>
                      <a:pt x="358" y="447"/>
                    </a:cubicBezTo>
                    <a:cubicBezTo>
                      <a:pt x="341" y="469"/>
                      <a:pt x="327" y="495"/>
                      <a:pt x="330" y="524"/>
                    </a:cubicBezTo>
                    <a:cubicBezTo>
                      <a:pt x="328" y="531"/>
                      <a:pt x="331" y="538"/>
                      <a:pt x="330" y="544"/>
                    </a:cubicBezTo>
                    <a:cubicBezTo>
                      <a:pt x="323" y="546"/>
                      <a:pt x="317" y="548"/>
                      <a:pt x="310" y="550"/>
                    </a:cubicBezTo>
                    <a:cubicBezTo>
                      <a:pt x="287" y="559"/>
                      <a:pt x="266" y="581"/>
                      <a:pt x="257" y="605"/>
                    </a:cubicBezTo>
                    <a:cubicBezTo>
                      <a:pt x="172" y="609"/>
                      <a:pt x="84" y="606"/>
                      <a:pt x="0" y="608"/>
                    </a:cubicBezTo>
                    <a:cubicBezTo>
                      <a:pt x="0" y="2"/>
                      <a:pt x="0" y="2"/>
                      <a:pt x="0" y="2"/>
                    </a:cubicBezTo>
                    <a:cubicBezTo>
                      <a:pt x="83" y="0"/>
                      <a:pt x="171" y="2"/>
                      <a:pt x="253" y="0"/>
                    </a:cubicBezTo>
                    <a:cubicBezTo>
                      <a:pt x="261" y="5"/>
                      <a:pt x="261" y="15"/>
                      <a:pt x="26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8">
                <a:extLst>
                  <a:ext uri="{FF2B5EF4-FFF2-40B4-BE49-F238E27FC236}">
                    <a16:creationId xmlns:a16="http://schemas.microsoft.com/office/drawing/2014/main" xmlns="" id="{AC15D918-2A48-400F-A5AC-69CFEAA9654C}"/>
                  </a:ext>
                </a:extLst>
              </p:cNvPr>
              <p:cNvSpPr>
                <a:spLocks/>
              </p:cNvSpPr>
              <p:nvPr/>
            </p:nvSpPr>
            <p:spPr bwMode="auto">
              <a:xfrm>
                <a:off x="3381376" y="1441450"/>
                <a:ext cx="17463" cy="14287"/>
              </a:xfrm>
              <a:custGeom>
                <a:avLst/>
                <a:gdLst>
                  <a:gd name="T0" fmla="*/ 4 w 22"/>
                  <a:gd name="T1" fmla="*/ 2 h 18"/>
                  <a:gd name="T2" fmla="*/ 0 w 22"/>
                  <a:gd name="T3" fmla="*/ 8 h 18"/>
                  <a:gd name="T4" fmla="*/ 14 w 22"/>
                  <a:gd name="T5" fmla="*/ 18 h 18"/>
                  <a:gd name="T6" fmla="*/ 22 w 22"/>
                  <a:gd name="T7" fmla="*/ 10 h 18"/>
                  <a:gd name="T8" fmla="*/ 4 w 22"/>
                  <a:gd name="T9" fmla="*/ 2 h 18"/>
                </a:gdLst>
                <a:ahLst/>
                <a:cxnLst>
                  <a:cxn ang="0">
                    <a:pos x="T0" y="T1"/>
                  </a:cxn>
                  <a:cxn ang="0">
                    <a:pos x="T2" y="T3"/>
                  </a:cxn>
                  <a:cxn ang="0">
                    <a:pos x="T4" y="T5"/>
                  </a:cxn>
                  <a:cxn ang="0">
                    <a:pos x="T6" y="T7"/>
                  </a:cxn>
                  <a:cxn ang="0">
                    <a:pos x="T8" y="T9"/>
                  </a:cxn>
                </a:cxnLst>
                <a:rect l="0" t="0" r="r" b="b"/>
                <a:pathLst>
                  <a:path w="22" h="18">
                    <a:moveTo>
                      <a:pt x="4" y="2"/>
                    </a:moveTo>
                    <a:cubicBezTo>
                      <a:pt x="1" y="3"/>
                      <a:pt x="0" y="5"/>
                      <a:pt x="0" y="8"/>
                    </a:cubicBezTo>
                    <a:cubicBezTo>
                      <a:pt x="2" y="13"/>
                      <a:pt x="7" y="18"/>
                      <a:pt x="14" y="18"/>
                    </a:cubicBezTo>
                    <a:cubicBezTo>
                      <a:pt x="16" y="15"/>
                      <a:pt x="21" y="14"/>
                      <a:pt x="22" y="10"/>
                    </a:cubicBezTo>
                    <a:cubicBezTo>
                      <a:pt x="20" y="0"/>
                      <a:pt x="10" y="6"/>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9">
                <a:extLst>
                  <a:ext uri="{FF2B5EF4-FFF2-40B4-BE49-F238E27FC236}">
                    <a16:creationId xmlns:a16="http://schemas.microsoft.com/office/drawing/2014/main" xmlns="" id="{40472F0A-F644-487A-829F-35F0D06A2844}"/>
                  </a:ext>
                </a:extLst>
              </p:cNvPr>
              <p:cNvSpPr>
                <a:spLocks/>
              </p:cNvSpPr>
              <p:nvPr/>
            </p:nvSpPr>
            <p:spPr bwMode="auto">
              <a:xfrm>
                <a:off x="3384551" y="1592263"/>
                <a:ext cx="31750" cy="25400"/>
              </a:xfrm>
              <a:custGeom>
                <a:avLst/>
                <a:gdLst>
                  <a:gd name="T0" fmla="*/ 12 w 39"/>
                  <a:gd name="T1" fmla="*/ 2 h 30"/>
                  <a:gd name="T2" fmla="*/ 0 w 39"/>
                  <a:gd name="T3" fmla="*/ 14 h 30"/>
                  <a:gd name="T4" fmla="*/ 15 w 39"/>
                  <a:gd name="T5" fmla="*/ 30 h 30"/>
                  <a:gd name="T6" fmla="*/ 35 w 39"/>
                  <a:gd name="T7" fmla="*/ 23 h 30"/>
                  <a:gd name="T8" fmla="*/ 32 w 39"/>
                  <a:gd name="T9" fmla="*/ 13 h 30"/>
                  <a:gd name="T10" fmla="*/ 12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12" y="2"/>
                    </a:moveTo>
                    <a:cubicBezTo>
                      <a:pt x="8" y="6"/>
                      <a:pt x="1" y="8"/>
                      <a:pt x="0" y="14"/>
                    </a:cubicBezTo>
                    <a:cubicBezTo>
                      <a:pt x="5" y="18"/>
                      <a:pt x="9" y="26"/>
                      <a:pt x="15" y="30"/>
                    </a:cubicBezTo>
                    <a:cubicBezTo>
                      <a:pt x="22" y="29"/>
                      <a:pt x="29" y="28"/>
                      <a:pt x="35" y="23"/>
                    </a:cubicBezTo>
                    <a:cubicBezTo>
                      <a:pt x="39" y="19"/>
                      <a:pt x="32" y="16"/>
                      <a:pt x="32" y="13"/>
                    </a:cubicBezTo>
                    <a:cubicBezTo>
                      <a:pt x="26" y="7"/>
                      <a:pt x="20" y="0"/>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10">
                <a:extLst>
                  <a:ext uri="{FF2B5EF4-FFF2-40B4-BE49-F238E27FC236}">
                    <a16:creationId xmlns:a16="http://schemas.microsoft.com/office/drawing/2014/main" xmlns="" id="{71C6FCF3-AEF0-4B6B-88FA-A1730D3EB985}"/>
                  </a:ext>
                </a:extLst>
              </p:cNvPr>
              <p:cNvSpPr>
                <a:spLocks/>
              </p:cNvSpPr>
              <p:nvPr/>
            </p:nvSpPr>
            <p:spPr bwMode="auto">
              <a:xfrm>
                <a:off x="3402013" y="1468438"/>
                <a:ext cx="49213" cy="42862"/>
              </a:xfrm>
              <a:custGeom>
                <a:avLst/>
                <a:gdLst>
                  <a:gd name="T0" fmla="*/ 16 w 60"/>
                  <a:gd name="T1" fmla="*/ 42 h 54"/>
                  <a:gd name="T2" fmla="*/ 1 w 60"/>
                  <a:gd name="T3" fmla="*/ 46 h 54"/>
                  <a:gd name="T4" fmla="*/ 3 w 60"/>
                  <a:gd name="T5" fmla="*/ 51 h 54"/>
                  <a:gd name="T6" fmla="*/ 33 w 60"/>
                  <a:gd name="T7" fmla="*/ 51 h 54"/>
                  <a:gd name="T8" fmla="*/ 45 w 60"/>
                  <a:gd name="T9" fmla="*/ 43 h 54"/>
                  <a:gd name="T10" fmla="*/ 60 w 60"/>
                  <a:gd name="T11" fmla="*/ 5 h 54"/>
                  <a:gd name="T12" fmla="*/ 54 w 60"/>
                  <a:gd name="T13" fmla="*/ 1 h 54"/>
                  <a:gd name="T14" fmla="*/ 16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16" y="42"/>
                    </a:moveTo>
                    <a:cubicBezTo>
                      <a:pt x="12" y="44"/>
                      <a:pt x="5" y="43"/>
                      <a:pt x="1" y="46"/>
                    </a:cubicBezTo>
                    <a:cubicBezTo>
                      <a:pt x="0" y="47"/>
                      <a:pt x="2" y="49"/>
                      <a:pt x="3" y="51"/>
                    </a:cubicBezTo>
                    <a:cubicBezTo>
                      <a:pt x="12" y="54"/>
                      <a:pt x="23" y="51"/>
                      <a:pt x="33" y="51"/>
                    </a:cubicBezTo>
                    <a:cubicBezTo>
                      <a:pt x="45" y="43"/>
                      <a:pt x="45" y="43"/>
                      <a:pt x="45" y="43"/>
                    </a:cubicBezTo>
                    <a:cubicBezTo>
                      <a:pt x="55" y="33"/>
                      <a:pt x="60" y="20"/>
                      <a:pt x="60" y="5"/>
                    </a:cubicBezTo>
                    <a:cubicBezTo>
                      <a:pt x="59" y="3"/>
                      <a:pt x="57" y="0"/>
                      <a:pt x="54" y="1"/>
                    </a:cubicBezTo>
                    <a:cubicBezTo>
                      <a:pt x="49" y="19"/>
                      <a:pt x="34" y="36"/>
                      <a:pt x="1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11">
                <a:extLst>
                  <a:ext uri="{FF2B5EF4-FFF2-40B4-BE49-F238E27FC236}">
                    <a16:creationId xmlns:a16="http://schemas.microsoft.com/office/drawing/2014/main" xmlns="" id="{0F65F062-3420-4BBA-920E-0CE4A813DFA2}"/>
                  </a:ext>
                </a:extLst>
              </p:cNvPr>
              <p:cNvSpPr>
                <a:spLocks/>
              </p:cNvSpPr>
              <p:nvPr/>
            </p:nvSpPr>
            <p:spPr bwMode="auto">
              <a:xfrm>
                <a:off x="3438526" y="1403350"/>
                <a:ext cx="26988" cy="49212"/>
              </a:xfrm>
              <a:custGeom>
                <a:avLst/>
                <a:gdLst>
                  <a:gd name="T0" fmla="*/ 9 w 34"/>
                  <a:gd name="T1" fmla="*/ 0 h 62"/>
                  <a:gd name="T2" fmla="*/ 14 w 34"/>
                  <a:gd name="T3" fmla="*/ 16 h 62"/>
                  <a:gd name="T4" fmla="*/ 19 w 34"/>
                  <a:gd name="T5" fmla="*/ 62 h 62"/>
                  <a:gd name="T6" fmla="*/ 34 w 34"/>
                  <a:gd name="T7" fmla="*/ 36 h 62"/>
                  <a:gd name="T8" fmla="*/ 34 w 34"/>
                  <a:gd name="T9" fmla="*/ 26 h 62"/>
                  <a:gd name="T10" fmla="*/ 16 w 34"/>
                  <a:gd name="T11" fmla="*/ 5 h 62"/>
                  <a:gd name="T12" fmla="*/ 9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9" y="0"/>
                    </a:moveTo>
                    <a:cubicBezTo>
                      <a:pt x="0" y="3"/>
                      <a:pt x="12" y="10"/>
                      <a:pt x="14" y="16"/>
                    </a:cubicBezTo>
                    <a:cubicBezTo>
                      <a:pt x="22" y="29"/>
                      <a:pt x="14" y="47"/>
                      <a:pt x="19" y="62"/>
                    </a:cubicBezTo>
                    <a:cubicBezTo>
                      <a:pt x="30" y="59"/>
                      <a:pt x="32" y="46"/>
                      <a:pt x="34" y="36"/>
                    </a:cubicBezTo>
                    <a:cubicBezTo>
                      <a:pt x="34" y="32"/>
                      <a:pt x="32" y="29"/>
                      <a:pt x="34" y="26"/>
                    </a:cubicBezTo>
                    <a:cubicBezTo>
                      <a:pt x="28" y="20"/>
                      <a:pt x="24" y="10"/>
                      <a:pt x="16" y="5"/>
                    </a:cubicBezTo>
                    <a:cubicBezTo>
                      <a:pt x="13" y="4"/>
                      <a:pt x="13"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12">
                <a:extLst>
                  <a:ext uri="{FF2B5EF4-FFF2-40B4-BE49-F238E27FC236}">
                    <a16:creationId xmlns:a16="http://schemas.microsoft.com/office/drawing/2014/main" xmlns="" id="{B1EE750C-894D-4B08-B024-03978192CF13}"/>
                  </a:ext>
                </a:extLst>
              </p:cNvPr>
              <p:cNvSpPr>
                <a:spLocks/>
              </p:cNvSpPr>
              <p:nvPr/>
            </p:nvSpPr>
            <p:spPr bwMode="auto">
              <a:xfrm>
                <a:off x="3449638" y="1751013"/>
                <a:ext cx="22225" cy="47625"/>
              </a:xfrm>
              <a:custGeom>
                <a:avLst/>
                <a:gdLst>
                  <a:gd name="T0" fmla="*/ 4 w 27"/>
                  <a:gd name="T1" fmla="*/ 45 h 59"/>
                  <a:gd name="T2" fmla="*/ 1 w 27"/>
                  <a:gd name="T3" fmla="*/ 56 h 59"/>
                  <a:gd name="T4" fmla="*/ 4 w 27"/>
                  <a:gd name="T5" fmla="*/ 58 h 59"/>
                  <a:gd name="T6" fmla="*/ 24 w 27"/>
                  <a:gd name="T7" fmla="*/ 30 h 59"/>
                  <a:gd name="T8" fmla="*/ 15 w 27"/>
                  <a:gd name="T9" fmla="*/ 1 h 59"/>
                  <a:gd name="T10" fmla="*/ 8 w 27"/>
                  <a:gd name="T11" fmla="*/ 2 h 59"/>
                  <a:gd name="T12" fmla="*/ 3 w 27"/>
                  <a:gd name="T13" fmla="*/ 20 h 59"/>
                  <a:gd name="T14" fmla="*/ 4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4" y="45"/>
                    </a:moveTo>
                    <a:cubicBezTo>
                      <a:pt x="3" y="49"/>
                      <a:pt x="0" y="51"/>
                      <a:pt x="1" y="56"/>
                    </a:cubicBezTo>
                    <a:cubicBezTo>
                      <a:pt x="1" y="57"/>
                      <a:pt x="2" y="59"/>
                      <a:pt x="4" y="58"/>
                    </a:cubicBezTo>
                    <a:cubicBezTo>
                      <a:pt x="13" y="52"/>
                      <a:pt x="23" y="42"/>
                      <a:pt x="24" y="30"/>
                    </a:cubicBezTo>
                    <a:cubicBezTo>
                      <a:pt x="27" y="20"/>
                      <a:pt x="23" y="9"/>
                      <a:pt x="15" y="1"/>
                    </a:cubicBezTo>
                    <a:cubicBezTo>
                      <a:pt x="13" y="0"/>
                      <a:pt x="10" y="0"/>
                      <a:pt x="8" y="2"/>
                    </a:cubicBezTo>
                    <a:cubicBezTo>
                      <a:pt x="9" y="9"/>
                      <a:pt x="4" y="14"/>
                      <a:pt x="3" y="20"/>
                    </a:cubicBezTo>
                    <a:cubicBezTo>
                      <a:pt x="4" y="28"/>
                      <a:pt x="4" y="36"/>
                      <a:pt x="4"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Freeform 13">
                <a:extLst>
                  <a:ext uri="{FF2B5EF4-FFF2-40B4-BE49-F238E27FC236}">
                    <a16:creationId xmlns:a16="http://schemas.microsoft.com/office/drawing/2014/main" xmlns="" id="{45D22CBA-2315-4333-85E5-4D7D03FAC489}"/>
                  </a:ext>
                </a:extLst>
              </p:cNvPr>
              <p:cNvSpPr>
                <a:spLocks noEditPoints="1"/>
              </p:cNvSpPr>
              <p:nvPr/>
            </p:nvSpPr>
            <p:spPr bwMode="auto">
              <a:xfrm>
                <a:off x="3071813" y="1292226"/>
                <a:ext cx="727075" cy="619124"/>
              </a:xfrm>
              <a:custGeom>
                <a:avLst/>
                <a:gdLst>
                  <a:gd name="T0" fmla="*/ 115 w 904"/>
                  <a:gd name="T1" fmla="*/ 274 h 769"/>
                  <a:gd name="T2" fmla="*/ 117 w 904"/>
                  <a:gd name="T3" fmla="*/ 576 h 769"/>
                  <a:gd name="T4" fmla="*/ 499 w 904"/>
                  <a:gd name="T5" fmla="*/ 683 h 769"/>
                  <a:gd name="T6" fmla="*/ 572 w 904"/>
                  <a:gd name="T7" fmla="*/ 767 h 769"/>
                  <a:gd name="T8" fmla="*/ 296 w 904"/>
                  <a:gd name="T9" fmla="*/ 681 h 769"/>
                  <a:gd name="T10" fmla="*/ 10 w 904"/>
                  <a:gd name="T11" fmla="*/ 414 h 769"/>
                  <a:gd name="T12" fmla="*/ 54 w 904"/>
                  <a:gd name="T13" fmla="*/ 397 h 769"/>
                  <a:gd name="T14" fmla="*/ 116 w 904"/>
                  <a:gd name="T15" fmla="*/ 438 h 769"/>
                  <a:gd name="T16" fmla="*/ 222 w 904"/>
                  <a:gd name="T17" fmla="*/ 446 h 769"/>
                  <a:gd name="T18" fmla="*/ 163 w 904"/>
                  <a:gd name="T19" fmla="*/ 569 h 769"/>
                  <a:gd name="T20" fmla="*/ 197 w 904"/>
                  <a:gd name="T21" fmla="*/ 620 h 769"/>
                  <a:gd name="T22" fmla="*/ 304 w 904"/>
                  <a:gd name="T23" fmla="*/ 554 h 769"/>
                  <a:gd name="T24" fmla="*/ 291 w 904"/>
                  <a:gd name="T25" fmla="*/ 463 h 769"/>
                  <a:gd name="T26" fmla="*/ 356 w 904"/>
                  <a:gd name="T27" fmla="*/ 621 h 769"/>
                  <a:gd name="T28" fmla="*/ 350 w 904"/>
                  <a:gd name="T29" fmla="*/ 559 h 769"/>
                  <a:gd name="T30" fmla="*/ 482 w 904"/>
                  <a:gd name="T31" fmla="*/ 466 h 769"/>
                  <a:gd name="T32" fmla="*/ 488 w 904"/>
                  <a:gd name="T33" fmla="*/ 42 h 769"/>
                  <a:gd name="T34" fmla="*/ 395 w 904"/>
                  <a:gd name="T35" fmla="*/ 139 h 769"/>
                  <a:gd name="T36" fmla="*/ 479 w 904"/>
                  <a:gd name="T37" fmla="*/ 127 h 769"/>
                  <a:gd name="T38" fmla="*/ 261 w 904"/>
                  <a:gd name="T39" fmla="*/ 232 h 769"/>
                  <a:gd name="T40" fmla="*/ 244 w 904"/>
                  <a:gd name="T41" fmla="*/ 146 h 769"/>
                  <a:gd name="T42" fmla="*/ 209 w 904"/>
                  <a:gd name="T43" fmla="*/ 166 h 769"/>
                  <a:gd name="T44" fmla="*/ 132 w 904"/>
                  <a:gd name="T45" fmla="*/ 267 h 769"/>
                  <a:gd name="T46" fmla="*/ 187 w 904"/>
                  <a:gd name="T47" fmla="*/ 310 h 769"/>
                  <a:gd name="T48" fmla="*/ 80 w 904"/>
                  <a:gd name="T49" fmla="*/ 354 h 769"/>
                  <a:gd name="T50" fmla="*/ 116 w 904"/>
                  <a:gd name="T51" fmla="*/ 494 h 769"/>
                  <a:gd name="T52" fmla="*/ 186 w 904"/>
                  <a:gd name="T53" fmla="*/ 290 h 769"/>
                  <a:gd name="T54" fmla="*/ 136 w 904"/>
                  <a:gd name="T55" fmla="*/ 295 h 769"/>
                  <a:gd name="T56" fmla="*/ 442 w 904"/>
                  <a:gd name="T57" fmla="*/ 106 h 769"/>
                  <a:gd name="T58" fmla="*/ 393 w 904"/>
                  <a:gd name="T59" fmla="*/ 133 h 769"/>
                  <a:gd name="T60" fmla="*/ 236 w 904"/>
                  <a:gd name="T61" fmla="*/ 207 h 769"/>
                  <a:gd name="T62" fmla="*/ 342 w 904"/>
                  <a:gd name="T63" fmla="*/ 537 h 769"/>
                  <a:gd name="T64" fmla="*/ 348 w 904"/>
                  <a:gd name="T65" fmla="*/ 260 h 769"/>
                  <a:gd name="T66" fmla="*/ 236 w 904"/>
                  <a:gd name="T67" fmla="*/ 389 h 769"/>
                  <a:gd name="T68" fmla="*/ 432 w 904"/>
                  <a:gd name="T69" fmla="*/ 441 h 769"/>
                  <a:gd name="T70" fmla="*/ 364 w 904"/>
                  <a:gd name="T71" fmla="*/ 382 h 769"/>
                  <a:gd name="T72" fmla="*/ 274 w 904"/>
                  <a:gd name="T73" fmla="*/ 349 h 769"/>
                  <a:gd name="T74" fmla="*/ 295 w 904"/>
                  <a:gd name="T75" fmla="*/ 418 h 769"/>
                  <a:gd name="T76" fmla="*/ 307 w 904"/>
                  <a:gd name="T77" fmla="*/ 597 h 769"/>
                  <a:gd name="T78" fmla="*/ 358 w 904"/>
                  <a:gd name="T79" fmla="*/ 338 h 769"/>
                  <a:gd name="T80" fmla="*/ 437 w 904"/>
                  <a:gd name="T81" fmla="*/ 388 h 769"/>
                  <a:gd name="T82" fmla="*/ 379 w 904"/>
                  <a:gd name="T83" fmla="*/ 134 h 769"/>
                  <a:gd name="T84" fmla="*/ 406 w 904"/>
                  <a:gd name="T85" fmla="*/ 644 h 769"/>
                  <a:gd name="T86" fmla="*/ 148 w 904"/>
                  <a:gd name="T87" fmla="*/ 378 h 769"/>
                  <a:gd name="T88" fmla="*/ 163 w 904"/>
                  <a:gd name="T89" fmla="*/ 455 h 769"/>
                  <a:gd name="T90" fmla="*/ 224 w 904"/>
                  <a:gd name="T91" fmla="*/ 672 h 769"/>
                  <a:gd name="T92" fmla="*/ 297 w 904"/>
                  <a:gd name="T93" fmla="*/ 512 h 769"/>
                  <a:gd name="T94" fmla="*/ 407 w 904"/>
                  <a:gd name="T95" fmla="*/ 497 h 769"/>
                  <a:gd name="T96" fmla="*/ 412 w 904"/>
                  <a:gd name="T97" fmla="*/ 584 h 769"/>
                  <a:gd name="T98" fmla="*/ 451 w 904"/>
                  <a:gd name="T99" fmla="*/ 751 h 769"/>
                  <a:gd name="T100" fmla="*/ 902 w 904"/>
                  <a:gd name="T101" fmla="*/ 748 h 769"/>
                  <a:gd name="T102" fmla="*/ 902 w 904"/>
                  <a:gd name="T103" fmla="*/ 713 h 769"/>
                  <a:gd name="T104" fmla="*/ 481 w 904"/>
                  <a:gd name="T105" fmla="*/ 316 h 769"/>
                  <a:gd name="T106" fmla="*/ 548 w 904"/>
                  <a:gd name="T107" fmla="*/ 127 h 769"/>
                  <a:gd name="T108" fmla="*/ 611 w 904"/>
                  <a:gd name="T109" fmla="*/ 22 h 769"/>
                  <a:gd name="T110" fmla="*/ 342 w 904"/>
                  <a:gd name="T111" fmla="*/ 54 h 769"/>
                  <a:gd name="T112" fmla="*/ 290 w 904"/>
                  <a:gd name="T113" fmla="*/ 105 h 769"/>
                  <a:gd name="T114" fmla="*/ 117 w 904"/>
                  <a:gd name="T115" fmla="*/ 295 h 769"/>
                  <a:gd name="T116" fmla="*/ 312 w 904"/>
                  <a:gd name="T117" fmla="*/ 97 h 769"/>
                  <a:gd name="T118" fmla="*/ 648 w 904"/>
                  <a:gd name="T119" fmla="*/ 10 h 769"/>
                  <a:gd name="T120" fmla="*/ 489 w 904"/>
                  <a:gd name="T121" fmla="*/ 23 h 769"/>
                  <a:gd name="T122" fmla="*/ 130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 y="366"/>
                    </a:moveTo>
                    <a:cubicBezTo>
                      <a:pt x="13" y="366"/>
                      <a:pt x="13" y="360"/>
                      <a:pt x="17" y="358"/>
                    </a:cubicBezTo>
                    <a:cubicBezTo>
                      <a:pt x="23" y="355"/>
                      <a:pt x="28" y="349"/>
                      <a:pt x="36" y="349"/>
                    </a:cubicBezTo>
                    <a:cubicBezTo>
                      <a:pt x="39" y="343"/>
                      <a:pt x="34" y="334"/>
                      <a:pt x="41" y="328"/>
                    </a:cubicBezTo>
                    <a:cubicBezTo>
                      <a:pt x="54" y="308"/>
                      <a:pt x="77" y="299"/>
                      <a:pt x="99" y="301"/>
                    </a:cubicBezTo>
                    <a:cubicBezTo>
                      <a:pt x="108" y="299"/>
                      <a:pt x="101" y="288"/>
                      <a:pt x="104" y="282"/>
                    </a:cubicBezTo>
                    <a:cubicBezTo>
                      <a:pt x="113" y="269"/>
                      <a:pt x="97" y="256"/>
                      <a:pt x="104" y="241"/>
                    </a:cubicBezTo>
                    <a:cubicBezTo>
                      <a:pt x="104" y="234"/>
                      <a:pt x="111" y="228"/>
                      <a:pt x="106" y="221"/>
                    </a:cubicBezTo>
                    <a:cubicBezTo>
                      <a:pt x="104" y="209"/>
                      <a:pt x="104" y="194"/>
                      <a:pt x="113" y="184"/>
                    </a:cubicBezTo>
                    <a:cubicBezTo>
                      <a:pt x="112" y="182"/>
                      <a:pt x="113" y="181"/>
                      <a:pt x="115" y="181"/>
                    </a:cubicBezTo>
                    <a:cubicBezTo>
                      <a:pt x="116" y="181"/>
                      <a:pt x="117" y="181"/>
                      <a:pt x="118" y="182"/>
                    </a:cubicBezTo>
                    <a:cubicBezTo>
                      <a:pt x="112" y="195"/>
                      <a:pt x="106" y="212"/>
                      <a:pt x="116" y="225"/>
                    </a:cubicBezTo>
                    <a:cubicBezTo>
                      <a:pt x="111" y="233"/>
                      <a:pt x="110" y="244"/>
                      <a:pt x="109" y="253"/>
                    </a:cubicBezTo>
                    <a:cubicBezTo>
                      <a:pt x="115" y="274"/>
                      <a:pt x="115" y="274"/>
                      <a:pt x="115" y="274"/>
                    </a:cubicBezTo>
                    <a:cubicBezTo>
                      <a:pt x="111" y="280"/>
                      <a:pt x="107" y="288"/>
                      <a:pt x="110" y="296"/>
                    </a:cubicBezTo>
                    <a:cubicBezTo>
                      <a:pt x="107" y="300"/>
                      <a:pt x="103" y="305"/>
                      <a:pt x="98" y="307"/>
                    </a:cubicBezTo>
                    <a:cubicBezTo>
                      <a:pt x="82" y="303"/>
                      <a:pt x="63" y="310"/>
                      <a:pt x="51" y="323"/>
                    </a:cubicBezTo>
                    <a:cubicBezTo>
                      <a:pt x="46" y="328"/>
                      <a:pt x="44" y="335"/>
                      <a:pt x="43" y="342"/>
                    </a:cubicBezTo>
                    <a:cubicBezTo>
                      <a:pt x="42" y="347"/>
                      <a:pt x="51" y="353"/>
                      <a:pt x="44" y="356"/>
                    </a:cubicBezTo>
                    <a:cubicBezTo>
                      <a:pt x="34" y="353"/>
                      <a:pt x="24" y="360"/>
                      <a:pt x="16" y="367"/>
                    </a:cubicBezTo>
                    <a:cubicBezTo>
                      <a:pt x="6" y="375"/>
                      <a:pt x="9" y="390"/>
                      <a:pt x="11" y="402"/>
                    </a:cubicBezTo>
                    <a:cubicBezTo>
                      <a:pt x="14" y="410"/>
                      <a:pt x="21" y="419"/>
                      <a:pt x="31" y="420"/>
                    </a:cubicBezTo>
                    <a:cubicBezTo>
                      <a:pt x="35" y="420"/>
                      <a:pt x="38" y="421"/>
                      <a:pt x="42" y="423"/>
                    </a:cubicBezTo>
                    <a:cubicBezTo>
                      <a:pt x="46" y="441"/>
                      <a:pt x="53" y="459"/>
                      <a:pt x="71" y="468"/>
                    </a:cubicBezTo>
                    <a:cubicBezTo>
                      <a:pt x="81" y="473"/>
                      <a:pt x="92" y="471"/>
                      <a:pt x="102" y="470"/>
                    </a:cubicBezTo>
                    <a:cubicBezTo>
                      <a:pt x="108" y="476"/>
                      <a:pt x="105" y="487"/>
                      <a:pt x="107" y="495"/>
                    </a:cubicBezTo>
                    <a:cubicBezTo>
                      <a:pt x="97" y="510"/>
                      <a:pt x="93" y="533"/>
                      <a:pt x="101" y="551"/>
                    </a:cubicBezTo>
                    <a:cubicBezTo>
                      <a:pt x="104" y="560"/>
                      <a:pt x="110" y="569"/>
                      <a:pt x="117" y="576"/>
                    </a:cubicBezTo>
                    <a:cubicBezTo>
                      <a:pt x="122" y="590"/>
                      <a:pt x="130" y="602"/>
                      <a:pt x="143" y="609"/>
                    </a:cubicBezTo>
                    <a:cubicBezTo>
                      <a:pt x="153" y="616"/>
                      <a:pt x="166" y="609"/>
                      <a:pt x="175" y="610"/>
                    </a:cubicBezTo>
                    <a:cubicBezTo>
                      <a:pt x="177" y="613"/>
                      <a:pt x="179" y="617"/>
                      <a:pt x="178" y="620"/>
                    </a:cubicBezTo>
                    <a:cubicBezTo>
                      <a:pt x="172" y="633"/>
                      <a:pt x="172" y="649"/>
                      <a:pt x="180" y="660"/>
                    </a:cubicBezTo>
                    <a:cubicBezTo>
                      <a:pt x="190" y="669"/>
                      <a:pt x="201" y="680"/>
                      <a:pt x="215" y="678"/>
                    </a:cubicBezTo>
                    <a:cubicBezTo>
                      <a:pt x="230" y="675"/>
                      <a:pt x="239" y="689"/>
                      <a:pt x="253" y="687"/>
                    </a:cubicBezTo>
                    <a:cubicBezTo>
                      <a:pt x="271" y="688"/>
                      <a:pt x="289" y="685"/>
                      <a:pt x="299" y="668"/>
                    </a:cubicBezTo>
                    <a:cubicBezTo>
                      <a:pt x="301" y="665"/>
                      <a:pt x="301" y="661"/>
                      <a:pt x="306" y="660"/>
                    </a:cubicBezTo>
                    <a:cubicBezTo>
                      <a:pt x="312" y="663"/>
                      <a:pt x="316" y="651"/>
                      <a:pt x="320" y="658"/>
                    </a:cubicBezTo>
                    <a:cubicBezTo>
                      <a:pt x="322" y="675"/>
                      <a:pt x="321" y="691"/>
                      <a:pt x="327" y="705"/>
                    </a:cubicBezTo>
                    <a:cubicBezTo>
                      <a:pt x="345" y="745"/>
                      <a:pt x="391" y="758"/>
                      <a:pt x="432" y="759"/>
                    </a:cubicBezTo>
                    <a:cubicBezTo>
                      <a:pt x="457" y="759"/>
                      <a:pt x="482" y="752"/>
                      <a:pt x="499" y="734"/>
                    </a:cubicBezTo>
                    <a:cubicBezTo>
                      <a:pt x="504" y="721"/>
                      <a:pt x="488" y="715"/>
                      <a:pt x="489" y="703"/>
                    </a:cubicBezTo>
                    <a:cubicBezTo>
                      <a:pt x="488" y="696"/>
                      <a:pt x="493" y="687"/>
                      <a:pt x="499" y="683"/>
                    </a:cubicBezTo>
                    <a:cubicBezTo>
                      <a:pt x="507" y="680"/>
                      <a:pt x="507" y="680"/>
                      <a:pt x="507" y="680"/>
                    </a:cubicBezTo>
                    <a:cubicBezTo>
                      <a:pt x="509" y="682"/>
                      <a:pt x="505" y="683"/>
                      <a:pt x="505" y="685"/>
                    </a:cubicBezTo>
                    <a:cubicBezTo>
                      <a:pt x="504" y="693"/>
                      <a:pt x="509" y="699"/>
                      <a:pt x="513" y="705"/>
                    </a:cubicBezTo>
                    <a:cubicBezTo>
                      <a:pt x="524" y="714"/>
                      <a:pt x="539" y="714"/>
                      <a:pt x="553" y="709"/>
                    </a:cubicBezTo>
                    <a:cubicBezTo>
                      <a:pt x="558" y="703"/>
                      <a:pt x="564" y="709"/>
                      <a:pt x="567" y="713"/>
                    </a:cubicBezTo>
                    <a:cubicBezTo>
                      <a:pt x="576" y="725"/>
                      <a:pt x="578" y="741"/>
                      <a:pt x="572" y="755"/>
                    </a:cubicBezTo>
                    <a:cubicBezTo>
                      <a:pt x="574" y="757"/>
                      <a:pt x="574" y="761"/>
                      <a:pt x="578" y="762"/>
                    </a:cubicBezTo>
                    <a:cubicBezTo>
                      <a:pt x="635" y="763"/>
                      <a:pt x="635" y="763"/>
                      <a:pt x="635" y="763"/>
                    </a:cubicBezTo>
                    <a:cubicBezTo>
                      <a:pt x="778" y="764"/>
                      <a:pt x="778" y="764"/>
                      <a:pt x="778" y="764"/>
                    </a:cubicBezTo>
                    <a:cubicBezTo>
                      <a:pt x="903" y="765"/>
                      <a:pt x="903" y="765"/>
                      <a:pt x="903" y="765"/>
                    </a:cubicBezTo>
                    <a:cubicBezTo>
                      <a:pt x="903" y="765"/>
                      <a:pt x="903" y="766"/>
                      <a:pt x="903" y="767"/>
                    </a:cubicBezTo>
                    <a:cubicBezTo>
                      <a:pt x="899" y="768"/>
                      <a:pt x="899" y="768"/>
                      <a:pt x="899" y="768"/>
                    </a:cubicBezTo>
                    <a:cubicBezTo>
                      <a:pt x="837" y="769"/>
                      <a:pt x="772" y="766"/>
                      <a:pt x="710" y="767"/>
                    </a:cubicBezTo>
                    <a:cubicBezTo>
                      <a:pt x="662" y="768"/>
                      <a:pt x="620" y="766"/>
                      <a:pt x="572" y="767"/>
                    </a:cubicBezTo>
                    <a:cubicBezTo>
                      <a:pt x="566" y="765"/>
                      <a:pt x="569" y="757"/>
                      <a:pt x="565" y="753"/>
                    </a:cubicBezTo>
                    <a:cubicBezTo>
                      <a:pt x="571" y="740"/>
                      <a:pt x="569" y="725"/>
                      <a:pt x="560" y="715"/>
                    </a:cubicBezTo>
                    <a:cubicBezTo>
                      <a:pt x="553" y="712"/>
                      <a:pt x="548" y="717"/>
                      <a:pt x="540" y="717"/>
                    </a:cubicBezTo>
                    <a:cubicBezTo>
                      <a:pt x="528" y="718"/>
                      <a:pt x="512" y="716"/>
                      <a:pt x="504" y="703"/>
                    </a:cubicBezTo>
                    <a:cubicBezTo>
                      <a:pt x="502" y="700"/>
                      <a:pt x="502" y="694"/>
                      <a:pt x="500" y="691"/>
                    </a:cubicBezTo>
                    <a:cubicBezTo>
                      <a:pt x="498" y="690"/>
                      <a:pt x="497" y="693"/>
                      <a:pt x="496" y="694"/>
                    </a:cubicBezTo>
                    <a:cubicBezTo>
                      <a:pt x="490" y="710"/>
                      <a:pt x="509" y="719"/>
                      <a:pt x="506" y="735"/>
                    </a:cubicBezTo>
                    <a:cubicBezTo>
                      <a:pt x="499" y="746"/>
                      <a:pt x="487" y="751"/>
                      <a:pt x="477" y="757"/>
                    </a:cubicBezTo>
                    <a:cubicBezTo>
                      <a:pt x="448" y="766"/>
                      <a:pt x="422" y="767"/>
                      <a:pt x="394" y="759"/>
                    </a:cubicBezTo>
                    <a:cubicBezTo>
                      <a:pt x="377" y="756"/>
                      <a:pt x="362" y="748"/>
                      <a:pt x="347" y="739"/>
                    </a:cubicBezTo>
                    <a:cubicBezTo>
                      <a:pt x="339" y="731"/>
                      <a:pt x="329" y="723"/>
                      <a:pt x="325" y="711"/>
                    </a:cubicBezTo>
                    <a:cubicBezTo>
                      <a:pt x="318" y="705"/>
                      <a:pt x="320" y="695"/>
                      <a:pt x="317" y="687"/>
                    </a:cubicBezTo>
                    <a:cubicBezTo>
                      <a:pt x="315" y="680"/>
                      <a:pt x="319" y="669"/>
                      <a:pt x="310" y="666"/>
                    </a:cubicBezTo>
                    <a:cubicBezTo>
                      <a:pt x="304" y="669"/>
                      <a:pt x="302" y="677"/>
                      <a:pt x="296" y="681"/>
                    </a:cubicBezTo>
                    <a:cubicBezTo>
                      <a:pt x="281" y="696"/>
                      <a:pt x="256" y="695"/>
                      <a:pt x="238" y="690"/>
                    </a:cubicBezTo>
                    <a:cubicBezTo>
                      <a:pt x="222" y="683"/>
                      <a:pt x="222" y="683"/>
                      <a:pt x="222" y="683"/>
                    </a:cubicBezTo>
                    <a:cubicBezTo>
                      <a:pt x="213" y="683"/>
                      <a:pt x="205" y="686"/>
                      <a:pt x="197" y="681"/>
                    </a:cubicBezTo>
                    <a:cubicBezTo>
                      <a:pt x="182" y="674"/>
                      <a:pt x="170" y="660"/>
                      <a:pt x="168" y="644"/>
                    </a:cubicBezTo>
                    <a:cubicBezTo>
                      <a:pt x="167" y="634"/>
                      <a:pt x="171" y="626"/>
                      <a:pt x="171" y="617"/>
                    </a:cubicBezTo>
                    <a:cubicBezTo>
                      <a:pt x="163" y="614"/>
                      <a:pt x="154" y="621"/>
                      <a:pt x="146" y="617"/>
                    </a:cubicBezTo>
                    <a:cubicBezTo>
                      <a:pt x="128" y="610"/>
                      <a:pt x="116" y="593"/>
                      <a:pt x="109" y="576"/>
                    </a:cubicBezTo>
                    <a:cubicBezTo>
                      <a:pt x="97" y="560"/>
                      <a:pt x="87" y="540"/>
                      <a:pt x="92" y="518"/>
                    </a:cubicBezTo>
                    <a:cubicBezTo>
                      <a:pt x="92" y="509"/>
                      <a:pt x="98" y="503"/>
                      <a:pt x="101" y="495"/>
                    </a:cubicBezTo>
                    <a:cubicBezTo>
                      <a:pt x="105" y="490"/>
                      <a:pt x="101" y="484"/>
                      <a:pt x="101" y="479"/>
                    </a:cubicBezTo>
                    <a:cubicBezTo>
                      <a:pt x="95" y="474"/>
                      <a:pt x="88" y="478"/>
                      <a:pt x="82" y="478"/>
                    </a:cubicBezTo>
                    <a:cubicBezTo>
                      <a:pt x="65" y="477"/>
                      <a:pt x="52" y="463"/>
                      <a:pt x="45" y="449"/>
                    </a:cubicBezTo>
                    <a:cubicBezTo>
                      <a:pt x="41" y="441"/>
                      <a:pt x="40" y="430"/>
                      <a:pt x="32" y="425"/>
                    </a:cubicBezTo>
                    <a:cubicBezTo>
                      <a:pt x="24" y="426"/>
                      <a:pt x="16" y="420"/>
                      <a:pt x="10" y="414"/>
                    </a:cubicBezTo>
                    <a:cubicBezTo>
                      <a:pt x="7" y="415"/>
                      <a:pt x="7" y="415"/>
                      <a:pt x="7" y="415"/>
                    </a:cubicBezTo>
                    <a:cubicBezTo>
                      <a:pt x="0" y="409"/>
                      <a:pt x="6" y="398"/>
                      <a:pt x="3" y="390"/>
                    </a:cubicBezTo>
                    <a:cubicBezTo>
                      <a:pt x="3" y="382"/>
                      <a:pt x="5" y="373"/>
                      <a:pt x="8" y="366"/>
                    </a:cubicBezTo>
                    <a:close/>
                    <a:moveTo>
                      <a:pt x="26" y="367"/>
                    </a:moveTo>
                    <a:cubicBezTo>
                      <a:pt x="19" y="372"/>
                      <a:pt x="18" y="382"/>
                      <a:pt x="16" y="390"/>
                    </a:cubicBezTo>
                    <a:cubicBezTo>
                      <a:pt x="17" y="400"/>
                      <a:pt x="24" y="410"/>
                      <a:pt x="33" y="414"/>
                    </a:cubicBezTo>
                    <a:cubicBezTo>
                      <a:pt x="45" y="418"/>
                      <a:pt x="54" y="408"/>
                      <a:pt x="61" y="401"/>
                    </a:cubicBezTo>
                    <a:cubicBezTo>
                      <a:pt x="65" y="395"/>
                      <a:pt x="64" y="388"/>
                      <a:pt x="63" y="380"/>
                    </a:cubicBezTo>
                    <a:cubicBezTo>
                      <a:pt x="60" y="373"/>
                      <a:pt x="55" y="365"/>
                      <a:pt x="46" y="364"/>
                    </a:cubicBezTo>
                    <a:cubicBezTo>
                      <a:pt x="40" y="359"/>
                      <a:pt x="33" y="364"/>
                      <a:pt x="26" y="367"/>
                    </a:cubicBezTo>
                    <a:close/>
                    <a:moveTo>
                      <a:pt x="29" y="374"/>
                    </a:moveTo>
                    <a:cubicBezTo>
                      <a:pt x="26" y="383"/>
                      <a:pt x="22" y="394"/>
                      <a:pt x="30" y="402"/>
                    </a:cubicBezTo>
                    <a:cubicBezTo>
                      <a:pt x="32" y="404"/>
                      <a:pt x="36" y="406"/>
                      <a:pt x="41" y="406"/>
                    </a:cubicBezTo>
                    <a:cubicBezTo>
                      <a:pt x="46" y="405"/>
                      <a:pt x="52" y="402"/>
                      <a:pt x="54" y="397"/>
                    </a:cubicBezTo>
                    <a:cubicBezTo>
                      <a:pt x="57" y="389"/>
                      <a:pt x="55" y="380"/>
                      <a:pt x="50" y="374"/>
                    </a:cubicBezTo>
                    <a:cubicBezTo>
                      <a:pt x="43" y="371"/>
                      <a:pt x="35" y="368"/>
                      <a:pt x="29" y="374"/>
                    </a:cubicBezTo>
                    <a:close/>
                    <a:moveTo>
                      <a:pt x="67" y="437"/>
                    </a:moveTo>
                    <a:cubicBezTo>
                      <a:pt x="65" y="439"/>
                      <a:pt x="61" y="438"/>
                      <a:pt x="60" y="440"/>
                    </a:cubicBezTo>
                    <a:cubicBezTo>
                      <a:pt x="64" y="451"/>
                      <a:pt x="75" y="456"/>
                      <a:pt x="85" y="458"/>
                    </a:cubicBezTo>
                    <a:cubicBezTo>
                      <a:pt x="96" y="460"/>
                      <a:pt x="104" y="451"/>
                      <a:pt x="115" y="452"/>
                    </a:cubicBezTo>
                    <a:cubicBezTo>
                      <a:pt x="120" y="454"/>
                      <a:pt x="119" y="459"/>
                      <a:pt x="124" y="462"/>
                    </a:cubicBezTo>
                    <a:cubicBezTo>
                      <a:pt x="129" y="464"/>
                      <a:pt x="137" y="463"/>
                      <a:pt x="142" y="463"/>
                    </a:cubicBezTo>
                    <a:cubicBezTo>
                      <a:pt x="146" y="460"/>
                      <a:pt x="151" y="457"/>
                      <a:pt x="152" y="452"/>
                    </a:cubicBezTo>
                    <a:cubicBezTo>
                      <a:pt x="153" y="445"/>
                      <a:pt x="153" y="440"/>
                      <a:pt x="148" y="435"/>
                    </a:cubicBezTo>
                    <a:cubicBezTo>
                      <a:pt x="143" y="432"/>
                      <a:pt x="135" y="429"/>
                      <a:pt x="129" y="433"/>
                    </a:cubicBezTo>
                    <a:cubicBezTo>
                      <a:pt x="127" y="434"/>
                      <a:pt x="130" y="437"/>
                      <a:pt x="129" y="439"/>
                    </a:cubicBezTo>
                    <a:cubicBezTo>
                      <a:pt x="129" y="444"/>
                      <a:pt x="124" y="443"/>
                      <a:pt x="121" y="442"/>
                    </a:cubicBezTo>
                    <a:cubicBezTo>
                      <a:pt x="118" y="442"/>
                      <a:pt x="117" y="440"/>
                      <a:pt x="116" y="438"/>
                    </a:cubicBezTo>
                    <a:cubicBezTo>
                      <a:pt x="115" y="430"/>
                      <a:pt x="121" y="428"/>
                      <a:pt x="126" y="424"/>
                    </a:cubicBezTo>
                    <a:cubicBezTo>
                      <a:pt x="135" y="421"/>
                      <a:pt x="146" y="422"/>
                      <a:pt x="154" y="428"/>
                    </a:cubicBezTo>
                    <a:cubicBezTo>
                      <a:pt x="158" y="432"/>
                      <a:pt x="161" y="438"/>
                      <a:pt x="162" y="444"/>
                    </a:cubicBezTo>
                    <a:cubicBezTo>
                      <a:pt x="166" y="445"/>
                      <a:pt x="168" y="449"/>
                      <a:pt x="168" y="453"/>
                    </a:cubicBezTo>
                    <a:cubicBezTo>
                      <a:pt x="178" y="455"/>
                      <a:pt x="187" y="460"/>
                      <a:pt x="198" y="457"/>
                    </a:cubicBezTo>
                    <a:cubicBezTo>
                      <a:pt x="205" y="455"/>
                      <a:pt x="213" y="450"/>
                      <a:pt x="215" y="442"/>
                    </a:cubicBezTo>
                    <a:cubicBezTo>
                      <a:pt x="217" y="438"/>
                      <a:pt x="217" y="432"/>
                      <a:pt x="214" y="428"/>
                    </a:cubicBezTo>
                    <a:cubicBezTo>
                      <a:pt x="212" y="422"/>
                      <a:pt x="207" y="420"/>
                      <a:pt x="201" y="419"/>
                    </a:cubicBezTo>
                    <a:cubicBezTo>
                      <a:pt x="194" y="417"/>
                      <a:pt x="197" y="425"/>
                      <a:pt x="194" y="429"/>
                    </a:cubicBezTo>
                    <a:cubicBezTo>
                      <a:pt x="194" y="430"/>
                      <a:pt x="192" y="430"/>
                      <a:pt x="191" y="429"/>
                    </a:cubicBezTo>
                    <a:cubicBezTo>
                      <a:pt x="188" y="426"/>
                      <a:pt x="186" y="423"/>
                      <a:pt x="187" y="418"/>
                    </a:cubicBezTo>
                    <a:cubicBezTo>
                      <a:pt x="188" y="415"/>
                      <a:pt x="192" y="412"/>
                      <a:pt x="196" y="410"/>
                    </a:cubicBezTo>
                    <a:cubicBezTo>
                      <a:pt x="204" y="407"/>
                      <a:pt x="212" y="413"/>
                      <a:pt x="219" y="418"/>
                    </a:cubicBezTo>
                    <a:cubicBezTo>
                      <a:pt x="224" y="425"/>
                      <a:pt x="228" y="438"/>
                      <a:pt x="222" y="446"/>
                    </a:cubicBezTo>
                    <a:cubicBezTo>
                      <a:pt x="219" y="455"/>
                      <a:pt x="212" y="460"/>
                      <a:pt x="204" y="464"/>
                    </a:cubicBezTo>
                    <a:cubicBezTo>
                      <a:pt x="197" y="465"/>
                      <a:pt x="187" y="466"/>
                      <a:pt x="183" y="472"/>
                    </a:cubicBezTo>
                    <a:cubicBezTo>
                      <a:pt x="170" y="489"/>
                      <a:pt x="188" y="511"/>
                      <a:pt x="172" y="527"/>
                    </a:cubicBezTo>
                    <a:cubicBezTo>
                      <a:pt x="166" y="530"/>
                      <a:pt x="158" y="537"/>
                      <a:pt x="152" y="530"/>
                    </a:cubicBezTo>
                    <a:cubicBezTo>
                      <a:pt x="141" y="524"/>
                      <a:pt x="152" y="511"/>
                      <a:pt x="142" y="505"/>
                    </a:cubicBezTo>
                    <a:cubicBezTo>
                      <a:pt x="133" y="504"/>
                      <a:pt x="126" y="504"/>
                      <a:pt x="119" y="509"/>
                    </a:cubicBezTo>
                    <a:cubicBezTo>
                      <a:pt x="115" y="518"/>
                      <a:pt x="108" y="526"/>
                      <a:pt x="112" y="537"/>
                    </a:cubicBezTo>
                    <a:cubicBezTo>
                      <a:pt x="114" y="547"/>
                      <a:pt x="118" y="557"/>
                      <a:pt x="128" y="560"/>
                    </a:cubicBezTo>
                    <a:cubicBezTo>
                      <a:pt x="138" y="564"/>
                      <a:pt x="128" y="573"/>
                      <a:pt x="132" y="580"/>
                    </a:cubicBezTo>
                    <a:cubicBezTo>
                      <a:pt x="133" y="585"/>
                      <a:pt x="138" y="591"/>
                      <a:pt x="143" y="592"/>
                    </a:cubicBezTo>
                    <a:cubicBezTo>
                      <a:pt x="152" y="596"/>
                      <a:pt x="164" y="596"/>
                      <a:pt x="173" y="590"/>
                    </a:cubicBezTo>
                    <a:cubicBezTo>
                      <a:pt x="181" y="588"/>
                      <a:pt x="180" y="579"/>
                      <a:pt x="181" y="572"/>
                    </a:cubicBezTo>
                    <a:cubicBezTo>
                      <a:pt x="179" y="566"/>
                      <a:pt x="175" y="561"/>
                      <a:pt x="169" y="560"/>
                    </a:cubicBezTo>
                    <a:cubicBezTo>
                      <a:pt x="164" y="561"/>
                      <a:pt x="167" y="566"/>
                      <a:pt x="163" y="569"/>
                    </a:cubicBezTo>
                    <a:cubicBezTo>
                      <a:pt x="161" y="569"/>
                      <a:pt x="159" y="568"/>
                      <a:pt x="157" y="567"/>
                    </a:cubicBezTo>
                    <a:cubicBezTo>
                      <a:pt x="155" y="565"/>
                      <a:pt x="153" y="561"/>
                      <a:pt x="154" y="558"/>
                    </a:cubicBezTo>
                    <a:cubicBezTo>
                      <a:pt x="157" y="554"/>
                      <a:pt x="162" y="552"/>
                      <a:pt x="167" y="551"/>
                    </a:cubicBezTo>
                    <a:cubicBezTo>
                      <a:pt x="174" y="551"/>
                      <a:pt x="180" y="555"/>
                      <a:pt x="185" y="560"/>
                    </a:cubicBezTo>
                    <a:cubicBezTo>
                      <a:pt x="195" y="570"/>
                      <a:pt x="187" y="582"/>
                      <a:pt x="186" y="592"/>
                    </a:cubicBezTo>
                    <a:cubicBezTo>
                      <a:pt x="187" y="599"/>
                      <a:pt x="190" y="605"/>
                      <a:pt x="197" y="608"/>
                    </a:cubicBezTo>
                    <a:cubicBezTo>
                      <a:pt x="200" y="611"/>
                      <a:pt x="205" y="607"/>
                      <a:pt x="209" y="607"/>
                    </a:cubicBezTo>
                    <a:cubicBezTo>
                      <a:pt x="219" y="608"/>
                      <a:pt x="229" y="612"/>
                      <a:pt x="233" y="622"/>
                    </a:cubicBezTo>
                    <a:cubicBezTo>
                      <a:pt x="234" y="626"/>
                      <a:pt x="236" y="633"/>
                      <a:pt x="232" y="637"/>
                    </a:cubicBezTo>
                    <a:cubicBezTo>
                      <a:pt x="229" y="640"/>
                      <a:pt x="225" y="646"/>
                      <a:pt x="220" y="642"/>
                    </a:cubicBezTo>
                    <a:cubicBezTo>
                      <a:pt x="218" y="641"/>
                      <a:pt x="214" y="638"/>
                      <a:pt x="215" y="634"/>
                    </a:cubicBezTo>
                    <a:cubicBezTo>
                      <a:pt x="216" y="630"/>
                      <a:pt x="220" y="627"/>
                      <a:pt x="224" y="627"/>
                    </a:cubicBezTo>
                    <a:cubicBezTo>
                      <a:pt x="224" y="620"/>
                      <a:pt x="217" y="619"/>
                      <a:pt x="212" y="616"/>
                    </a:cubicBezTo>
                    <a:cubicBezTo>
                      <a:pt x="208" y="616"/>
                      <a:pt x="201" y="617"/>
                      <a:pt x="197" y="620"/>
                    </a:cubicBezTo>
                    <a:cubicBezTo>
                      <a:pt x="192" y="624"/>
                      <a:pt x="190" y="631"/>
                      <a:pt x="188" y="638"/>
                    </a:cubicBezTo>
                    <a:cubicBezTo>
                      <a:pt x="187" y="646"/>
                      <a:pt x="193" y="651"/>
                      <a:pt x="198" y="656"/>
                    </a:cubicBezTo>
                    <a:cubicBezTo>
                      <a:pt x="207" y="663"/>
                      <a:pt x="221" y="666"/>
                      <a:pt x="232" y="660"/>
                    </a:cubicBezTo>
                    <a:cubicBezTo>
                      <a:pt x="235" y="660"/>
                      <a:pt x="235" y="665"/>
                      <a:pt x="237" y="667"/>
                    </a:cubicBezTo>
                    <a:cubicBezTo>
                      <a:pt x="244" y="675"/>
                      <a:pt x="255" y="676"/>
                      <a:pt x="265" y="674"/>
                    </a:cubicBezTo>
                    <a:cubicBezTo>
                      <a:pt x="275" y="673"/>
                      <a:pt x="282" y="666"/>
                      <a:pt x="288" y="658"/>
                    </a:cubicBezTo>
                    <a:cubicBezTo>
                      <a:pt x="290" y="653"/>
                      <a:pt x="289" y="646"/>
                      <a:pt x="286" y="641"/>
                    </a:cubicBezTo>
                    <a:cubicBezTo>
                      <a:pt x="280" y="641"/>
                      <a:pt x="273" y="646"/>
                      <a:pt x="266" y="642"/>
                    </a:cubicBezTo>
                    <a:cubicBezTo>
                      <a:pt x="256" y="640"/>
                      <a:pt x="251" y="630"/>
                      <a:pt x="249" y="620"/>
                    </a:cubicBezTo>
                    <a:cubicBezTo>
                      <a:pt x="250" y="598"/>
                      <a:pt x="275" y="605"/>
                      <a:pt x="287" y="596"/>
                    </a:cubicBezTo>
                    <a:cubicBezTo>
                      <a:pt x="295" y="590"/>
                      <a:pt x="301" y="584"/>
                      <a:pt x="300" y="574"/>
                    </a:cubicBezTo>
                    <a:cubicBezTo>
                      <a:pt x="297" y="566"/>
                      <a:pt x="287" y="561"/>
                      <a:pt x="289" y="553"/>
                    </a:cubicBezTo>
                    <a:cubicBezTo>
                      <a:pt x="291" y="549"/>
                      <a:pt x="295" y="545"/>
                      <a:pt x="299" y="546"/>
                    </a:cubicBezTo>
                    <a:cubicBezTo>
                      <a:pt x="302" y="547"/>
                      <a:pt x="304" y="550"/>
                      <a:pt x="304" y="554"/>
                    </a:cubicBezTo>
                    <a:cubicBezTo>
                      <a:pt x="305" y="557"/>
                      <a:pt x="309" y="564"/>
                      <a:pt x="314" y="562"/>
                    </a:cubicBezTo>
                    <a:cubicBezTo>
                      <a:pt x="319" y="560"/>
                      <a:pt x="323" y="555"/>
                      <a:pt x="325" y="550"/>
                    </a:cubicBezTo>
                    <a:cubicBezTo>
                      <a:pt x="325" y="543"/>
                      <a:pt x="324" y="537"/>
                      <a:pt x="321" y="531"/>
                    </a:cubicBezTo>
                    <a:cubicBezTo>
                      <a:pt x="315" y="521"/>
                      <a:pt x="305" y="521"/>
                      <a:pt x="295" y="521"/>
                    </a:cubicBezTo>
                    <a:cubicBezTo>
                      <a:pt x="286" y="518"/>
                      <a:pt x="289" y="508"/>
                      <a:pt x="281" y="504"/>
                    </a:cubicBezTo>
                    <a:cubicBezTo>
                      <a:pt x="274" y="501"/>
                      <a:pt x="264" y="503"/>
                      <a:pt x="258" y="506"/>
                    </a:cubicBezTo>
                    <a:cubicBezTo>
                      <a:pt x="253" y="509"/>
                      <a:pt x="250" y="515"/>
                      <a:pt x="249" y="520"/>
                    </a:cubicBezTo>
                    <a:cubicBezTo>
                      <a:pt x="246" y="529"/>
                      <a:pt x="256" y="524"/>
                      <a:pt x="260" y="525"/>
                    </a:cubicBezTo>
                    <a:cubicBezTo>
                      <a:pt x="271" y="531"/>
                      <a:pt x="277" y="544"/>
                      <a:pt x="275" y="555"/>
                    </a:cubicBezTo>
                    <a:cubicBezTo>
                      <a:pt x="273" y="562"/>
                      <a:pt x="265" y="567"/>
                      <a:pt x="259" y="571"/>
                    </a:cubicBezTo>
                    <a:cubicBezTo>
                      <a:pt x="245" y="575"/>
                      <a:pt x="230" y="572"/>
                      <a:pt x="222" y="561"/>
                    </a:cubicBezTo>
                    <a:cubicBezTo>
                      <a:pt x="209" y="546"/>
                      <a:pt x="206" y="524"/>
                      <a:pt x="212" y="506"/>
                    </a:cubicBezTo>
                    <a:cubicBezTo>
                      <a:pt x="215" y="489"/>
                      <a:pt x="230" y="475"/>
                      <a:pt x="245" y="469"/>
                    </a:cubicBezTo>
                    <a:cubicBezTo>
                      <a:pt x="260" y="466"/>
                      <a:pt x="275" y="461"/>
                      <a:pt x="291" y="463"/>
                    </a:cubicBezTo>
                    <a:cubicBezTo>
                      <a:pt x="297" y="463"/>
                      <a:pt x="303" y="467"/>
                      <a:pt x="309" y="467"/>
                    </a:cubicBezTo>
                    <a:cubicBezTo>
                      <a:pt x="316" y="478"/>
                      <a:pt x="326" y="489"/>
                      <a:pt x="339" y="493"/>
                    </a:cubicBezTo>
                    <a:cubicBezTo>
                      <a:pt x="358" y="497"/>
                      <a:pt x="377" y="498"/>
                      <a:pt x="395" y="492"/>
                    </a:cubicBezTo>
                    <a:cubicBezTo>
                      <a:pt x="416" y="486"/>
                      <a:pt x="440" y="489"/>
                      <a:pt x="459" y="498"/>
                    </a:cubicBezTo>
                    <a:cubicBezTo>
                      <a:pt x="479" y="510"/>
                      <a:pt x="488" y="532"/>
                      <a:pt x="491" y="554"/>
                    </a:cubicBezTo>
                    <a:cubicBezTo>
                      <a:pt x="501" y="561"/>
                      <a:pt x="505" y="573"/>
                      <a:pt x="508" y="585"/>
                    </a:cubicBezTo>
                    <a:cubicBezTo>
                      <a:pt x="513" y="608"/>
                      <a:pt x="501" y="628"/>
                      <a:pt x="483" y="644"/>
                    </a:cubicBezTo>
                    <a:cubicBezTo>
                      <a:pt x="464" y="657"/>
                      <a:pt x="448" y="672"/>
                      <a:pt x="440" y="693"/>
                    </a:cubicBezTo>
                    <a:cubicBezTo>
                      <a:pt x="438" y="701"/>
                      <a:pt x="441" y="710"/>
                      <a:pt x="442" y="717"/>
                    </a:cubicBezTo>
                    <a:cubicBezTo>
                      <a:pt x="442" y="718"/>
                      <a:pt x="440" y="720"/>
                      <a:pt x="438" y="720"/>
                    </a:cubicBezTo>
                    <a:cubicBezTo>
                      <a:pt x="422" y="715"/>
                      <a:pt x="405" y="717"/>
                      <a:pt x="391" y="707"/>
                    </a:cubicBezTo>
                    <a:cubicBezTo>
                      <a:pt x="389" y="705"/>
                      <a:pt x="390" y="702"/>
                      <a:pt x="387" y="703"/>
                    </a:cubicBezTo>
                    <a:cubicBezTo>
                      <a:pt x="370" y="688"/>
                      <a:pt x="359" y="668"/>
                      <a:pt x="365" y="645"/>
                    </a:cubicBezTo>
                    <a:cubicBezTo>
                      <a:pt x="368" y="636"/>
                      <a:pt x="356" y="630"/>
                      <a:pt x="356" y="621"/>
                    </a:cubicBezTo>
                    <a:cubicBezTo>
                      <a:pt x="352" y="607"/>
                      <a:pt x="355" y="591"/>
                      <a:pt x="365" y="580"/>
                    </a:cubicBezTo>
                    <a:cubicBezTo>
                      <a:pt x="375" y="568"/>
                      <a:pt x="388" y="555"/>
                      <a:pt x="405" y="555"/>
                    </a:cubicBezTo>
                    <a:cubicBezTo>
                      <a:pt x="415" y="556"/>
                      <a:pt x="427" y="558"/>
                      <a:pt x="431" y="570"/>
                    </a:cubicBezTo>
                    <a:cubicBezTo>
                      <a:pt x="431" y="574"/>
                      <a:pt x="432" y="581"/>
                      <a:pt x="428" y="583"/>
                    </a:cubicBezTo>
                    <a:cubicBezTo>
                      <a:pt x="429" y="594"/>
                      <a:pt x="418" y="584"/>
                      <a:pt x="414" y="590"/>
                    </a:cubicBezTo>
                    <a:cubicBezTo>
                      <a:pt x="406" y="594"/>
                      <a:pt x="401" y="602"/>
                      <a:pt x="402" y="611"/>
                    </a:cubicBezTo>
                    <a:cubicBezTo>
                      <a:pt x="402" y="619"/>
                      <a:pt x="407" y="626"/>
                      <a:pt x="413" y="631"/>
                    </a:cubicBezTo>
                    <a:cubicBezTo>
                      <a:pt x="423" y="639"/>
                      <a:pt x="437" y="634"/>
                      <a:pt x="447" y="632"/>
                    </a:cubicBezTo>
                    <a:cubicBezTo>
                      <a:pt x="453" y="629"/>
                      <a:pt x="458" y="623"/>
                      <a:pt x="459" y="617"/>
                    </a:cubicBezTo>
                    <a:cubicBezTo>
                      <a:pt x="466" y="603"/>
                      <a:pt x="452" y="589"/>
                      <a:pt x="461" y="576"/>
                    </a:cubicBezTo>
                    <a:cubicBezTo>
                      <a:pt x="463" y="563"/>
                      <a:pt x="461" y="550"/>
                      <a:pt x="456" y="539"/>
                    </a:cubicBezTo>
                    <a:cubicBezTo>
                      <a:pt x="452" y="531"/>
                      <a:pt x="443" y="528"/>
                      <a:pt x="439" y="522"/>
                    </a:cubicBezTo>
                    <a:cubicBezTo>
                      <a:pt x="431" y="517"/>
                      <a:pt x="423" y="518"/>
                      <a:pt x="414" y="517"/>
                    </a:cubicBezTo>
                    <a:cubicBezTo>
                      <a:pt x="386" y="518"/>
                      <a:pt x="360" y="534"/>
                      <a:pt x="350" y="559"/>
                    </a:cubicBezTo>
                    <a:cubicBezTo>
                      <a:pt x="340" y="567"/>
                      <a:pt x="332" y="579"/>
                      <a:pt x="327" y="590"/>
                    </a:cubicBezTo>
                    <a:cubicBezTo>
                      <a:pt x="326" y="602"/>
                      <a:pt x="327" y="614"/>
                      <a:pt x="331" y="625"/>
                    </a:cubicBezTo>
                    <a:cubicBezTo>
                      <a:pt x="332" y="630"/>
                      <a:pt x="339" y="632"/>
                      <a:pt x="338" y="637"/>
                    </a:cubicBezTo>
                    <a:cubicBezTo>
                      <a:pt x="333" y="651"/>
                      <a:pt x="332" y="668"/>
                      <a:pt x="336" y="682"/>
                    </a:cubicBezTo>
                    <a:cubicBezTo>
                      <a:pt x="340" y="699"/>
                      <a:pt x="350" y="711"/>
                      <a:pt x="361" y="723"/>
                    </a:cubicBezTo>
                    <a:cubicBezTo>
                      <a:pt x="395" y="744"/>
                      <a:pt x="448" y="755"/>
                      <a:pt x="482" y="728"/>
                    </a:cubicBezTo>
                    <a:cubicBezTo>
                      <a:pt x="483" y="725"/>
                      <a:pt x="479" y="723"/>
                      <a:pt x="478" y="721"/>
                    </a:cubicBezTo>
                    <a:cubicBezTo>
                      <a:pt x="469" y="712"/>
                      <a:pt x="469" y="698"/>
                      <a:pt x="474" y="687"/>
                    </a:cubicBezTo>
                    <a:cubicBezTo>
                      <a:pt x="488" y="661"/>
                      <a:pt x="518" y="656"/>
                      <a:pt x="536" y="634"/>
                    </a:cubicBezTo>
                    <a:cubicBezTo>
                      <a:pt x="548" y="618"/>
                      <a:pt x="543" y="594"/>
                      <a:pt x="539" y="576"/>
                    </a:cubicBezTo>
                    <a:cubicBezTo>
                      <a:pt x="538" y="573"/>
                      <a:pt x="534" y="570"/>
                      <a:pt x="535" y="566"/>
                    </a:cubicBezTo>
                    <a:cubicBezTo>
                      <a:pt x="530" y="555"/>
                      <a:pt x="524" y="544"/>
                      <a:pt x="515" y="535"/>
                    </a:cubicBezTo>
                    <a:cubicBezTo>
                      <a:pt x="512" y="519"/>
                      <a:pt x="512" y="519"/>
                      <a:pt x="512" y="519"/>
                    </a:cubicBezTo>
                    <a:cubicBezTo>
                      <a:pt x="514" y="497"/>
                      <a:pt x="497" y="480"/>
                      <a:pt x="482" y="466"/>
                    </a:cubicBezTo>
                    <a:cubicBezTo>
                      <a:pt x="480" y="463"/>
                      <a:pt x="475" y="465"/>
                      <a:pt x="472" y="462"/>
                    </a:cubicBezTo>
                    <a:cubicBezTo>
                      <a:pt x="471" y="456"/>
                      <a:pt x="478" y="454"/>
                      <a:pt x="481" y="452"/>
                    </a:cubicBezTo>
                    <a:cubicBezTo>
                      <a:pt x="504" y="436"/>
                      <a:pt x="507" y="408"/>
                      <a:pt x="511" y="383"/>
                    </a:cubicBezTo>
                    <a:cubicBezTo>
                      <a:pt x="511" y="362"/>
                      <a:pt x="504" y="345"/>
                      <a:pt x="489" y="331"/>
                    </a:cubicBezTo>
                    <a:cubicBezTo>
                      <a:pt x="484" y="324"/>
                      <a:pt x="468" y="324"/>
                      <a:pt x="470" y="312"/>
                    </a:cubicBezTo>
                    <a:cubicBezTo>
                      <a:pt x="484" y="306"/>
                      <a:pt x="496" y="296"/>
                      <a:pt x="506" y="284"/>
                    </a:cubicBezTo>
                    <a:cubicBezTo>
                      <a:pt x="518" y="269"/>
                      <a:pt x="521" y="249"/>
                      <a:pt x="514" y="231"/>
                    </a:cubicBezTo>
                    <a:cubicBezTo>
                      <a:pt x="512" y="222"/>
                      <a:pt x="521" y="219"/>
                      <a:pt x="526" y="214"/>
                    </a:cubicBezTo>
                    <a:cubicBezTo>
                      <a:pt x="535" y="203"/>
                      <a:pt x="542" y="188"/>
                      <a:pt x="542" y="173"/>
                    </a:cubicBezTo>
                    <a:cubicBezTo>
                      <a:pt x="545" y="165"/>
                      <a:pt x="539" y="158"/>
                      <a:pt x="539" y="149"/>
                    </a:cubicBezTo>
                    <a:cubicBezTo>
                      <a:pt x="535" y="141"/>
                      <a:pt x="531" y="133"/>
                      <a:pt x="524" y="127"/>
                    </a:cubicBezTo>
                    <a:cubicBezTo>
                      <a:pt x="512" y="105"/>
                      <a:pt x="481" y="106"/>
                      <a:pt x="474" y="79"/>
                    </a:cubicBezTo>
                    <a:cubicBezTo>
                      <a:pt x="470" y="68"/>
                      <a:pt x="473" y="55"/>
                      <a:pt x="482" y="47"/>
                    </a:cubicBezTo>
                    <a:cubicBezTo>
                      <a:pt x="484" y="45"/>
                      <a:pt x="489" y="46"/>
                      <a:pt x="488" y="42"/>
                    </a:cubicBezTo>
                    <a:cubicBezTo>
                      <a:pt x="482" y="36"/>
                      <a:pt x="475" y="32"/>
                      <a:pt x="468" y="28"/>
                    </a:cubicBezTo>
                    <a:cubicBezTo>
                      <a:pt x="452" y="23"/>
                      <a:pt x="436" y="19"/>
                      <a:pt x="419" y="19"/>
                    </a:cubicBezTo>
                    <a:cubicBezTo>
                      <a:pt x="409" y="20"/>
                      <a:pt x="398" y="23"/>
                      <a:pt x="388" y="26"/>
                    </a:cubicBezTo>
                    <a:cubicBezTo>
                      <a:pt x="361" y="36"/>
                      <a:pt x="339" y="63"/>
                      <a:pt x="337" y="92"/>
                    </a:cubicBezTo>
                    <a:cubicBezTo>
                      <a:pt x="336" y="114"/>
                      <a:pt x="336" y="114"/>
                      <a:pt x="336" y="114"/>
                    </a:cubicBezTo>
                    <a:cubicBezTo>
                      <a:pt x="330" y="121"/>
                      <a:pt x="327" y="130"/>
                      <a:pt x="324" y="139"/>
                    </a:cubicBezTo>
                    <a:cubicBezTo>
                      <a:pt x="319" y="154"/>
                      <a:pt x="328" y="169"/>
                      <a:pt x="337" y="180"/>
                    </a:cubicBezTo>
                    <a:cubicBezTo>
                      <a:pt x="339" y="183"/>
                      <a:pt x="344" y="183"/>
                      <a:pt x="345" y="186"/>
                    </a:cubicBezTo>
                    <a:cubicBezTo>
                      <a:pt x="343" y="193"/>
                      <a:pt x="343" y="201"/>
                      <a:pt x="344" y="208"/>
                    </a:cubicBezTo>
                    <a:cubicBezTo>
                      <a:pt x="347" y="227"/>
                      <a:pt x="364" y="245"/>
                      <a:pt x="383" y="252"/>
                    </a:cubicBezTo>
                    <a:cubicBezTo>
                      <a:pt x="405" y="258"/>
                      <a:pt x="427" y="247"/>
                      <a:pt x="442" y="231"/>
                    </a:cubicBezTo>
                    <a:cubicBezTo>
                      <a:pt x="453" y="216"/>
                      <a:pt x="460" y="199"/>
                      <a:pt x="459" y="180"/>
                    </a:cubicBezTo>
                    <a:cubicBezTo>
                      <a:pt x="453" y="163"/>
                      <a:pt x="450" y="139"/>
                      <a:pt x="429" y="133"/>
                    </a:cubicBezTo>
                    <a:cubicBezTo>
                      <a:pt x="417" y="129"/>
                      <a:pt x="404" y="132"/>
                      <a:pt x="395" y="139"/>
                    </a:cubicBezTo>
                    <a:cubicBezTo>
                      <a:pt x="389" y="154"/>
                      <a:pt x="389" y="154"/>
                      <a:pt x="389" y="154"/>
                    </a:cubicBezTo>
                    <a:cubicBezTo>
                      <a:pt x="389" y="159"/>
                      <a:pt x="388" y="167"/>
                      <a:pt x="393" y="171"/>
                    </a:cubicBezTo>
                    <a:cubicBezTo>
                      <a:pt x="403" y="180"/>
                      <a:pt x="411" y="166"/>
                      <a:pt x="420" y="173"/>
                    </a:cubicBezTo>
                    <a:cubicBezTo>
                      <a:pt x="422" y="179"/>
                      <a:pt x="427" y="184"/>
                      <a:pt x="426" y="193"/>
                    </a:cubicBezTo>
                    <a:cubicBezTo>
                      <a:pt x="425" y="203"/>
                      <a:pt x="415" y="213"/>
                      <a:pt x="405" y="217"/>
                    </a:cubicBezTo>
                    <a:cubicBezTo>
                      <a:pt x="396" y="220"/>
                      <a:pt x="388" y="215"/>
                      <a:pt x="380" y="211"/>
                    </a:cubicBezTo>
                    <a:cubicBezTo>
                      <a:pt x="370" y="204"/>
                      <a:pt x="367" y="192"/>
                      <a:pt x="366" y="180"/>
                    </a:cubicBezTo>
                    <a:cubicBezTo>
                      <a:pt x="364" y="173"/>
                      <a:pt x="354" y="168"/>
                      <a:pt x="354" y="159"/>
                    </a:cubicBezTo>
                    <a:cubicBezTo>
                      <a:pt x="349" y="145"/>
                      <a:pt x="352" y="130"/>
                      <a:pt x="363" y="119"/>
                    </a:cubicBezTo>
                    <a:cubicBezTo>
                      <a:pt x="369" y="113"/>
                      <a:pt x="361" y="107"/>
                      <a:pt x="363" y="100"/>
                    </a:cubicBezTo>
                    <a:cubicBezTo>
                      <a:pt x="364" y="77"/>
                      <a:pt x="385" y="62"/>
                      <a:pt x="404" y="53"/>
                    </a:cubicBezTo>
                    <a:cubicBezTo>
                      <a:pt x="415" y="49"/>
                      <a:pt x="432" y="47"/>
                      <a:pt x="443" y="53"/>
                    </a:cubicBezTo>
                    <a:cubicBezTo>
                      <a:pt x="447" y="60"/>
                      <a:pt x="441" y="66"/>
                      <a:pt x="440" y="72"/>
                    </a:cubicBezTo>
                    <a:cubicBezTo>
                      <a:pt x="436" y="97"/>
                      <a:pt x="460" y="115"/>
                      <a:pt x="479" y="127"/>
                    </a:cubicBezTo>
                    <a:cubicBezTo>
                      <a:pt x="489" y="138"/>
                      <a:pt x="500" y="147"/>
                      <a:pt x="503" y="161"/>
                    </a:cubicBezTo>
                    <a:cubicBezTo>
                      <a:pt x="511" y="182"/>
                      <a:pt x="497" y="200"/>
                      <a:pt x="485" y="215"/>
                    </a:cubicBezTo>
                    <a:cubicBezTo>
                      <a:pt x="485" y="226"/>
                      <a:pt x="487" y="238"/>
                      <a:pt x="483" y="249"/>
                    </a:cubicBezTo>
                    <a:cubicBezTo>
                      <a:pt x="480" y="261"/>
                      <a:pt x="470" y="274"/>
                      <a:pt x="458" y="281"/>
                    </a:cubicBezTo>
                    <a:cubicBezTo>
                      <a:pt x="445" y="289"/>
                      <a:pt x="429" y="289"/>
                      <a:pt x="415" y="283"/>
                    </a:cubicBezTo>
                    <a:cubicBezTo>
                      <a:pt x="399" y="277"/>
                      <a:pt x="382" y="272"/>
                      <a:pt x="364" y="272"/>
                    </a:cubicBezTo>
                    <a:cubicBezTo>
                      <a:pt x="344" y="273"/>
                      <a:pt x="326" y="291"/>
                      <a:pt x="318" y="308"/>
                    </a:cubicBezTo>
                    <a:cubicBezTo>
                      <a:pt x="310" y="311"/>
                      <a:pt x="304" y="311"/>
                      <a:pt x="297" y="309"/>
                    </a:cubicBezTo>
                    <a:cubicBezTo>
                      <a:pt x="284" y="311"/>
                      <a:pt x="270" y="310"/>
                      <a:pt x="258" y="307"/>
                    </a:cubicBezTo>
                    <a:cubicBezTo>
                      <a:pt x="244" y="303"/>
                      <a:pt x="234" y="293"/>
                      <a:pt x="226" y="282"/>
                    </a:cubicBezTo>
                    <a:cubicBezTo>
                      <a:pt x="214" y="260"/>
                      <a:pt x="212" y="229"/>
                      <a:pt x="224" y="206"/>
                    </a:cubicBezTo>
                    <a:cubicBezTo>
                      <a:pt x="231" y="201"/>
                      <a:pt x="239" y="196"/>
                      <a:pt x="247" y="196"/>
                    </a:cubicBezTo>
                    <a:cubicBezTo>
                      <a:pt x="256" y="197"/>
                      <a:pt x="264" y="201"/>
                      <a:pt x="266" y="209"/>
                    </a:cubicBezTo>
                    <a:cubicBezTo>
                      <a:pt x="269" y="217"/>
                      <a:pt x="267" y="226"/>
                      <a:pt x="261" y="232"/>
                    </a:cubicBezTo>
                    <a:cubicBezTo>
                      <a:pt x="258" y="236"/>
                      <a:pt x="248" y="237"/>
                      <a:pt x="253" y="245"/>
                    </a:cubicBezTo>
                    <a:cubicBezTo>
                      <a:pt x="254" y="250"/>
                      <a:pt x="258" y="255"/>
                      <a:pt x="263" y="256"/>
                    </a:cubicBezTo>
                    <a:cubicBezTo>
                      <a:pt x="272" y="257"/>
                      <a:pt x="280" y="254"/>
                      <a:pt x="285" y="246"/>
                    </a:cubicBezTo>
                    <a:cubicBezTo>
                      <a:pt x="292" y="244"/>
                      <a:pt x="299" y="249"/>
                      <a:pt x="306" y="249"/>
                    </a:cubicBezTo>
                    <a:cubicBezTo>
                      <a:pt x="315" y="247"/>
                      <a:pt x="323" y="240"/>
                      <a:pt x="329" y="232"/>
                    </a:cubicBezTo>
                    <a:cubicBezTo>
                      <a:pt x="333" y="225"/>
                      <a:pt x="333" y="215"/>
                      <a:pt x="330" y="208"/>
                    </a:cubicBezTo>
                    <a:cubicBezTo>
                      <a:pt x="328" y="200"/>
                      <a:pt x="320" y="193"/>
                      <a:pt x="312" y="193"/>
                    </a:cubicBezTo>
                    <a:cubicBezTo>
                      <a:pt x="308" y="191"/>
                      <a:pt x="302" y="191"/>
                      <a:pt x="299" y="196"/>
                    </a:cubicBezTo>
                    <a:cubicBezTo>
                      <a:pt x="293" y="204"/>
                      <a:pt x="304" y="208"/>
                      <a:pt x="304" y="216"/>
                    </a:cubicBezTo>
                    <a:cubicBezTo>
                      <a:pt x="303" y="220"/>
                      <a:pt x="298" y="220"/>
                      <a:pt x="295" y="220"/>
                    </a:cubicBezTo>
                    <a:cubicBezTo>
                      <a:pt x="290" y="218"/>
                      <a:pt x="288" y="214"/>
                      <a:pt x="287" y="210"/>
                    </a:cubicBezTo>
                    <a:cubicBezTo>
                      <a:pt x="284" y="201"/>
                      <a:pt x="291" y="195"/>
                      <a:pt x="292" y="186"/>
                    </a:cubicBezTo>
                    <a:cubicBezTo>
                      <a:pt x="286" y="170"/>
                      <a:pt x="268" y="166"/>
                      <a:pt x="254" y="163"/>
                    </a:cubicBezTo>
                    <a:cubicBezTo>
                      <a:pt x="248" y="160"/>
                      <a:pt x="246" y="153"/>
                      <a:pt x="244" y="146"/>
                    </a:cubicBezTo>
                    <a:cubicBezTo>
                      <a:pt x="244" y="137"/>
                      <a:pt x="251" y="130"/>
                      <a:pt x="258" y="127"/>
                    </a:cubicBezTo>
                    <a:cubicBezTo>
                      <a:pt x="266" y="120"/>
                      <a:pt x="277" y="132"/>
                      <a:pt x="283" y="120"/>
                    </a:cubicBezTo>
                    <a:cubicBezTo>
                      <a:pt x="284" y="115"/>
                      <a:pt x="284" y="109"/>
                      <a:pt x="281" y="105"/>
                    </a:cubicBezTo>
                    <a:cubicBezTo>
                      <a:pt x="272" y="94"/>
                      <a:pt x="256" y="91"/>
                      <a:pt x="243" y="96"/>
                    </a:cubicBezTo>
                    <a:cubicBezTo>
                      <a:pt x="236" y="99"/>
                      <a:pt x="234" y="106"/>
                      <a:pt x="230" y="112"/>
                    </a:cubicBezTo>
                    <a:cubicBezTo>
                      <a:pt x="228" y="113"/>
                      <a:pt x="225" y="113"/>
                      <a:pt x="222" y="112"/>
                    </a:cubicBezTo>
                    <a:cubicBezTo>
                      <a:pt x="216" y="107"/>
                      <a:pt x="210" y="110"/>
                      <a:pt x="203" y="113"/>
                    </a:cubicBezTo>
                    <a:cubicBezTo>
                      <a:pt x="193" y="121"/>
                      <a:pt x="186" y="133"/>
                      <a:pt x="188" y="145"/>
                    </a:cubicBezTo>
                    <a:cubicBezTo>
                      <a:pt x="190" y="151"/>
                      <a:pt x="195" y="155"/>
                      <a:pt x="201" y="156"/>
                    </a:cubicBezTo>
                    <a:cubicBezTo>
                      <a:pt x="205" y="157"/>
                      <a:pt x="211" y="156"/>
                      <a:pt x="214" y="152"/>
                    </a:cubicBezTo>
                    <a:cubicBezTo>
                      <a:pt x="220" y="147"/>
                      <a:pt x="211" y="141"/>
                      <a:pt x="216" y="136"/>
                    </a:cubicBezTo>
                    <a:cubicBezTo>
                      <a:pt x="218" y="134"/>
                      <a:pt x="222" y="136"/>
                      <a:pt x="223" y="139"/>
                    </a:cubicBezTo>
                    <a:cubicBezTo>
                      <a:pt x="225" y="143"/>
                      <a:pt x="226" y="147"/>
                      <a:pt x="224" y="151"/>
                    </a:cubicBezTo>
                    <a:cubicBezTo>
                      <a:pt x="224" y="160"/>
                      <a:pt x="216" y="163"/>
                      <a:pt x="209" y="166"/>
                    </a:cubicBezTo>
                    <a:cubicBezTo>
                      <a:pt x="205" y="166"/>
                      <a:pt x="200" y="167"/>
                      <a:pt x="195" y="164"/>
                    </a:cubicBezTo>
                    <a:cubicBezTo>
                      <a:pt x="189" y="166"/>
                      <a:pt x="186" y="170"/>
                      <a:pt x="181" y="173"/>
                    </a:cubicBezTo>
                    <a:cubicBezTo>
                      <a:pt x="172" y="179"/>
                      <a:pt x="182" y="185"/>
                      <a:pt x="181" y="191"/>
                    </a:cubicBezTo>
                    <a:cubicBezTo>
                      <a:pt x="181" y="201"/>
                      <a:pt x="176" y="211"/>
                      <a:pt x="167" y="216"/>
                    </a:cubicBezTo>
                    <a:cubicBezTo>
                      <a:pt x="162" y="218"/>
                      <a:pt x="156" y="217"/>
                      <a:pt x="152" y="213"/>
                    </a:cubicBezTo>
                    <a:cubicBezTo>
                      <a:pt x="151" y="210"/>
                      <a:pt x="148" y="206"/>
                      <a:pt x="152" y="203"/>
                    </a:cubicBezTo>
                    <a:cubicBezTo>
                      <a:pt x="156" y="200"/>
                      <a:pt x="160" y="202"/>
                      <a:pt x="164" y="204"/>
                    </a:cubicBezTo>
                    <a:cubicBezTo>
                      <a:pt x="166" y="204"/>
                      <a:pt x="168" y="200"/>
                      <a:pt x="170" y="197"/>
                    </a:cubicBezTo>
                    <a:cubicBezTo>
                      <a:pt x="172" y="191"/>
                      <a:pt x="171" y="185"/>
                      <a:pt x="166" y="180"/>
                    </a:cubicBezTo>
                    <a:cubicBezTo>
                      <a:pt x="160" y="176"/>
                      <a:pt x="153" y="179"/>
                      <a:pt x="147" y="180"/>
                    </a:cubicBezTo>
                    <a:cubicBezTo>
                      <a:pt x="138" y="184"/>
                      <a:pt x="130" y="189"/>
                      <a:pt x="128" y="199"/>
                    </a:cubicBezTo>
                    <a:cubicBezTo>
                      <a:pt x="125" y="208"/>
                      <a:pt x="128" y="218"/>
                      <a:pt x="133" y="225"/>
                    </a:cubicBezTo>
                    <a:cubicBezTo>
                      <a:pt x="131" y="228"/>
                      <a:pt x="132" y="233"/>
                      <a:pt x="127" y="235"/>
                    </a:cubicBezTo>
                    <a:cubicBezTo>
                      <a:pt x="123" y="246"/>
                      <a:pt x="125" y="258"/>
                      <a:pt x="132" y="267"/>
                    </a:cubicBezTo>
                    <a:cubicBezTo>
                      <a:pt x="138" y="271"/>
                      <a:pt x="147" y="272"/>
                      <a:pt x="154" y="268"/>
                    </a:cubicBezTo>
                    <a:cubicBezTo>
                      <a:pt x="154" y="258"/>
                      <a:pt x="153" y="244"/>
                      <a:pt x="164" y="238"/>
                    </a:cubicBezTo>
                    <a:cubicBezTo>
                      <a:pt x="170" y="235"/>
                      <a:pt x="175" y="234"/>
                      <a:pt x="181" y="236"/>
                    </a:cubicBezTo>
                    <a:cubicBezTo>
                      <a:pt x="191" y="239"/>
                      <a:pt x="192" y="250"/>
                      <a:pt x="195" y="258"/>
                    </a:cubicBezTo>
                    <a:cubicBezTo>
                      <a:pt x="197" y="273"/>
                      <a:pt x="189" y="289"/>
                      <a:pt x="198" y="302"/>
                    </a:cubicBezTo>
                    <a:cubicBezTo>
                      <a:pt x="211" y="303"/>
                      <a:pt x="221" y="315"/>
                      <a:pt x="224" y="326"/>
                    </a:cubicBezTo>
                    <a:cubicBezTo>
                      <a:pt x="222" y="336"/>
                      <a:pt x="223" y="348"/>
                      <a:pt x="213" y="353"/>
                    </a:cubicBezTo>
                    <a:cubicBezTo>
                      <a:pt x="207" y="353"/>
                      <a:pt x="201" y="356"/>
                      <a:pt x="196" y="352"/>
                    </a:cubicBezTo>
                    <a:cubicBezTo>
                      <a:pt x="192" y="350"/>
                      <a:pt x="188" y="346"/>
                      <a:pt x="188" y="341"/>
                    </a:cubicBezTo>
                    <a:cubicBezTo>
                      <a:pt x="189" y="339"/>
                      <a:pt x="191" y="337"/>
                      <a:pt x="193" y="337"/>
                    </a:cubicBezTo>
                    <a:cubicBezTo>
                      <a:pt x="197" y="336"/>
                      <a:pt x="198" y="339"/>
                      <a:pt x="200" y="342"/>
                    </a:cubicBezTo>
                    <a:cubicBezTo>
                      <a:pt x="203" y="344"/>
                      <a:pt x="207" y="344"/>
                      <a:pt x="209" y="342"/>
                    </a:cubicBezTo>
                    <a:cubicBezTo>
                      <a:pt x="214" y="337"/>
                      <a:pt x="213" y="328"/>
                      <a:pt x="211" y="322"/>
                    </a:cubicBezTo>
                    <a:cubicBezTo>
                      <a:pt x="207" y="313"/>
                      <a:pt x="198" y="309"/>
                      <a:pt x="187" y="310"/>
                    </a:cubicBezTo>
                    <a:cubicBezTo>
                      <a:pt x="177" y="312"/>
                      <a:pt x="169" y="321"/>
                      <a:pt x="161" y="326"/>
                    </a:cubicBezTo>
                    <a:cubicBezTo>
                      <a:pt x="159" y="334"/>
                      <a:pt x="158" y="346"/>
                      <a:pt x="147" y="348"/>
                    </a:cubicBezTo>
                    <a:cubicBezTo>
                      <a:pt x="142" y="349"/>
                      <a:pt x="136" y="350"/>
                      <a:pt x="131" y="347"/>
                    </a:cubicBezTo>
                    <a:cubicBezTo>
                      <a:pt x="128" y="344"/>
                      <a:pt x="125" y="342"/>
                      <a:pt x="126" y="337"/>
                    </a:cubicBezTo>
                    <a:cubicBezTo>
                      <a:pt x="126" y="334"/>
                      <a:pt x="130" y="331"/>
                      <a:pt x="133" y="332"/>
                    </a:cubicBezTo>
                    <a:cubicBezTo>
                      <a:pt x="137" y="332"/>
                      <a:pt x="138" y="337"/>
                      <a:pt x="141" y="341"/>
                    </a:cubicBezTo>
                    <a:cubicBezTo>
                      <a:pt x="143" y="342"/>
                      <a:pt x="146" y="341"/>
                      <a:pt x="148" y="339"/>
                    </a:cubicBezTo>
                    <a:cubicBezTo>
                      <a:pt x="152" y="333"/>
                      <a:pt x="153" y="326"/>
                      <a:pt x="150" y="319"/>
                    </a:cubicBezTo>
                    <a:cubicBezTo>
                      <a:pt x="146" y="315"/>
                      <a:pt x="141" y="311"/>
                      <a:pt x="135" y="311"/>
                    </a:cubicBezTo>
                    <a:cubicBezTo>
                      <a:pt x="127" y="311"/>
                      <a:pt x="116" y="310"/>
                      <a:pt x="111" y="319"/>
                    </a:cubicBezTo>
                    <a:cubicBezTo>
                      <a:pt x="109" y="322"/>
                      <a:pt x="111" y="327"/>
                      <a:pt x="107" y="328"/>
                    </a:cubicBezTo>
                    <a:cubicBezTo>
                      <a:pt x="100" y="323"/>
                      <a:pt x="91" y="323"/>
                      <a:pt x="83" y="324"/>
                    </a:cubicBezTo>
                    <a:cubicBezTo>
                      <a:pt x="76" y="328"/>
                      <a:pt x="66" y="328"/>
                      <a:pt x="62" y="337"/>
                    </a:cubicBezTo>
                    <a:cubicBezTo>
                      <a:pt x="70" y="340"/>
                      <a:pt x="77" y="347"/>
                      <a:pt x="80" y="354"/>
                    </a:cubicBezTo>
                    <a:cubicBezTo>
                      <a:pt x="84" y="366"/>
                      <a:pt x="98" y="368"/>
                      <a:pt x="110" y="368"/>
                    </a:cubicBezTo>
                    <a:cubicBezTo>
                      <a:pt x="115" y="368"/>
                      <a:pt x="118" y="363"/>
                      <a:pt x="124" y="364"/>
                    </a:cubicBezTo>
                    <a:cubicBezTo>
                      <a:pt x="131" y="371"/>
                      <a:pt x="131" y="371"/>
                      <a:pt x="131" y="371"/>
                    </a:cubicBezTo>
                    <a:cubicBezTo>
                      <a:pt x="143" y="374"/>
                      <a:pt x="152" y="369"/>
                      <a:pt x="162" y="362"/>
                    </a:cubicBezTo>
                    <a:cubicBezTo>
                      <a:pt x="170" y="370"/>
                      <a:pt x="178" y="375"/>
                      <a:pt x="185" y="384"/>
                    </a:cubicBezTo>
                    <a:cubicBezTo>
                      <a:pt x="187" y="393"/>
                      <a:pt x="176" y="399"/>
                      <a:pt x="169" y="403"/>
                    </a:cubicBezTo>
                    <a:cubicBezTo>
                      <a:pt x="168" y="405"/>
                      <a:pt x="164" y="410"/>
                      <a:pt x="161" y="408"/>
                    </a:cubicBezTo>
                    <a:cubicBezTo>
                      <a:pt x="156" y="402"/>
                      <a:pt x="149" y="399"/>
                      <a:pt x="142" y="397"/>
                    </a:cubicBezTo>
                    <a:cubicBezTo>
                      <a:pt x="133" y="397"/>
                      <a:pt x="123" y="400"/>
                      <a:pt x="115" y="403"/>
                    </a:cubicBezTo>
                    <a:cubicBezTo>
                      <a:pt x="108" y="399"/>
                      <a:pt x="101" y="400"/>
                      <a:pt x="94" y="404"/>
                    </a:cubicBezTo>
                    <a:cubicBezTo>
                      <a:pt x="82" y="413"/>
                      <a:pt x="82" y="430"/>
                      <a:pt x="67" y="437"/>
                    </a:cubicBezTo>
                    <a:close/>
                    <a:moveTo>
                      <a:pt x="114" y="480"/>
                    </a:moveTo>
                    <a:cubicBezTo>
                      <a:pt x="114" y="483"/>
                      <a:pt x="117" y="486"/>
                      <a:pt x="114" y="488"/>
                    </a:cubicBezTo>
                    <a:cubicBezTo>
                      <a:pt x="113" y="489"/>
                      <a:pt x="112" y="494"/>
                      <a:pt x="116" y="494"/>
                    </a:cubicBezTo>
                    <a:cubicBezTo>
                      <a:pt x="122" y="493"/>
                      <a:pt x="128" y="492"/>
                      <a:pt x="133" y="489"/>
                    </a:cubicBezTo>
                    <a:cubicBezTo>
                      <a:pt x="144" y="489"/>
                      <a:pt x="156" y="494"/>
                      <a:pt x="161" y="504"/>
                    </a:cubicBezTo>
                    <a:cubicBezTo>
                      <a:pt x="163" y="509"/>
                      <a:pt x="157" y="516"/>
                      <a:pt x="164" y="518"/>
                    </a:cubicBezTo>
                    <a:cubicBezTo>
                      <a:pt x="174" y="507"/>
                      <a:pt x="162" y="493"/>
                      <a:pt x="164" y="479"/>
                    </a:cubicBezTo>
                    <a:cubicBezTo>
                      <a:pt x="163" y="474"/>
                      <a:pt x="171" y="466"/>
                      <a:pt x="161" y="465"/>
                    </a:cubicBezTo>
                    <a:cubicBezTo>
                      <a:pt x="157" y="464"/>
                      <a:pt x="156" y="468"/>
                      <a:pt x="154" y="470"/>
                    </a:cubicBezTo>
                    <a:cubicBezTo>
                      <a:pt x="145" y="480"/>
                      <a:pt x="131" y="475"/>
                      <a:pt x="119" y="474"/>
                    </a:cubicBezTo>
                    <a:cubicBezTo>
                      <a:pt x="116" y="474"/>
                      <a:pt x="116" y="478"/>
                      <a:pt x="114" y="480"/>
                    </a:cubicBezTo>
                    <a:close/>
                    <a:moveTo>
                      <a:pt x="136" y="295"/>
                    </a:moveTo>
                    <a:cubicBezTo>
                      <a:pt x="134" y="295"/>
                      <a:pt x="134" y="297"/>
                      <a:pt x="133" y="299"/>
                    </a:cubicBezTo>
                    <a:cubicBezTo>
                      <a:pt x="147" y="304"/>
                      <a:pt x="147" y="304"/>
                      <a:pt x="147" y="304"/>
                    </a:cubicBezTo>
                    <a:cubicBezTo>
                      <a:pt x="152" y="307"/>
                      <a:pt x="156" y="312"/>
                      <a:pt x="160" y="316"/>
                    </a:cubicBezTo>
                    <a:cubicBezTo>
                      <a:pt x="169" y="310"/>
                      <a:pt x="177" y="302"/>
                      <a:pt x="188" y="301"/>
                    </a:cubicBezTo>
                    <a:cubicBezTo>
                      <a:pt x="190" y="297"/>
                      <a:pt x="187" y="293"/>
                      <a:pt x="186" y="290"/>
                    </a:cubicBezTo>
                    <a:cubicBezTo>
                      <a:pt x="185" y="275"/>
                      <a:pt x="193" y="257"/>
                      <a:pt x="181" y="244"/>
                    </a:cubicBezTo>
                    <a:cubicBezTo>
                      <a:pt x="177" y="242"/>
                      <a:pt x="175" y="242"/>
                      <a:pt x="171" y="243"/>
                    </a:cubicBezTo>
                    <a:cubicBezTo>
                      <a:pt x="162" y="248"/>
                      <a:pt x="163" y="260"/>
                      <a:pt x="164" y="269"/>
                    </a:cubicBezTo>
                    <a:cubicBezTo>
                      <a:pt x="162" y="273"/>
                      <a:pt x="162" y="273"/>
                      <a:pt x="162" y="273"/>
                    </a:cubicBezTo>
                    <a:cubicBezTo>
                      <a:pt x="156" y="280"/>
                      <a:pt x="147" y="280"/>
                      <a:pt x="137" y="279"/>
                    </a:cubicBezTo>
                    <a:cubicBezTo>
                      <a:pt x="137" y="280"/>
                      <a:pt x="137" y="280"/>
                      <a:pt x="137" y="280"/>
                    </a:cubicBezTo>
                    <a:cubicBezTo>
                      <a:pt x="143" y="282"/>
                      <a:pt x="150" y="286"/>
                      <a:pt x="157" y="285"/>
                    </a:cubicBezTo>
                    <a:cubicBezTo>
                      <a:pt x="161" y="285"/>
                      <a:pt x="164" y="282"/>
                      <a:pt x="166" y="278"/>
                    </a:cubicBezTo>
                    <a:cubicBezTo>
                      <a:pt x="168" y="273"/>
                      <a:pt x="170" y="266"/>
                      <a:pt x="170" y="260"/>
                    </a:cubicBezTo>
                    <a:cubicBezTo>
                      <a:pt x="171" y="256"/>
                      <a:pt x="169" y="249"/>
                      <a:pt x="176" y="250"/>
                    </a:cubicBezTo>
                    <a:cubicBezTo>
                      <a:pt x="182" y="258"/>
                      <a:pt x="182" y="270"/>
                      <a:pt x="179" y="281"/>
                    </a:cubicBezTo>
                    <a:cubicBezTo>
                      <a:pt x="177" y="286"/>
                      <a:pt x="182" y="293"/>
                      <a:pt x="176" y="297"/>
                    </a:cubicBezTo>
                    <a:cubicBezTo>
                      <a:pt x="170" y="298"/>
                      <a:pt x="165" y="305"/>
                      <a:pt x="157" y="306"/>
                    </a:cubicBezTo>
                    <a:cubicBezTo>
                      <a:pt x="153" y="298"/>
                      <a:pt x="143" y="297"/>
                      <a:pt x="136" y="295"/>
                    </a:cubicBezTo>
                    <a:close/>
                    <a:moveTo>
                      <a:pt x="236" y="207"/>
                    </a:moveTo>
                    <a:cubicBezTo>
                      <a:pt x="231" y="214"/>
                      <a:pt x="226" y="221"/>
                      <a:pt x="226" y="230"/>
                    </a:cubicBezTo>
                    <a:cubicBezTo>
                      <a:pt x="222" y="247"/>
                      <a:pt x="227" y="265"/>
                      <a:pt x="234" y="281"/>
                    </a:cubicBezTo>
                    <a:cubicBezTo>
                      <a:pt x="249" y="301"/>
                      <a:pt x="276" y="306"/>
                      <a:pt x="299" y="300"/>
                    </a:cubicBezTo>
                    <a:cubicBezTo>
                      <a:pt x="303" y="302"/>
                      <a:pt x="309" y="303"/>
                      <a:pt x="313" y="301"/>
                    </a:cubicBezTo>
                    <a:cubicBezTo>
                      <a:pt x="320" y="287"/>
                      <a:pt x="333" y="275"/>
                      <a:pt x="348" y="268"/>
                    </a:cubicBezTo>
                    <a:cubicBezTo>
                      <a:pt x="363" y="261"/>
                      <a:pt x="383" y="267"/>
                      <a:pt x="399" y="270"/>
                    </a:cubicBezTo>
                    <a:cubicBezTo>
                      <a:pt x="411" y="273"/>
                      <a:pt x="424" y="280"/>
                      <a:pt x="437" y="279"/>
                    </a:cubicBezTo>
                    <a:cubicBezTo>
                      <a:pt x="453" y="280"/>
                      <a:pt x="465" y="265"/>
                      <a:pt x="474" y="254"/>
                    </a:cubicBezTo>
                    <a:cubicBezTo>
                      <a:pt x="475" y="241"/>
                      <a:pt x="483" y="228"/>
                      <a:pt x="475" y="216"/>
                    </a:cubicBezTo>
                    <a:cubicBezTo>
                      <a:pt x="475" y="215"/>
                      <a:pt x="473" y="214"/>
                      <a:pt x="475" y="213"/>
                    </a:cubicBezTo>
                    <a:cubicBezTo>
                      <a:pt x="488" y="205"/>
                      <a:pt x="493" y="190"/>
                      <a:pt x="497" y="177"/>
                    </a:cubicBezTo>
                    <a:cubicBezTo>
                      <a:pt x="498" y="169"/>
                      <a:pt x="496" y="163"/>
                      <a:pt x="493" y="157"/>
                    </a:cubicBezTo>
                    <a:cubicBezTo>
                      <a:pt x="484" y="134"/>
                      <a:pt x="458" y="126"/>
                      <a:pt x="442" y="106"/>
                    </a:cubicBezTo>
                    <a:cubicBezTo>
                      <a:pt x="432" y="93"/>
                      <a:pt x="431" y="76"/>
                      <a:pt x="434" y="59"/>
                    </a:cubicBezTo>
                    <a:cubicBezTo>
                      <a:pt x="427" y="53"/>
                      <a:pt x="419" y="59"/>
                      <a:pt x="411" y="59"/>
                    </a:cubicBezTo>
                    <a:cubicBezTo>
                      <a:pt x="396" y="64"/>
                      <a:pt x="378" y="76"/>
                      <a:pt x="374" y="93"/>
                    </a:cubicBezTo>
                    <a:cubicBezTo>
                      <a:pt x="370" y="100"/>
                      <a:pt x="374" y="109"/>
                      <a:pt x="375" y="117"/>
                    </a:cubicBezTo>
                    <a:cubicBezTo>
                      <a:pt x="366" y="123"/>
                      <a:pt x="363" y="133"/>
                      <a:pt x="359" y="143"/>
                    </a:cubicBezTo>
                    <a:cubicBezTo>
                      <a:pt x="360" y="149"/>
                      <a:pt x="360" y="156"/>
                      <a:pt x="363" y="163"/>
                    </a:cubicBezTo>
                    <a:cubicBezTo>
                      <a:pt x="364" y="168"/>
                      <a:pt x="370" y="168"/>
                      <a:pt x="374" y="170"/>
                    </a:cubicBezTo>
                    <a:cubicBezTo>
                      <a:pt x="378" y="173"/>
                      <a:pt x="375" y="178"/>
                      <a:pt x="375" y="181"/>
                    </a:cubicBezTo>
                    <a:cubicBezTo>
                      <a:pt x="375" y="192"/>
                      <a:pt x="379" y="203"/>
                      <a:pt x="390" y="208"/>
                    </a:cubicBezTo>
                    <a:cubicBezTo>
                      <a:pt x="397" y="208"/>
                      <a:pt x="404" y="208"/>
                      <a:pt x="409" y="202"/>
                    </a:cubicBezTo>
                    <a:cubicBezTo>
                      <a:pt x="412" y="198"/>
                      <a:pt x="415" y="192"/>
                      <a:pt x="414" y="186"/>
                    </a:cubicBezTo>
                    <a:cubicBezTo>
                      <a:pt x="411" y="184"/>
                      <a:pt x="406" y="186"/>
                      <a:pt x="403" y="187"/>
                    </a:cubicBezTo>
                    <a:cubicBezTo>
                      <a:pt x="394" y="185"/>
                      <a:pt x="385" y="179"/>
                      <a:pt x="381" y="171"/>
                    </a:cubicBezTo>
                    <a:cubicBezTo>
                      <a:pt x="375" y="157"/>
                      <a:pt x="383" y="142"/>
                      <a:pt x="393" y="133"/>
                    </a:cubicBezTo>
                    <a:cubicBezTo>
                      <a:pt x="408" y="123"/>
                      <a:pt x="429" y="123"/>
                      <a:pt x="443" y="133"/>
                    </a:cubicBezTo>
                    <a:cubicBezTo>
                      <a:pt x="458" y="145"/>
                      <a:pt x="464" y="164"/>
                      <a:pt x="467" y="182"/>
                    </a:cubicBezTo>
                    <a:cubicBezTo>
                      <a:pt x="467" y="208"/>
                      <a:pt x="456" y="235"/>
                      <a:pt x="432" y="251"/>
                    </a:cubicBezTo>
                    <a:cubicBezTo>
                      <a:pt x="417" y="261"/>
                      <a:pt x="403" y="259"/>
                      <a:pt x="385" y="261"/>
                    </a:cubicBezTo>
                    <a:cubicBezTo>
                      <a:pt x="366" y="257"/>
                      <a:pt x="351" y="242"/>
                      <a:pt x="341" y="227"/>
                    </a:cubicBezTo>
                    <a:cubicBezTo>
                      <a:pt x="336" y="234"/>
                      <a:pt x="334" y="242"/>
                      <a:pt x="327" y="247"/>
                    </a:cubicBezTo>
                    <a:cubicBezTo>
                      <a:pt x="319" y="255"/>
                      <a:pt x="309" y="262"/>
                      <a:pt x="298" y="258"/>
                    </a:cubicBezTo>
                    <a:cubicBezTo>
                      <a:pt x="295" y="257"/>
                      <a:pt x="293" y="255"/>
                      <a:pt x="290" y="257"/>
                    </a:cubicBezTo>
                    <a:cubicBezTo>
                      <a:pt x="285" y="264"/>
                      <a:pt x="276" y="264"/>
                      <a:pt x="270" y="267"/>
                    </a:cubicBezTo>
                    <a:cubicBezTo>
                      <a:pt x="262" y="269"/>
                      <a:pt x="256" y="266"/>
                      <a:pt x="251" y="261"/>
                    </a:cubicBezTo>
                    <a:cubicBezTo>
                      <a:pt x="244" y="254"/>
                      <a:pt x="241" y="242"/>
                      <a:pt x="244" y="231"/>
                    </a:cubicBezTo>
                    <a:cubicBezTo>
                      <a:pt x="244" y="224"/>
                      <a:pt x="253" y="226"/>
                      <a:pt x="256" y="220"/>
                    </a:cubicBezTo>
                    <a:cubicBezTo>
                      <a:pt x="258" y="216"/>
                      <a:pt x="257" y="211"/>
                      <a:pt x="253" y="207"/>
                    </a:cubicBezTo>
                    <a:cubicBezTo>
                      <a:pt x="248" y="204"/>
                      <a:pt x="242" y="205"/>
                      <a:pt x="236" y="207"/>
                    </a:cubicBezTo>
                    <a:close/>
                    <a:moveTo>
                      <a:pt x="226" y="510"/>
                    </a:moveTo>
                    <a:cubicBezTo>
                      <a:pt x="225" y="518"/>
                      <a:pt x="225" y="518"/>
                      <a:pt x="225" y="518"/>
                    </a:cubicBezTo>
                    <a:cubicBezTo>
                      <a:pt x="227" y="534"/>
                      <a:pt x="227" y="553"/>
                      <a:pt x="245" y="558"/>
                    </a:cubicBezTo>
                    <a:cubicBezTo>
                      <a:pt x="250" y="561"/>
                      <a:pt x="254" y="556"/>
                      <a:pt x="257" y="552"/>
                    </a:cubicBezTo>
                    <a:cubicBezTo>
                      <a:pt x="258" y="550"/>
                      <a:pt x="260" y="546"/>
                      <a:pt x="258" y="544"/>
                    </a:cubicBezTo>
                    <a:cubicBezTo>
                      <a:pt x="252" y="540"/>
                      <a:pt x="247" y="538"/>
                      <a:pt x="239" y="538"/>
                    </a:cubicBezTo>
                    <a:cubicBezTo>
                      <a:pt x="233" y="533"/>
                      <a:pt x="230" y="524"/>
                      <a:pt x="231" y="514"/>
                    </a:cubicBezTo>
                    <a:cubicBezTo>
                      <a:pt x="234" y="505"/>
                      <a:pt x="240" y="495"/>
                      <a:pt x="249" y="490"/>
                    </a:cubicBezTo>
                    <a:cubicBezTo>
                      <a:pt x="251" y="489"/>
                      <a:pt x="254" y="490"/>
                      <a:pt x="256" y="488"/>
                    </a:cubicBezTo>
                    <a:cubicBezTo>
                      <a:pt x="265" y="488"/>
                      <a:pt x="271" y="485"/>
                      <a:pt x="279" y="489"/>
                    </a:cubicBezTo>
                    <a:cubicBezTo>
                      <a:pt x="286" y="491"/>
                      <a:pt x="292" y="497"/>
                      <a:pt x="299" y="501"/>
                    </a:cubicBezTo>
                    <a:cubicBezTo>
                      <a:pt x="301" y="503"/>
                      <a:pt x="299" y="507"/>
                      <a:pt x="303" y="508"/>
                    </a:cubicBezTo>
                    <a:cubicBezTo>
                      <a:pt x="312" y="504"/>
                      <a:pt x="320" y="511"/>
                      <a:pt x="329" y="514"/>
                    </a:cubicBezTo>
                    <a:cubicBezTo>
                      <a:pt x="336" y="520"/>
                      <a:pt x="340" y="529"/>
                      <a:pt x="342" y="537"/>
                    </a:cubicBezTo>
                    <a:cubicBezTo>
                      <a:pt x="345" y="538"/>
                      <a:pt x="345" y="538"/>
                      <a:pt x="345" y="538"/>
                    </a:cubicBezTo>
                    <a:cubicBezTo>
                      <a:pt x="350" y="532"/>
                      <a:pt x="354" y="525"/>
                      <a:pt x="361" y="521"/>
                    </a:cubicBezTo>
                    <a:cubicBezTo>
                      <a:pt x="365" y="517"/>
                      <a:pt x="374" y="519"/>
                      <a:pt x="372" y="511"/>
                    </a:cubicBezTo>
                    <a:cubicBezTo>
                      <a:pt x="368" y="508"/>
                      <a:pt x="365" y="514"/>
                      <a:pt x="361" y="514"/>
                    </a:cubicBezTo>
                    <a:cubicBezTo>
                      <a:pt x="329" y="505"/>
                      <a:pt x="329" y="505"/>
                      <a:pt x="329" y="505"/>
                    </a:cubicBezTo>
                    <a:cubicBezTo>
                      <a:pt x="316" y="500"/>
                      <a:pt x="308" y="488"/>
                      <a:pt x="298" y="479"/>
                    </a:cubicBezTo>
                    <a:cubicBezTo>
                      <a:pt x="280" y="473"/>
                      <a:pt x="264" y="480"/>
                      <a:pt x="247" y="484"/>
                    </a:cubicBezTo>
                    <a:cubicBezTo>
                      <a:pt x="237" y="489"/>
                      <a:pt x="231" y="500"/>
                      <a:pt x="226" y="510"/>
                    </a:cubicBezTo>
                    <a:close/>
                    <a:moveTo>
                      <a:pt x="244" y="208"/>
                    </a:moveTo>
                    <a:cubicBezTo>
                      <a:pt x="229" y="221"/>
                      <a:pt x="232" y="239"/>
                      <a:pt x="232" y="256"/>
                    </a:cubicBezTo>
                    <a:cubicBezTo>
                      <a:pt x="237" y="275"/>
                      <a:pt x="253" y="288"/>
                      <a:pt x="270" y="293"/>
                    </a:cubicBezTo>
                    <a:cubicBezTo>
                      <a:pt x="282" y="295"/>
                      <a:pt x="295" y="296"/>
                      <a:pt x="308" y="295"/>
                    </a:cubicBezTo>
                    <a:cubicBezTo>
                      <a:pt x="310" y="292"/>
                      <a:pt x="312" y="292"/>
                      <a:pt x="313" y="289"/>
                    </a:cubicBezTo>
                    <a:cubicBezTo>
                      <a:pt x="322" y="277"/>
                      <a:pt x="334" y="266"/>
                      <a:pt x="348" y="260"/>
                    </a:cubicBezTo>
                    <a:cubicBezTo>
                      <a:pt x="350" y="257"/>
                      <a:pt x="357" y="261"/>
                      <a:pt x="358" y="256"/>
                    </a:cubicBezTo>
                    <a:cubicBezTo>
                      <a:pt x="352" y="252"/>
                      <a:pt x="349" y="246"/>
                      <a:pt x="345" y="240"/>
                    </a:cubicBezTo>
                    <a:cubicBezTo>
                      <a:pt x="342" y="240"/>
                      <a:pt x="342" y="240"/>
                      <a:pt x="342" y="240"/>
                    </a:cubicBezTo>
                    <a:cubicBezTo>
                      <a:pt x="333" y="250"/>
                      <a:pt x="321" y="260"/>
                      <a:pt x="305" y="260"/>
                    </a:cubicBezTo>
                    <a:cubicBezTo>
                      <a:pt x="301" y="261"/>
                      <a:pt x="297" y="259"/>
                      <a:pt x="294" y="261"/>
                    </a:cubicBezTo>
                    <a:cubicBezTo>
                      <a:pt x="290" y="271"/>
                      <a:pt x="278" y="272"/>
                      <a:pt x="268" y="273"/>
                    </a:cubicBezTo>
                    <a:cubicBezTo>
                      <a:pt x="255" y="273"/>
                      <a:pt x="243" y="264"/>
                      <a:pt x="238" y="252"/>
                    </a:cubicBezTo>
                    <a:cubicBezTo>
                      <a:pt x="238" y="228"/>
                      <a:pt x="238" y="228"/>
                      <a:pt x="238" y="228"/>
                    </a:cubicBezTo>
                    <a:cubicBezTo>
                      <a:pt x="238" y="223"/>
                      <a:pt x="244" y="224"/>
                      <a:pt x="246" y="220"/>
                    </a:cubicBezTo>
                    <a:cubicBezTo>
                      <a:pt x="249" y="216"/>
                      <a:pt x="253" y="213"/>
                      <a:pt x="249" y="209"/>
                    </a:cubicBezTo>
                    <a:cubicBezTo>
                      <a:pt x="247" y="207"/>
                      <a:pt x="246" y="208"/>
                      <a:pt x="244" y="208"/>
                    </a:cubicBezTo>
                    <a:close/>
                    <a:moveTo>
                      <a:pt x="254" y="375"/>
                    </a:moveTo>
                    <a:cubicBezTo>
                      <a:pt x="236" y="384"/>
                      <a:pt x="236" y="384"/>
                      <a:pt x="236" y="384"/>
                    </a:cubicBezTo>
                    <a:cubicBezTo>
                      <a:pt x="235" y="386"/>
                      <a:pt x="234" y="387"/>
                      <a:pt x="236" y="389"/>
                    </a:cubicBezTo>
                    <a:cubicBezTo>
                      <a:pt x="249" y="393"/>
                      <a:pt x="262" y="401"/>
                      <a:pt x="267" y="414"/>
                    </a:cubicBezTo>
                    <a:cubicBezTo>
                      <a:pt x="269" y="422"/>
                      <a:pt x="263" y="432"/>
                      <a:pt x="273" y="437"/>
                    </a:cubicBezTo>
                    <a:cubicBezTo>
                      <a:pt x="284" y="436"/>
                      <a:pt x="296" y="431"/>
                      <a:pt x="308" y="434"/>
                    </a:cubicBezTo>
                    <a:cubicBezTo>
                      <a:pt x="313" y="418"/>
                      <a:pt x="323" y="397"/>
                      <a:pt x="343" y="393"/>
                    </a:cubicBezTo>
                    <a:cubicBezTo>
                      <a:pt x="353" y="391"/>
                      <a:pt x="364" y="392"/>
                      <a:pt x="372" y="389"/>
                    </a:cubicBezTo>
                    <a:cubicBezTo>
                      <a:pt x="387" y="389"/>
                      <a:pt x="395" y="403"/>
                      <a:pt x="400" y="414"/>
                    </a:cubicBezTo>
                    <a:cubicBezTo>
                      <a:pt x="402" y="422"/>
                      <a:pt x="402" y="432"/>
                      <a:pt x="395" y="438"/>
                    </a:cubicBezTo>
                    <a:cubicBezTo>
                      <a:pt x="389" y="441"/>
                      <a:pt x="382" y="441"/>
                      <a:pt x="374" y="440"/>
                    </a:cubicBezTo>
                    <a:cubicBezTo>
                      <a:pt x="364" y="436"/>
                      <a:pt x="363" y="419"/>
                      <a:pt x="349" y="423"/>
                    </a:cubicBezTo>
                    <a:cubicBezTo>
                      <a:pt x="344" y="426"/>
                      <a:pt x="339" y="428"/>
                      <a:pt x="336" y="434"/>
                    </a:cubicBezTo>
                    <a:cubicBezTo>
                      <a:pt x="331" y="440"/>
                      <a:pt x="335" y="448"/>
                      <a:pt x="338" y="454"/>
                    </a:cubicBezTo>
                    <a:cubicBezTo>
                      <a:pt x="345" y="465"/>
                      <a:pt x="357" y="472"/>
                      <a:pt x="369" y="475"/>
                    </a:cubicBezTo>
                    <a:cubicBezTo>
                      <a:pt x="385" y="475"/>
                      <a:pt x="400" y="475"/>
                      <a:pt x="412" y="464"/>
                    </a:cubicBezTo>
                    <a:cubicBezTo>
                      <a:pt x="422" y="459"/>
                      <a:pt x="427" y="449"/>
                      <a:pt x="432" y="441"/>
                    </a:cubicBezTo>
                    <a:cubicBezTo>
                      <a:pt x="441" y="441"/>
                      <a:pt x="448" y="434"/>
                      <a:pt x="455" y="431"/>
                    </a:cubicBezTo>
                    <a:cubicBezTo>
                      <a:pt x="473" y="418"/>
                      <a:pt x="475" y="396"/>
                      <a:pt x="472" y="376"/>
                    </a:cubicBezTo>
                    <a:cubicBezTo>
                      <a:pt x="472" y="361"/>
                      <a:pt x="460" y="351"/>
                      <a:pt x="452" y="340"/>
                    </a:cubicBezTo>
                    <a:cubicBezTo>
                      <a:pt x="443" y="333"/>
                      <a:pt x="430" y="332"/>
                      <a:pt x="420" y="327"/>
                    </a:cubicBezTo>
                    <a:cubicBezTo>
                      <a:pt x="412" y="316"/>
                      <a:pt x="412" y="316"/>
                      <a:pt x="412" y="316"/>
                    </a:cubicBezTo>
                    <a:cubicBezTo>
                      <a:pt x="401" y="302"/>
                      <a:pt x="381" y="301"/>
                      <a:pt x="365" y="306"/>
                    </a:cubicBezTo>
                    <a:cubicBezTo>
                      <a:pt x="357" y="310"/>
                      <a:pt x="348" y="315"/>
                      <a:pt x="344" y="324"/>
                    </a:cubicBezTo>
                    <a:cubicBezTo>
                      <a:pt x="343" y="330"/>
                      <a:pt x="345" y="336"/>
                      <a:pt x="347" y="342"/>
                    </a:cubicBezTo>
                    <a:cubicBezTo>
                      <a:pt x="349" y="348"/>
                      <a:pt x="357" y="346"/>
                      <a:pt x="362" y="349"/>
                    </a:cubicBezTo>
                    <a:cubicBezTo>
                      <a:pt x="364" y="346"/>
                      <a:pt x="366" y="341"/>
                      <a:pt x="370" y="341"/>
                    </a:cubicBezTo>
                    <a:cubicBezTo>
                      <a:pt x="376" y="338"/>
                      <a:pt x="382" y="340"/>
                      <a:pt x="387" y="343"/>
                    </a:cubicBezTo>
                    <a:cubicBezTo>
                      <a:pt x="394" y="346"/>
                      <a:pt x="395" y="353"/>
                      <a:pt x="397" y="360"/>
                    </a:cubicBezTo>
                    <a:cubicBezTo>
                      <a:pt x="397" y="367"/>
                      <a:pt x="392" y="373"/>
                      <a:pt x="386" y="377"/>
                    </a:cubicBezTo>
                    <a:cubicBezTo>
                      <a:pt x="379" y="380"/>
                      <a:pt x="371" y="384"/>
                      <a:pt x="364" y="382"/>
                    </a:cubicBezTo>
                    <a:cubicBezTo>
                      <a:pt x="346" y="387"/>
                      <a:pt x="330" y="378"/>
                      <a:pt x="320" y="363"/>
                    </a:cubicBezTo>
                    <a:cubicBezTo>
                      <a:pt x="316" y="357"/>
                      <a:pt x="315" y="350"/>
                      <a:pt x="310" y="344"/>
                    </a:cubicBezTo>
                    <a:cubicBezTo>
                      <a:pt x="296" y="344"/>
                      <a:pt x="284" y="343"/>
                      <a:pt x="271" y="338"/>
                    </a:cubicBezTo>
                    <a:cubicBezTo>
                      <a:pt x="269" y="340"/>
                      <a:pt x="269" y="340"/>
                      <a:pt x="269" y="340"/>
                    </a:cubicBezTo>
                    <a:cubicBezTo>
                      <a:pt x="265" y="352"/>
                      <a:pt x="264" y="367"/>
                      <a:pt x="254" y="375"/>
                    </a:cubicBezTo>
                    <a:close/>
                    <a:moveTo>
                      <a:pt x="267" y="374"/>
                    </a:moveTo>
                    <a:cubicBezTo>
                      <a:pt x="262" y="379"/>
                      <a:pt x="256" y="382"/>
                      <a:pt x="252" y="387"/>
                    </a:cubicBezTo>
                    <a:cubicBezTo>
                      <a:pt x="267" y="396"/>
                      <a:pt x="275" y="411"/>
                      <a:pt x="277" y="427"/>
                    </a:cubicBezTo>
                    <a:cubicBezTo>
                      <a:pt x="284" y="428"/>
                      <a:pt x="293" y="425"/>
                      <a:pt x="300" y="425"/>
                    </a:cubicBezTo>
                    <a:cubicBezTo>
                      <a:pt x="303" y="423"/>
                      <a:pt x="303" y="419"/>
                      <a:pt x="306" y="417"/>
                    </a:cubicBezTo>
                    <a:cubicBezTo>
                      <a:pt x="312" y="405"/>
                      <a:pt x="321" y="396"/>
                      <a:pt x="331" y="387"/>
                    </a:cubicBezTo>
                    <a:cubicBezTo>
                      <a:pt x="327" y="381"/>
                      <a:pt x="319" y="377"/>
                      <a:pt x="315" y="371"/>
                    </a:cubicBezTo>
                    <a:cubicBezTo>
                      <a:pt x="311" y="364"/>
                      <a:pt x="309" y="357"/>
                      <a:pt x="304" y="353"/>
                    </a:cubicBezTo>
                    <a:cubicBezTo>
                      <a:pt x="294" y="353"/>
                      <a:pt x="284" y="350"/>
                      <a:pt x="274" y="349"/>
                    </a:cubicBezTo>
                    <a:cubicBezTo>
                      <a:pt x="272" y="357"/>
                      <a:pt x="271" y="366"/>
                      <a:pt x="267" y="374"/>
                    </a:cubicBezTo>
                    <a:close/>
                    <a:moveTo>
                      <a:pt x="267" y="140"/>
                    </a:moveTo>
                    <a:cubicBezTo>
                      <a:pt x="277" y="143"/>
                      <a:pt x="289" y="145"/>
                      <a:pt x="296" y="134"/>
                    </a:cubicBezTo>
                    <a:cubicBezTo>
                      <a:pt x="303" y="128"/>
                      <a:pt x="302" y="118"/>
                      <a:pt x="308" y="112"/>
                    </a:cubicBezTo>
                    <a:cubicBezTo>
                      <a:pt x="310" y="111"/>
                      <a:pt x="312" y="114"/>
                      <a:pt x="312" y="115"/>
                    </a:cubicBezTo>
                    <a:cubicBezTo>
                      <a:pt x="310" y="129"/>
                      <a:pt x="305" y="143"/>
                      <a:pt x="308" y="156"/>
                    </a:cubicBezTo>
                    <a:cubicBezTo>
                      <a:pt x="309" y="163"/>
                      <a:pt x="314" y="169"/>
                      <a:pt x="312" y="176"/>
                    </a:cubicBezTo>
                    <a:cubicBezTo>
                      <a:pt x="309" y="177"/>
                      <a:pt x="306" y="178"/>
                      <a:pt x="304" y="175"/>
                    </a:cubicBezTo>
                    <a:cubicBezTo>
                      <a:pt x="297" y="157"/>
                      <a:pt x="279" y="155"/>
                      <a:pt x="263" y="152"/>
                    </a:cubicBezTo>
                    <a:cubicBezTo>
                      <a:pt x="258" y="149"/>
                      <a:pt x="261" y="140"/>
                      <a:pt x="267" y="140"/>
                    </a:cubicBezTo>
                    <a:close/>
                    <a:moveTo>
                      <a:pt x="264" y="384"/>
                    </a:moveTo>
                    <a:cubicBezTo>
                      <a:pt x="262" y="388"/>
                      <a:pt x="267" y="391"/>
                      <a:pt x="269" y="392"/>
                    </a:cubicBezTo>
                    <a:cubicBezTo>
                      <a:pt x="277" y="399"/>
                      <a:pt x="280" y="409"/>
                      <a:pt x="282" y="419"/>
                    </a:cubicBezTo>
                    <a:cubicBezTo>
                      <a:pt x="285" y="420"/>
                      <a:pt x="291" y="419"/>
                      <a:pt x="295" y="418"/>
                    </a:cubicBezTo>
                    <a:cubicBezTo>
                      <a:pt x="296" y="412"/>
                      <a:pt x="301" y="406"/>
                      <a:pt x="306" y="401"/>
                    </a:cubicBezTo>
                    <a:cubicBezTo>
                      <a:pt x="310" y="397"/>
                      <a:pt x="317" y="394"/>
                      <a:pt x="318" y="388"/>
                    </a:cubicBezTo>
                    <a:cubicBezTo>
                      <a:pt x="309" y="379"/>
                      <a:pt x="304" y="368"/>
                      <a:pt x="300" y="358"/>
                    </a:cubicBezTo>
                    <a:cubicBezTo>
                      <a:pt x="294" y="357"/>
                      <a:pt x="285" y="354"/>
                      <a:pt x="279" y="358"/>
                    </a:cubicBezTo>
                    <a:cubicBezTo>
                      <a:pt x="277" y="367"/>
                      <a:pt x="273" y="378"/>
                      <a:pt x="264" y="384"/>
                    </a:cubicBezTo>
                    <a:close/>
                    <a:moveTo>
                      <a:pt x="280" y="616"/>
                    </a:moveTo>
                    <a:cubicBezTo>
                      <a:pt x="275" y="618"/>
                      <a:pt x="269" y="617"/>
                      <a:pt x="265" y="622"/>
                    </a:cubicBezTo>
                    <a:cubicBezTo>
                      <a:pt x="265" y="624"/>
                      <a:pt x="265" y="626"/>
                      <a:pt x="266" y="627"/>
                    </a:cubicBezTo>
                    <a:cubicBezTo>
                      <a:pt x="274" y="629"/>
                      <a:pt x="280" y="625"/>
                      <a:pt x="287" y="624"/>
                    </a:cubicBezTo>
                    <a:cubicBezTo>
                      <a:pt x="300" y="625"/>
                      <a:pt x="305" y="638"/>
                      <a:pt x="307" y="648"/>
                    </a:cubicBezTo>
                    <a:cubicBezTo>
                      <a:pt x="310" y="650"/>
                      <a:pt x="311" y="647"/>
                      <a:pt x="314" y="647"/>
                    </a:cubicBezTo>
                    <a:cubicBezTo>
                      <a:pt x="317" y="645"/>
                      <a:pt x="319" y="641"/>
                      <a:pt x="319" y="637"/>
                    </a:cubicBezTo>
                    <a:cubicBezTo>
                      <a:pt x="312" y="627"/>
                      <a:pt x="308" y="613"/>
                      <a:pt x="311" y="601"/>
                    </a:cubicBezTo>
                    <a:cubicBezTo>
                      <a:pt x="312" y="599"/>
                      <a:pt x="309" y="597"/>
                      <a:pt x="307" y="597"/>
                    </a:cubicBezTo>
                    <a:cubicBezTo>
                      <a:pt x="301" y="609"/>
                      <a:pt x="289" y="610"/>
                      <a:pt x="280" y="616"/>
                    </a:cubicBezTo>
                    <a:close/>
                    <a:moveTo>
                      <a:pt x="352" y="430"/>
                    </a:moveTo>
                    <a:cubicBezTo>
                      <a:pt x="346" y="432"/>
                      <a:pt x="339" y="440"/>
                      <a:pt x="343" y="448"/>
                    </a:cubicBezTo>
                    <a:cubicBezTo>
                      <a:pt x="349" y="454"/>
                      <a:pt x="354" y="464"/>
                      <a:pt x="363" y="466"/>
                    </a:cubicBezTo>
                    <a:cubicBezTo>
                      <a:pt x="384" y="472"/>
                      <a:pt x="407" y="464"/>
                      <a:pt x="420" y="447"/>
                    </a:cubicBezTo>
                    <a:cubicBezTo>
                      <a:pt x="423" y="443"/>
                      <a:pt x="421" y="437"/>
                      <a:pt x="425" y="434"/>
                    </a:cubicBezTo>
                    <a:cubicBezTo>
                      <a:pt x="432" y="432"/>
                      <a:pt x="441" y="432"/>
                      <a:pt x="447" y="426"/>
                    </a:cubicBezTo>
                    <a:cubicBezTo>
                      <a:pt x="466" y="414"/>
                      <a:pt x="466" y="388"/>
                      <a:pt x="463" y="369"/>
                    </a:cubicBezTo>
                    <a:cubicBezTo>
                      <a:pt x="457" y="359"/>
                      <a:pt x="450" y="347"/>
                      <a:pt x="439" y="342"/>
                    </a:cubicBezTo>
                    <a:cubicBezTo>
                      <a:pt x="431" y="336"/>
                      <a:pt x="422" y="340"/>
                      <a:pt x="415" y="336"/>
                    </a:cubicBezTo>
                    <a:cubicBezTo>
                      <a:pt x="410" y="326"/>
                      <a:pt x="404" y="317"/>
                      <a:pt x="394" y="313"/>
                    </a:cubicBezTo>
                    <a:cubicBezTo>
                      <a:pt x="379" y="308"/>
                      <a:pt x="364" y="314"/>
                      <a:pt x="354" y="323"/>
                    </a:cubicBezTo>
                    <a:cubicBezTo>
                      <a:pt x="351" y="328"/>
                      <a:pt x="351" y="335"/>
                      <a:pt x="354" y="338"/>
                    </a:cubicBezTo>
                    <a:cubicBezTo>
                      <a:pt x="355" y="339"/>
                      <a:pt x="356" y="339"/>
                      <a:pt x="358" y="338"/>
                    </a:cubicBezTo>
                    <a:cubicBezTo>
                      <a:pt x="361" y="335"/>
                      <a:pt x="366" y="333"/>
                      <a:pt x="370" y="331"/>
                    </a:cubicBezTo>
                    <a:cubicBezTo>
                      <a:pt x="382" y="328"/>
                      <a:pt x="395" y="333"/>
                      <a:pt x="402" y="343"/>
                    </a:cubicBezTo>
                    <a:cubicBezTo>
                      <a:pt x="410" y="348"/>
                      <a:pt x="401" y="362"/>
                      <a:pt x="411" y="365"/>
                    </a:cubicBezTo>
                    <a:cubicBezTo>
                      <a:pt x="411" y="358"/>
                      <a:pt x="414" y="352"/>
                      <a:pt x="412" y="346"/>
                    </a:cubicBezTo>
                    <a:cubicBezTo>
                      <a:pt x="414" y="343"/>
                      <a:pt x="416" y="347"/>
                      <a:pt x="419" y="346"/>
                    </a:cubicBezTo>
                    <a:cubicBezTo>
                      <a:pt x="434" y="348"/>
                      <a:pt x="449" y="357"/>
                      <a:pt x="456" y="372"/>
                    </a:cubicBezTo>
                    <a:cubicBezTo>
                      <a:pt x="461" y="387"/>
                      <a:pt x="460" y="403"/>
                      <a:pt x="450" y="416"/>
                    </a:cubicBezTo>
                    <a:cubicBezTo>
                      <a:pt x="443" y="423"/>
                      <a:pt x="431" y="427"/>
                      <a:pt x="421" y="424"/>
                    </a:cubicBezTo>
                    <a:cubicBezTo>
                      <a:pt x="420" y="422"/>
                      <a:pt x="414" y="419"/>
                      <a:pt x="417" y="416"/>
                    </a:cubicBezTo>
                    <a:cubicBezTo>
                      <a:pt x="424" y="415"/>
                      <a:pt x="430" y="412"/>
                      <a:pt x="435" y="409"/>
                    </a:cubicBezTo>
                    <a:cubicBezTo>
                      <a:pt x="440" y="404"/>
                      <a:pt x="446" y="400"/>
                      <a:pt x="447" y="393"/>
                    </a:cubicBezTo>
                    <a:cubicBezTo>
                      <a:pt x="442" y="382"/>
                      <a:pt x="433" y="373"/>
                      <a:pt x="422" y="366"/>
                    </a:cubicBezTo>
                    <a:cubicBezTo>
                      <a:pt x="420" y="366"/>
                      <a:pt x="416" y="365"/>
                      <a:pt x="415" y="367"/>
                    </a:cubicBezTo>
                    <a:cubicBezTo>
                      <a:pt x="422" y="373"/>
                      <a:pt x="430" y="381"/>
                      <a:pt x="437" y="388"/>
                    </a:cubicBezTo>
                    <a:cubicBezTo>
                      <a:pt x="441" y="399"/>
                      <a:pt x="425" y="402"/>
                      <a:pt x="420" y="409"/>
                    </a:cubicBezTo>
                    <a:cubicBezTo>
                      <a:pt x="416" y="408"/>
                      <a:pt x="412" y="409"/>
                      <a:pt x="409" y="412"/>
                    </a:cubicBezTo>
                    <a:cubicBezTo>
                      <a:pt x="410" y="421"/>
                      <a:pt x="411" y="432"/>
                      <a:pt x="405" y="439"/>
                    </a:cubicBezTo>
                    <a:cubicBezTo>
                      <a:pt x="400" y="448"/>
                      <a:pt x="389" y="447"/>
                      <a:pt x="381" y="449"/>
                    </a:cubicBezTo>
                    <a:cubicBezTo>
                      <a:pt x="375" y="448"/>
                      <a:pt x="368" y="446"/>
                      <a:pt x="364" y="441"/>
                    </a:cubicBezTo>
                    <a:cubicBezTo>
                      <a:pt x="358" y="438"/>
                      <a:pt x="359" y="431"/>
                      <a:pt x="352" y="430"/>
                    </a:cubicBezTo>
                    <a:close/>
                    <a:moveTo>
                      <a:pt x="384" y="118"/>
                    </a:moveTo>
                    <a:cubicBezTo>
                      <a:pt x="384" y="109"/>
                      <a:pt x="378" y="102"/>
                      <a:pt x="381" y="93"/>
                    </a:cubicBezTo>
                    <a:cubicBezTo>
                      <a:pt x="388" y="76"/>
                      <a:pt x="405" y="65"/>
                      <a:pt x="424" y="64"/>
                    </a:cubicBezTo>
                    <a:cubicBezTo>
                      <a:pt x="430" y="67"/>
                      <a:pt x="423" y="72"/>
                      <a:pt x="424" y="76"/>
                    </a:cubicBezTo>
                    <a:cubicBezTo>
                      <a:pt x="420" y="94"/>
                      <a:pt x="431" y="110"/>
                      <a:pt x="445" y="120"/>
                    </a:cubicBezTo>
                    <a:cubicBezTo>
                      <a:pt x="446" y="123"/>
                      <a:pt x="444" y="122"/>
                      <a:pt x="442" y="122"/>
                    </a:cubicBezTo>
                    <a:cubicBezTo>
                      <a:pt x="439" y="122"/>
                      <a:pt x="435" y="119"/>
                      <a:pt x="432" y="118"/>
                    </a:cubicBezTo>
                    <a:cubicBezTo>
                      <a:pt x="413" y="116"/>
                      <a:pt x="392" y="117"/>
                      <a:pt x="379" y="134"/>
                    </a:cubicBezTo>
                    <a:cubicBezTo>
                      <a:pt x="378" y="142"/>
                      <a:pt x="374" y="148"/>
                      <a:pt x="373" y="155"/>
                    </a:cubicBezTo>
                    <a:cubicBezTo>
                      <a:pt x="371" y="158"/>
                      <a:pt x="369" y="154"/>
                      <a:pt x="369" y="153"/>
                    </a:cubicBezTo>
                    <a:cubicBezTo>
                      <a:pt x="368" y="150"/>
                      <a:pt x="368" y="150"/>
                      <a:pt x="368" y="150"/>
                    </a:cubicBezTo>
                    <a:cubicBezTo>
                      <a:pt x="371" y="138"/>
                      <a:pt x="374" y="126"/>
                      <a:pt x="384" y="118"/>
                    </a:cubicBezTo>
                    <a:close/>
                    <a:moveTo>
                      <a:pt x="384" y="581"/>
                    </a:moveTo>
                    <a:cubicBezTo>
                      <a:pt x="374" y="587"/>
                      <a:pt x="369" y="599"/>
                      <a:pt x="369" y="611"/>
                    </a:cubicBezTo>
                    <a:cubicBezTo>
                      <a:pt x="371" y="620"/>
                      <a:pt x="375" y="629"/>
                      <a:pt x="382" y="636"/>
                    </a:cubicBezTo>
                    <a:cubicBezTo>
                      <a:pt x="385" y="641"/>
                      <a:pt x="381" y="645"/>
                      <a:pt x="380" y="650"/>
                    </a:cubicBezTo>
                    <a:cubicBezTo>
                      <a:pt x="378" y="663"/>
                      <a:pt x="383" y="676"/>
                      <a:pt x="390" y="687"/>
                    </a:cubicBezTo>
                    <a:cubicBezTo>
                      <a:pt x="398" y="694"/>
                      <a:pt x="407" y="700"/>
                      <a:pt x="418" y="700"/>
                    </a:cubicBezTo>
                    <a:cubicBezTo>
                      <a:pt x="428" y="695"/>
                      <a:pt x="420" y="682"/>
                      <a:pt x="427" y="675"/>
                    </a:cubicBezTo>
                    <a:cubicBezTo>
                      <a:pt x="432" y="663"/>
                      <a:pt x="442" y="652"/>
                      <a:pt x="453" y="645"/>
                    </a:cubicBezTo>
                    <a:cubicBezTo>
                      <a:pt x="453" y="644"/>
                      <a:pt x="452" y="644"/>
                      <a:pt x="451" y="644"/>
                    </a:cubicBezTo>
                    <a:cubicBezTo>
                      <a:pt x="436" y="649"/>
                      <a:pt x="421" y="647"/>
                      <a:pt x="406" y="644"/>
                    </a:cubicBezTo>
                    <a:cubicBezTo>
                      <a:pt x="390" y="637"/>
                      <a:pt x="388" y="620"/>
                      <a:pt x="387" y="606"/>
                    </a:cubicBezTo>
                    <a:cubicBezTo>
                      <a:pt x="387" y="592"/>
                      <a:pt x="395" y="581"/>
                      <a:pt x="407" y="575"/>
                    </a:cubicBezTo>
                    <a:cubicBezTo>
                      <a:pt x="408" y="574"/>
                      <a:pt x="406" y="573"/>
                      <a:pt x="405" y="573"/>
                    </a:cubicBezTo>
                    <a:cubicBezTo>
                      <a:pt x="398" y="574"/>
                      <a:pt x="390" y="575"/>
                      <a:pt x="384" y="581"/>
                    </a:cubicBezTo>
                    <a:close/>
                    <a:moveTo>
                      <a:pt x="372" y="358"/>
                    </a:moveTo>
                    <a:cubicBezTo>
                      <a:pt x="372" y="358"/>
                      <a:pt x="371" y="358"/>
                      <a:pt x="371" y="360"/>
                    </a:cubicBezTo>
                    <a:cubicBezTo>
                      <a:pt x="372" y="360"/>
                      <a:pt x="373" y="360"/>
                      <a:pt x="374" y="359"/>
                    </a:cubicBezTo>
                    <a:cubicBezTo>
                      <a:pt x="372" y="358"/>
                      <a:pt x="372" y="358"/>
                      <a:pt x="372" y="358"/>
                    </a:cubicBezTo>
                    <a:close/>
                    <a:moveTo>
                      <a:pt x="60" y="327"/>
                    </a:moveTo>
                    <a:cubicBezTo>
                      <a:pt x="55" y="331"/>
                      <a:pt x="49" y="334"/>
                      <a:pt x="49" y="341"/>
                    </a:cubicBezTo>
                    <a:cubicBezTo>
                      <a:pt x="50" y="347"/>
                      <a:pt x="56" y="346"/>
                      <a:pt x="60" y="346"/>
                    </a:cubicBezTo>
                    <a:cubicBezTo>
                      <a:pt x="67" y="347"/>
                      <a:pt x="73" y="356"/>
                      <a:pt x="76" y="362"/>
                    </a:cubicBezTo>
                    <a:cubicBezTo>
                      <a:pt x="88" y="374"/>
                      <a:pt x="105" y="378"/>
                      <a:pt x="122" y="373"/>
                    </a:cubicBezTo>
                    <a:cubicBezTo>
                      <a:pt x="129" y="378"/>
                      <a:pt x="139" y="382"/>
                      <a:pt x="148" y="378"/>
                    </a:cubicBezTo>
                    <a:cubicBezTo>
                      <a:pt x="153" y="378"/>
                      <a:pt x="157" y="372"/>
                      <a:pt x="162" y="373"/>
                    </a:cubicBezTo>
                    <a:cubicBezTo>
                      <a:pt x="166" y="378"/>
                      <a:pt x="173" y="381"/>
                      <a:pt x="174" y="387"/>
                    </a:cubicBezTo>
                    <a:cubicBezTo>
                      <a:pt x="172" y="393"/>
                      <a:pt x="168" y="397"/>
                      <a:pt x="162" y="398"/>
                    </a:cubicBezTo>
                    <a:cubicBezTo>
                      <a:pt x="149" y="385"/>
                      <a:pt x="130" y="388"/>
                      <a:pt x="114" y="394"/>
                    </a:cubicBezTo>
                    <a:cubicBezTo>
                      <a:pt x="110" y="392"/>
                      <a:pt x="104" y="393"/>
                      <a:pt x="99" y="394"/>
                    </a:cubicBezTo>
                    <a:cubicBezTo>
                      <a:pt x="83" y="397"/>
                      <a:pt x="78" y="414"/>
                      <a:pt x="71" y="425"/>
                    </a:cubicBezTo>
                    <a:cubicBezTo>
                      <a:pt x="66" y="431"/>
                      <a:pt x="59" y="429"/>
                      <a:pt x="52" y="428"/>
                    </a:cubicBezTo>
                    <a:cubicBezTo>
                      <a:pt x="50" y="431"/>
                      <a:pt x="52" y="436"/>
                      <a:pt x="53" y="440"/>
                    </a:cubicBezTo>
                    <a:cubicBezTo>
                      <a:pt x="55" y="450"/>
                      <a:pt x="64" y="455"/>
                      <a:pt x="70" y="461"/>
                    </a:cubicBezTo>
                    <a:cubicBezTo>
                      <a:pt x="78" y="465"/>
                      <a:pt x="88" y="468"/>
                      <a:pt x="97" y="464"/>
                    </a:cubicBezTo>
                    <a:cubicBezTo>
                      <a:pt x="102" y="466"/>
                      <a:pt x="108" y="462"/>
                      <a:pt x="112" y="463"/>
                    </a:cubicBezTo>
                    <a:cubicBezTo>
                      <a:pt x="117" y="468"/>
                      <a:pt x="123" y="470"/>
                      <a:pt x="130" y="472"/>
                    </a:cubicBezTo>
                    <a:cubicBezTo>
                      <a:pt x="137" y="471"/>
                      <a:pt x="146" y="472"/>
                      <a:pt x="151" y="466"/>
                    </a:cubicBezTo>
                    <a:cubicBezTo>
                      <a:pt x="157" y="463"/>
                      <a:pt x="157" y="458"/>
                      <a:pt x="163" y="455"/>
                    </a:cubicBezTo>
                    <a:cubicBezTo>
                      <a:pt x="167" y="460"/>
                      <a:pt x="173" y="460"/>
                      <a:pt x="176" y="465"/>
                    </a:cubicBezTo>
                    <a:cubicBezTo>
                      <a:pt x="173" y="473"/>
                      <a:pt x="173" y="473"/>
                      <a:pt x="173" y="473"/>
                    </a:cubicBezTo>
                    <a:cubicBezTo>
                      <a:pt x="167" y="490"/>
                      <a:pt x="178" y="507"/>
                      <a:pt x="167" y="522"/>
                    </a:cubicBezTo>
                    <a:cubicBezTo>
                      <a:pt x="164" y="524"/>
                      <a:pt x="161" y="526"/>
                      <a:pt x="157" y="524"/>
                    </a:cubicBezTo>
                    <a:cubicBezTo>
                      <a:pt x="148" y="520"/>
                      <a:pt x="160" y="512"/>
                      <a:pt x="154" y="505"/>
                    </a:cubicBezTo>
                    <a:cubicBezTo>
                      <a:pt x="146" y="496"/>
                      <a:pt x="133" y="495"/>
                      <a:pt x="122" y="499"/>
                    </a:cubicBezTo>
                    <a:cubicBezTo>
                      <a:pt x="110" y="501"/>
                      <a:pt x="110" y="514"/>
                      <a:pt x="105" y="522"/>
                    </a:cubicBezTo>
                    <a:cubicBezTo>
                      <a:pt x="103" y="540"/>
                      <a:pt x="109" y="559"/>
                      <a:pt x="124" y="569"/>
                    </a:cubicBezTo>
                    <a:cubicBezTo>
                      <a:pt x="122" y="580"/>
                      <a:pt x="127" y="588"/>
                      <a:pt x="134" y="594"/>
                    </a:cubicBezTo>
                    <a:cubicBezTo>
                      <a:pt x="147" y="606"/>
                      <a:pt x="164" y="603"/>
                      <a:pt x="178" y="596"/>
                    </a:cubicBezTo>
                    <a:cubicBezTo>
                      <a:pt x="183" y="602"/>
                      <a:pt x="187" y="609"/>
                      <a:pt x="191" y="615"/>
                    </a:cubicBezTo>
                    <a:cubicBezTo>
                      <a:pt x="182" y="620"/>
                      <a:pt x="184" y="630"/>
                      <a:pt x="181" y="637"/>
                    </a:cubicBezTo>
                    <a:cubicBezTo>
                      <a:pt x="182" y="646"/>
                      <a:pt x="185" y="653"/>
                      <a:pt x="191" y="659"/>
                    </a:cubicBezTo>
                    <a:cubicBezTo>
                      <a:pt x="200" y="667"/>
                      <a:pt x="213" y="673"/>
                      <a:pt x="224" y="672"/>
                    </a:cubicBezTo>
                    <a:cubicBezTo>
                      <a:pt x="234" y="667"/>
                      <a:pt x="236" y="680"/>
                      <a:pt x="244" y="681"/>
                    </a:cubicBezTo>
                    <a:cubicBezTo>
                      <a:pt x="255" y="686"/>
                      <a:pt x="268" y="681"/>
                      <a:pt x="279" y="678"/>
                    </a:cubicBezTo>
                    <a:cubicBezTo>
                      <a:pt x="289" y="672"/>
                      <a:pt x="299" y="661"/>
                      <a:pt x="297" y="648"/>
                    </a:cubicBezTo>
                    <a:cubicBezTo>
                      <a:pt x="296" y="641"/>
                      <a:pt x="291" y="633"/>
                      <a:pt x="284" y="631"/>
                    </a:cubicBezTo>
                    <a:cubicBezTo>
                      <a:pt x="279" y="634"/>
                      <a:pt x="271" y="637"/>
                      <a:pt x="264" y="634"/>
                    </a:cubicBezTo>
                    <a:cubicBezTo>
                      <a:pt x="259" y="631"/>
                      <a:pt x="257" y="625"/>
                      <a:pt x="258" y="619"/>
                    </a:cubicBezTo>
                    <a:cubicBezTo>
                      <a:pt x="259" y="616"/>
                      <a:pt x="260" y="612"/>
                      <a:pt x="264" y="611"/>
                    </a:cubicBezTo>
                    <a:cubicBezTo>
                      <a:pt x="280" y="610"/>
                      <a:pt x="295" y="602"/>
                      <a:pt x="304" y="589"/>
                    </a:cubicBezTo>
                    <a:cubicBezTo>
                      <a:pt x="307" y="589"/>
                      <a:pt x="310" y="588"/>
                      <a:pt x="311" y="586"/>
                    </a:cubicBezTo>
                    <a:cubicBezTo>
                      <a:pt x="309" y="581"/>
                      <a:pt x="312" y="577"/>
                      <a:pt x="312" y="572"/>
                    </a:cubicBezTo>
                    <a:cubicBezTo>
                      <a:pt x="320" y="567"/>
                      <a:pt x="330" y="563"/>
                      <a:pt x="334" y="554"/>
                    </a:cubicBezTo>
                    <a:cubicBezTo>
                      <a:pt x="337" y="546"/>
                      <a:pt x="336" y="539"/>
                      <a:pt x="334" y="533"/>
                    </a:cubicBezTo>
                    <a:cubicBezTo>
                      <a:pt x="331" y="522"/>
                      <a:pt x="321" y="514"/>
                      <a:pt x="311" y="512"/>
                    </a:cubicBezTo>
                    <a:cubicBezTo>
                      <a:pt x="306" y="510"/>
                      <a:pt x="301" y="515"/>
                      <a:pt x="297" y="512"/>
                    </a:cubicBezTo>
                    <a:cubicBezTo>
                      <a:pt x="293" y="505"/>
                      <a:pt x="287" y="497"/>
                      <a:pt x="279" y="495"/>
                    </a:cubicBezTo>
                    <a:cubicBezTo>
                      <a:pt x="266" y="494"/>
                      <a:pt x="252" y="498"/>
                      <a:pt x="245" y="508"/>
                    </a:cubicBezTo>
                    <a:cubicBezTo>
                      <a:pt x="243" y="516"/>
                      <a:pt x="239" y="525"/>
                      <a:pt x="245" y="533"/>
                    </a:cubicBezTo>
                    <a:cubicBezTo>
                      <a:pt x="255" y="532"/>
                      <a:pt x="255" y="532"/>
                      <a:pt x="255" y="532"/>
                    </a:cubicBezTo>
                    <a:cubicBezTo>
                      <a:pt x="259" y="535"/>
                      <a:pt x="264" y="539"/>
                      <a:pt x="266" y="544"/>
                    </a:cubicBezTo>
                    <a:cubicBezTo>
                      <a:pt x="268" y="548"/>
                      <a:pt x="267" y="555"/>
                      <a:pt x="264" y="559"/>
                    </a:cubicBezTo>
                    <a:cubicBezTo>
                      <a:pt x="256" y="565"/>
                      <a:pt x="247" y="566"/>
                      <a:pt x="237" y="564"/>
                    </a:cubicBezTo>
                    <a:cubicBezTo>
                      <a:pt x="225" y="559"/>
                      <a:pt x="219" y="547"/>
                      <a:pt x="217" y="535"/>
                    </a:cubicBezTo>
                    <a:cubicBezTo>
                      <a:pt x="214" y="518"/>
                      <a:pt x="219" y="500"/>
                      <a:pt x="231" y="488"/>
                    </a:cubicBezTo>
                    <a:cubicBezTo>
                      <a:pt x="244" y="475"/>
                      <a:pt x="263" y="472"/>
                      <a:pt x="281" y="471"/>
                    </a:cubicBezTo>
                    <a:cubicBezTo>
                      <a:pt x="289" y="472"/>
                      <a:pt x="297" y="470"/>
                      <a:pt x="304" y="475"/>
                    </a:cubicBezTo>
                    <a:cubicBezTo>
                      <a:pt x="308" y="482"/>
                      <a:pt x="314" y="487"/>
                      <a:pt x="319" y="492"/>
                    </a:cubicBezTo>
                    <a:cubicBezTo>
                      <a:pt x="331" y="500"/>
                      <a:pt x="344" y="504"/>
                      <a:pt x="359" y="504"/>
                    </a:cubicBezTo>
                    <a:cubicBezTo>
                      <a:pt x="375" y="504"/>
                      <a:pt x="392" y="502"/>
                      <a:pt x="407" y="497"/>
                    </a:cubicBezTo>
                    <a:cubicBezTo>
                      <a:pt x="423" y="495"/>
                      <a:pt x="441" y="498"/>
                      <a:pt x="456" y="506"/>
                    </a:cubicBezTo>
                    <a:cubicBezTo>
                      <a:pt x="472" y="517"/>
                      <a:pt x="481" y="535"/>
                      <a:pt x="481" y="555"/>
                    </a:cubicBezTo>
                    <a:cubicBezTo>
                      <a:pt x="486" y="562"/>
                      <a:pt x="495" y="566"/>
                      <a:pt x="497" y="575"/>
                    </a:cubicBezTo>
                    <a:cubicBezTo>
                      <a:pt x="503" y="591"/>
                      <a:pt x="502" y="613"/>
                      <a:pt x="489" y="626"/>
                    </a:cubicBezTo>
                    <a:cubicBezTo>
                      <a:pt x="469" y="646"/>
                      <a:pt x="446" y="661"/>
                      <a:pt x="432" y="686"/>
                    </a:cubicBezTo>
                    <a:cubicBezTo>
                      <a:pt x="429" y="692"/>
                      <a:pt x="432" y="701"/>
                      <a:pt x="427" y="707"/>
                    </a:cubicBezTo>
                    <a:cubicBezTo>
                      <a:pt x="410" y="708"/>
                      <a:pt x="391" y="700"/>
                      <a:pt x="380" y="686"/>
                    </a:cubicBezTo>
                    <a:cubicBezTo>
                      <a:pt x="371" y="675"/>
                      <a:pt x="367" y="656"/>
                      <a:pt x="375" y="644"/>
                    </a:cubicBezTo>
                    <a:cubicBezTo>
                      <a:pt x="380" y="635"/>
                      <a:pt x="367" y="632"/>
                      <a:pt x="367" y="626"/>
                    </a:cubicBezTo>
                    <a:cubicBezTo>
                      <a:pt x="360" y="615"/>
                      <a:pt x="364" y="600"/>
                      <a:pt x="367" y="589"/>
                    </a:cubicBezTo>
                    <a:cubicBezTo>
                      <a:pt x="375" y="581"/>
                      <a:pt x="383" y="571"/>
                      <a:pt x="393" y="566"/>
                    </a:cubicBezTo>
                    <a:cubicBezTo>
                      <a:pt x="403" y="563"/>
                      <a:pt x="415" y="561"/>
                      <a:pt x="422" y="570"/>
                    </a:cubicBezTo>
                    <a:cubicBezTo>
                      <a:pt x="423" y="573"/>
                      <a:pt x="425" y="576"/>
                      <a:pt x="423" y="580"/>
                    </a:cubicBezTo>
                    <a:cubicBezTo>
                      <a:pt x="421" y="583"/>
                      <a:pt x="416" y="583"/>
                      <a:pt x="412" y="584"/>
                    </a:cubicBezTo>
                    <a:cubicBezTo>
                      <a:pt x="403" y="589"/>
                      <a:pt x="396" y="597"/>
                      <a:pt x="393" y="607"/>
                    </a:cubicBezTo>
                    <a:cubicBezTo>
                      <a:pt x="393" y="616"/>
                      <a:pt x="396" y="622"/>
                      <a:pt x="401" y="629"/>
                    </a:cubicBezTo>
                    <a:cubicBezTo>
                      <a:pt x="406" y="634"/>
                      <a:pt x="411" y="641"/>
                      <a:pt x="418" y="641"/>
                    </a:cubicBezTo>
                    <a:cubicBezTo>
                      <a:pt x="431" y="643"/>
                      <a:pt x="443" y="642"/>
                      <a:pt x="454" y="636"/>
                    </a:cubicBezTo>
                    <a:cubicBezTo>
                      <a:pt x="472" y="625"/>
                      <a:pt x="470" y="601"/>
                      <a:pt x="468" y="583"/>
                    </a:cubicBezTo>
                    <a:cubicBezTo>
                      <a:pt x="475" y="564"/>
                      <a:pt x="468" y="543"/>
                      <a:pt x="457" y="529"/>
                    </a:cubicBezTo>
                    <a:cubicBezTo>
                      <a:pt x="445" y="514"/>
                      <a:pt x="429" y="509"/>
                      <a:pt x="410" y="510"/>
                    </a:cubicBezTo>
                    <a:cubicBezTo>
                      <a:pt x="382" y="513"/>
                      <a:pt x="354" y="529"/>
                      <a:pt x="344" y="556"/>
                    </a:cubicBezTo>
                    <a:cubicBezTo>
                      <a:pt x="340" y="563"/>
                      <a:pt x="331" y="566"/>
                      <a:pt x="327" y="574"/>
                    </a:cubicBezTo>
                    <a:cubicBezTo>
                      <a:pt x="312" y="591"/>
                      <a:pt x="317" y="617"/>
                      <a:pt x="327" y="636"/>
                    </a:cubicBezTo>
                    <a:cubicBezTo>
                      <a:pt x="329" y="648"/>
                      <a:pt x="324" y="660"/>
                      <a:pt x="327" y="673"/>
                    </a:cubicBezTo>
                    <a:cubicBezTo>
                      <a:pt x="329" y="691"/>
                      <a:pt x="336" y="707"/>
                      <a:pt x="346" y="721"/>
                    </a:cubicBezTo>
                    <a:cubicBezTo>
                      <a:pt x="356" y="728"/>
                      <a:pt x="365" y="737"/>
                      <a:pt x="377" y="740"/>
                    </a:cubicBezTo>
                    <a:cubicBezTo>
                      <a:pt x="401" y="748"/>
                      <a:pt x="426" y="757"/>
                      <a:pt x="451" y="751"/>
                    </a:cubicBezTo>
                    <a:cubicBezTo>
                      <a:pt x="465" y="748"/>
                      <a:pt x="480" y="742"/>
                      <a:pt x="490" y="731"/>
                    </a:cubicBezTo>
                    <a:cubicBezTo>
                      <a:pt x="494" y="729"/>
                      <a:pt x="493" y="725"/>
                      <a:pt x="492" y="722"/>
                    </a:cubicBezTo>
                    <a:cubicBezTo>
                      <a:pt x="485" y="718"/>
                      <a:pt x="481" y="712"/>
                      <a:pt x="479" y="705"/>
                    </a:cubicBezTo>
                    <a:cubicBezTo>
                      <a:pt x="479" y="690"/>
                      <a:pt x="490" y="679"/>
                      <a:pt x="500" y="671"/>
                    </a:cubicBezTo>
                    <a:cubicBezTo>
                      <a:pt x="505" y="667"/>
                      <a:pt x="510" y="662"/>
                      <a:pt x="516" y="662"/>
                    </a:cubicBezTo>
                    <a:cubicBezTo>
                      <a:pt x="511" y="674"/>
                      <a:pt x="513" y="687"/>
                      <a:pt x="520" y="696"/>
                    </a:cubicBezTo>
                    <a:cubicBezTo>
                      <a:pt x="529" y="702"/>
                      <a:pt x="529" y="702"/>
                      <a:pt x="529" y="702"/>
                    </a:cubicBezTo>
                    <a:cubicBezTo>
                      <a:pt x="541" y="706"/>
                      <a:pt x="551" y="696"/>
                      <a:pt x="562" y="697"/>
                    </a:cubicBezTo>
                    <a:cubicBezTo>
                      <a:pt x="576" y="706"/>
                      <a:pt x="584" y="723"/>
                      <a:pt x="587" y="739"/>
                    </a:cubicBezTo>
                    <a:cubicBezTo>
                      <a:pt x="589" y="743"/>
                      <a:pt x="586" y="748"/>
                      <a:pt x="588" y="752"/>
                    </a:cubicBezTo>
                    <a:cubicBezTo>
                      <a:pt x="610" y="755"/>
                      <a:pt x="610" y="755"/>
                      <a:pt x="610" y="755"/>
                    </a:cubicBezTo>
                    <a:cubicBezTo>
                      <a:pt x="704" y="754"/>
                      <a:pt x="805" y="756"/>
                      <a:pt x="901" y="756"/>
                    </a:cubicBezTo>
                    <a:cubicBezTo>
                      <a:pt x="903" y="755"/>
                      <a:pt x="903" y="755"/>
                      <a:pt x="903" y="755"/>
                    </a:cubicBezTo>
                    <a:cubicBezTo>
                      <a:pt x="903" y="753"/>
                      <a:pt x="904" y="750"/>
                      <a:pt x="902" y="748"/>
                    </a:cubicBezTo>
                    <a:cubicBezTo>
                      <a:pt x="898" y="749"/>
                      <a:pt x="895" y="745"/>
                      <a:pt x="891" y="747"/>
                    </a:cubicBezTo>
                    <a:cubicBezTo>
                      <a:pt x="711" y="746"/>
                      <a:pt x="711" y="746"/>
                      <a:pt x="711" y="746"/>
                    </a:cubicBezTo>
                    <a:cubicBezTo>
                      <a:pt x="598" y="746"/>
                      <a:pt x="598" y="746"/>
                      <a:pt x="598" y="746"/>
                    </a:cubicBezTo>
                    <a:cubicBezTo>
                      <a:pt x="596" y="745"/>
                      <a:pt x="596" y="745"/>
                      <a:pt x="596" y="745"/>
                    </a:cubicBezTo>
                    <a:cubicBezTo>
                      <a:pt x="591" y="724"/>
                      <a:pt x="584" y="705"/>
                      <a:pt x="568" y="689"/>
                    </a:cubicBezTo>
                    <a:cubicBezTo>
                      <a:pt x="556" y="679"/>
                      <a:pt x="548" y="697"/>
                      <a:pt x="535" y="695"/>
                    </a:cubicBezTo>
                    <a:cubicBezTo>
                      <a:pt x="529" y="693"/>
                      <a:pt x="523" y="691"/>
                      <a:pt x="522" y="685"/>
                    </a:cubicBezTo>
                    <a:cubicBezTo>
                      <a:pt x="517" y="671"/>
                      <a:pt x="525" y="659"/>
                      <a:pt x="535" y="650"/>
                    </a:cubicBezTo>
                    <a:cubicBezTo>
                      <a:pt x="538" y="650"/>
                      <a:pt x="540" y="650"/>
                      <a:pt x="543" y="649"/>
                    </a:cubicBezTo>
                    <a:cubicBezTo>
                      <a:pt x="567" y="644"/>
                      <a:pt x="589" y="656"/>
                      <a:pt x="605" y="674"/>
                    </a:cubicBezTo>
                    <a:cubicBezTo>
                      <a:pt x="612" y="686"/>
                      <a:pt x="619" y="697"/>
                      <a:pt x="621" y="710"/>
                    </a:cubicBezTo>
                    <a:cubicBezTo>
                      <a:pt x="654" y="710"/>
                      <a:pt x="684" y="711"/>
                      <a:pt x="715" y="712"/>
                    </a:cubicBezTo>
                    <a:cubicBezTo>
                      <a:pt x="897" y="714"/>
                      <a:pt x="897" y="714"/>
                      <a:pt x="897" y="714"/>
                    </a:cubicBezTo>
                    <a:cubicBezTo>
                      <a:pt x="902" y="713"/>
                      <a:pt x="902" y="713"/>
                      <a:pt x="902" y="713"/>
                    </a:cubicBezTo>
                    <a:cubicBezTo>
                      <a:pt x="903" y="711"/>
                      <a:pt x="903" y="708"/>
                      <a:pt x="902" y="706"/>
                    </a:cubicBezTo>
                    <a:cubicBezTo>
                      <a:pt x="863" y="705"/>
                      <a:pt x="829" y="704"/>
                      <a:pt x="792" y="704"/>
                    </a:cubicBezTo>
                    <a:cubicBezTo>
                      <a:pt x="627" y="701"/>
                      <a:pt x="627" y="701"/>
                      <a:pt x="627" y="701"/>
                    </a:cubicBezTo>
                    <a:cubicBezTo>
                      <a:pt x="624" y="700"/>
                      <a:pt x="624" y="700"/>
                      <a:pt x="624" y="700"/>
                    </a:cubicBezTo>
                    <a:cubicBezTo>
                      <a:pt x="619" y="678"/>
                      <a:pt x="603" y="656"/>
                      <a:pt x="581" y="646"/>
                    </a:cubicBezTo>
                    <a:cubicBezTo>
                      <a:pt x="569" y="641"/>
                      <a:pt x="557" y="637"/>
                      <a:pt x="543" y="640"/>
                    </a:cubicBezTo>
                    <a:cubicBezTo>
                      <a:pt x="542" y="639"/>
                      <a:pt x="542" y="639"/>
                      <a:pt x="542" y="639"/>
                    </a:cubicBezTo>
                    <a:cubicBezTo>
                      <a:pt x="549" y="628"/>
                      <a:pt x="552" y="614"/>
                      <a:pt x="552" y="602"/>
                    </a:cubicBezTo>
                    <a:cubicBezTo>
                      <a:pt x="548" y="576"/>
                      <a:pt x="540" y="552"/>
                      <a:pt x="522" y="532"/>
                    </a:cubicBezTo>
                    <a:cubicBezTo>
                      <a:pt x="520" y="511"/>
                      <a:pt x="520" y="511"/>
                      <a:pt x="520" y="511"/>
                    </a:cubicBezTo>
                    <a:cubicBezTo>
                      <a:pt x="517" y="497"/>
                      <a:pt x="512" y="485"/>
                      <a:pt x="502" y="475"/>
                    </a:cubicBezTo>
                    <a:cubicBezTo>
                      <a:pt x="499" y="467"/>
                      <a:pt x="478" y="463"/>
                      <a:pt x="491" y="452"/>
                    </a:cubicBezTo>
                    <a:cubicBezTo>
                      <a:pt x="510" y="436"/>
                      <a:pt x="514" y="410"/>
                      <a:pt x="518" y="386"/>
                    </a:cubicBezTo>
                    <a:cubicBezTo>
                      <a:pt x="521" y="357"/>
                      <a:pt x="506" y="330"/>
                      <a:pt x="481" y="316"/>
                    </a:cubicBezTo>
                    <a:cubicBezTo>
                      <a:pt x="497" y="304"/>
                      <a:pt x="515" y="292"/>
                      <a:pt x="521" y="273"/>
                    </a:cubicBezTo>
                    <a:cubicBezTo>
                      <a:pt x="523" y="261"/>
                      <a:pt x="528" y="250"/>
                      <a:pt x="524" y="238"/>
                    </a:cubicBezTo>
                    <a:cubicBezTo>
                      <a:pt x="518" y="228"/>
                      <a:pt x="530" y="222"/>
                      <a:pt x="535" y="215"/>
                    </a:cubicBezTo>
                    <a:cubicBezTo>
                      <a:pt x="538" y="212"/>
                      <a:pt x="537" y="208"/>
                      <a:pt x="541" y="205"/>
                    </a:cubicBezTo>
                    <a:cubicBezTo>
                      <a:pt x="548" y="183"/>
                      <a:pt x="548" y="183"/>
                      <a:pt x="548" y="183"/>
                    </a:cubicBezTo>
                    <a:cubicBezTo>
                      <a:pt x="553" y="172"/>
                      <a:pt x="547" y="161"/>
                      <a:pt x="546" y="150"/>
                    </a:cubicBezTo>
                    <a:cubicBezTo>
                      <a:pt x="535" y="129"/>
                      <a:pt x="535" y="129"/>
                      <a:pt x="535" y="129"/>
                    </a:cubicBezTo>
                    <a:cubicBezTo>
                      <a:pt x="536" y="128"/>
                      <a:pt x="536" y="128"/>
                      <a:pt x="536" y="128"/>
                    </a:cubicBezTo>
                    <a:cubicBezTo>
                      <a:pt x="547" y="131"/>
                      <a:pt x="558" y="138"/>
                      <a:pt x="571" y="133"/>
                    </a:cubicBezTo>
                    <a:cubicBezTo>
                      <a:pt x="593" y="128"/>
                      <a:pt x="615" y="111"/>
                      <a:pt x="621" y="86"/>
                    </a:cubicBezTo>
                    <a:cubicBezTo>
                      <a:pt x="622" y="82"/>
                      <a:pt x="626" y="77"/>
                      <a:pt x="622" y="73"/>
                    </a:cubicBezTo>
                    <a:cubicBezTo>
                      <a:pt x="621" y="73"/>
                      <a:pt x="618" y="73"/>
                      <a:pt x="617" y="75"/>
                    </a:cubicBezTo>
                    <a:cubicBezTo>
                      <a:pt x="612" y="83"/>
                      <a:pt x="611" y="95"/>
                      <a:pt x="604" y="103"/>
                    </a:cubicBezTo>
                    <a:cubicBezTo>
                      <a:pt x="592" y="121"/>
                      <a:pt x="570" y="131"/>
                      <a:pt x="548" y="127"/>
                    </a:cubicBezTo>
                    <a:cubicBezTo>
                      <a:pt x="536" y="121"/>
                      <a:pt x="520" y="113"/>
                      <a:pt x="520" y="96"/>
                    </a:cubicBezTo>
                    <a:cubicBezTo>
                      <a:pt x="518" y="89"/>
                      <a:pt x="522" y="82"/>
                      <a:pt x="526" y="77"/>
                    </a:cubicBezTo>
                    <a:cubicBezTo>
                      <a:pt x="530" y="74"/>
                      <a:pt x="535" y="73"/>
                      <a:pt x="540" y="73"/>
                    </a:cubicBezTo>
                    <a:cubicBezTo>
                      <a:pt x="548" y="73"/>
                      <a:pt x="548" y="83"/>
                      <a:pt x="553" y="87"/>
                    </a:cubicBezTo>
                    <a:cubicBezTo>
                      <a:pt x="565" y="89"/>
                      <a:pt x="577" y="82"/>
                      <a:pt x="583" y="73"/>
                    </a:cubicBezTo>
                    <a:cubicBezTo>
                      <a:pt x="586" y="71"/>
                      <a:pt x="582" y="65"/>
                      <a:pt x="588" y="65"/>
                    </a:cubicBezTo>
                    <a:cubicBezTo>
                      <a:pt x="592" y="54"/>
                      <a:pt x="594" y="42"/>
                      <a:pt x="597" y="30"/>
                    </a:cubicBezTo>
                    <a:cubicBezTo>
                      <a:pt x="612" y="29"/>
                      <a:pt x="628" y="31"/>
                      <a:pt x="642" y="30"/>
                    </a:cubicBezTo>
                    <a:cubicBezTo>
                      <a:pt x="846" y="32"/>
                      <a:pt x="846" y="32"/>
                      <a:pt x="846" y="32"/>
                    </a:cubicBezTo>
                    <a:cubicBezTo>
                      <a:pt x="864" y="32"/>
                      <a:pt x="882" y="34"/>
                      <a:pt x="900" y="31"/>
                    </a:cubicBezTo>
                    <a:cubicBezTo>
                      <a:pt x="900" y="30"/>
                      <a:pt x="901" y="28"/>
                      <a:pt x="899" y="26"/>
                    </a:cubicBezTo>
                    <a:cubicBezTo>
                      <a:pt x="852" y="25"/>
                      <a:pt x="801" y="26"/>
                      <a:pt x="754" y="25"/>
                    </a:cubicBezTo>
                    <a:cubicBezTo>
                      <a:pt x="741" y="24"/>
                      <a:pt x="726" y="25"/>
                      <a:pt x="713" y="23"/>
                    </a:cubicBezTo>
                    <a:cubicBezTo>
                      <a:pt x="679" y="25"/>
                      <a:pt x="644" y="22"/>
                      <a:pt x="611" y="22"/>
                    </a:cubicBezTo>
                    <a:cubicBezTo>
                      <a:pt x="604" y="22"/>
                      <a:pt x="594" y="18"/>
                      <a:pt x="591" y="26"/>
                    </a:cubicBezTo>
                    <a:cubicBezTo>
                      <a:pt x="584" y="32"/>
                      <a:pt x="588" y="42"/>
                      <a:pt x="585" y="50"/>
                    </a:cubicBezTo>
                    <a:cubicBezTo>
                      <a:pt x="580" y="60"/>
                      <a:pt x="578" y="73"/>
                      <a:pt x="565" y="77"/>
                    </a:cubicBezTo>
                    <a:cubicBezTo>
                      <a:pt x="558" y="80"/>
                      <a:pt x="554" y="73"/>
                      <a:pt x="549" y="69"/>
                    </a:cubicBezTo>
                    <a:cubicBezTo>
                      <a:pt x="542" y="63"/>
                      <a:pt x="532" y="68"/>
                      <a:pt x="524" y="70"/>
                    </a:cubicBezTo>
                    <a:cubicBezTo>
                      <a:pt x="517" y="74"/>
                      <a:pt x="512" y="82"/>
                      <a:pt x="512" y="90"/>
                    </a:cubicBezTo>
                    <a:cubicBezTo>
                      <a:pt x="511" y="95"/>
                      <a:pt x="515" y="101"/>
                      <a:pt x="512" y="105"/>
                    </a:cubicBezTo>
                    <a:cubicBezTo>
                      <a:pt x="498" y="99"/>
                      <a:pt x="481" y="89"/>
                      <a:pt x="479" y="73"/>
                    </a:cubicBezTo>
                    <a:cubicBezTo>
                      <a:pt x="479" y="65"/>
                      <a:pt x="481" y="58"/>
                      <a:pt x="487" y="53"/>
                    </a:cubicBezTo>
                    <a:cubicBezTo>
                      <a:pt x="489" y="51"/>
                      <a:pt x="492" y="53"/>
                      <a:pt x="494" y="51"/>
                    </a:cubicBezTo>
                    <a:cubicBezTo>
                      <a:pt x="496" y="48"/>
                      <a:pt x="496" y="43"/>
                      <a:pt x="497" y="40"/>
                    </a:cubicBezTo>
                    <a:cubicBezTo>
                      <a:pt x="489" y="31"/>
                      <a:pt x="479" y="27"/>
                      <a:pt x="469" y="22"/>
                    </a:cubicBezTo>
                    <a:cubicBezTo>
                      <a:pt x="453" y="20"/>
                      <a:pt x="439" y="11"/>
                      <a:pt x="421" y="13"/>
                    </a:cubicBezTo>
                    <a:cubicBezTo>
                      <a:pt x="390" y="16"/>
                      <a:pt x="360" y="28"/>
                      <a:pt x="342" y="54"/>
                    </a:cubicBezTo>
                    <a:cubicBezTo>
                      <a:pt x="335" y="63"/>
                      <a:pt x="333" y="74"/>
                      <a:pt x="329" y="83"/>
                    </a:cubicBezTo>
                    <a:cubicBezTo>
                      <a:pt x="329" y="93"/>
                      <a:pt x="325" y="102"/>
                      <a:pt x="328" y="111"/>
                    </a:cubicBezTo>
                    <a:cubicBezTo>
                      <a:pt x="323" y="123"/>
                      <a:pt x="317" y="134"/>
                      <a:pt x="316" y="148"/>
                    </a:cubicBezTo>
                    <a:cubicBezTo>
                      <a:pt x="316" y="160"/>
                      <a:pt x="320" y="170"/>
                      <a:pt x="327" y="180"/>
                    </a:cubicBezTo>
                    <a:cubicBezTo>
                      <a:pt x="328" y="186"/>
                      <a:pt x="343" y="189"/>
                      <a:pt x="334" y="196"/>
                    </a:cubicBezTo>
                    <a:cubicBezTo>
                      <a:pt x="328" y="194"/>
                      <a:pt x="323" y="186"/>
                      <a:pt x="316" y="186"/>
                    </a:cubicBezTo>
                    <a:cubicBezTo>
                      <a:pt x="312" y="183"/>
                      <a:pt x="304" y="189"/>
                      <a:pt x="300" y="183"/>
                    </a:cubicBezTo>
                    <a:cubicBezTo>
                      <a:pt x="296" y="171"/>
                      <a:pt x="284" y="164"/>
                      <a:pt x="273" y="160"/>
                    </a:cubicBezTo>
                    <a:cubicBezTo>
                      <a:pt x="270" y="162"/>
                      <a:pt x="266" y="160"/>
                      <a:pt x="263" y="159"/>
                    </a:cubicBezTo>
                    <a:cubicBezTo>
                      <a:pt x="259" y="158"/>
                      <a:pt x="252" y="154"/>
                      <a:pt x="252" y="148"/>
                    </a:cubicBezTo>
                    <a:cubicBezTo>
                      <a:pt x="252" y="142"/>
                      <a:pt x="254" y="137"/>
                      <a:pt x="258" y="133"/>
                    </a:cubicBezTo>
                    <a:cubicBezTo>
                      <a:pt x="263" y="131"/>
                      <a:pt x="269" y="129"/>
                      <a:pt x="274" y="134"/>
                    </a:cubicBezTo>
                    <a:cubicBezTo>
                      <a:pt x="280" y="138"/>
                      <a:pt x="284" y="132"/>
                      <a:pt x="289" y="128"/>
                    </a:cubicBezTo>
                    <a:cubicBezTo>
                      <a:pt x="292" y="121"/>
                      <a:pt x="293" y="113"/>
                      <a:pt x="290" y="105"/>
                    </a:cubicBezTo>
                    <a:cubicBezTo>
                      <a:pt x="286" y="98"/>
                      <a:pt x="278" y="93"/>
                      <a:pt x="269" y="90"/>
                    </a:cubicBezTo>
                    <a:cubicBezTo>
                      <a:pt x="253" y="84"/>
                      <a:pt x="235" y="88"/>
                      <a:pt x="224" y="102"/>
                    </a:cubicBezTo>
                    <a:cubicBezTo>
                      <a:pt x="213" y="103"/>
                      <a:pt x="203" y="104"/>
                      <a:pt x="195" y="112"/>
                    </a:cubicBezTo>
                    <a:cubicBezTo>
                      <a:pt x="182" y="120"/>
                      <a:pt x="176" y="136"/>
                      <a:pt x="181" y="151"/>
                    </a:cubicBezTo>
                    <a:cubicBezTo>
                      <a:pt x="183" y="154"/>
                      <a:pt x="183" y="154"/>
                      <a:pt x="183" y="154"/>
                    </a:cubicBezTo>
                    <a:cubicBezTo>
                      <a:pt x="190" y="165"/>
                      <a:pt x="173" y="167"/>
                      <a:pt x="169" y="173"/>
                    </a:cubicBezTo>
                    <a:cubicBezTo>
                      <a:pt x="165" y="173"/>
                      <a:pt x="161" y="171"/>
                      <a:pt x="156" y="171"/>
                    </a:cubicBezTo>
                    <a:cubicBezTo>
                      <a:pt x="142" y="174"/>
                      <a:pt x="128" y="179"/>
                      <a:pt x="122" y="192"/>
                    </a:cubicBezTo>
                    <a:cubicBezTo>
                      <a:pt x="117" y="204"/>
                      <a:pt x="119" y="215"/>
                      <a:pt x="124" y="226"/>
                    </a:cubicBezTo>
                    <a:cubicBezTo>
                      <a:pt x="119" y="230"/>
                      <a:pt x="118" y="236"/>
                      <a:pt x="117" y="242"/>
                    </a:cubicBezTo>
                    <a:cubicBezTo>
                      <a:pt x="116" y="256"/>
                      <a:pt x="121" y="267"/>
                      <a:pt x="131" y="276"/>
                    </a:cubicBezTo>
                    <a:cubicBezTo>
                      <a:pt x="131" y="278"/>
                      <a:pt x="131" y="278"/>
                      <a:pt x="131" y="278"/>
                    </a:cubicBezTo>
                    <a:cubicBezTo>
                      <a:pt x="128" y="278"/>
                      <a:pt x="126" y="282"/>
                      <a:pt x="122" y="280"/>
                    </a:cubicBezTo>
                    <a:cubicBezTo>
                      <a:pt x="113" y="281"/>
                      <a:pt x="119" y="290"/>
                      <a:pt x="117" y="295"/>
                    </a:cubicBezTo>
                    <a:cubicBezTo>
                      <a:pt x="119" y="297"/>
                      <a:pt x="118" y="301"/>
                      <a:pt x="121" y="302"/>
                    </a:cubicBezTo>
                    <a:cubicBezTo>
                      <a:pt x="112" y="304"/>
                      <a:pt x="107" y="311"/>
                      <a:pt x="103" y="318"/>
                    </a:cubicBezTo>
                    <a:cubicBezTo>
                      <a:pt x="94" y="317"/>
                      <a:pt x="85" y="313"/>
                      <a:pt x="77" y="319"/>
                    </a:cubicBezTo>
                    <a:cubicBezTo>
                      <a:pt x="70" y="319"/>
                      <a:pt x="65" y="323"/>
                      <a:pt x="60" y="327"/>
                    </a:cubicBezTo>
                    <a:close/>
                    <a:moveTo>
                      <a:pt x="130" y="165"/>
                    </a:moveTo>
                    <a:cubicBezTo>
                      <a:pt x="136" y="167"/>
                      <a:pt x="140" y="161"/>
                      <a:pt x="146" y="161"/>
                    </a:cubicBezTo>
                    <a:cubicBezTo>
                      <a:pt x="153" y="160"/>
                      <a:pt x="160" y="160"/>
                      <a:pt x="167" y="160"/>
                    </a:cubicBezTo>
                    <a:cubicBezTo>
                      <a:pt x="169" y="158"/>
                      <a:pt x="169" y="158"/>
                      <a:pt x="169" y="158"/>
                    </a:cubicBezTo>
                    <a:cubicBezTo>
                      <a:pt x="166" y="136"/>
                      <a:pt x="166" y="136"/>
                      <a:pt x="166" y="136"/>
                    </a:cubicBezTo>
                    <a:cubicBezTo>
                      <a:pt x="167" y="120"/>
                      <a:pt x="177" y="107"/>
                      <a:pt x="191" y="97"/>
                    </a:cubicBezTo>
                    <a:cubicBezTo>
                      <a:pt x="199" y="93"/>
                      <a:pt x="208" y="93"/>
                      <a:pt x="217" y="91"/>
                    </a:cubicBezTo>
                    <a:cubicBezTo>
                      <a:pt x="227" y="80"/>
                      <a:pt x="242" y="78"/>
                      <a:pt x="256" y="75"/>
                    </a:cubicBezTo>
                    <a:cubicBezTo>
                      <a:pt x="276" y="74"/>
                      <a:pt x="296" y="80"/>
                      <a:pt x="306" y="97"/>
                    </a:cubicBezTo>
                    <a:cubicBezTo>
                      <a:pt x="308" y="97"/>
                      <a:pt x="309" y="97"/>
                      <a:pt x="312" y="97"/>
                    </a:cubicBezTo>
                    <a:cubicBezTo>
                      <a:pt x="315" y="92"/>
                      <a:pt x="314" y="84"/>
                      <a:pt x="316" y="78"/>
                    </a:cubicBezTo>
                    <a:cubicBezTo>
                      <a:pt x="323" y="60"/>
                      <a:pt x="330" y="40"/>
                      <a:pt x="348" y="30"/>
                    </a:cubicBezTo>
                    <a:cubicBezTo>
                      <a:pt x="371" y="10"/>
                      <a:pt x="402" y="4"/>
                      <a:pt x="432" y="0"/>
                    </a:cubicBezTo>
                    <a:cubicBezTo>
                      <a:pt x="448" y="1"/>
                      <a:pt x="461" y="7"/>
                      <a:pt x="476" y="11"/>
                    </a:cubicBezTo>
                    <a:cubicBezTo>
                      <a:pt x="491" y="17"/>
                      <a:pt x="506" y="28"/>
                      <a:pt x="516" y="41"/>
                    </a:cubicBezTo>
                    <a:cubicBezTo>
                      <a:pt x="516" y="45"/>
                      <a:pt x="516" y="45"/>
                      <a:pt x="516" y="45"/>
                    </a:cubicBezTo>
                    <a:cubicBezTo>
                      <a:pt x="505" y="51"/>
                      <a:pt x="497" y="61"/>
                      <a:pt x="496" y="72"/>
                    </a:cubicBezTo>
                    <a:cubicBezTo>
                      <a:pt x="496" y="76"/>
                      <a:pt x="499" y="79"/>
                      <a:pt x="501" y="82"/>
                    </a:cubicBezTo>
                    <a:cubicBezTo>
                      <a:pt x="505" y="78"/>
                      <a:pt x="506" y="72"/>
                      <a:pt x="510" y="68"/>
                    </a:cubicBezTo>
                    <a:cubicBezTo>
                      <a:pt x="517" y="59"/>
                      <a:pt x="527" y="55"/>
                      <a:pt x="538" y="56"/>
                    </a:cubicBezTo>
                    <a:cubicBezTo>
                      <a:pt x="547" y="56"/>
                      <a:pt x="555" y="63"/>
                      <a:pt x="563" y="60"/>
                    </a:cubicBezTo>
                    <a:cubicBezTo>
                      <a:pt x="573" y="53"/>
                      <a:pt x="570" y="40"/>
                      <a:pt x="575" y="30"/>
                    </a:cubicBezTo>
                    <a:cubicBezTo>
                      <a:pt x="572" y="22"/>
                      <a:pt x="576" y="16"/>
                      <a:pt x="581" y="10"/>
                    </a:cubicBezTo>
                    <a:cubicBezTo>
                      <a:pt x="604" y="10"/>
                      <a:pt x="624" y="10"/>
                      <a:pt x="648" y="10"/>
                    </a:cubicBezTo>
                    <a:cubicBezTo>
                      <a:pt x="710" y="9"/>
                      <a:pt x="768" y="11"/>
                      <a:pt x="831" y="10"/>
                    </a:cubicBezTo>
                    <a:cubicBezTo>
                      <a:pt x="853" y="11"/>
                      <a:pt x="876" y="10"/>
                      <a:pt x="898" y="11"/>
                    </a:cubicBezTo>
                    <a:cubicBezTo>
                      <a:pt x="900" y="11"/>
                      <a:pt x="900" y="13"/>
                      <a:pt x="899" y="14"/>
                    </a:cubicBezTo>
                    <a:cubicBezTo>
                      <a:pt x="877" y="16"/>
                      <a:pt x="856" y="13"/>
                      <a:pt x="834" y="15"/>
                    </a:cubicBezTo>
                    <a:cubicBezTo>
                      <a:pt x="779" y="14"/>
                      <a:pt x="728" y="14"/>
                      <a:pt x="674" y="14"/>
                    </a:cubicBezTo>
                    <a:cubicBezTo>
                      <a:pt x="644" y="15"/>
                      <a:pt x="612" y="12"/>
                      <a:pt x="584" y="16"/>
                    </a:cubicBezTo>
                    <a:cubicBezTo>
                      <a:pt x="578" y="20"/>
                      <a:pt x="581" y="27"/>
                      <a:pt x="580" y="33"/>
                    </a:cubicBezTo>
                    <a:cubicBezTo>
                      <a:pt x="577" y="43"/>
                      <a:pt x="577" y="56"/>
                      <a:pt x="567" y="62"/>
                    </a:cubicBezTo>
                    <a:cubicBezTo>
                      <a:pt x="557" y="74"/>
                      <a:pt x="545" y="58"/>
                      <a:pt x="532" y="60"/>
                    </a:cubicBezTo>
                    <a:cubicBezTo>
                      <a:pt x="519" y="62"/>
                      <a:pt x="509" y="75"/>
                      <a:pt x="506" y="87"/>
                    </a:cubicBezTo>
                    <a:cubicBezTo>
                      <a:pt x="504" y="89"/>
                      <a:pt x="501" y="87"/>
                      <a:pt x="499" y="87"/>
                    </a:cubicBezTo>
                    <a:cubicBezTo>
                      <a:pt x="494" y="83"/>
                      <a:pt x="491" y="79"/>
                      <a:pt x="491" y="73"/>
                    </a:cubicBezTo>
                    <a:cubicBezTo>
                      <a:pt x="489" y="60"/>
                      <a:pt x="501" y="51"/>
                      <a:pt x="509" y="42"/>
                    </a:cubicBezTo>
                    <a:cubicBezTo>
                      <a:pt x="506" y="33"/>
                      <a:pt x="496" y="30"/>
                      <a:pt x="489" y="23"/>
                    </a:cubicBezTo>
                    <a:cubicBezTo>
                      <a:pt x="476" y="13"/>
                      <a:pt x="460" y="12"/>
                      <a:pt x="444" y="7"/>
                    </a:cubicBezTo>
                    <a:cubicBezTo>
                      <a:pt x="420" y="3"/>
                      <a:pt x="395" y="11"/>
                      <a:pt x="375" y="17"/>
                    </a:cubicBezTo>
                    <a:cubicBezTo>
                      <a:pt x="368" y="21"/>
                      <a:pt x="357" y="24"/>
                      <a:pt x="355" y="33"/>
                    </a:cubicBezTo>
                    <a:cubicBezTo>
                      <a:pt x="345" y="33"/>
                      <a:pt x="340" y="44"/>
                      <a:pt x="333" y="51"/>
                    </a:cubicBezTo>
                    <a:cubicBezTo>
                      <a:pt x="325" y="66"/>
                      <a:pt x="318" y="82"/>
                      <a:pt x="319" y="100"/>
                    </a:cubicBezTo>
                    <a:cubicBezTo>
                      <a:pt x="315" y="107"/>
                      <a:pt x="307" y="102"/>
                      <a:pt x="301" y="102"/>
                    </a:cubicBezTo>
                    <a:cubicBezTo>
                      <a:pt x="294" y="85"/>
                      <a:pt x="276" y="82"/>
                      <a:pt x="261" y="79"/>
                    </a:cubicBezTo>
                    <a:cubicBezTo>
                      <a:pt x="244" y="82"/>
                      <a:pt x="227" y="85"/>
                      <a:pt x="215" y="98"/>
                    </a:cubicBezTo>
                    <a:cubicBezTo>
                      <a:pt x="201" y="95"/>
                      <a:pt x="189" y="102"/>
                      <a:pt x="181" y="111"/>
                    </a:cubicBezTo>
                    <a:cubicBezTo>
                      <a:pt x="171" y="124"/>
                      <a:pt x="169" y="143"/>
                      <a:pt x="176" y="158"/>
                    </a:cubicBezTo>
                    <a:cubicBezTo>
                      <a:pt x="173" y="164"/>
                      <a:pt x="168" y="163"/>
                      <a:pt x="165" y="165"/>
                    </a:cubicBezTo>
                    <a:cubicBezTo>
                      <a:pt x="152" y="165"/>
                      <a:pt x="140" y="165"/>
                      <a:pt x="131" y="174"/>
                    </a:cubicBezTo>
                    <a:cubicBezTo>
                      <a:pt x="129" y="173"/>
                      <a:pt x="126" y="172"/>
                      <a:pt x="126" y="170"/>
                    </a:cubicBezTo>
                    <a:cubicBezTo>
                      <a:pt x="128" y="169"/>
                      <a:pt x="129" y="167"/>
                      <a:pt x="130"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14">
                <a:extLst>
                  <a:ext uri="{FF2B5EF4-FFF2-40B4-BE49-F238E27FC236}">
                    <a16:creationId xmlns:a16="http://schemas.microsoft.com/office/drawing/2014/main" xmlns="" id="{2C495C58-C74C-4847-BFAE-BF011BBAFC21}"/>
                  </a:ext>
                </a:extLst>
              </p:cNvPr>
              <p:cNvSpPr>
                <a:spLocks/>
              </p:cNvSpPr>
              <p:nvPr/>
            </p:nvSpPr>
            <p:spPr bwMode="auto">
              <a:xfrm>
                <a:off x="3570288" y="1341438"/>
                <a:ext cx="925513" cy="11112"/>
              </a:xfrm>
              <a:custGeom>
                <a:avLst/>
                <a:gdLst>
                  <a:gd name="T0" fmla="*/ 20 w 1153"/>
                  <a:gd name="T1" fmla="*/ 0 h 13"/>
                  <a:gd name="T2" fmla="*/ 143 w 1153"/>
                  <a:gd name="T3" fmla="*/ 2 h 13"/>
                  <a:gd name="T4" fmla="*/ 809 w 1153"/>
                  <a:gd name="T5" fmla="*/ 4 h 13"/>
                  <a:gd name="T6" fmla="*/ 1144 w 1153"/>
                  <a:gd name="T7" fmla="*/ 5 h 13"/>
                  <a:gd name="T8" fmla="*/ 1149 w 1153"/>
                  <a:gd name="T9" fmla="*/ 11 h 13"/>
                  <a:gd name="T10" fmla="*/ 1024 w 1153"/>
                  <a:gd name="T11" fmla="*/ 13 h 13"/>
                  <a:gd name="T12" fmla="*/ 1004 w 1153"/>
                  <a:gd name="T13" fmla="*/ 11 h 13"/>
                  <a:gd name="T14" fmla="*/ 773 w 1153"/>
                  <a:gd name="T15" fmla="*/ 12 h 13"/>
                  <a:gd name="T16" fmla="*/ 344 w 1153"/>
                  <a:gd name="T17" fmla="*/ 10 h 13"/>
                  <a:gd name="T18" fmla="*/ 34 w 1153"/>
                  <a:gd name="T19" fmla="*/ 9 h 13"/>
                  <a:gd name="T20" fmla="*/ 0 w 1153"/>
                  <a:gd name="T21" fmla="*/ 5 h 13"/>
                  <a:gd name="T22" fmla="*/ 20 w 1153"/>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3">
                    <a:moveTo>
                      <a:pt x="20" y="0"/>
                    </a:moveTo>
                    <a:cubicBezTo>
                      <a:pt x="143" y="2"/>
                      <a:pt x="143" y="2"/>
                      <a:pt x="143" y="2"/>
                    </a:cubicBezTo>
                    <a:cubicBezTo>
                      <a:pt x="809" y="4"/>
                      <a:pt x="809" y="4"/>
                      <a:pt x="809" y="4"/>
                    </a:cubicBezTo>
                    <a:cubicBezTo>
                      <a:pt x="922" y="3"/>
                      <a:pt x="1031" y="5"/>
                      <a:pt x="1144" y="5"/>
                    </a:cubicBezTo>
                    <a:cubicBezTo>
                      <a:pt x="1153" y="6"/>
                      <a:pt x="1149" y="9"/>
                      <a:pt x="1149" y="11"/>
                    </a:cubicBezTo>
                    <a:cubicBezTo>
                      <a:pt x="1106" y="12"/>
                      <a:pt x="1065" y="12"/>
                      <a:pt x="1024" y="13"/>
                    </a:cubicBezTo>
                    <a:cubicBezTo>
                      <a:pt x="1004" y="11"/>
                      <a:pt x="1004" y="11"/>
                      <a:pt x="1004" y="11"/>
                    </a:cubicBezTo>
                    <a:cubicBezTo>
                      <a:pt x="927" y="13"/>
                      <a:pt x="847" y="11"/>
                      <a:pt x="773" y="12"/>
                    </a:cubicBezTo>
                    <a:cubicBezTo>
                      <a:pt x="634" y="11"/>
                      <a:pt x="489" y="12"/>
                      <a:pt x="344" y="10"/>
                    </a:cubicBezTo>
                    <a:cubicBezTo>
                      <a:pt x="245" y="10"/>
                      <a:pt x="138" y="9"/>
                      <a:pt x="34" y="9"/>
                    </a:cubicBezTo>
                    <a:cubicBezTo>
                      <a:pt x="23" y="9"/>
                      <a:pt x="0" y="10"/>
                      <a:pt x="0" y="5"/>
                    </a:cubicBezTo>
                    <a:cubicBezTo>
                      <a:pt x="0" y="2"/>
                      <a:pt x="11" y="1"/>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Rectangle 15">
                <a:extLst>
                  <a:ext uri="{FF2B5EF4-FFF2-40B4-BE49-F238E27FC236}">
                    <a16:creationId xmlns:a16="http://schemas.microsoft.com/office/drawing/2014/main" xmlns="" id="{1EC1C8B1-E03F-4A69-A593-D6F677ABAA9B}"/>
                  </a:ext>
                </a:extLst>
              </p:cNvPr>
              <p:cNvSpPr>
                <a:spLocks noChangeArrowheads="1"/>
              </p:cNvSpPr>
              <p:nvPr/>
            </p:nvSpPr>
            <p:spPr bwMode="auto">
              <a:xfrm>
                <a:off x="3744913"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Rectangle 16">
                <a:extLst>
                  <a:ext uri="{FF2B5EF4-FFF2-40B4-BE49-F238E27FC236}">
                    <a16:creationId xmlns:a16="http://schemas.microsoft.com/office/drawing/2014/main" xmlns="" id="{757ED566-108D-406F-8FAA-3AFBD039E90D}"/>
                  </a:ext>
                </a:extLst>
              </p:cNvPr>
              <p:cNvSpPr>
                <a:spLocks noChangeArrowheads="1"/>
              </p:cNvSpPr>
              <p:nvPr/>
            </p:nvSpPr>
            <p:spPr bwMode="auto">
              <a:xfrm>
                <a:off x="3775076" y="1301750"/>
                <a:ext cx="717550" cy="15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Freeform 17">
                <a:extLst>
                  <a:ext uri="{FF2B5EF4-FFF2-40B4-BE49-F238E27FC236}">
                    <a16:creationId xmlns:a16="http://schemas.microsoft.com/office/drawing/2014/main" xmlns="" id="{0EC73D87-0197-4879-9B72-E437D4DF54A7}"/>
                  </a:ext>
                </a:extLst>
              </p:cNvPr>
              <p:cNvSpPr>
                <a:spLocks/>
              </p:cNvSpPr>
              <p:nvPr/>
            </p:nvSpPr>
            <p:spPr bwMode="auto">
              <a:xfrm>
                <a:off x="4462463" y="1341438"/>
                <a:ext cx="925513" cy="9525"/>
              </a:xfrm>
              <a:custGeom>
                <a:avLst/>
                <a:gdLst>
                  <a:gd name="T0" fmla="*/ 1153 w 1153"/>
                  <a:gd name="T1" fmla="*/ 5 h 12"/>
                  <a:gd name="T2" fmla="*/ 1119 w 1153"/>
                  <a:gd name="T3" fmla="*/ 9 h 12"/>
                  <a:gd name="T4" fmla="*/ 809 w 1153"/>
                  <a:gd name="T5" fmla="*/ 10 h 12"/>
                  <a:gd name="T6" fmla="*/ 380 w 1153"/>
                  <a:gd name="T7" fmla="*/ 12 h 12"/>
                  <a:gd name="T8" fmla="*/ 149 w 1153"/>
                  <a:gd name="T9" fmla="*/ 11 h 12"/>
                  <a:gd name="T10" fmla="*/ 129 w 1153"/>
                  <a:gd name="T11" fmla="*/ 12 h 12"/>
                  <a:gd name="T12" fmla="*/ 4 w 1153"/>
                  <a:gd name="T13" fmla="*/ 11 h 12"/>
                  <a:gd name="T14" fmla="*/ 9 w 1153"/>
                  <a:gd name="T15" fmla="*/ 4 h 12"/>
                  <a:gd name="T16" fmla="*/ 344 w 1153"/>
                  <a:gd name="T17" fmla="*/ 3 h 12"/>
                  <a:gd name="T18" fmla="*/ 1010 w 1153"/>
                  <a:gd name="T19" fmla="*/ 2 h 12"/>
                  <a:gd name="T20" fmla="*/ 1133 w 1153"/>
                  <a:gd name="T21" fmla="*/ 0 h 12"/>
                  <a:gd name="T22" fmla="*/ 1153 w 1153"/>
                  <a:gd name="T2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2">
                    <a:moveTo>
                      <a:pt x="1153" y="5"/>
                    </a:moveTo>
                    <a:cubicBezTo>
                      <a:pt x="1153" y="10"/>
                      <a:pt x="1130" y="9"/>
                      <a:pt x="1119" y="9"/>
                    </a:cubicBezTo>
                    <a:cubicBezTo>
                      <a:pt x="1015" y="9"/>
                      <a:pt x="908" y="9"/>
                      <a:pt x="809" y="10"/>
                    </a:cubicBezTo>
                    <a:cubicBezTo>
                      <a:pt x="664" y="12"/>
                      <a:pt x="519" y="11"/>
                      <a:pt x="380" y="12"/>
                    </a:cubicBezTo>
                    <a:cubicBezTo>
                      <a:pt x="306" y="11"/>
                      <a:pt x="226" y="12"/>
                      <a:pt x="149" y="11"/>
                    </a:cubicBezTo>
                    <a:cubicBezTo>
                      <a:pt x="129" y="12"/>
                      <a:pt x="129" y="12"/>
                      <a:pt x="129" y="12"/>
                    </a:cubicBezTo>
                    <a:cubicBezTo>
                      <a:pt x="88" y="11"/>
                      <a:pt x="47" y="11"/>
                      <a:pt x="4" y="11"/>
                    </a:cubicBezTo>
                    <a:cubicBezTo>
                      <a:pt x="4" y="9"/>
                      <a:pt x="0" y="6"/>
                      <a:pt x="9" y="4"/>
                    </a:cubicBezTo>
                    <a:cubicBezTo>
                      <a:pt x="122" y="4"/>
                      <a:pt x="231" y="3"/>
                      <a:pt x="344" y="3"/>
                    </a:cubicBezTo>
                    <a:cubicBezTo>
                      <a:pt x="1010" y="2"/>
                      <a:pt x="1010" y="2"/>
                      <a:pt x="1010" y="2"/>
                    </a:cubicBezTo>
                    <a:cubicBezTo>
                      <a:pt x="1133" y="0"/>
                      <a:pt x="1133" y="0"/>
                      <a:pt x="1133" y="0"/>
                    </a:cubicBezTo>
                    <a:cubicBezTo>
                      <a:pt x="1142" y="1"/>
                      <a:pt x="1153" y="2"/>
                      <a:pt x="115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Rectangle 18">
                <a:extLst>
                  <a:ext uri="{FF2B5EF4-FFF2-40B4-BE49-F238E27FC236}">
                    <a16:creationId xmlns:a16="http://schemas.microsoft.com/office/drawing/2014/main" xmlns="" id="{2B74B5E4-B410-4E6A-92A0-7249ACB062C4}"/>
                  </a:ext>
                </a:extLst>
              </p:cNvPr>
              <p:cNvSpPr>
                <a:spLocks noChangeArrowheads="1"/>
              </p:cNvSpPr>
              <p:nvPr/>
            </p:nvSpPr>
            <p:spPr bwMode="auto">
              <a:xfrm>
                <a:off x="4465638"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Rectangle 19">
                <a:extLst>
                  <a:ext uri="{FF2B5EF4-FFF2-40B4-BE49-F238E27FC236}">
                    <a16:creationId xmlns:a16="http://schemas.microsoft.com/office/drawing/2014/main" xmlns="" id="{BCEDCC5F-CB8E-46C1-8050-01F007008EDF}"/>
                  </a:ext>
                </a:extLst>
              </p:cNvPr>
              <p:cNvSpPr>
                <a:spLocks noChangeArrowheads="1"/>
              </p:cNvSpPr>
              <p:nvPr/>
            </p:nvSpPr>
            <p:spPr bwMode="auto">
              <a:xfrm>
                <a:off x="4465638" y="1300163"/>
                <a:ext cx="7175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Rectangle 20">
                <a:extLst>
                  <a:ext uri="{FF2B5EF4-FFF2-40B4-BE49-F238E27FC236}">
                    <a16:creationId xmlns:a16="http://schemas.microsoft.com/office/drawing/2014/main" xmlns="" id="{40AB85AD-9012-46E0-9B6C-EC65B2AA4DBF}"/>
                  </a:ext>
                </a:extLst>
              </p:cNvPr>
              <p:cNvSpPr>
                <a:spLocks noChangeArrowheads="1"/>
              </p:cNvSpPr>
              <p:nvPr/>
            </p:nvSpPr>
            <p:spPr bwMode="auto">
              <a:xfrm>
                <a:off x="3759201" y="1860550"/>
                <a:ext cx="1447800"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Rectangle 21">
                <a:extLst>
                  <a:ext uri="{FF2B5EF4-FFF2-40B4-BE49-F238E27FC236}">
                    <a16:creationId xmlns:a16="http://schemas.microsoft.com/office/drawing/2014/main" xmlns="" id="{7A4647B0-0B06-41BF-8EFB-B19C4F7720B8}"/>
                  </a:ext>
                </a:extLst>
              </p:cNvPr>
              <p:cNvSpPr>
                <a:spLocks noChangeArrowheads="1"/>
              </p:cNvSpPr>
              <p:nvPr/>
            </p:nvSpPr>
            <p:spPr bwMode="auto">
              <a:xfrm>
                <a:off x="3775076" y="1890713"/>
                <a:ext cx="1466850"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4" name="Rectangle 22">
                <a:extLst>
                  <a:ext uri="{FF2B5EF4-FFF2-40B4-BE49-F238E27FC236}">
                    <a16:creationId xmlns:a16="http://schemas.microsoft.com/office/drawing/2014/main" xmlns="" id="{DF1E99EA-D20C-4F7E-B2C8-0F5370936AF7}"/>
                  </a:ext>
                </a:extLst>
              </p:cNvPr>
              <p:cNvSpPr>
                <a:spLocks noChangeArrowheads="1"/>
              </p:cNvSpPr>
              <p:nvPr/>
            </p:nvSpPr>
            <p:spPr bwMode="auto">
              <a:xfrm>
                <a:off x="3759201" y="1906588"/>
                <a:ext cx="1495425"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5" name="Freeform 23">
                <a:extLst>
                  <a:ext uri="{FF2B5EF4-FFF2-40B4-BE49-F238E27FC236}">
                    <a16:creationId xmlns:a16="http://schemas.microsoft.com/office/drawing/2014/main" xmlns="" id="{42777A90-36EF-494E-9DC0-0037366F14E9}"/>
                  </a:ext>
                </a:extLst>
              </p:cNvPr>
              <p:cNvSpPr>
                <a:spLocks/>
              </p:cNvSpPr>
              <p:nvPr/>
            </p:nvSpPr>
            <p:spPr bwMode="auto">
              <a:xfrm>
                <a:off x="5570538" y="1441450"/>
                <a:ext cx="17463" cy="14287"/>
              </a:xfrm>
              <a:custGeom>
                <a:avLst/>
                <a:gdLst>
                  <a:gd name="T0" fmla="*/ 18 w 22"/>
                  <a:gd name="T1" fmla="*/ 2 h 18"/>
                  <a:gd name="T2" fmla="*/ 0 w 22"/>
                  <a:gd name="T3" fmla="*/ 10 h 18"/>
                  <a:gd name="T4" fmla="*/ 8 w 22"/>
                  <a:gd name="T5" fmla="*/ 18 h 18"/>
                  <a:gd name="T6" fmla="*/ 22 w 22"/>
                  <a:gd name="T7" fmla="*/ 8 h 18"/>
                  <a:gd name="T8" fmla="*/ 18 w 22"/>
                  <a:gd name="T9" fmla="*/ 2 h 18"/>
                </a:gdLst>
                <a:ahLst/>
                <a:cxnLst>
                  <a:cxn ang="0">
                    <a:pos x="T0" y="T1"/>
                  </a:cxn>
                  <a:cxn ang="0">
                    <a:pos x="T2" y="T3"/>
                  </a:cxn>
                  <a:cxn ang="0">
                    <a:pos x="T4" y="T5"/>
                  </a:cxn>
                  <a:cxn ang="0">
                    <a:pos x="T6" y="T7"/>
                  </a:cxn>
                  <a:cxn ang="0">
                    <a:pos x="T8" y="T9"/>
                  </a:cxn>
                </a:cxnLst>
                <a:rect l="0" t="0" r="r" b="b"/>
                <a:pathLst>
                  <a:path w="22" h="18">
                    <a:moveTo>
                      <a:pt x="18" y="2"/>
                    </a:moveTo>
                    <a:cubicBezTo>
                      <a:pt x="12" y="6"/>
                      <a:pt x="2" y="0"/>
                      <a:pt x="0" y="10"/>
                    </a:cubicBezTo>
                    <a:cubicBezTo>
                      <a:pt x="1" y="14"/>
                      <a:pt x="6" y="15"/>
                      <a:pt x="8" y="18"/>
                    </a:cubicBezTo>
                    <a:cubicBezTo>
                      <a:pt x="15" y="18"/>
                      <a:pt x="20" y="13"/>
                      <a:pt x="22" y="8"/>
                    </a:cubicBezTo>
                    <a:cubicBezTo>
                      <a:pt x="22" y="5"/>
                      <a:pt x="21" y="3"/>
                      <a:pt x="1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6" name="Freeform 24">
                <a:extLst>
                  <a:ext uri="{FF2B5EF4-FFF2-40B4-BE49-F238E27FC236}">
                    <a16:creationId xmlns:a16="http://schemas.microsoft.com/office/drawing/2014/main" xmlns="" id="{8A8D00ED-5280-444B-99B8-621CFA6C557C}"/>
                  </a:ext>
                </a:extLst>
              </p:cNvPr>
              <p:cNvSpPr>
                <a:spLocks/>
              </p:cNvSpPr>
              <p:nvPr/>
            </p:nvSpPr>
            <p:spPr bwMode="auto">
              <a:xfrm>
                <a:off x="5553076" y="1592263"/>
                <a:ext cx="30163" cy="25400"/>
              </a:xfrm>
              <a:custGeom>
                <a:avLst/>
                <a:gdLst>
                  <a:gd name="T0" fmla="*/ 27 w 39"/>
                  <a:gd name="T1" fmla="*/ 2 h 30"/>
                  <a:gd name="T2" fmla="*/ 7 w 39"/>
                  <a:gd name="T3" fmla="*/ 13 h 30"/>
                  <a:gd name="T4" fmla="*/ 4 w 39"/>
                  <a:gd name="T5" fmla="*/ 23 h 30"/>
                  <a:gd name="T6" fmla="*/ 24 w 39"/>
                  <a:gd name="T7" fmla="*/ 30 h 30"/>
                  <a:gd name="T8" fmla="*/ 39 w 39"/>
                  <a:gd name="T9" fmla="*/ 14 h 30"/>
                  <a:gd name="T10" fmla="*/ 27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27" y="2"/>
                    </a:moveTo>
                    <a:cubicBezTo>
                      <a:pt x="19" y="0"/>
                      <a:pt x="13" y="7"/>
                      <a:pt x="7" y="13"/>
                    </a:cubicBezTo>
                    <a:cubicBezTo>
                      <a:pt x="7" y="16"/>
                      <a:pt x="0" y="19"/>
                      <a:pt x="4" y="23"/>
                    </a:cubicBezTo>
                    <a:cubicBezTo>
                      <a:pt x="10" y="28"/>
                      <a:pt x="17" y="29"/>
                      <a:pt x="24" y="30"/>
                    </a:cubicBezTo>
                    <a:cubicBezTo>
                      <a:pt x="30" y="26"/>
                      <a:pt x="34" y="18"/>
                      <a:pt x="39" y="14"/>
                    </a:cubicBezTo>
                    <a:cubicBezTo>
                      <a:pt x="38" y="8"/>
                      <a:pt x="31" y="6"/>
                      <a:pt x="2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7" name="Freeform 25">
                <a:extLst>
                  <a:ext uri="{FF2B5EF4-FFF2-40B4-BE49-F238E27FC236}">
                    <a16:creationId xmlns:a16="http://schemas.microsoft.com/office/drawing/2014/main" xmlns="" id="{D6E466AB-A372-48ED-AE6C-B5609A6D1D7E}"/>
                  </a:ext>
                </a:extLst>
              </p:cNvPr>
              <p:cNvSpPr>
                <a:spLocks/>
              </p:cNvSpPr>
              <p:nvPr/>
            </p:nvSpPr>
            <p:spPr bwMode="auto">
              <a:xfrm>
                <a:off x="5518151" y="1468438"/>
                <a:ext cx="47625" cy="42862"/>
              </a:xfrm>
              <a:custGeom>
                <a:avLst/>
                <a:gdLst>
                  <a:gd name="T0" fmla="*/ 44 w 60"/>
                  <a:gd name="T1" fmla="*/ 42 h 54"/>
                  <a:gd name="T2" fmla="*/ 6 w 60"/>
                  <a:gd name="T3" fmla="*/ 1 h 54"/>
                  <a:gd name="T4" fmla="*/ 0 w 60"/>
                  <a:gd name="T5" fmla="*/ 5 h 54"/>
                  <a:gd name="T6" fmla="*/ 15 w 60"/>
                  <a:gd name="T7" fmla="*/ 43 h 54"/>
                  <a:gd name="T8" fmla="*/ 27 w 60"/>
                  <a:gd name="T9" fmla="*/ 51 h 54"/>
                  <a:gd name="T10" fmla="*/ 57 w 60"/>
                  <a:gd name="T11" fmla="*/ 51 h 54"/>
                  <a:gd name="T12" fmla="*/ 59 w 60"/>
                  <a:gd name="T13" fmla="*/ 46 h 54"/>
                  <a:gd name="T14" fmla="*/ 44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44" y="42"/>
                    </a:moveTo>
                    <a:cubicBezTo>
                      <a:pt x="26" y="36"/>
                      <a:pt x="11" y="19"/>
                      <a:pt x="6" y="1"/>
                    </a:cubicBezTo>
                    <a:cubicBezTo>
                      <a:pt x="3" y="0"/>
                      <a:pt x="1" y="3"/>
                      <a:pt x="0" y="5"/>
                    </a:cubicBezTo>
                    <a:cubicBezTo>
                      <a:pt x="0" y="20"/>
                      <a:pt x="5" y="33"/>
                      <a:pt x="15" y="43"/>
                    </a:cubicBezTo>
                    <a:cubicBezTo>
                      <a:pt x="27" y="51"/>
                      <a:pt x="27" y="51"/>
                      <a:pt x="27" y="51"/>
                    </a:cubicBezTo>
                    <a:cubicBezTo>
                      <a:pt x="37" y="51"/>
                      <a:pt x="48" y="54"/>
                      <a:pt x="57" y="51"/>
                    </a:cubicBezTo>
                    <a:cubicBezTo>
                      <a:pt x="58" y="49"/>
                      <a:pt x="60" y="47"/>
                      <a:pt x="59" y="46"/>
                    </a:cubicBezTo>
                    <a:cubicBezTo>
                      <a:pt x="55" y="43"/>
                      <a:pt x="48" y="44"/>
                      <a:pt x="4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8" name="Freeform 26">
                <a:extLst>
                  <a:ext uri="{FF2B5EF4-FFF2-40B4-BE49-F238E27FC236}">
                    <a16:creationId xmlns:a16="http://schemas.microsoft.com/office/drawing/2014/main" xmlns="" id="{2126637C-0686-4512-AD80-E471B4C7BAA4}"/>
                  </a:ext>
                </a:extLst>
              </p:cNvPr>
              <p:cNvSpPr>
                <a:spLocks/>
              </p:cNvSpPr>
              <p:nvPr/>
            </p:nvSpPr>
            <p:spPr bwMode="auto">
              <a:xfrm>
                <a:off x="5503863" y="1403350"/>
                <a:ext cx="26988" cy="49212"/>
              </a:xfrm>
              <a:custGeom>
                <a:avLst/>
                <a:gdLst>
                  <a:gd name="T0" fmla="*/ 25 w 34"/>
                  <a:gd name="T1" fmla="*/ 0 h 62"/>
                  <a:gd name="T2" fmla="*/ 18 w 34"/>
                  <a:gd name="T3" fmla="*/ 5 h 62"/>
                  <a:gd name="T4" fmla="*/ 0 w 34"/>
                  <a:gd name="T5" fmla="*/ 26 h 62"/>
                  <a:gd name="T6" fmla="*/ 0 w 34"/>
                  <a:gd name="T7" fmla="*/ 36 h 62"/>
                  <a:gd name="T8" fmla="*/ 15 w 34"/>
                  <a:gd name="T9" fmla="*/ 62 h 62"/>
                  <a:gd name="T10" fmla="*/ 20 w 34"/>
                  <a:gd name="T11" fmla="*/ 16 h 62"/>
                  <a:gd name="T12" fmla="*/ 25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25" y="0"/>
                    </a:moveTo>
                    <a:cubicBezTo>
                      <a:pt x="21" y="0"/>
                      <a:pt x="21" y="4"/>
                      <a:pt x="18" y="5"/>
                    </a:cubicBezTo>
                    <a:cubicBezTo>
                      <a:pt x="10" y="10"/>
                      <a:pt x="6" y="20"/>
                      <a:pt x="0" y="26"/>
                    </a:cubicBezTo>
                    <a:cubicBezTo>
                      <a:pt x="2" y="29"/>
                      <a:pt x="0" y="32"/>
                      <a:pt x="0" y="36"/>
                    </a:cubicBezTo>
                    <a:cubicBezTo>
                      <a:pt x="2" y="46"/>
                      <a:pt x="4" y="59"/>
                      <a:pt x="15" y="62"/>
                    </a:cubicBezTo>
                    <a:cubicBezTo>
                      <a:pt x="20" y="47"/>
                      <a:pt x="12" y="29"/>
                      <a:pt x="20" y="16"/>
                    </a:cubicBezTo>
                    <a:cubicBezTo>
                      <a:pt x="22" y="10"/>
                      <a:pt x="34" y="3"/>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Freeform 27">
                <a:extLst>
                  <a:ext uri="{FF2B5EF4-FFF2-40B4-BE49-F238E27FC236}">
                    <a16:creationId xmlns:a16="http://schemas.microsoft.com/office/drawing/2014/main" xmlns="" id="{FBA0ED39-F017-4282-887F-6DC60B0DB549}"/>
                  </a:ext>
                </a:extLst>
              </p:cNvPr>
              <p:cNvSpPr>
                <a:spLocks/>
              </p:cNvSpPr>
              <p:nvPr/>
            </p:nvSpPr>
            <p:spPr bwMode="auto">
              <a:xfrm>
                <a:off x="5497513" y="1751013"/>
                <a:ext cx="20638" cy="47625"/>
              </a:xfrm>
              <a:custGeom>
                <a:avLst/>
                <a:gdLst>
                  <a:gd name="T0" fmla="*/ 23 w 27"/>
                  <a:gd name="T1" fmla="*/ 45 h 59"/>
                  <a:gd name="T2" fmla="*/ 24 w 27"/>
                  <a:gd name="T3" fmla="*/ 20 h 59"/>
                  <a:gd name="T4" fmla="*/ 19 w 27"/>
                  <a:gd name="T5" fmla="*/ 2 h 59"/>
                  <a:gd name="T6" fmla="*/ 12 w 27"/>
                  <a:gd name="T7" fmla="*/ 1 h 59"/>
                  <a:gd name="T8" fmla="*/ 3 w 27"/>
                  <a:gd name="T9" fmla="*/ 30 h 59"/>
                  <a:gd name="T10" fmla="*/ 23 w 27"/>
                  <a:gd name="T11" fmla="*/ 58 h 59"/>
                  <a:gd name="T12" fmla="*/ 26 w 27"/>
                  <a:gd name="T13" fmla="*/ 56 h 59"/>
                  <a:gd name="T14" fmla="*/ 23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23" y="45"/>
                    </a:moveTo>
                    <a:cubicBezTo>
                      <a:pt x="23" y="36"/>
                      <a:pt x="23" y="28"/>
                      <a:pt x="24" y="20"/>
                    </a:cubicBezTo>
                    <a:cubicBezTo>
                      <a:pt x="23" y="14"/>
                      <a:pt x="18" y="9"/>
                      <a:pt x="19" y="2"/>
                    </a:cubicBezTo>
                    <a:cubicBezTo>
                      <a:pt x="17" y="0"/>
                      <a:pt x="14" y="0"/>
                      <a:pt x="12" y="1"/>
                    </a:cubicBezTo>
                    <a:cubicBezTo>
                      <a:pt x="4" y="9"/>
                      <a:pt x="0" y="20"/>
                      <a:pt x="3" y="30"/>
                    </a:cubicBezTo>
                    <a:cubicBezTo>
                      <a:pt x="4" y="42"/>
                      <a:pt x="14" y="52"/>
                      <a:pt x="23" y="58"/>
                    </a:cubicBezTo>
                    <a:cubicBezTo>
                      <a:pt x="25" y="59"/>
                      <a:pt x="26" y="57"/>
                      <a:pt x="26" y="56"/>
                    </a:cubicBezTo>
                    <a:cubicBezTo>
                      <a:pt x="27" y="51"/>
                      <a:pt x="24" y="49"/>
                      <a:pt x="2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0" name="Freeform 28">
                <a:extLst>
                  <a:ext uri="{FF2B5EF4-FFF2-40B4-BE49-F238E27FC236}">
                    <a16:creationId xmlns:a16="http://schemas.microsoft.com/office/drawing/2014/main" xmlns="" id="{B20BB727-87BD-47CA-8483-C9A43C4AFE99}"/>
                  </a:ext>
                </a:extLst>
              </p:cNvPr>
              <p:cNvSpPr>
                <a:spLocks noEditPoints="1"/>
              </p:cNvSpPr>
              <p:nvPr/>
            </p:nvSpPr>
            <p:spPr bwMode="auto">
              <a:xfrm>
                <a:off x="5170488" y="1292226"/>
                <a:ext cx="725488" cy="619124"/>
              </a:xfrm>
              <a:custGeom>
                <a:avLst/>
                <a:gdLst>
                  <a:gd name="T0" fmla="*/ 736 w 904"/>
                  <a:gd name="T1" fmla="*/ 644 h 769"/>
                  <a:gd name="T2" fmla="*/ 400 w 904"/>
                  <a:gd name="T3" fmla="*/ 703 h 769"/>
                  <a:gd name="T4" fmla="*/ 351 w 904"/>
                  <a:gd name="T5" fmla="*/ 709 h 769"/>
                  <a:gd name="T6" fmla="*/ 724 w 904"/>
                  <a:gd name="T7" fmla="*/ 660 h 769"/>
                  <a:gd name="T8" fmla="*/ 861 w 904"/>
                  <a:gd name="T9" fmla="*/ 342 h 769"/>
                  <a:gd name="T10" fmla="*/ 863 w 904"/>
                  <a:gd name="T11" fmla="*/ 328 h 769"/>
                  <a:gd name="T12" fmla="*/ 863 w 904"/>
                  <a:gd name="T13" fmla="*/ 406 h 769"/>
                  <a:gd name="T14" fmla="*/ 824 w 904"/>
                  <a:gd name="T15" fmla="*/ 354 h 769"/>
                  <a:gd name="T16" fmla="*/ 717 w 904"/>
                  <a:gd name="T17" fmla="*/ 310 h 769"/>
                  <a:gd name="T18" fmla="*/ 772 w 904"/>
                  <a:gd name="T19" fmla="*/ 267 h 769"/>
                  <a:gd name="T20" fmla="*/ 695 w 904"/>
                  <a:gd name="T21" fmla="*/ 166 h 769"/>
                  <a:gd name="T22" fmla="*/ 660 w 904"/>
                  <a:gd name="T23" fmla="*/ 146 h 769"/>
                  <a:gd name="T24" fmla="*/ 643 w 904"/>
                  <a:gd name="T25" fmla="*/ 232 h 769"/>
                  <a:gd name="T26" fmla="*/ 425 w 904"/>
                  <a:gd name="T27" fmla="*/ 127 h 769"/>
                  <a:gd name="T28" fmla="*/ 509 w 904"/>
                  <a:gd name="T29" fmla="*/ 139 h 769"/>
                  <a:gd name="T30" fmla="*/ 416 w 904"/>
                  <a:gd name="T31" fmla="*/ 42 h 769"/>
                  <a:gd name="T32" fmla="*/ 422 w 904"/>
                  <a:gd name="T33" fmla="*/ 466 h 769"/>
                  <a:gd name="T34" fmla="*/ 554 w 904"/>
                  <a:gd name="T35" fmla="*/ 559 h 769"/>
                  <a:gd name="T36" fmla="*/ 548 w 904"/>
                  <a:gd name="T37" fmla="*/ 621 h 769"/>
                  <a:gd name="T38" fmla="*/ 613 w 904"/>
                  <a:gd name="T39" fmla="*/ 463 h 769"/>
                  <a:gd name="T40" fmla="*/ 600 w 904"/>
                  <a:gd name="T41" fmla="*/ 554 h 769"/>
                  <a:gd name="T42" fmla="*/ 707 w 904"/>
                  <a:gd name="T43" fmla="*/ 620 h 769"/>
                  <a:gd name="T44" fmla="*/ 741 w 904"/>
                  <a:gd name="T45" fmla="*/ 569 h 769"/>
                  <a:gd name="T46" fmla="*/ 682 w 904"/>
                  <a:gd name="T47" fmla="*/ 446 h 769"/>
                  <a:gd name="T48" fmla="*/ 788 w 904"/>
                  <a:gd name="T49" fmla="*/ 438 h 769"/>
                  <a:gd name="T50" fmla="*/ 750 w 904"/>
                  <a:gd name="T51" fmla="*/ 470 h 769"/>
                  <a:gd name="T52" fmla="*/ 734 w 904"/>
                  <a:gd name="T53" fmla="*/ 260 h 769"/>
                  <a:gd name="T54" fmla="*/ 768 w 904"/>
                  <a:gd name="T55" fmla="*/ 295 h 769"/>
                  <a:gd name="T56" fmla="*/ 461 w 904"/>
                  <a:gd name="T57" fmla="*/ 133 h 769"/>
                  <a:gd name="T58" fmla="*/ 470 w 904"/>
                  <a:gd name="T59" fmla="*/ 59 h 769"/>
                  <a:gd name="T60" fmla="*/ 668 w 904"/>
                  <a:gd name="T61" fmla="*/ 207 h 769"/>
                  <a:gd name="T62" fmla="*/ 648 w 904"/>
                  <a:gd name="T63" fmla="*/ 488 h 769"/>
                  <a:gd name="T64" fmla="*/ 636 w 904"/>
                  <a:gd name="T65" fmla="*/ 273 h 769"/>
                  <a:gd name="T66" fmla="*/ 633 w 904"/>
                  <a:gd name="T67" fmla="*/ 338 h 769"/>
                  <a:gd name="T68" fmla="*/ 452 w 904"/>
                  <a:gd name="T69" fmla="*/ 340 h 769"/>
                  <a:gd name="T70" fmla="*/ 596 w 904"/>
                  <a:gd name="T71" fmla="*/ 434 h 769"/>
                  <a:gd name="T72" fmla="*/ 652 w 904"/>
                  <a:gd name="T73" fmla="*/ 387 h 769"/>
                  <a:gd name="T74" fmla="*/ 586 w 904"/>
                  <a:gd name="T75" fmla="*/ 388 h 769"/>
                  <a:gd name="T76" fmla="*/ 639 w 904"/>
                  <a:gd name="T77" fmla="*/ 622 h 769"/>
                  <a:gd name="T78" fmla="*/ 483 w 904"/>
                  <a:gd name="T79" fmla="*/ 424 h 769"/>
                  <a:gd name="T80" fmla="*/ 441 w 904"/>
                  <a:gd name="T81" fmla="*/ 369 h 769"/>
                  <a:gd name="T82" fmla="*/ 459 w 904"/>
                  <a:gd name="T83" fmla="*/ 120 h 769"/>
                  <a:gd name="T84" fmla="*/ 514 w 904"/>
                  <a:gd name="T85" fmla="*/ 687 h 769"/>
                  <a:gd name="T86" fmla="*/ 782 w 904"/>
                  <a:gd name="T87" fmla="*/ 280 h 769"/>
                  <a:gd name="T88" fmla="*/ 615 w 904"/>
                  <a:gd name="T89" fmla="*/ 128 h 769"/>
                  <a:gd name="T90" fmla="*/ 483 w 904"/>
                  <a:gd name="T91" fmla="*/ 13 h 769"/>
                  <a:gd name="T92" fmla="*/ 191 w 904"/>
                  <a:gd name="T93" fmla="*/ 23 h 769"/>
                  <a:gd name="T94" fmla="*/ 300 w 904"/>
                  <a:gd name="T95" fmla="*/ 103 h 769"/>
                  <a:gd name="T96" fmla="*/ 386 w 904"/>
                  <a:gd name="T97" fmla="*/ 386 h 769"/>
                  <a:gd name="T98" fmla="*/ 7 w 904"/>
                  <a:gd name="T99" fmla="*/ 714 h 769"/>
                  <a:gd name="T100" fmla="*/ 1 w 904"/>
                  <a:gd name="T101" fmla="*/ 755 h 769"/>
                  <a:gd name="T102" fmla="*/ 527 w 904"/>
                  <a:gd name="T103" fmla="*/ 740 h 769"/>
                  <a:gd name="T104" fmla="*/ 481 w 904"/>
                  <a:gd name="T105" fmla="*/ 580 h 769"/>
                  <a:gd name="T106" fmla="*/ 545 w 904"/>
                  <a:gd name="T107" fmla="*/ 504 h 769"/>
                  <a:gd name="T108" fmla="*/ 593 w 904"/>
                  <a:gd name="T109" fmla="*/ 512 h 769"/>
                  <a:gd name="T110" fmla="*/ 713 w 904"/>
                  <a:gd name="T111" fmla="*/ 659 h 769"/>
                  <a:gd name="T112" fmla="*/ 753 w 904"/>
                  <a:gd name="T113" fmla="*/ 466 h 769"/>
                  <a:gd name="T114" fmla="*/ 782 w 904"/>
                  <a:gd name="T115" fmla="*/ 373 h 769"/>
                  <a:gd name="T116" fmla="*/ 585 w 904"/>
                  <a:gd name="T117" fmla="*/ 100 h 769"/>
                  <a:gd name="T118" fmla="*/ 230 w 904"/>
                  <a:gd name="T119" fmla="*/ 14 h 769"/>
                  <a:gd name="T120" fmla="*/ 388 w 904"/>
                  <a:gd name="T121" fmla="*/ 41 h 769"/>
                  <a:gd name="T122" fmla="*/ 774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96" y="366"/>
                    </a:moveTo>
                    <a:cubicBezTo>
                      <a:pt x="899" y="373"/>
                      <a:pt x="901" y="382"/>
                      <a:pt x="901" y="390"/>
                    </a:cubicBezTo>
                    <a:cubicBezTo>
                      <a:pt x="898" y="398"/>
                      <a:pt x="904" y="409"/>
                      <a:pt x="897" y="415"/>
                    </a:cubicBezTo>
                    <a:cubicBezTo>
                      <a:pt x="894" y="414"/>
                      <a:pt x="894" y="414"/>
                      <a:pt x="894" y="414"/>
                    </a:cubicBezTo>
                    <a:cubicBezTo>
                      <a:pt x="888" y="420"/>
                      <a:pt x="880" y="426"/>
                      <a:pt x="872" y="425"/>
                    </a:cubicBezTo>
                    <a:cubicBezTo>
                      <a:pt x="864" y="430"/>
                      <a:pt x="863" y="441"/>
                      <a:pt x="859" y="449"/>
                    </a:cubicBezTo>
                    <a:cubicBezTo>
                      <a:pt x="852" y="463"/>
                      <a:pt x="839" y="477"/>
                      <a:pt x="822" y="478"/>
                    </a:cubicBezTo>
                    <a:cubicBezTo>
                      <a:pt x="816" y="478"/>
                      <a:pt x="809" y="474"/>
                      <a:pt x="803" y="479"/>
                    </a:cubicBezTo>
                    <a:cubicBezTo>
                      <a:pt x="803" y="484"/>
                      <a:pt x="799" y="490"/>
                      <a:pt x="803" y="495"/>
                    </a:cubicBezTo>
                    <a:cubicBezTo>
                      <a:pt x="806" y="503"/>
                      <a:pt x="812" y="509"/>
                      <a:pt x="812" y="518"/>
                    </a:cubicBezTo>
                    <a:cubicBezTo>
                      <a:pt x="817" y="540"/>
                      <a:pt x="807" y="560"/>
                      <a:pt x="795" y="576"/>
                    </a:cubicBezTo>
                    <a:cubicBezTo>
                      <a:pt x="788" y="593"/>
                      <a:pt x="776" y="610"/>
                      <a:pt x="758" y="617"/>
                    </a:cubicBezTo>
                    <a:cubicBezTo>
                      <a:pt x="750" y="621"/>
                      <a:pt x="741" y="614"/>
                      <a:pt x="733" y="617"/>
                    </a:cubicBezTo>
                    <a:cubicBezTo>
                      <a:pt x="733" y="626"/>
                      <a:pt x="737" y="634"/>
                      <a:pt x="736" y="644"/>
                    </a:cubicBezTo>
                    <a:cubicBezTo>
                      <a:pt x="734" y="660"/>
                      <a:pt x="722" y="674"/>
                      <a:pt x="707" y="681"/>
                    </a:cubicBezTo>
                    <a:cubicBezTo>
                      <a:pt x="699" y="686"/>
                      <a:pt x="691" y="683"/>
                      <a:pt x="682" y="683"/>
                    </a:cubicBezTo>
                    <a:cubicBezTo>
                      <a:pt x="666" y="690"/>
                      <a:pt x="666" y="690"/>
                      <a:pt x="666" y="690"/>
                    </a:cubicBezTo>
                    <a:cubicBezTo>
                      <a:pt x="648" y="695"/>
                      <a:pt x="623" y="696"/>
                      <a:pt x="608" y="681"/>
                    </a:cubicBezTo>
                    <a:cubicBezTo>
                      <a:pt x="602" y="677"/>
                      <a:pt x="600" y="669"/>
                      <a:pt x="594" y="666"/>
                    </a:cubicBezTo>
                    <a:cubicBezTo>
                      <a:pt x="585" y="669"/>
                      <a:pt x="589" y="680"/>
                      <a:pt x="587" y="687"/>
                    </a:cubicBezTo>
                    <a:cubicBezTo>
                      <a:pt x="584" y="695"/>
                      <a:pt x="586" y="705"/>
                      <a:pt x="579" y="711"/>
                    </a:cubicBezTo>
                    <a:cubicBezTo>
                      <a:pt x="575" y="723"/>
                      <a:pt x="565" y="731"/>
                      <a:pt x="557" y="739"/>
                    </a:cubicBezTo>
                    <a:cubicBezTo>
                      <a:pt x="542" y="748"/>
                      <a:pt x="527" y="756"/>
                      <a:pt x="510" y="759"/>
                    </a:cubicBezTo>
                    <a:cubicBezTo>
                      <a:pt x="482" y="767"/>
                      <a:pt x="456" y="766"/>
                      <a:pt x="427" y="757"/>
                    </a:cubicBezTo>
                    <a:cubicBezTo>
                      <a:pt x="417" y="751"/>
                      <a:pt x="405" y="746"/>
                      <a:pt x="398" y="735"/>
                    </a:cubicBezTo>
                    <a:cubicBezTo>
                      <a:pt x="395" y="719"/>
                      <a:pt x="414" y="710"/>
                      <a:pt x="408" y="694"/>
                    </a:cubicBezTo>
                    <a:cubicBezTo>
                      <a:pt x="407" y="693"/>
                      <a:pt x="406" y="690"/>
                      <a:pt x="404" y="691"/>
                    </a:cubicBezTo>
                    <a:cubicBezTo>
                      <a:pt x="402" y="694"/>
                      <a:pt x="402" y="700"/>
                      <a:pt x="400" y="703"/>
                    </a:cubicBezTo>
                    <a:cubicBezTo>
                      <a:pt x="392" y="716"/>
                      <a:pt x="376" y="718"/>
                      <a:pt x="364" y="717"/>
                    </a:cubicBezTo>
                    <a:cubicBezTo>
                      <a:pt x="356" y="717"/>
                      <a:pt x="351" y="712"/>
                      <a:pt x="344" y="715"/>
                    </a:cubicBezTo>
                    <a:cubicBezTo>
                      <a:pt x="335" y="725"/>
                      <a:pt x="333" y="740"/>
                      <a:pt x="339" y="753"/>
                    </a:cubicBezTo>
                    <a:cubicBezTo>
                      <a:pt x="335" y="757"/>
                      <a:pt x="338" y="765"/>
                      <a:pt x="332" y="767"/>
                    </a:cubicBezTo>
                    <a:cubicBezTo>
                      <a:pt x="284" y="766"/>
                      <a:pt x="242" y="768"/>
                      <a:pt x="194" y="767"/>
                    </a:cubicBezTo>
                    <a:cubicBezTo>
                      <a:pt x="132" y="766"/>
                      <a:pt x="67" y="769"/>
                      <a:pt x="5" y="768"/>
                    </a:cubicBezTo>
                    <a:cubicBezTo>
                      <a:pt x="1" y="767"/>
                      <a:pt x="1" y="767"/>
                      <a:pt x="1" y="767"/>
                    </a:cubicBezTo>
                    <a:cubicBezTo>
                      <a:pt x="1" y="766"/>
                      <a:pt x="1" y="765"/>
                      <a:pt x="1" y="765"/>
                    </a:cubicBezTo>
                    <a:cubicBezTo>
                      <a:pt x="126" y="764"/>
                      <a:pt x="126" y="764"/>
                      <a:pt x="126" y="764"/>
                    </a:cubicBezTo>
                    <a:cubicBezTo>
                      <a:pt x="269" y="763"/>
                      <a:pt x="269" y="763"/>
                      <a:pt x="269" y="763"/>
                    </a:cubicBezTo>
                    <a:cubicBezTo>
                      <a:pt x="326" y="762"/>
                      <a:pt x="326" y="762"/>
                      <a:pt x="326" y="762"/>
                    </a:cubicBezTo>
                    <a:cubicBezTo>
                      <a:pt x="330" y="761"/>
                      <a:pt x="330" y="757"/>
                      <a:pt x="332" y="755"/>
                    </a:cubicBezTo>
                    <a:cubicBezTo>
                      <a:pt x="326" y="741"/>
                      <a:pt x="328" y="725"/>
                      <a:pt x="337" y="713"/>
                    </a:cubicBezTo>
                    <a:cubicBezTo>
                      <a:pt x="340" y="709"/>
                      <a:pt x="346" y="703"/>
                      <a:pt x="351" y="709"/>
                    </a:cubicBezTo>
                    <a:cubicBezTo>
                      <a:pt x="365" y="714"/>
                      <a:pt x="380" y="714"/>
                      <a:pt x="391" y="705"/>
                    </a:cubicBezTo>
                    <a:cubicBezTo>
                      <a:pt x="395" y="699"/>
                      <a:pt x="400" y="693"/>
                      <a:pt x="399" y="685"/>
                    </a:cubicBezTo>
                    <a:cubicBezTo>
                      <a:pt x="399" y="683"/>
                      <a:pt x="395" y="682"/>
                      <a:pt x="397" y="680"/>
                    </a:cubicBezTo>
                    <a:cubicBezTo>
                      <a:pt x="405" y="683"/>
                      <a:pt x="405" y="683"/>
                      <a:pt x="405" y="683"/>
                    </a:cubicBezTo>
                    <a:cubicBezTo>
                      <a:pt x="411" y="687"/>
                      <a:pt x="416" y="696"/>
                      <a:pt x="415" y="703"/>
                    </a:cubicBezTo>
                    <a:cubicBezTo>
                      <a:pt x="416" y="715"/>
                      <a:pt x="400" y="721"/>
                      <a:pt x="405" y="734"/>
                    </a:cubicBezTo>
                    <a:cubicBezTo>
                      <a:pt x="422" y="752"/>
                      <a:pt x="447" y="759"/>
                      <a:pt x="472" y="759"/>
                    </a:cubicBezTo>
                    <a:cubicBezTo>
                      <a:pt x="513" y="758"/>
                      <a:pt x="559" y="745"/>
                      <a:pt x="577" y="705"/>
                    </a:cubicBezTo>
                    <a:cubicBezTo>
                      <a:pt x="583" y="691"/>
                      <a:pt x="582" y="675"/>
                      <a:pt x="584" y="658"/>
                    </a:cubicBezTo>
                    <a:cubicBezTo>
                      <a:pt x="588" y="651"/>
                      <a:pt x="592" y="663"/>
                      <a:pt x="598" y="660"/>
                    </a:cubicBezTo>
                    <a:cubicBezTo>
                      <a:pt x="603" y="661"/>
                      <a:pt x="603" y="665"/>
                      <a:pt x="605" y="668"/>
                    </a:cubicBezTo>
                    <a:cubicBezTo>
                      <a:pt x="615" y="685"/>
                      <a:pt x="633" y="688"/>
                      <a:pt x="651" y="687"/>
                    </a:cubicBezTo>
                    <a:cubicBezTo>
                      <a:pt x="665" y="689"/>
                      <a:pt x="674" y="675"/>
                      <a:pt x="689" y="678"/>
                    </a:cubicBezTo>
                    <a:cubicBezTo>
                      <a:pt x="703" y="680"/>
                      <a:pt x="714" y="669"/>
                      <a:pt x="724" y="660"/>
                    </a:cubicBezTo>
                    <a:cubicBezTo>
                      <a:pt x="732" y="649"/>
                      <a:pt x="732" y="633"/>
                      <a:pt x="726" y="620"/>
                    </a:cubicBezTo>
                    <a:cubicBezTo>
                      <a:pt x="725" y="617"/>
                      <a:pt x="727" y="613"/>
                      <a:pt x="729" y="610"/>
                    </a:cubicBezTo>
                    <a:cubicBezTo>
                      <a:pt x="738" y="609"/>
                      <a:pt x="751" y="616"/>
                      <a:pt x="761" y="609"/>
                    </a:cubicBezTo>
                    <a:cubicBezTo>
                      <a:pt x="774" y="602"/>
                      <a:pt x="782" y="590"/>
                      <a:pt x="787" y="576"/>
                    </a:cubicBezTo>
                    <a:cubicBezTo>
                      <a:pt x="794" y="569"/>
                      <a:pt x="800" y="560"/>
                      <a:pt x="803" y="551"/>
                    </a:cubicBezTo>
                    <a:cubicBezTo>
                      <a:pt x="811" y="533"/>
                      <a:pt x="807" y="510"/>
                      <a:pt x="797" y="495"/>
                    </a:cubicBezTo>
                    <a:cubicBezTo>
                      <a:pt x="799" y="487"/>
                      <a:pt x="796" y="476"/>
                      <a:pt x="802" y="470"/>
                    </a:cubicBezTo>
                    <a:cubicBezTo>
                      <a:pt x="812" y="471"/>
                      <a:pt x="823" y="473"/>
                      <a:pt x="833" y="468"/>
                    </a:cubicBezTo>
                    <a:cubicBezTo>
                      <a:pt x="851" y="459"/>
                      <a:pt x="858" y="441"/>
                      <a:pt x="862" y="423"/>
                    </a:cubicBezTo>
                    <a:cubicBezTo>
                      <a:pt x="866" y="421"/>
                      <a:pt x="869" y="420"/>
                      <a:pt x="873" y="420"/>
                    </a:cubicBezTo>
                    <a:cubicBezTo>
                      <a:pt x="883" y="419"/>
                      <a:pt x="890" y="410"/>
                      <a:pt x="893" y="402"/>
                    </a:cubicBezTo>
                    <a:cubicBezTo>
                      <a:pt x="895" y="390"/>
                      <a:pt x="898" y="375"/>
                      <a:pt x="888" y="367"/>
                    </a:cubicBezTo>
                    <a:cubicBezTo>
                      <a:pt x="880" y="360"/>
                      <a:pt x="870" y="353"/>
                      <a:pt x="860" y="356"/>
                    </a:cubicBezTo>
                    <a:cubicBezTo>
                      <a:pt x="853" y="353"/>
                      <a:pt x="862" y="347"/>
                      <a:pt x="861" y="342"/>
                    </a:cubicBezTo>
                    <a:cubicBezTo>
                      <a:pt x="860" y="335"/>
                      <a:pt x="858" y="328"/>
                      <a:pt x="853" y="323"/>
                    </a:cubicBezTo>
                    <a:cubicBezTo>
                      <a:pt x="841" y="310"/>
                      <a:pt x="822" y="303"/>
                      <a:pt x="806" y="307"/>
                    </a:cubicBezTo>
                    <a:cubicBezTo>
                      <a:pt x="801" y="305"/>
                      <a:pt x="797" y="300"/>
                      <a:pt x="794" y="296"/>
                    </a:cubicBezTo>
                    <a:cubicBezTo>
                      <a:pt x="797" y="288"/>
                      <a:pt x="793" y="280"/>
                      <a:pt x="789" y="274"/>
                    </a:cubicBezTo>
                    <a:cubicBezTo>
                      <a:pt x="795" y="253"/>
                      <a:pt x="795" y="253"/>
                      <a:pt x="795" y="253"/>
                    </a:cubicBezTo>
                    <a:cubicBezTo>
                      <a:pt x="794" y="244"/>
                      <a:pt x="793" y="233"/>
                      <a:pt x="788" y="225"/>
                    </a:cubicBezTo>
                    <a:cubicBezTo>
                      <a:pt x="798" y="212"/>
                      <a:pt x="792" y="195"/>
                      <a:pt x="786" y="182"/>
                    </a:cubicBezTo>
                    <a:cubicBezTo>
                      <a:pt x="787" y="181"/>
                      <a:pt x="788" y="181"/>
                      <a:pt x="789" y="181"/>
                    </a:cubicBezTo>
                    <a:cubicBezTo>
                      <a:pt x="791" y="181"/>
                      <a:pt x="792" y="182"/>
                      <a:pt x="791" y="184"/>
                    </a:cubicBezTo>
                    <a:cubicBezTo>
                      <a:pt x="800" y="194"/>
                      <a:pt x="800" y="209"/>
                      <a:pt x="798" y="221"/>
                    </a:cubicBezTo>
                    <a:cubicBezTo>
                      <a:pt x="793" y="228"/>
                      <a:pt x="800" y="234"/>
                      <a:pt x="800" y="241"/>
                    </a:cubicBezTo>
                    <a:cubicBezTo>
                      <a:pt x="807" y="256"/>
                      <a:pt x="791" y="269"/>
                      <a:pt x="800" y="282"/>
                    </a:cubicBezTo>
                    <a:cubicBezTo>
                      <a:pt x="803" y="288"/>
                      <a:pt x="796" y="299"/>
                      <a:pt x="805" y="301"/>
                    </a:cubicBezTo>
                    <a:cubicBezTo>
                      <a:pt x="827" y="299"/>
                      <a:pt x="850" y="308"/>
                      <a:pt x="863" y="328"/>
                    </a:cubicBezTo>
                    <a:cubicBezTo>
                      <a:pt x="870" y="334"/>
                      <a:pt x="865" y="343"/>
                      <a:pt x="868" y="349"/>
                    </a:cubicBezTo>
                    <a:cubicBezTo>
                      <a:pt x="876" y="349"/>
                      <a:pt x="881" y="355"/>
                      <a:pt x="887" y="358"/>
                    </a:cubicBezTo>
                    <a:cubicBezTo>
                      <a:pt x="891" y="360"/>
                      <a:pt x="891" y="366"/>
                      <a:pt x="896" y="366"/>
                    </a:cubicBezTo>
                    <a:close/>
                    <a:moveTo>
                      <a:pt x="878" y="367"/>
                    </a:moveTo>
                    <a:cubicBezTo>
                      <a:pt x="871" y="364"/>
                      <a:pt x="864" y="359"/>
                      <a:pt x="858" y="364"/>
                    </a:cubicBezTo>
                    <a:cubicBezTo>
                      <a:pt x="849" y="365"/>
                      <a:pt x="844" y="373"/>
                      <a:pt x="841" y="380"/>
                    </a:cubicBezTo>
                    <a:cubicBezTo>
                      <a:pt x="840" y="388"/>
                      <a:pt x="839" y="395"/>
                      <a:pt x="843" y="401"/>
                    </a:cubicBezTo>
                    <a:cubicBezTo>
                      <a:pt x="850" y="408"/>
                      <a:pt x="859" y="418"/>
                      <a:pt x="871" y="414"/>
                    </a:cubicBezTo>
                    <a:cubicBezTo>
                      <a:pt x="880" y="410"/>
                      <a:pt x="887" y="400"/>
                      <a:pt x="888" y="390"/>
                    </a:cubicBezTo>
                    <a:cubicBezTo>
                      <a:pt x="886" y="382"/>
                      <a:pt x="885" y="372"/>
                      <a:pt x="878" y="367"/>
                    </a:cubicBezTo>
                    <a:close/>
                    <a:moveTo>
                      <a:pt x="875" y="374"/>
                    </a:moveTo>
                    <a:cubicBezTo>
                      <a:pt x="869" y="368"/>
                      <a:pt x="861" y="371"/>
                      <a:pt x="854" y="374"/>
                    </a:cubicBezTo>
                    <a:cubicBezTo>
                      <a:pt x="849" y="380"/>
                      <a:pt x="847" y="389"/>
                      <a:pt x="850" y="397"/>
                    </a:cubicBezTo>
                    <a:cubicBezTo>
                      <a:pt x="852" y="402"/>
                      <a:pt x="858" y="405"/>
                      <a:pt x="863" y="406"/>
                    </a:cubicBezTo>
                    <a:cubicBezTo>
                      <a:pt x="868" y="406"/>
                      <a:pt x="872" y="404"/>
                      <a:pt x="874" y="402"/>
                    </a:cubicBezTo>
                    <a:cubicBezTo>
                      <a:pt x="882" y="394"/>
                      <a:pt x="878" y="383"/>
                      <a:pt x="875" y="374"/>
                    </a:cubicBezTo>
                    <a:close/>
                    <a:moveTo>
                      <a:pt x="837" y="437"/>
                    </a:moveTo>
                    <a:cubicBezTo>
                      <a:pt x="822" y="430"/>
                      <a:pt x="822" y="413"/>
                      <a:pt x="810" y="404"/>
                    </a:cubicBezTo>
                    <a:cubicBezTo>
                      <a:pt x="803" y="400"/>
                      <a:pt x="796" y="399"/>
                      <a:pt x="789" y="403"/>
                    </a:cubicBezTo>
                    <a:cubicBezTo>
                      <a:pt x="781" y="400"/>
                      <a:pt x="771" y="397"/>
                      <a:pt x="762" y="397"/>
                    </a:cubicBezTo>
                    <a:cubicBezTo>
                      <a:pt x="755" y="399"/>
                      <a:pt x="748" y="402"/>
                      <a:pt x="743" y="408"/>
                    </a:cubicBezTo>
                    <a:cubicBezTo>
                      <a:pt x="740" y="410"/>
                      <a:pt x="736" y="405"/>
                      <a:pt x="735" y="403"/>
                    </a:cubicBezTo>
                    <a:cubicBezTo>
                      <a:pt x="728" y="399"/>
                      <a:pt x="717" y="393"/>
                      <a:pt x="719" y="384"/>
                    </a:cubicBezTo>
                    <a:cubicBezTo>
                      <a:pt x="726" y="375"/>
                      <a:pt x="734" y="370"/>
                      <a:pt x="742" y="362"/>
                    </a:cubicBezTo>
                    <a:cubicBezTo>
                      <a:pt x="752" y="369"/>
                      <a:pt x="761" y="374"/>
                      <a:pt x="773" y="371"/>
                    </a:cubicBezTo>
                    <a:cubicBezTo>
                      <a:pt x="780" y="364"/>
                      <a:pt x="780" y="364"/>
                      <a:pt x="780" y="364"/>
                    </a:cubicBezTo>
                    <a:cubicBezTo>
                      <a:pt x="786" y="363"/>
                      <a:pt x="789" y="368"/>
                      <a:pt x="794" y="368"/>
                    </a:cubicBezTo>
                    <a:cubicBezTo>
                      <a:pt x="806" y="368"/>
                      <a:pt x="820" y="366"/>
                      <a:pt x="824" y="354"/>
                    </a:cubicBezTo>
                    <a:cubicBezTo>
                      <a:pt x="827" y="347"/>
                      <a:pt x="834" y="340"/>
                      <a:pt x="842" y="337"/>
                    </a:cubicBezTo>
                    <a:cubicBezTo>
                      <a:pt x="838" y="328"/>
                      <a:pt x="828" y="328"/>
                      <a:pt x="821" y="324"/>
                    </a:cubicBezTo>
                    <a:cubicBezTo>
                      <a:pt x="813" y="323"/>
                      <a:pt x="804" y="323"/>
                      <a:pt x="797" y="328"/>
                    </a:cubicBezTo>
                    <a:cubicBezTo>
                      <a:pt x="793" y="327"/>
                      <a:pt x="795" y="322"/>
                      <a:pt x="793" y="319"/>
                    </a:cubicBezTo>
                    <a:cubicBezTo>
                      <a:pt x="788" y="310"/>
                      <a:pt x="777" y="311"/>
                      <a:pt x="769" y="311"/>
                    </a:cubicBezTo>
                    <a:cubicBezTo>
                      <a:pt x="763" y="311"/>
                      <a:pt x="758" y="315"/>
                      <a:pt x="754" y="319"/>
                    </a:cubicBezTo>
                    <a:cubicBezTo>
                      <a:pt x="751" y="326"/>
                      <a:pt x="752" y="333"/>
                      <a:pt x="756" y="339"/>
                    </a:cubicBezTo>
                    <a:cubicBezTo>
                      <a:pt x="758" y="341"/>
                      <a:pt x="761" y="342"/>
                      <a:pt x="763" y="341"/>
                    </a:cubicBezTo>
                    <a:cubicBezTo>
                      <a:pt x="766" y="337"/>
                      <a:pt x="767" y="332"/>
                      <a:pt x="771" y="332"/>
                    </a:cubicBezTo>
                    <a:cubicBezTo>
                      <a:pt x="774" y="331"/>
                      <a:pt x="778" y="334"/>
                      <a:pt x="778" y="337"/>
                    </a:cubicBezTo>
                    <a:cubicBezTo>
                      <a:pt x="779" y="342"/>
                      <a:pt x="776" y="344"/>
                      <a:pt x="773" y="347"/>
                    </a:cubicBezTo>
                    <a:cubicBezTo>
                      <a:pt x="768" y="350"/>
                      <a:pt x="762" y="349"/>
                      <a:pt x="757" y="348"/>
                    </a:cubicBezTo>
                    <a:cubicBezTo>
                      <a:pt x="746" y="346"/>
                      <a:pt x="745" y="334"/>
                      <a:pt x="743" y="326"/>
                    </a:cubicBezTo>
                    <a:cubicBezTo>
                      <a:pt x="735" y="321"/>
                      <a:pt x="727" y="312"/>
                      <a:pt x="717" y="310"/>
                    </a:cubicBezTo>
                    <a:cubicBezTo>
                      <a:pt x="706" y="309"/>
                      <a:pt x="697" y="313"/>
                      <a:pt x="693" y="322"/>
                    </a:cubicBezTo>
                    <a:cubicBezTo>
                      <a:pt x="691" y="328"/>
                      <a:pt x="690" y="337"/>
                      <a:pt x="695" y="342"/>
                    </a:cubicBezTo>
                    <a:cubicBezTo>
                      <a:pt x="697" y="344"/>
                      <a:pt x="701" y="344"/>
                      <a:pt x="704" y="342"/>
                    </a:cubicBezTo>
                    <a:cubicBezTo>
                      <a:pt x="706" y="339"/>
                      <a:pt x="707" y="336"/>
                      <a:pt x="711" y="337"/>
                    </a:cubicBezTo>
                    <a:cubicBezTo>
                      <a:pt x="713" y="337"/>
                      <a:pt x="715" y="339"/>
                      <a:pt x="716" y="341"/>
                    </a:cubicBezTo>
                    <a:cubicBezTo>
                      <a:pt x="716" y="346"/>
                      <a:pt x="712" y="350"/>
                      <a:pt x="708" y="352"/>
                    </a:cubicBezTo>
                    <a:cubicBezTo>
                      <a:pt x="703" y="356"/>
                      <a:pt x="697" y="353"/>
                      <a:pt x="691" y="353"/>
                    </a:cubicBezTo>
                    <a:cubicBezTo>
                      <a:pt x="681" y="348"/>
                      <a:pt x="682" y="336"/>
                      <a:pt x="680" y="326"/>
                    </a:cubicBezTo>
                    <a:cubicBezTo>
                      <a:pt x="683" y="315"/>
                      <a:pt x="693" y="303"/>
                      <a:pt x="706" y="302"/>
                    </a:cubicBezTo>
                    <a:cubicBezTo>
                      <a:pt x="715" y="289"/>
                      <a:pt x="707" y="273"/>
                      <a:pt x="709" y="258"/>
                    </a:cubicBezTo>
                    <a:cubicBezTo>
                      <a:pt x="712" y="250"/>
                      <a:pt x="713" y="239"/>
                      <a:pt x="723" y="236"/>
                    </a:cubicBezTo>
                    <a:cubicBezTo>
                      <a:pt x="729" y="234"/>
                      <a:pt x="734" y="235"/>
                      <a:pt x="740" y="238"/>
                    </a:cubicBezTo>
                    <a:cubicBezTo>
                      <a:pt x="751" y="244"/>
                      <a:pt x="750" y="258"/>
                      <a:pt x="750" y="268"/>
                    </a:cubicBezTo>
                    <a:cubicBezTo>
                      <a:pt x="757" y="272"/>
                      <a:pt x="766" y="271"/>
                      <a:pt x="772" y="267"/>
                    </a:cubicBezTo>
                    <a:cubicBezTo>
                      <a:pt x="779" y="258"/>
                      <a:pt x="781" y="246"/>
                      <a:pt x="777" y="235"/>
                    </a:cubicBezTo>
                    <a:cubicBezTo>
                      <a:pt x="772" y="233"/>
                      <a:pt x="773" y="228"/>
                      <a:pt x="771" y="225"/>
                    </a:cubicBezTo>
                    <a:cubicBezTo>
                      <a:pt x="776" y="218"/>
                      <a:pt x="779" y="208"/>
                      <a:pt x="776" y="199"/>
                    </a:cubicBezTo>
                    <a:cubicBezTo>
                      <a:pt x="774" y="189"/>
                      <a:pt x="766" y="184"/>
                      <a:pt x="757" y="180"/>
                    </a:cubicBezTo>
                    <a:cubicBezTo>
                      <a:pt x="751" y="179"/>
                      <a:pt x="744" y="176"/>
                      <a:pt x="738" y="180"/>
                    </a:cubicBezTo>
                    <a:cubicBezTo>
                      <a:pt x="733" y="185"/>
                      <a:pt x="732" y="191"/>
                      <a:pt x="734" y="197"/>
                    </a:cubicBezTo>
                    <a:cubicBezTo>
                      <a:pt x="736" y="200"/>
                      <a:pt x="738" y="204"/>
                      <a:pt x="740" y="204"/>
                    </a:cubicBezTo>
                    <a:cubicBezTo>
                      <a:pt x="744" y="202"/>
                      <a:pt x="748" y="200"/>
                      <a:pt x="752" y="203"/>
                    </a:cubicBezTo>
                    <a:cubicBezTo>
                      <a:pt x="756" y="206"/>
                      <a:pt x="753" y="210"/>
                      <a:pt x="752" y="213"/>
                    </a:cubicBezTo>
                    <a:cubicBezTo>
                      <a:pt x="748" y="217"/>
                      <a:pt x="742" y="218"/>
                      <a:pt x="737" y="216"/>
                    </a:cubicBezTo>
                    <a:cubicBezTo>
                      <a:pt x="728" y="211"/>
                      <a:pt x="723" y="201"/>
                      <a:pt x="723" y="191"/>
                    </a:cubicBezTo>
                    <a:cubicBezTo>
                      <a:pt x="722" y="185"/>
                      <a:pt x="732" y="179"/>
                      <a:pt x="723" y="173"/>
                    </a:cubicBezTo>
                    <a:cubicBezTo>
                      <a:pt x="718" y="170"/>
                      <a:pt x="715" y="166"/>
                      <a:pt x="709" y="164"/>
                    </a:cubicBezTo>
                    <a:cubicBezTo>
                      <a:pt x="704" y="167"/>
                      <a:pt x="699" y="166"/>
                      <a:pt x="695" y="166"/>
                    </a:cubicBezTo>
                    <a:cubicBezTo>
                      <a:pt x="688" y="163"/>
                      <a:pt x="680" y="160"/>
                      <a:pt x="680" y="151"/>
                    </a:cubicBezTo>
                    <a:cubicBezTo>
                      <a:pt x="678" y="147"/>
                      <a:pt x="679" y="143"/>
                      <a:pt x="681" y="139"/>
                    </a:cubicBezTo>
                    <a:cubicBezTo>
                      <a:pt x="682" y="136"/>
                      <a:pt x="686" y="134"/>
                      <a:pt x="688" y="136"/>
                    </a:cubicBezTo>
                    <a:cubicBezTo>
                      <a:pt x="693" y="141"/>
                      <a:pt x="684" y="147"/>
                      <a:pt x="690" y="152"/>
                    </a:cubicBezTo>
                    <a:cubicBezTo>
                      <a:pt x="693" y="156"/>
                      <a:pt x="699" y="157"/>
                      <a:pt x="703" y="156"/>
                    </a:cubicBezTo>
                    <a:cubicBezTo>
                      <a:pt x="709" y="155"/>
                      <a:pt x="714" y="151"/>
                      <a:pt x="716" y="145"/>
                    </a:cubicBezTo>
                    <a:cubicBezTo>
                      <a:pt x="718" y="133"/>
                      <a:pt x="711" y="121"/>
                      <a:pt x="701" y="113"/>
                    </a:cubicBezTo>
                    <a:cubicBezTo>
                      <a:pt x="694" y="110"/>
                      <a:pt x="688" y="107"/>
                      <a:pt x="682" y="112"/>
                    </a:cubicBezTo>
                    <a:cubicBezTo>
                      <a:pt x="679" y="113"/>
                      <a:pt x="676" y="113"/>
                      <a:pt x="674" y="112"/>
                    </a:cubicBezTo>
                    <a:cubicBezTo>
                      <a:pt x="670" y="106"/>
                      <a:pt x="668" y="99"/>
                      <a:pt x="661" y="96"/>
                    </a:cubicBezTo>
                    <a:cubicBezTo>
                      <a:pt x="648" y="91"/>
                      <a:pt x="632" y="94"/>
                      <a:pt x="623" y="105"/>
                    </a:cubicBezTo>
                    <a:cubicBezTo>
                      <a:pt x="620" y="109"/>
                      <a:pt x="620" y="115"/>
                      <a:pt x="621" y="120"/>
                    </a:cubicBezTo>
                    <a:cubicBezTo>
                      <a:pt x="627" y="132"/>
                      <a:pt x="638" y="120"/>
                      <a:pt x="646" y="127"/>
                    </a:cubicBezTo>
                    <a:cubicBezTo>
                      <a:pt x="653" y="130"/>
                      <a:pt x="660" y="137"/>
                      <a:pt x="660" y="146"/>
                    </a:cubicBezTo>
                    <a:cubicBezTo>
                      <a:pt x="658" y="153"/>
                      <a:pt x="656" y="160"/>
                      <a:pt x="650" y="163"/>
                    </a:cubicBezTo>
                    <a:cubicBezTo>
                      <a:pt x="636" y="166"/>
                      <a:pt x="618" y="170"/>
                      <a:pt x="612" y="186"/>
                    </a:cubicBezTo>
                    <a:cubicBezTo>
                      <a:pt x="613" y="195"/>
                      <a:pt x="620" y="201"/>
                      <a:pt x="617" y="210"/>
                    </a:cubicBezTo>
                    <a:cubicBezTo>
                      <a:pt x="616" y="214"/>
                      <a:pt x="614" y="218"/>
                      <a:pt x="609" y="220"/>
                    </a:cubicBezTo>
                    <a:cubicBezTo>
                      <a:pt x="606" y="220"/>
                      <a:pt x="601" y="220"/>
                      <a:pt x="600" y="216"/>
                    </a:cubicBezTo>
                    <a:cubicBezTo>
                      <a:pt x="600" y="208"/>
                      <a:pt x="611" y="204"/>
                      <a:pt x="605" y="196"/>
                    </a:cubicBezTo>
                    <a:cubicBezTo>
                      <a:pt x="602" y="191"/>
                      <a:pt x="596" y="191"/>
                      <a:pt x="592" y="193"/>
                    </a:cubicBezTo>
                    <a:cubicBezTo>
                      <a:pt x="584" y="193"/>
                      <a:pt x="576" y="200"/>
                      <a:pt x="574" y="208"/>
                    </a:cubicBezTo>
                    <a:cubicBezTo>
                      <a:pt x="571" y="215"/>
                      <a:pt x="571" y="225"/>
                      <a:pt x="575" y="232"/>
                    </a:cubicBezTo>
                    <a:cubicBezTo>
                      <a:pt x="581" y="240"/>
                      <a:pt x="589" y="247"/>
                      <a:pt x="598" y="249"/>
                    </a:cubicBezTo>
                    <a:cubicBezTo>
                      <a:pt x="605" y="249"/>
                      <a:pt x="612" y="244"/>
                      <a:pt x="619" y="246"/>
                    </a:cubicBezTo>
                    <a:cubicBezTo>
                      <a:pt x="624" y="254"/>
                      <a:pt x="632" y="257"/>
                      <a:pt x="641" y="256"/>
                    </a:cubicBezTo>
                    <a:cubicBezTo>
                      <a:pt x="646" y="255"/>
                      <a:pt x="650" y="250"/>
                      <a:pt x="651" y="245"/>
                    </a:cubicBezTo>
                    <a:cubicBezTo>
                      <a:pt x="656" y="237"/>
                      <a:pt x="646" y="236"/>
                      <a:pt x="643" y="232"/>
                    </a:cubicBezTo>
                    <a:cubicBezTo>
                      <a:pt x="637" y="226"/>
                      <a:pt x="635" y="217"/>
                      <a:pt x="638" y="209"/>
                    </a:cubicBezTo>
                    <a:cubicBezTo>
                      <a:pt x="640" y="201"/>
                      <a:pt x="648" y="197"/>
                      <a:pt x="657" y="196"/>
                    </a:cubicBezTo>
                    <a:cubicBezTo>
                      <a:pt x="665" y="196"/>
                      <a:pt x="673" y="201"/>
                      <a:pt x="680" y="206"/>
                    </a:cubicBezTo>
                    <a:cubicBezTo>
                      <a:pt x="692" y="229"/>
                      <a:pt x="690" y="260"/>
                      <a:pt x="678" y="282"/>
                    </a:cubicBezTo>
                    <a:cubicBezTo>
                      <a:pt x="670" y="293"/>
                      <a:pt x="660" y="303"/>
                      <a:pt x="646" y="307"/>
                    </a:cubicBezTo>
                    <a:cubicBezTo>
                      <a:pt x="634" y="310"/>
                      <a:pt x="620" y="311"/>
                      <a:pt x="607" y="309"/>
                    </a:cubicBezTo>
                    <a:cubicBezTo>
                      <a:pt x="600" y="311"/>
                      <a:pt x="594" y="311"/>
                      <a:pt x="586" y="308"/>
                    </a:cubicBezTo>
                    <a:cubicBezTo>
                      <a:pt x="578" y="291"/>
                      <a:pt x="560" y="273"/>
                      <a:pt x="540" y="272"/>
                    </a:cubicBezTo>
                    <a:cubicBezTo>
                      <a:pt x="522" y="272"/>
                      <a:pt x="505" y="277"/>
                      <a:pt x="489" y="283"/>
                    </a:cubicBezTo>
                    <a:cubicBezTo>
                      <a:pt x="475" y="289"/>
                      <a:pt x="459" y="289"/>
                      <a:pt x="446" y="281"/>
                    </a:cubicBezTo>
                    <a:cubicBezTo>
                      <a:pt x="434" y="274"/>
                      <a:pt x="424" y="261"/>
                      <a:pt x="421" y="249"/>
                    </a:cubicBezTo>
                    <a:cubicBezTo>
                      <a:pt x="417" y="238"/>
                      <a:pt x="419" y="226"/>
                      <a:pt x="419" y="215"/>
                    </a:cubicBezTo>
                    <a:cubicBezTo>
                      <a:pt x="407" y="200"/>
                      <a:pt x="393" y="182"/>
                      <a:pt x="401" y="161"/>
                    </a:cubicBezTo>
                    <a:cubicBezTo>
                      <a:pt x="404" y="147"/>
                      <a:pt x="415" y="138"/>
                      <a:pt x="425" y="127"/>
                    </a:cubicBezTo>
                    <a:cubicBezTo>
                      <a:pt x="444" y="115"/>
                      <a:pt x="468" y="97"/>
                      <a:pt x="464" y="72"/>
                    </a:cubicBezTo>
                    <a:cubicBezTo>
                      <a:pt x="463" y="66"/>
                      <a:pt x="457" y="60"/>
                      <a:pt x="461" y="53"/>
                    </a:cubicBezTo>
                    <a:cubicBezTo>
                      <a:pt x="472" y="47"/>
                      <a:pt x="489" y="49"/>
                      <a:pt x="500" y="53"/>
                    </a:cubicBezTo>
                    <a:cubicBezTo>
                      <a:pt x="519" y="62"/>
                      <a:pt x="540" y="77"/>
                      <a:pt x="541" y="100"/>
                    </a:cubicBezTo>
                    <a:cubicBezTo>
                      <a:pt x="543" y="107"/>
                      <a:pt x="535" y="113"/>
                      <a:pt x="541" y="119"/>
                    </a:cubicBezTo>
                    <a:cubicBezTo>
                      <a:pt x="552" y="130"/>
                      <a:pt x="555" y="145"/>
                      <a:pt x="550" y="159"/>
                    </a:cubicBezTo>
                    <a:cubicBezTo>
                      <a:pt x="550" y="168"/>
                      <a:pt x="540" y="173"/>
                      <a:pt x="538" y="180"/>
                    </a:cubicBezTo>
                    <a:cubicBezTo>
                      <a:pt x="537" y="192"/>
                      <a:pt x="534" y="204"/>
                      <a:pt x="524" y="211"/>
                    </a:cubicBezTo>
                    <a:cubicBezTo>
                      <a:pt x="516" y="215"/>
                      <a:pt x="508" y="220"/>
                      <a:pt x="499" y="217"/>
                    </a:cubicBezTo>
                    <a:cubicBezTo>
                      <a:pt x="489" y="213"/>
                      <a:pt x="479" y="203"/>
                      <a:pt x="478" y="193"/>
                    </a:cubicBezTo>
                    <a:cubicBezTo>
                      <a:pt x="477" y="184"/>
                      <a:pt x="482" y="179"/>
                      <a:pt x="484" y="173"/>
                    </a:cubicBezTo>
                    <a:cubicBezTo>
                      <a:pt x="493" y="166"/>
                      <a:pt x="501" y="180"/>
                      <a:pt x="511" y="171"/>
                    </a:cubicBezTo>
                    <a:cubicBezTo>
                      <a:pt x="516" y="167"/>
                      <a:pt x="515" y="159"/>
                      <a:pt x="515" y="154"/>
                    </a:cubicBezTo>
                    <a:cubicBezTo>
                      <a:pt x="509" y="139"/>
                      <a:pt x="509" y="139"/>
                      <a:pt x="509" y="139"/>
                    </a:cubicBezTo>
                    <a:cubicBezTo>
                      <a:pt x="500" y="132"/>
                      <a:pt x="487" y="129"/>
                      <a:pt x="475" y="133"/>
                    </a:cubicBezTo>
                    <a:cubicBezTo>
                      <a:pt x="454" y="139"/>
                      <a:pt x="451" y="163"/>
                      <a:pt x="445" y="180"/>
                    </a:cubicBezTo>
                    <a:cubicBezTo>
                      <a:pt x="444" y="199"/>
                      <a:pt x="451" y="216"/>
                      <a:pt x="462" y="231"/>
                    </a:cubicBezTo>
                    <a:cubicBezTo>
                      <a:pt x="477" y="247"/>
                      <a:pt x="499" y="258"/>
                      <a:pt x="521" y="252"/>
                    </a:cubicBezTo>
                    <a:cubicBezTo>
                      <a:pt x="540" y="245"/>
                      <a:pt x="557" y="227"/>
                      <a:pt x="560" y="208"/>
                    </a:cubicBezTo>
                    <a:cubicBezTo>
                      <a:pt x="561" y="201"/>
                      <a:pt x="561" y="193"/>
                      <a:pt x="559" y="186"/>
                    </a:cubicBezTo>
                    <a:cubicBezTo>
                      <a:pt x="560" y="183"/>
                      <a:pt x="565" y="183"/>
                      <a:pt x="567" y="180"/>
                    </a:cubicBezTo>
                    <a:cubicBezTo>
                      <a:pt x="576" y="169"/>
                      <a:pt x="585" y="154"/>
                      <a:pt x="580" y="139"/>
                    </a:cubicBezTo>
                    <a:cubicBezTo>
                      <a:pt x="577" y="130"/>
                      <a:pt x="574" y="121"/>
                      <a:pt x="568" y="114"/>
                    </a:cubicBezTo>
                    <a:cubicBezTo>
                      <a:pt x="567" y="92"/>
                      <a:pt x="567" y="92"/>
                      <a:pt x="567" y="92"/>
                    </a:cubicBezTo>
                    <a:cubicBezTo>
                      <a:pt x="565" y="63"/>
                      <a:pt x="543" y="36"/>
                      <a:pt x="516" y="26"/>
                    </a:cubicBezTo>
                    <a:cubicBezTo>
                      <a:pt x="506" y="23"/>
                      <a:pt x="495" y="20"/>
                      <a:pt x="485" y="19"/>
                    </a:cubicBezTo>
                    <a:cubicBezTo>
                      <a:pt x="468" y="19"/>
                      <a:pt x="452" y="23"/>
                      <a:pt x="436" y="28"/>
                    </a:cubicBezTo>
                    <a:cubicBezTo>
                      <a:pt x="429" y="32"/>
                      <a:pt x="422" y="36"/>
                      <a:pt x="416" y="42"/>
                    </a:cubicBezTo>
                    <a:cubicBezTo>
                      <a:pt x="415" y="46"/>
                      <a:pt x="420" y="45"/>
                      <a:pt x="422" y="47"/>
                    </a:cubicBezTo>
                    <a:cubicBezTo>
                      <a:pt x="431" y="55"/>
                      <a:pt x="434" y="68"/>
                      <a:pt x="430" y="79"/>
                    </a:cubicBezTo>
                    <a:cubicBezTo>
                      <a:pt x="423" y="106"/>
                      <a:pt x="392" y="105"/>
                      <a:pt x="380" y="127"/>
                    </a:cubicBezTo>
                    <a:cubicBezTo>
                      <a:pt x="373" y="133"/>
                      <a:pt x="369" y="141"/>
                      <a:pt x="365" y="149"/>
                    </a:cubicBezTo>
                    <a:cubicBezTo>
                      <a:pt x="365" y="158"/>
                      <a:pt x="359" y="165"/>
                      <a:pt x="362" y="173"/>
                    </a:cubicBezTo>
                    <a:cubicBezTo>
                      <a:pt x="362" y="188"/>
                      <a:pt x="369" y="203"/>
                      <a:pt x="378" y="214"/>
                    </a:cubicBezTo>
                    <a:cubicBezTo>
                      <a:pt x="383" y="219"/>
                      <a:pt x="392" y="222"/>
                      <a:pt x="390" y="231"/>
                    </a:cubicBezTo>
                    <a:cubicBezTo>
                      <a:pt x="383" y="249"/>
                      <a:pt x="386" y="269"/>
                      <a:pt x="398" y="284"/>
                    </a:cubicBezTo>
                    <a:cubicBezTo>
                      <a:pt x="408" y="296"/>
                      <a:pt x="420" y="306"/>
                      <a:pt x="434" y="312"/>
                    </a:cubicBezTo>
                    <a:cubicBezTo>
                      <a:pt x="436" y="324"/>
                      <a:pt x="420" y="324"/>
                      <a:pt x="415" y="331"/>
                    </a:cubicBezTo>
                    <a:cubicBezTo>
                      <a:pt x="400" y="345"/>
                      <a:pt x="393" y="362"/>
                      <a:pt x="393" y="383"/>
                    </a:cubicBezTo>
                    <a:cubicBezTo>
                      <a:pt x="397" y="408"/>
                      <a:pt x="400" y="436"/>
                      <a:pt x="423" y="452"/>
                    </a:cubicBezTo>
                    <a:cubicBezTo>
                      <a:pt x="426" y="454"/>
                      <a:pt x="433" y="456"/>
                      <a:pt x="432" y="462"/>
                    </a:cubicBezTo>
                    <a:cubicBezTo>
                      <a:pt x="429" y="465"/>
                      <a:pt x="424" y="463"/>
                      <a:pt x="422" y="466"/>
                    </a:cubicBezTo>
                    <a:cubicBezTo>
                      <a:pt x="407" y="480"/>
                      <a:pt x="390" y="497"/>
                      <a:pt x="392" y="519"/>
                    </a:cubicBezTo>
                    <a:cubicBezTo>
                      <a:pt x="389" y="535"/>
                      <a:pt x="389" y="535"/>
                      <a:pt x="389" y="535"/>
                    </a:cubicBezTo>
                    <a:cubicBezTo>
                      <a:pt x="380" y="544"/>
                      <a:pt x="374" y="555"/>
                      <a:pt x="369" y="566"/>
                    </a:cubicBezTo>
                    <a:cubicBezTo>
                      <a:pt x="370" y="570"/>
                      <a:pt x="366" y="573"/>
                      <a:pt x="365" y="576"/>
                    </a:cubicBezTo>
                    <a:cubicBezTo>
                      <a:pt x="361" y="594"/>
                      <a:pt x="356" y="618"/>
                      <a:pt x="368" y="634"/>
                    </a:cubicBezTo>
                    <a:cubicBezTo>
                      <a:pt x="386" y="656"/>
                      <a:pt x="416" y="661"/>
                      <a:pt x="430" y="687"/>
                    </a:cubicBezTo>
                    <a:cubicBezTo>
                      <a:pt x="435" y="698"/>
                      <a:pt x="435" y="712"/>
                      <a:pt x="426" y="721"/>
                    </a:cubicBezTo>
                    <a:cubicBezTo>
                      <a:pt x="425" y="723"/>
                      <a:pt x="421" y="725"/>
                      <a:pt x="422" y="728"/>
                    </a:cubicBezTo>
                    <a:cubicBezTo>
                      <a:pt x="456" y="755"/>
                      <a:pt x="509" y="744"/>
                      <a:pt x="543" y="723"/>
                    </a:cubicBezTo>
                    <a:cubicBezTo>
                      <a:pt x="554" y="711"/>
                      <a:pt x="564" y="699"/>
                      <a:pt x="568" y="682"/>
                    </a:cubicBezTo>
                    <a:cubicBezTo>
                      <a:pt x="572" y="668"/>
                      <a:pt x="571" y="651"/>
                      <a:pt x="566" y="637"/>
                    </a:cubicBezTo>
                    <a:cubicBezTo>
                      <a:pt x="565" y="632"/>
                      <a:pt x="572" y="630"/>
                      <a:pt x="573" y="625"/>
                    </a:cubicBezTo>
                    <a:cubicBezTo>
                      <a:pt x="577" y="614"/>
                      <a:pt x="578" y="602"/>
                      <a:pt x="577" y="590"/>
                    </a:cubicBezTo>
                    <a:cubicBezTo>
                      <a:pt x="572" y="579"/>
                      <a:pt x="564" y="567"/>
                      <a:pt x="554" y="559"/>
                    </a:cubicBezTo>
                    <a:cubicBezTo>
                      <a:pt x="544" y="534"/>
                      <a:pt x="518" y="518"/>
                      <a:pt x="490" y="517"/>
                    </a:cubicBezTo>
                    <a:cubicBezTo>
                      <a:pt x="481" y="518"/>
                      <a:pt x="473" y="517"/>
                      <a:pt x="465" y="522"/>
                    </a:cubicBezTo>
                    <a:cubicBezTo>
                      <a:pt x="461" y="528"/>
                      <a:pt x="452" y="531"/>
                      <a:pt x="448" y="539"/>
                    </a:cubicBezTo>
                    <a:cubicBezTo>
                      <a:pt x="443" y="550"/>
                      <a:pt x="441" y="563"/>
                      <a:pt x="443" y="576"/>
                    </a:cubicBezTo>
                    <a:cubicBezTo>
                      <a:pt x="452" y="589"/>
                      <a:pt x="438" y="603"/>
                      <a:pt x="445" y="617"/>
                    </a:cubicBezTo>
                    <a:cubicBezTo>
                      <a:pt x="446" y="623"/>
                      <a:pt x="451" y="629"/>
                      <a:pt x="457" y="632"/>
                    </a:cubicBezTo>
                    <a:cubicBezTo>
                      <a:pt x="467" y="634"/>
                      <a:pt x="481" y="639"/>
                      <a:pt x="491" y="631"/>
                    </a:cubicBezTo>
                    <a:cubicBezTo>
                      <a:pt x="497" y="626"/>
                      <a:pt x="502" y="619"/>
                      <a:pt x="502" y="611"/>
                    </a:cubicBezTo>
                    <a:cubicBezTo>
                      <a:pt x="503" y="602"/>
                      <a:pt x="498" y="594"/>
                      <a:pt x="490" y="590"/>
                    </a:cubicBezTo>
                    <a:cubicBezTo>
                      <a:pt x="486" y="584"/>
                      <a:pt x="475" y="594"/>
                      <a:pt x="476" y="583"/>
                    </a:cubicBezTo>
                    <a:cubicBezTo>
                      <a:pt x="472" y="581"/>
                      <a:pt x="473" y="574"/>
                      <a:pt x="473" y="570"/>
                    </a:cubicBezTo>
                    <a:cubicBezTo>
                      <a:pt x="477" y="558"/>
                      <a:pt x="489" y="556"/>
                      <a:pt x="499" y="555"/>
                    </a:cubicBezTo>
                    <a:cubicBezTo>
                      <a:pt x="516" y="555"/>
                      <a:pt x="529" y="568"/>
                      <a:pt x="539" y="580"/>
                    </a:cubicBezTo>
                    <a:cubicBezTo>
                      <a:pt x="549" y="591"/>
                      <a:pt x="552" y="607"/>
                      <a:pt x="548" y="621"/>
                    </a:cubicBezTo>
                    <a:cubicBezTo>
                      <a:pt x="548" y="630"/>
                      <a:pt x="536" y="636"/>
                      <a:pt x="539" y="645"/>
                    </a:cubicBezTo>
                    <a:cubicBezTo>
                      <a:pt x="545" y="668"/>
                      <a:pt x="534" y="688"/>
                      <a:pt x="517" y="703"/>
                    </a:cubicBezTo>
                    <a:cubicBezTo>
                      <a:pt x="514" y="702"/>
                      <a:pt x="515" y="705"/>
                      <a:pt x="513" y="707"/>
                    </a:cubicBezTo>
                    <a:cubicBezTo>
                      <a:pt x="499" y="717"/>
                      <a:pt x="482" y="715"/>
                      <a:pt x="466" y="720"/>
                    </a:cubicBezTo>
                    <a:cubicBezTo>
                      <a:pt x="464" y="720"/>
                      <a:pt x="462" y="718"/>
                      <a:pt x="462" y="717"/>
                    </a:cubicBezTo>
                    <a:cubicBezTo>
                      <a:pt x="463" y="710"/>
                      <a:pt x="466" y="701"/>
                      <a:pt x="464" y="693"/>
                    </a:cubicBezTo>
                    <a:cubicBezTo>
                      <a:pt x="456" y="672"/>
                      <a:pt x="440" y="657"/>
                      <a:pt x="421" y="644"/>
                    </a:cubicBezTo>
                    <a:cubicBezTo>
                      <a:pt x="403" y="628"/>
                      <a:pt x="391" y="608"/>
                      <a:pt x="396" y="585"/>
                    </a:cubicBezTo>
                    <a:cubicBezTo>
                      <a:pt x="399" y="573"/>
                      <a:pt x="403" y="561"/>
                      <a:pt x="413" y="554"/>
                    </a:cubicBezTo>
                    <a:cubicBezTo>
                      <a:pt x="416" y="532"/>
                      <a:pt x="425" y="510"/>
                      <a:pt x="445" y="498"/>
                    </a:cubicBezTo>
                    <a:cubicBezTo>
                      <a:pt x="464" y="489"/>
                      <a:pt x="488" y="486"/>
                      <a:pt x="509" y="492"/>
                    </a:cubicBezTo>
                    <a:cubicBezTo>
                      <a:pt x="527" y="498"/>
                      <a:pt x="546" y="497"/>
                      <a:pt x="565" y="493"/>
                    </a:cubicBezTo>
                    <a:cubicBezTo>
                      <a:pt x="578" y="489"/>
                      <a:pt x="588" y="478"/>
                      <a:pt x="595" y="467"/>
                    </a:cubicBezTo>
                    <a:cubicBezTo>
                      <a:pt x="601" y="467"/>
                      <a:pt x="607" y="463"/>
                      <a:pt x="613" y="463"/>
                    </a:cubicBezTo>
                    <a:cubicBezTo>
                      <a:pt x="629" y="461"/>
                      <a:pt x="644" y="466"/>
                      <a:pt x="659" y="469"/>
                    </a:cubicBezTo>
                    <a:cubicBezTo>
                      <a:pt x="674" y="475"/>
                      <a:pt x="689" y="489"/>
                      <a:pt x="692" y="506"/>
                    </a:cubicBezTo>
                    <a:cubicBezTo>
                      <a:pt x="698" y="524"/>
                      <a:pt x="695" y="546"/>
                      <a:pt x="682" y="561"/>
                    </a:cubicBezTo>
                    <a:cubicBezTo>
                      <a:pt x="674" y="572"/>
                      <a:pt x="659" y="575"/>
                      <a:pt x="645" y="571"/>
                    </a:cubicBezTo>
                    <a:cubicBezTo>
                      <a:pt x="639" y="567"/>
                      <a:pt x="631" y="562"/>
                      <a:pt x="629" y="555"/>
                    </a:cubicBezTo>
                    <a:cubicBezTo>
                      <a:pt x="627" y="544"/>
                      <a:pt x="633" y="531"/>
                      <a:pt x="644" y="525"/>
                    </a:cubicBezTo>
                    <a:cubicBezTo>
                      <a:pt x="648" y="524"/>
                      <a:pt x="658" y="529"/>
                      <a:pt x="655" y="520"/>
                    </a:cubicBezTo>
                    <a:cubicBezTo>
                      <a:pt x="654" y="515"/>
                      <a:pt x="651" y="509"/>
                      <a:pt x="646" y="506"/>
                    </a:cubicBezTo>
                    <a:cubicBezTo>
                      <a:pt x="640" y="503"/>
                      <a:pt x="630" y="501"/>
                      <a:pt x="623" y="504"/>
                    </a:cubicBezTo>
                    <a:cubicBezTo>
                      <a:pt x="615" y="508"/>
                      <a:pt x="618" y="518"/>
                      <a:pt x="609" y="521"/>
                    </a:cubicBezTo>
                    <a:cubicBezTo>
                      <a:pt x="599" y="521"/>
                      <a:pt x="589" y="521"/>
                      <a:pt x="583" y="531"/>
                    </a:cubicBezTo>
                    <a:cubicBezTo>
                      <a:pt x="580" y="537"/>
                      <a:pt x="579" y="543"/>
                      <a:pt x="579" y="550"/>
                    </a:cubicBezTo>
                    <a:cubicBezTo>
                      <a:pt x="581" y="555"/>
                      <a:pt x="585" y="560"/>
                      <a:pt x="590" y="562"/>
                    </a:cubicBezTo>
                    <a:cubicBezTo>
                      <a:pt x="595" y="564"/>
                      <a:pt x="599" y="557"/>
                      <a:pt x="600" y="554"/>
                    </a:cubicBezTo>
                    <a:cubicBezTo>
                      <a:pt x="600" y="550"/>
                      <a:pt x="602" y="547"/>
                      <a:pt x="605" y="546"/>
                    </a:cubicBezTo>
                    <a:cubicBezTo>
                      <a:pt x="609" y="545"/>
                      <a:pt x="613" y="549"/>
                      <a:pt x="615" y="553"/>
                    </a:cubicBezTo>
                    <a:cubicBezTo>
                      <a:pt x="617" y="561"/>
                      <a:pt x="607" y="566"/>
                      <a:pt x="604" y="574"/>
                    </a:cubicBezTo>
                    <a:cubicBezTo>
                      <a:pt x="603" y="584"/>
                      <a:pt x="609" y="590"/>
                      <a:pt x="617" y="596"/>
                    </a:cubicBezTo>
                    <a:cubicBezTo>
                      <a:pt x="629" y="605"/>
                      <a:pt x="654" y="598"/>
                      <a:pt x="655" y="620"/>
                    </a:cubicBezTo>
                    <a:cubicBezTo>
                      <a:pt x="653" y="630"/>
                      <a:pt x="648" y="640"/>
                      <a:pt x="638" y="642"/>
                    </a:cubicBezTo>
                    <a:cubicBezTo>
                      <a:pt x="631" y="646"/>
                      <a:pt x="624" y="641"/>
                      <a:pt x="618" y="641"/>
                    </a:cubicBezTo>
                    <a:cubicBezTo>
                      <a:pt x="615" y="646"/>
                      <a:pt x="614" y="653"/>
                      <a:pt x="616" y="658"/>
                    </a:cubicBezTo>
                    <a:cubicBezTo>
                      <a:pt x="622" y="666"/>
                      <a:pt x="629" y="673"/>
                      <a:pt x="639" y="674"/>
                    </a:cubicBezTo>
                    <a:cubicBezTo>
                      <a:pt x="649" y="676"/>
                      <a:pt x="660" y="675"/>
                      <a:pt x="667" y="667"/>
                    </a:cubicBezTo>
                    <a:cubicBezTo>
                      <a:pt x="669" y="665"/>
                      <a:pt x="669" y="660"/>
                      <a:pt x="672" y="660"/>
                    </a:cubicBezTo>
                    <a:cubicBezTo>
                      <a:pt x="683" y="666"/>
                      <a:pt x="697" y="663"/>
                      <a:pt x="706" y="656"/>
                    </a:cubicBezTo>
                    <a:cubicBezTo>
                      <a:pt x="711" y="651"/>
                      <a:pt x="717" y="646"/>
                      <a:pt x="716" y="638"/>
                    </a:cubicBezTo>
                    <a:cubicBezTo>
                      <a:pt x="714" y="631"/>
                      <a:pt x="712" y="624"/>
                      <a:pt x="707" y="620"/>
                    </a:cubicBezTo>
                    <a:cubicBezTo>
                      <a:pt x="703" y="617"/>
                      <a:pt x="696" y="616"/>
                      <a:pt x="692" y="616"/>
                    </a:cubicBezTo>
                    <a:cubicBezTo>
                      <a:pt x="687" y="619"/>
                      <a:pt x="680" y="620"/>
                      <a:pt x="680" y="627"/>
                    </a:cubicBezTo>
                    <a:cubicBezTo>
                      <a:pt x="684" y="627"/>
                      <a:pt x="688" y="630"/>
                      <a:pt x="689" y="634"/>
                    </a:cubicBezTo>
                    <a:cubicBezTo>
                      <a:pt x="690" y="638"/>
                      <a:pt x="686" y="641"/>
                      <a:pt x="684" y="642"/>
                    </a:cubicBezTo>
                    <a:cubicBezTo>
                      <a:pt x="679" y="646"/>
                      <a:pt x="675" y="640"/>
                      <a:pt x="672" y="637"/>
                    </a:cubicBezTo>
                    <a:cubicBezTo>
                      <a:pt x="668" y="633"/>
                      <a:pt x="670" y="626"/>
                      <a:pt x="671" y="622"/>
                    </a:cubicBezTo>
                    <a:cubicBezTo>
                      <a:pt x="675" y="612"/>
                      <a:pt x="685" y="608"/>
                      <a:pt x="695" y="607"/>
                    </a:cubicBezTo>
                    <a:cubicBezTo>
                      <a:pt x="699" y="607"/>
                      <a:pt x="704" y="611"/>
                      <a:pt x="707" y="608"/>
                    </a:cubicBezTo>
                    <a:cubicBezTo>
                      <a:pt x="714" y="605"/>
                      <a:pt x="717" y="599"/>
                      <a:pt x="718" y="592"/>
                    </a:cubicBezTo>
                    <a:cubicBezTo>
                      <a:pt x="717" y="582"/>
                      <a:pt x="709" y="570"/>
                      <a:pt x="719" y="560"/>
                    </a:cubicBezTo>
                    <a:cubicBezTo>
                      <a:pt x="724" y="555"/>
                      <a:pt x="730" y="551"/>
                      <a:pt x="737" y="551"/>
                    </a:cubicBezTo>
                    <a:cubicBezTo>
                      <a:pt x="742" y="552"/>
                      <a:pt x="747" y="554"/>
                      <a:pt x="750" y="558"/>
                    </a:cubicBezTo>
                    <a:cubicBezTo>
                      <a:pt x="751" y="561"/>
                      <a:pt x="749" y="565"/>
                      <a:pt x="747" y="567"/>
                    </a:cubicBezTo>
                    <a:cubicBezTo>
                      <a:pt x="745" y="568"/>
                      <a:pt x="743" y="569"/>
                      <a:pt x="741" y="569"/>
                    </a:cubicBezTo>
                    <a:cubicBezTo>
                      <a:pt x="737" y="566"/>
                      <a:pt x="740" y="561"/>
                      <a:pt x="735" y="560"/>
                    </a:cubicBezTo>
                    <a:cubicBezTo>
                      <a:pt x="729" y="561"/>
                      <a:pt x="725" y="566"/>
                      <a:pt x="723" y="572"/>
                    </a:cubicBezTo>
                    <a:cubicBezTo>
                      <a:pt x="724" y="579"/>
                      <a:pt x="723" y="588"/>
                      <a:pt x="731" y="590"/>
                    </a:cubicBezTo>
                    <a:cubicBezTo>
                      <a:pt x="740" y="596"/>
                      <a:pt x="752" y="596"/>
                      <a:pt x="761" y="592"/>
                    </a:cubicBezTo>
                    <a:cubicBezTo>
                      <a:pt x="766" y="591"/>
                      <a:pt x="771" y="585"/>
                      <a:pt x="772" y="580"/>
                    </a:cubicBezTo>
                    <a:cubicBezTo>
                      <a:pt x="776" y="573"/>
                      <a:pt x="766" y="564"/>
                      <a:pt x="776" y="560"/>
                    </a:cubicBezTo>
                    <a:cubicBezTo>
                      <a:pt x="786" y="557"/>
                      <a:pt x="790" y="547"/>
                      <a:pt x="792" y="537"/>
                    </a:cubicBezTo>
                    <a:cubicBezTo>
                      <a:pt x="796" y="526"/>
                      <a:pt x="789" y="518"/>
                      <a:pt x="785" y="509"/>
                    </a:cubicBezTo>
                    <a:cubicBezTo>
                      <a:pt x="778" y="504"/>
                      <a:pt x="771" y="504"/>
                      <a:pt x="762" y="505"/>
                    </a:cubicBezTo>
                    <a:cubicBezTo>
                      <a:pt x="752" y="511"/>
                      <a:pt x="763" y="524"/>
                      <a:pt x="752" y="530"/>
                    </a:cubicBezTo>
                    <a:cubicBezTo>
                      <a:pt x="746" y="537"/>
                      <a:pt x="738" y="530"/>
                      <a:pt x="732" y="527"/>
                    </a:cubicBezTo>
                    <a:cubicBezTo>
                      <a:pt x="716" y="511"/>
                      <a:pt x="734" y="489"/>
                      <a:pt x="721" y="472"/>
                    </a:cubicBezTo>
                    <a:cubicBezTo>
                      <a:pt x="717" y="466"/>
                      <a:pt x="707" y="465"/>
                      <a:pt x="700" y="464"/>
                    </a:cubicBezTo>
                    <a:cubicBezTo>
                      <a:pt x="692" y="460"/>
                      <a:pt x="685" y="455"/>
                      <a:pt x="682" y="446"/>
                    </a:cubicBezTo>
                    <a:cubicBezTo>
                      <a:pt x="676" y="438"/>
                      <a:pt x="680" y="425"/>
                      <a:pt x="685" y="418"/>
                    </a:cubicBezTo>
                    <a:cubicBezTo>
                      <a:pt x="692" y="413"/>
                      <a:pt x="700" y="407"/>
                      <a:pt x="708" y="410"/>
                    </a:cubicBezTo>
                    <a:cubicBezTo>
                      <a:pt x="712" y="412"/>
                      <a:pt x="716" y="415"/>
                      <a:pt x="717" y="418"/>
                    </a:cubicBezTo>
                    <a:cubicBezTo>
                      <a:pt x="718" y="423"/>
                      <a:pt x="716" y="426"/>
                      <a:pt x="713" y="429"/>
                    </a:cubicBezTo>
                    <a:cubicBezTo>
                      <a:pt x="712" y="430"/>
                      <a:pt x="710" y="430"/>
                      <a:pt x="710" y="429"/>
                    </a:cubicBezTo>
                    <a:cubicBezTo>
                      <a:pt x="707" y="425"/>
                      <a:pt x="710" y="417"/>
                      <a:pt x="703" y="419"/>
                    </a:cubicBezTo>
                    <a:cubicBezTo>
                      <a:pt x="697" y="420"/>
                      <a:pt x="692" y="422"/>
                      <a:pt x="690" y="428"/>
                    </a:cubicBezTo>
                    <a:cubicBezTo>
                      <a:pt x="687" y="432"/>
                      <a:pt x="687" y="438"/>
                      <a:pt x="689" y="442"/>
                    </a:cubicBezTo>
                    <a:cubicBezTo>
                      <a:pt x="691" y="450"/>
                      <a:pt x="699" y="455"/>
                      <a:pt x="706" y="457"/>
                    </a:cubicBezTo>
                    <a:cubicBezTo>
                      <a:pt x="717" y="460"/>
                      <a:pt x="726" y="455"/>
                      <a:pt x="736" y="453"/>
                    </a:cubicBezTo>
                    <a:cubicBezTo>
                      <a:pt x="736" y="449"/>
                      <a:pt x="738" y="445"/>
                      <a:pt x="742" y="444"/>
                    </a:cubicBezTo>
                    <a:cubicBezTo>
                      <a:pt x="743" y="438"/>
                      <a:pt x="746" y="432"/>
                      <a:pt x="750" y="428"/>
                    </a:cubicBezTo>
                    <a:cubicBezTo>
                      <a:pt x="758" y="422"/>
                      <a:pt x="769" y="421"/>
                      <a:pt x="778" y="424"/>
                    </a:cubicBezTo>
                    <a:cubicBezTo>
                      <a:pt x="783" y="428"/>
                      <a:pt x="789" y="430"/>
                      <a:pt x="788" y="438"/>
                    </a:cubicBezTo>
                    <a:cubicBezTo>
                      <a:pt x="787" y="440"/>
                      <a:pt x="786" y="442"/>
                      <a:pt x="783" y="442"/>
                    </a:cubicBezTo>
                    <a:cubicBezTo>
                      <a:pt x="780" y="443"/>
                      <a:pt x="775" y="444"/>
                      <a:pt x="775" y="439"/>
                    </a:cubicBezTo>
                    <a:cubicBezTo>
                      <a:pt x="774" y="437"/>
                      <a:pt x="777" y="434"/>
                      <a:pt x="775" y="433"/>
                    </a:cubicBezTo>
                    <a:cubicBezTo>
                      <a:pt x="769" y="429"/>
                      <a:pt x="761" y="432"/>
                      <a:pt x="756" y="435"/>
                    </a:cubicBezTo>
                    <a:cubicBezTo>
                      <a:pt x="751" y="440"/>
                      <a:pt x="751" y="445"/>
                      <a:pt x="752" y="452"/>
                    </a:cubicBezTo>
                    <a:cubicBezTo>
                      <a:pt x="753" y="457"/>
                      <a:pt x="758" y="460"/>
                      <a:pt x="762" y="463"/>
                    </a:cubicBezTo>
                    <a:cubicBezTo>
                      <a:pt x="767" y="463"/>
                      <a:pt x="775" y="464"/>
                      <a:pt x="780" y="462"/>
                    </a:cubicBezTo>
                    <a:cubicBezTo>
                      <a:pt x="785" y="459"/>
                      <a:pt x="784" y="454"/>
                      <a:pt x="789" y="452"/>
                    </a:cubicBezTo>
                    <a:cubicBezTo>
                      <a:pt x="800" y="451"/>
                      <a:pt x="808" y="460"/>
                      <a:pt x="819" y="458"/>
                    </a:cubicBezTo>
                    <a:cubicBezTo>
                      <a:pt x="829" y="456"/>
                      <a:pt x="840" y="451"/>
                      <a:pt x="844" y="440"/>
                    </a:cubicBezTo>
                    <a:cubicBezTo>
                      <a:pt x="843" y="438"/>
                      <a:pt x="839" y="439"/>
                      <a:pt x="837" y="437"/>
                    </a:cubicBezTo>
                    <a:close/>
                    <a:moveTo>
                      <a:pt x="790" y="480"/>
                    </a:moveTo>
                    <a:cubicBezTo>
                      <a:pt x="788" y="478"/>
                      <a:pt x="788" y="474"/>
                      <a:pt x="785" y="474"/>
                    </a:cubicBezTo>
                    <a:cubicBezTo>
                      <a:pt x="773" y="475"/>
                      <a:pt x="759" y="480"/>
                      <a:pt x="750" y="470"/>
                    </a:cubicBezTo>
                    <a:cubicBezTo>
                      <a:pt x="748" y="468"/>
                      <a:pt x="747" y="464"/>
                      <a:pt x="743" y="465"/>
                    </a:cubicBezTo>
                    <a:cubicBezTo>
                      <a:pt x="733" y="466"/>
                      <a:pt x="741" y="474"/>
                      <a:pt x="740" y="479"/>
                    </a:cubicBezTo>
                    <a:cubicBezTo>
                      <a:pt x="742" y="493"/>
                      <a:pt x="730" y="507"/>
                      <a:pt x="740" y="518"/>
                    </a:cubicBezTo>
                    <a:cubicBezTo>
                      <a:pt x="747" y="516"/>
                      <a:pt x="741" y="509"/>
                      <a:pt x="743" y="504"/>
                    </a:cubicBezTo>
                    <a:cubicBezTo>
                      <a:pt x="748" y="494"/>
                      <a:pt x="760" y="489"/>
                      <a:pt x="771" y="489"/>
                    </a:cubicBezTo>
                    <a:cubicBezTo>
                      <a:pt x="776" y="492"/>
                      <a:pt x="782" y="493"/>
                      <a:pt x="788" y="494"/>
                    </a:cubicBezTo>
                    <a:cubicBezTo>
                      <a:pt x="792" y="494"/>
                      <a:pt x="791" y="489"/>
                      <a:pt x="790" y="488"/>
                    </a:cubicBezTo>
                    <a:cubicBezTo>
                      <a:pt x="787" y="486"/>
                      <a:pt x="790" y="483"/>
                      <a:pt x="790" y="480"/>
                    </a:cubicBezTo>
                    <a:close/>
                    <a:moveTo>
                      <a:pt x="768" y="295"/>
                    </a:moveTo>
                    <a:cubicBezTo>
                      <a:pt x="761" y="297"/>
                      <a:pt x="751" y="298"/>
                      <a:pt x="747" y="306"/>
                    </a:cubicBezTo>
                    <a:cubicBezTo>
                      <a:pt x="739" y="305"/>
                      <a:pt x="734" y="298"/>
                      <a:pt x="728" y="297"/>
                    </a:cubicBezTo>
                    <a:cubicBezTo>
                      <a:pt x="722" y="293"/>
                      <a:pt x="727" y="286"/>
                      <a:pt x="725" y="281"/>
                    </a:cubicBezTo>
                    <a:cubicBezTo>
                      <a:pt x="722" y="270"/>
                      <a:pt x="722" y="258"/>
                      <a:pt x="728" y="250"/>
                    </a:cubicBezTo>
                    <a:cubicBezTo>
                      <a:pt x="735" y="249"/>
                      <a:pt x="733" y="256"/>
                      <a:pt x="734" y="260"/>
                    </a:cubicBezTo>
                    <a:cubicBezTo>
                      <a:pt x="734" y="266"/>
                      <a:pt x="736" y="273"/>
                      <a:pt x="738" y="278"/>
                    </a:cubicBezTo>
                    <a:cubicBezTo>
                      <a:pt x="740" y="282"/>
                      <a:pt x="743" y="285"/>
                      <a:pt x="747" y="285"/>
                    </a:cubicBezTo>
                    <a:cubicBezTo>
                      <a:pt x="754" y="286"/>
                      <a:pt x="761" y="282"/>
                      <a:pt x="767" y="280"/>
                    </a:cubicBezTo>
                    <a:cubicBezTo>
                      <a:pt x="767" y="279"/>
                      <a:pt x="767" y="279"/>
                      <a:pt x="767" y="279"/>
                    </a:cubicBezTo>
                    <a:cubicBezTo>
                      <a:pt x="757" y="280"/>
                      <a:pt x="748" y="280"/>
                      <a:pt x="742" y="273"/>
                    </a:cubicBezTo>
                    <a:cubicBezTo>
                      <a:pt x="740" y="269"/>
                      <a:pt x="740" y="269"/>
                      <a:pt x="740" y="269"/>
                    </a:cubicBezTo>
                    <a:cubicBezTo>
                      <a:pt x="741" y="260"/>
                      <a:pt x="742" y="248"/>
                      <a:pt x="733" y="243"/>
                    </a:cubicBezTo>
                    <a:cubicBezTo>
                      <a:pt x="729" y="242"/>
                      <a:pt x="727" y="242"/>
                      <a:pt x="723" y="244"/>
                    </a:cubicBezTo>
                    <a:cubicBezTo>
                      <a:pt x="711" y="257"/>
                      <a:pt x="719" y="275"/>
                      <a:pt x="718" y="290"/>
                    </a:cubicBezTo>
                    <a:cubicBezTo>
                      <a:pt x="717" y="293"/>
                      <a:pt x="714" y="297"/>
                      <a:pt x="716" y="301"/>
                    </a:cubicBezTo>
                    <a:cubicBezTo>
                      <a:pt x="727" y="302"/>
                      <a:pt x="735" y="310"/>
                      <a:pt x="744" y="316"/>
                    </a:cubicBezTo>
                    <a:cubicBezTo>
                      <a:pt x="748" y="312"/>
                      <a:pt x="752" y="307"/>
                      <a:pt x="757" y="304"/>
                    </a:cubicBezTo>
                    <a:cubicBezTo>
                      <a:pt x="771" y="299"/>
                      <a:pt x="771" y="299"/>
                      <a:pt x="771" y="299"/>
                    </a:cubicBezTo>
                    <a:cubicBezTo>
                      <a:pt x="770" y="297"/>
                      <a:pt x="770" y="295"/>
                      <a:pt x="768" y="295"/>
                    </a:cubicBezTo>
                    <a:close/>
                    <a:moveTo>
                      <a:pt x="668" y="207"/>
                    </a:moveTo>
                    <a:cubicBezTo>
                      <a:pt x="662" y="205"/>
                      <a:pt x="656" y="204"/>
                      <a:pt x="651" y="207"/>
                    </a:cubicBezTo>
                    <a:cubicBezTo>
                      <a:pt x="647" y="211"/>
                      <a:pt x="646" y="216"/>
                      <a:pt x="648" y="220"/>
                    </a:cubicBezTo>
                    <a:cubicBezTo>
                      <a:pt x="651" y="226"/>
                      <a:pt x="660" y="224"/>
                      <a:pt x="660" y="231"/>
                    </a:cubicBezTo>
                    <a:cubicBezTo>
                      <a:pt x="663" y="242"/>
                      <a:pt x="660" y="254"/>
                      <a:pt x="653" y="261"/>
                    </a:cubicBezTo>
                    <a:cubicBezTo>
                      <a:pt x="648" y="266"/>
                      <a:pt x="642" y="269"/>
                      <a:pt x="634" y="267"/>
                    </a:cubicBezTo>
                    <a:cubicBezTo>
                      <a:pt x="628" y="264"/>
                      <a:pt x="619" y="264"/>
                      <a:pt x="614" y="257"/>
                    </a:cubicBezTo>
                    <a:cubicBezTo>
                      <a:pt x="611" y="255"/>
                      <a:pt x="609" y="257"/>
                      <a:pt x="606" y="258"/>
                    </a:cubicBezTo>
                    <a:cubicBezTo>
                      <a:pt x="595" y="262"/>
                      <a:pt x="585" y="255"/>
                      <a:pt x="577" y="247"/>
                    </a:cubicBezTo>
                    <a:cubicBezTo>
                      <a:pt x="570" y="242"/>
                      <a:pt x="568" y="234"/>
                      <a:pt x="563" y="227"/>
                    </a:cubicBezTo>
                    <a:cubicBezTo>
                      <a:pt x="553" y="242"/>
                      <a:pt x="538" y="257"/>
                      <a:pt x="519" y="261"/>
                    </a:cubicBezTo>
                    <a:cubicBezTo>
                      <a:pt x="501" y="259"/>
                      <a:pt x="487" y="261"/>
                      <a:pt x="472" y="251"/>
                    </a:cubicBezTo>
                    <a:cubicBezTo>
                      <a:pt x="448" y="235"/>
                      <a:pt x="437" y="208"/>
                      <a:pt x="437" y="182"/>
                    </a:cubicBezTo>
                    <a:cubicBezTo>
                      <a:pt x="440" y="164"/>
                      <a:pt x="446" y="145"/>
                      <a:pt x="461" y="133"/>
                    </a:cubicBezTo>
                    <a:cubicBezTo>
                      <a:pt x="475" y="123"/>
                      <a:pt x="496" y="123"/>
                      <a:pt x="511" y="133"/>
                    </a:cubicBezTo>
                    <a:cubicBezTo>
                      <a:pt x="521" y="142"/>
                      <a:pt x="529" y="157"/>
                      <a:pt x="523" y="171"/>
                    </a:cubicBezTo>
                    <a:cubicBezTo>
                      <a:pt x="519" y="179"/>
                      <a:pt x="510" y="185"/>
                      <a:pt x="501" y="187"/>
                    </a:cubicBezTo>
                    <a:cubicBezTo>
                      <a:pt x="498" y="186"/>
                      <a:pt x="493" y="184"/>
                      <a:pt x="490" y="186"/>
                    </a:cubicBezTo>
                    <a:cubicBezTo>
                      <a:pt x="489" y="192"/>
                      <a:pt x="492" y="198"/>
                      <a:pt x="495" y="202"/>
                    </a:cubicBezTo>
                    <a:cubicBezTo>
                      <a:pt x="500" y="208"/>
                      <a:pt x="507" y="208"/>
                      <a:pt x="514" y="208"/>
                    </a:cubicBezTo>
                    <a:cubicBezTo>
                      <a:pt x="525" y="203"/>
                      <a:pt x="529" y="192"/>
                      <a:pt x="529" y="181"/>
                    </a:cubicBezTo>
                    <a:cubicBezTo>
                      <a:pt x="529" y="178"/>
                      <a:pt x="526" y="173"/>
                      <a:pt x="530" y="170"/>
                    </a:cubicBezTo>
                    <a:cubicBezTo>
                      <a:pt x="534" y="168"/>
                      <a:pt x="540" y="168"/>
                      <a:pt x="541" y="163"/>
                    </a:cubicBezTo>
                    <a:cubicBezTo>
                      <a:pt x="544" y="156"/>
                      <a:pt x="544" y="149"/>
                      <a:pt x="545" y="143"/>
                    </a:cubicBezTo>
                    <a:cubicBezTo>
                      <a:pt x="541" y="133"/>
                      <a:pt x="538" y="123"/>
                      <a:pt x="529" y="117"/>
                    </a:cubicBezTo>
                    <a:cubicBezTo>
                      <a:pt x="530" y="109"/>
                      <a:pt x="534" y="100"/>
                      <a:pt x="530" y="93"/>
                    </a:cubicBezTo>
                    <a:cubicBezTo>
                      <a:pt x="526" y="76"/>
                      <a:pt x="508" y="64"/>
                      <a:pt x="493" y="59"/>
                    </a:cubicBezTo>
                    <a:cubicBezTo>
                      <a:pt x="485" y="59"/>
                      <a:pt x="477" y="53"/>
                      <a:pt x="470" y="59"/>
                    </a:cubicBezTo>
                    <a:cubicBezTo>
                      <a:pt x="473" y="76"/>
                      <a:pt x="472" y="93"/>
                      <a:pt x="462" y="106"/>
                    </a:cubicBezTo>
                    <a:cubicBezTo>
                      <a:pt x="446" y="126"/>
                      <a:pt x="420" y="134"/>
                      <a:pt x="411" y="157"/>
                    </a:cubicBezTo>
                    <a:cubicBezTo>
                      <a:pt x="408" y="163"/>
                      <a:pt x="406" y="169"/>
                      <a:pt x="407" y="177"/>
                    </a:cubicBezTo>
                    <a:cubicBezTo>
                      <a:pt x="411" y="190"/>
                      <a:pt x="416" y="205"/>
                      <a:pt x="429" y="213"/>
                    </a:cubicBezTo>
                    <a:cubicBezTo>
                      <a:pt x="431" y="214"/>
                      <a:pt x="429" y="215"/>
                      <a:pt x="429" y="216"/>
                    </a:cubicBezTo>
                    <a:cubicBezTo>
                      <a:pt x="421" y="228"/>
                      <a:pt x="429" y="241"/>
                      <a:pt x="430" y="254"/>
                    </a:cubicBezTo>
                    <a:cubicBezTo>
                      <a:pt x="439" y="265"/>
                      <a:pt x="451" y="280"/>
                      <a:pt x="467" y="279"/>
                    </a:cubicBezTo>
                    <a:cubicBezTo>
                      <a:pt x="480" y="280"/>
                      <a:pt x="493" y="273"/>
                      <a:pt x="505" y="270"/>
                    </a:cubicBezTo>
                    <a:cubicBezTo>
                      <a:pt x="521" y="267"/>
                      <a:pt x="541" y="261"/>
                      <a:pt x="556" y="268"/>
                    </a:cubicBezTo>
                    <a:cubicBezTo>
                      <a:pt x="571" y="275"/>
                      <a:pt x="584" y="287"/>
                      <a:pt x="591" y="301"/>
                    </a:cubicBezTo>
                    <a:cubicBezTo>
                      <a:pt x="595" y="303"/>
                      <a:pt x="601" y="302"/>
                      <a:pt x="605" y="300"/>
                    </a:cubicBezTo>
                    <a:cubicBezTo>
                      <a:pt x="628" y="306"/>
                      <a:pt x="655" y="301"/>
                      <a:pt x="670" y="281"/>
                    </a:cubicBezTo>
                    <a:cubicBezTo>
                      <a:pt x="677" y="265"/>
                      <a:pt x="682" y="247"/>
                      <a:pt x="678" y="230"/>
                    </a:cubicBezTo>
                    <a:cubicBezTo>
                      <a:pt x="678" y="221"/>
                      <a:pt x="673" y="214"/>
                      <a:pt x="668" y="207"/>
                    </a:cubicBezTo>
                    <a:close/>
                    <a:moveTo>
                      <a:pt x="678" y="510"/>
                    </a:moveTo>
                    <a:cubicBezTo>
                      <a:pt x="673" y="500"/>
                      <a:pt x="667" y="489"/>
                      <a:pt x="657" y="484"/>
                    </a:cubicBezTo>
                    <a:cubicBezTo>
                      <a:pt x="640" y="480"/>
                      <a:pt x="624" y="473"/>
                      <a:pt x="606" y="479"/>
                    </a:cubicBezTo>
                    <a:cubicBezTo>
                      <a:pt x="596" y="488"/>
                      <a:pt x="588" y="500"/>
                      <a:pt x="575" y="505"/>
                    </a:cubicBezTo>
                    <a:cubicBezTo>
                      <a:pt x="543" y="514"/>
                      <a:pt x="543" y="514"/>
                      <a:pt x="543" y="514"/>
                    </a:cubicBezTo>
                    <a:cubicBezTo>
                      <a:pt x="539" y="514"/>
                      <a:pt x="536" y="508"/>
                      <a:pt x="532" y="511"/>
                    </a:cubicBezTo>
                    <a:cubicBezTo>
                      <a:pt x="530" y="519"/>
                      <a:pt x="539" y="517"/>
                      <a:pt x="543" y="521"/>
                    </a:cubicBezTo>
                    <a:cubicBezTo>
                      <a:pt x="550" y="525"/>
                      <a:pt x="554" y="532"/>
                      <a:pt x="559" y="538"/>
                    </a:cubicBezTo>
                    <a:cubicBezTo>
                      <a:pt x="562" y="537"/>
                      <a:pt x="562" y="537"/>
                      <a:pt x="562" y="537"/>
                    </a:cubicBezTo>
                    <a:cubicBezTo>
                      <a:pt x="564" y="529"/>
                      <a:pt x="568" y="520"/>
                      <a:pt x="575" y="514"/>
                    </a:cubicBezTo>
                    <a:cubicBezTo>
                      <a:pt x="584" y="511"/>
                      <a:pt x="592" y="504"/>
                      <a:pt x="601" y="508"/>
                    </a:cubicBezTo>
                    <a:cubicBezTo>
                      <a:pt x="605" y="507"/>
                      <a:pt x="603" y="503"/>
                      <a:pt x="605" y="501"/>
                    </a:cubicBezTo>
                    <a:cubicBezTo>
                      <a:pt x="612" y="497"/>
                      <a:pt x="618" y="491"/>
                      <a:pt x="625" y="489"/>
                    </a:cubicBezTo>
                    <a:cubicBezTo>
                      <a:pt x="633" y="485"/>
                      <a:pt x="639" y="488"/>
                      <a:pt x="648" y="488"/>
                    </a:cubicBezTo>
                    <a:cubicBezTo>
                      <a:pt x="650" y="490"/>
                      <a:pt x="653" y="489"/>
                      <a:pt x="655" y="490"/>
                    </a:cubicBezTo>
                    <a:cubicBezTo>
                      <a:pt x="664" y="495"/>
                      <a:pt x="670" y="505"/>
                      <a:pt x="673" y="514"/>
                    </a:cubicBezTo>
                    <a:cubicBezTo>
                      <a:pt x="674" y="524"/>
                      <a:pt x="671" y="533"/>
                      <a:pt x="665" y="538"/>
                    </a:cubicBezTo>
                    <a:cubicBezTo>
                      <a:pt x="657" y="538"/>
                      <a:pt x="652" y="540"/>
                      <a:pt x="646" y="544"/>
                    </a:cubicBezTo>
                    <a:cubicBezTo>
                      <a:pt x="644" y="546"/>
                      <a:pt x="646" y="550"/>
                      <a:pt x="647" y="552"/>
                    </a:cubicBezTo>
                    <a:cubicBezTo>
                      <a:pt x="650" y="556"/>
                      <a:pt x="654" y="561"/>
                      <a:pt x="659" y="558"/>
                    </a:cubicBezTo>
                    <a:cubicBezTo>
                      <a:pt x="677" y="553"/>
                      <a:pt x="677" y="534"/>
                      <a:pt x="679" y="518"/>
                    </a:cubicBezTo>
                    <a:cubicBezTo>
                      <a:pt x="678" y="510"/>
                      <a:pt x="678" y="510"/>
                      <a:pt x="678" y="510"/>
                    </a:cubicBezTo>
                    <a:close/>
                    <a:moveTo>
                      <a:pt x="660" y="208"/>
                    </a:moveTo>
                    <a:cubicBezTo>
                      <a:pt x="658" y="208"/>
                      <a:pt x="657" y="207"/>
                      <a:pt x="655" y="209"/>
                    </a:cubicBezTo>
                    <a:cubicBezTo>
                      <a:pt x="651" y="213"/>
                      <a:pt x="655" y="216"/>
                      <a:pt x="658" y="220"/>
                    </a:cubicBezTo>
                    <a:cubicBezTo>
                      <a:pt x="660" y="224"/>
                      <a:pt x="666" y="223"/>
                      <a:pt x="666" y="228"/>
                    </a:cubicBezTo>
                    <a:cubicBezTo>
                      <a:pt x="666" y="252"/>
                      <a:pt x="666" y="252"/>
                      <a:pt x="666" y="252"/>
                    </a:cubicBezTo>
                    <a:cubicBezTo>
                      <a:pt x="661" y="264"/>
                      <a:pt x="649" y="273"/>
                      <a:pt x="636" y="273"/>
                    </a:cubicBezTo>
                    <a:cubicBezTo>
                      <a:pt x="626" y="272"/>
                      <a:pt x="614" y="271"/>
                      <a:pt x="610" y="261"/>
                    </a:cubicBezTo>
                    <a:cubicBezTo>
                      <a:pt x="607" y="259"/>
                      <a:pt x="603" y="261"/>
                      <a:pt x="599" y="260"/>
                    </a:cubicBezTo>
                    <a:cubicBezTo>
                      <a:pt x="583" y="260"/>
                      <a:pt x="571" y="250"/>
                      <a:pt x="562" y="240"/>
                    </a:cubicBezTo>
                    <a:cubicBezTo>
                      <a:pt x="559" y="240"/>
                      <a:pt x="559" y="240"/>
                      <a:pt x="559" y="240"/>
                    </a:cubicBezTo>
                    <a:cubicBezTo>
                      <a:pt x="555" y="246"/>
                      <a:pt x="552" y="252"/>
                      <a:pt x="546" y="256"/>
                    </a:cubicBezTo>
                    <a:cubicBezTo>
                      <a:pt x="547" y="261"/>
                      <a:pt x="554" y="257"/>
                      <a:pt x="556" y="260"/>
                    </a:cubicBezTo>
                    <a:cubicBezTo>
                      <a:pt x="570" y="266"/>
                      <a:pt x="582" y="277"/>
                      <a:pt x="591" y="289"/>
                    </a:cubicBezTo>
                    <a:cubicBezTo>
                      <a:pt x="592" y="292"/>
                      <a:pt x="594" y="292"/>
                      <a:pt x="596" y="295"/>
                    </a:cubicBezTo>
                    <a:cubicBezTo>
                      <a:pt x="609" y="296"/>
                      <a:pt x="622" y="295"/>
                      <a:pt x="634" y="293"/>
                    </a:cubicBezTo>
                    <a:cubicBezTo>
                      <a:pt x="651" y="288"/>
                      <a:pt x="667" y="275"/>
                      <a:pt x="672" y="256"/>
                    </a:cubicBezTo>
                    <a:cubicBezTo>
                      <a:pt x="672" y="239"/>
                      <a:pt x="675" y="221"/>
                      <a:pt x="660" y="208"/>
                    </a:cubicBezTo>
                    <a:close/>
                    <a:moveTo>
                      <a:pt x="650" y="375"/>
                    </a:moveTo>
                    <a:cubicBezTo>
                      <a:pt x="640" y="367"/>
                      <a:pt x="639" y="352"/>
                      <a:pt x="635" y="340"/>
                    </a:cubicBezTo>
                    <a:cubicBezTo>
                      <a:pt x="633" y="338"/>
                      <a:pt x="633" y="338"/>
                      <a:pt x="633" y="338"/>
                    </a:cubicBezTo>
                    <a:cubicBezTo>
                      <a:pt x="620" y="343"/>
                      <a:pt x="608" y="344"/>
                      <a:pt x="594" y="344"/>
                    </a:cubicBezTo>
                    <a:cubicBezTo>
                      <a:pt x="589" y="350"/>
                      <a:pt x="588" y="357"/>
                      <a:pt x="584" y="363"/>
                    </a:cubicBezTo>
                    <a:cubicBezTo>
                      <a:pt x="574" y="378"/>
                      <a:pt x="558" y="387"/>
                      <a:pt x="540" y="382"/>
                    </a:cubicBezTo>
                    <a:cubicBezTo>
                      <a:pt x="533" y="384"/>
                      <a:pt x="525" y="380"/>
                      <a:pt x="518" y="377"/>
                    </a:cubicBezTo>
                    <a:cubicBezTo>
                      <a:pt x="512" y="373"/>
                      <a:pt x="507" y="367"/>
                      <a:pt x="507" y="360"/>
                    </a:cubicBezTo>
                    <a:cubicBezTo>
                      <a:pt x="509" y="353"/>
                      <a:pt x="510" y="346"/>
                      <a:pt x="517" y="343"/>
                    </a:cubicBezTo>
                    <a:cubicBezTo>
                      <a:pt x="522" y="340"/>
                      <a:pt x="528" y="338"/>
                      <a:pt x="534" y="341"/>
                    </a:cubicBezTo>
                    <a:cubicBezTo>
                      <a:pt x="538" y="341"/>
                      <a:pt x="540" y="346"/>
                      <a:pt x="542" y="349"/>
                    </a:cubicBezTo>
                    <a:cubicBezTo>
                      <a:pt x="547" y="346"/>
                      <a:pt x="555" y="348"/>
                      <a:pt x="557" y="342"/>
                    </a:cubicBezTo>
                    <a:cubicBezTo>
                      <a:pt x="559" y="336"/>
                      <a:pt x="561" y="330"/>
                      <a:pt x="560" y="324"/>
                    </a:cubicBezTo>
                    <a:cubicBezTo>
                      <a:pt x="556" y="315"/>
                      <a:pt x="547" y="310"/>
                      <a:pt x="539" y="306"/>
                    </a:cubicBezTo>
                    <a:cubicBezTo>
                      <a:pt x="523" y="301"/>
                      <a:pt x="503" y="302"/>
                      <a:pt x="492" y="316"/>
                    </a:cubicBezTo>
                    <a:cubicBezTo>
                      <a:pt x="484" y="327"/>
                      <a:pt x="484" y="327"/>
                      <a:pt x="484" y="327"/>
                    </a:cubicBezTo>
                    <a:cubicBezTo>
                      <a:pt x="474" y="332"/>
                      <a:pt x="461" y="333"/>
                      <a:pt x="452" y="340"/>
                    </a:cubicBezTo>
                    <a:cubicBezTo>
                      <a:pt x="444" y="351"/>
                      <a:pt x="432" y="361"/>
                      <a:pt x="432" y="376"/>
                    </a:cubicBezTo>
                    <a:cubicBezTo>
                      <a:pt x="429" y="396"/>
                      <a:pt x="431" y="418"/>
                      <a:pt x="449" y="431"/>
                    </a:cubicBezTo>
                    <a:cubicBezTo>
                      <a:pt x="456" y="434"/>
                      <a:pt x="463" y="441"/>
                      <a:pt x="472" y="441"/>
                    </a:cubicBezTo>
                    <a:cubicBezTo>
                      <a:pt x="477" y="449"/>
                      <a:pt x="482" y="459"/>
                      <a:pt x="492" y="464"/>
                    </a:cubicBezTo>
                    <a:cubicBezTo>
                      <a:pt x="504" y="475"/>
                      <a:pt x="519" y="475"/>
                      <a:pt x="535" y="475"/>
                    </a:cubicBezTo>
                    <a:cubicBezTo>
                      <a:pt x="547" y="472"/>
                      <a:pt x="559" y="465"/>
                      <a:pt x="566" y="454"/>
                    </a:cubicBezTo>
                    <a:cubicBezTo>
                      <a:pt x="569" y="448"/>
                      <a:pt x="573" y="440"/>
                      <a:pt x="568" y="434"/>
                    </a:cubicBezTo>
                    <a:cubicBezTo>
                      <a:pt x="565" y="428"/>
                      <a:pt x="560" y="426"/>
                      <a:pt x="555" y="423"/>
                    </a:cubicBezTo>
                    <a:cubicBezTo>
                      <a:pt x="541" y="419"/>
                      <a:pt x="540" y="436"/>
                      <a:pt x="530" y="440"/>
                    </a:cubicBezTo>
                    <a:cubicBezTo>
                      <a:pt x="522" y="441"/>
                      <a:pt x="515" y="441"/>
                      <a:pt x="509" y="438"/>
                    </a:cubicBezTo>
                    <a:cubicBezTo>
                      <a:pt x="502" y="432"/>
                      <a:pt x="502" y="422"/>
                      <a:pt x="504" y="414"/>
                    </a:cubicBezTo>
                    <a:cubicBezTo>
                      <a:pt x="509" y="403"/>
                      <a:pt x="517" y="389"/>
                      <a:pt x="532" y="389"/>
                    </a:cubicBezTo>
                    <a:cubicBezTo>
                      <a:pt x="540" y="392"/>
                      <a:pt x="551" y="391"/>
                      <a:pt x="561" y="393"/>
                    </a:cubicBezTo>
                    <a:cubicBezTo>
                      <a:pt x="581" y="397"/>
                      <a:pt x="591" y="418"/>
                      <a:pt x="596" y="434"/>
                    </a:cubicBezTo>
                    <a:cubicBezTo>
                      <a:pt x="608" y="431"/>
                      <a:pt x="620" y="436"/>
                      <a:pt x="631" y="437"/>
                    </a:cubicBezTo>
                    <a:cubicBezTo>
                      <a:pt x="641" y="432"/>
                      <a:pt x="635" y="422"/>
                      <a:pt x="637" y="414"/>
                    </a:cubicBezTo>
                    <a:cubicBezTo>
                      <a:pt x="642" y="401"/>
                      <a:pt x="655" y="393"/>
                      <a:pt x="668" y="389"/>
                    </a:cubicBezTo>
                    <a:cubicBezTo>
                      <a:pt x="670" y="387"/>
                      <a:pt x="669" y="386"/>
                      <a:pt x="668" y="384"/>
                    </a:cubicBezTo>
                    <a:cubicBezTo>
                      <a:pt x="650" y="375"/>
                      <a:pt x="650" y="375"/>
                      <a:pt x="650" y="375"/>
                    </a:cubicBezTo>
                    <a:close/>
                    <a:moveTo>
                      <a:pt x="637" y="374"/>
                    </a:moveTo>
                    <a:cubicBezTo>
                      <a:pt x="633" y="366"/>
                      <a:pt x="632" y="357"/>
                      <a:pt x="630" y="349"/>
                    </a:cubicBezTo>
                    <a:cubicBezTo>
                      <a:pt x="620" y="350"/>
                      <a:pt x="610" y="353"/>
                      <a:pt x="600" y="353"/>
                    </a:cubicBezTo>
                    <a:cubicBezTo>
                      <a:pt x="595" y="357"/>
                      <a:pt x="593" y="364"/>
                      <a:pt x="589" y="371"/>
                    </a:cubicBezTo>
                    <a:cubicBezTo>
                      <a:pt x="585" y="377"/>
                      <a:pt x="577" y="381"/>
                      <a:pt x="573" y="387"/>
                    </a:cubicBezTo>
                    <a:cubicBezTo>
                      <a:pt x="583" y="396"/>
                      <a:pt x="592" y="405"/>
                      <a:pt x="598" y="417"/>
                    </a:cubicBezTo>
                    <a:cubicBezTo>
                      <a:pt x="601" y="419"/>
                      <a:pt x="601" y="423"/>
                      <a:pt x="604" y="425"/>
                    </a:cubicBezTo>
                    <a:cubicBezTo>
                      <a:pt x="611" y="425"/>
                      <a:pt x="620" y="428"/>
                      <a:pt x="627" y="427"/>
                    </a:cubicBezTo>
                    <a:cubicBezTo>
                      <a:pt x="629" y="411"/>
                      <a:pt x="637" y="396"/>
                      <a:pt x="652" y="387"/>
                    </a:cubicBezTo>
                    <a:cubicBezTo>
                      <a:pt x="648" y="382"/>
                      <a:pt x="642" y="379"/>
                      <a:pt x="637" y="374"/>
                    </a:cubicBezTo>
                    <a:close/>
                    <a:moveTo>
                      <a:pt x="637" y="140"/>
                    </a:moveTo>
                    <a:cubicBezTo>
                      <a:pt x="643" y="140"/>
                      <a:pt x="646" y="149"/>
                      <a:pt x="641" y="152"/>
                    </a:cubicBezTo>
                    <a:cubicBezTo>
                      <a:pt x="625" y="155"/>
                      <a:pt x="607" y="157"/>
                      <a:pt x="600" y="175"/>
                    </a:cubicBezTo>
                    <a:cubicBezTo>
                      <a:pt x="598" y="178"/>
                      <a:pt x="595" y="177"/>
                      <a:pt x="592" y="176"/>
                    </a:cubicBezTo>
                    <a:cubicBezTo>
                      <a:pt x="590" y="169"/>
                      <a:pt x="595" y="163"/>
                      <a:pt x="596" y="156"/>
                    </a:cubicBezTo>
                    <a:cubicBezTo>
                      <a:pt x="599" y="143"/>
                      <a:pt x="594" y="129"/>
                      <a:pt x="592" y="115"/>
                    </a:cubicBezTo>
                    <a:cubicBezTo>
                      <a:pt x="592" y="114"/>
                      <a:pt x="594" y="111"/>
                      <a:pt x="596" y="112"/>
                    </a:cubicBezTo>
                    <a:cubicBezTo>
                      <a:pt x="602" y="118"/>
                      <a:pt x="601" y="128"/>
                      <a:pt x="608" y="134"/>
                    </a:cubicBezTo>
                    <a:cubicBezTo>
                      <a:pt x="615" y="145"/>
                      <a:pt x="627" y="143"/>
                      <a:pt x="637" y="140"/>
                    </a:cubicBezTo>
                    <a:close/>
                    <a:moveTo>
                      <a:pt x="640" y="384"/>
                    </a:moveTo>
                    <a:cubicBezTo>
                      <a:pt x="631" y="378"/>
                      <a:pt x="627" y="367"/>
                      <a:pt x="625" y="358"/>
                    </a:cubicBezTo>
                    <a:cubicBezTo>
                      <a:pt x="619" y="354"/>
                      <a:pt x="610" y="357"/>
                      <a:pt x="604" y="358"/>
                    </a:cubicBezTo>
                    <a:cubicBezTo>
                      <a:pt x="600" y="368"/>
                      <a:pt x="595" y="379"/>
                      <a:pt x="586" y="388"/>
                    </a:cubicBezTo>
                    <a:cubicBezTo>
                      <a:pt x="587" y="394"/>
                      <a:pt x="594" y="397"/>
                      <a:pt x="598" y="401"/>
                    </a:cubicBezTo>
                    <a:cubicBezTo>
                      <a:pt x="603" y="406"/>
                      <a:pt x="608" y="412"/>
                      <a:pt x="609" y="418"/>
                    </a:cubicBezTo>
                    <a:cubicBezTo>
                      <a:pt x="613" y="419"/>
                      <a:pt x="619" y="420"/>
                      <a:pt x="622" y="419"/>
                    </a:cubicBezTo>
                    <a:cubicBezTo>
                      <a:pt x="624" y="409"/>
                      <a:pt x="627" y="399"/>
                      <a:pt x="635" y="392"/>
                    </a:cubicBezTo>
                    <a:cubicBezTo>
                      <a:pt x="637" y="391"/>
                      <a:pt x="642" y="388"/>
                      <a:pt x="640" y="384"/>
                    </a:cubicBezTo>
                    <a:close/>
                    <a:moveTo>
                      <a:pt x="624" y="616"/>
                    </a:moveTo>
                    <a:cubicBezTo>
                      <a:pt x="615" y="610"/>
                      <a:pt x="603" y="609"/>
                      <a:pt x="597" y="597"/>
                    </a:cubicBezTo>
                    <a:cubicBezTo>
                      <a:pt x="595" y="597"/>
                      <a:pt x="592" y="599"/>
                      <a:pt x="593" y="601"/>
                    </a:cubicBezTo>
                    <a:cubicBezTo>
                      <a:pt x="596" y="613"/>
                      <a:pt x="592" y="627"/>
                      <a:pt x="585" y="637"/>
                    </a:cubicBezTo>
                    <a:cubicBezTo>
                      <a:pt x="585" y="641"/>
                      <a:pt x="587" y="645"/>
                      <a:pt x="590" y="647"/>
                    </a:cubicBezTo>
                    <a:cubicBezTo>
                      <a:pt x="593" y="647"/>
                      <a:pt x="594" y="650"/>
                      <a:pt x="597" y="648"/>
                    </a:cubicBezTo>
                    <a:cubicBezTo>
                      <a:pt x="599" y="638"/>
                      <a:pt x="604" y="625"/>
                      <a:pt x="617" y="624"/>
                    </a:cubicBezTo>
                    <a:cubicBezTo>
                      <a:pt x="624" y="625"/>
                      <a:pt x="630" y="629"/>
                      <a:pt x="638" y="627"/>
                    </a:cubicBezTo>
                    <a:cubicBezTo>
                      <a:pt x="639" y="626"/>
                      <a:pt x="639" y="624"/>
                      <a:pt x="639" y="622"/>
                    </a:cubicBezTo>
                    <a:cubicBezTo>
                      <a:pt x="635" y="617"/>
                      <a:pt x="629" y="618"/>
                      <a:pt x="624" y="616"/>
                    </a:cubicBezTo>
                    <a:close/>
                    <a:moveTo>
                      <a:pt x="552" y="430"/>
                    </a:moveTo>
                    <a:cubicBezTo>
                      <a:pt x="545" y="431"/>
                      <a:pt x="546" y="438"/>
                      <a:pt x="540" y="441"/>
                    </a:cubicBezTo>
                    <a:cubicBezTo>
                      <a:pt x="536" y="446"/>
                      <a:pt x="529" y="448"/>
                      <a:pt x="523" y="449"/>
                    </a:cubicBezTo>
                    <a:cubicBezTo>
                      <a:pt x="515" y="447"/>
                      <a:pt x="504" y="448"/>
                      <a:pt x="499" y="439"/>
                    </a:cubicBezTo>
                    <a:cubicBezTo>
                      <a:pt x="493" y="432"/>
                      <a:pt x="494" y="421"/>
                      <a:pt x="495" y="412"/>
                    </a:cubicBezTo>
                    <a:cubicBezTo>
                      <a:pt x="492" y="409"/>
                      <a:pt x="488" y="408"/>
                      <a:pt x="484" y="409"/>
                    </a:cubicBezTo>
                    <a:cubicBezTo>
                      <a:pt x="479" y="402"/>
                      <a:pt x="463" y="399"/>
                      <a:pt x="467" y="388"/>
                    </a:cubicBezTo>
                    <a:cubicBezTo>
                      <a:pt x="474" y="381"/>
                      <a:pt x="482" y="373"/>
                      <a:pt x="489" y="367"/>
                    </a:cubicBezTo>
                    <a:cubicBezTo>
                      <a:pt x="488" y="365"/>
                      <a:pt x="484" y="366"/>
                      <a:pt x="482" y="366"/>
                    </a:cubicBezTo>
                    <a:cubicBezTo>
                      <a:pt x="471" y="373"/>
                      <a:pt x="462" y="382"/>
                      <a:pt x="457" y="393"/>
                    </a:cubicBezTo>
                    <a:cubicBezTo>
                      <a:pt x="458" y="400"/>
                      <a:pt x="464" y="404"/>
                      <a:pt x="469" y="409"/>
                    </a:cubicBezTo>
                    <a:cubicBezTo>
                      <a:pt x="474" y="412"/>
                      <a:pt x="480" y="415"/>
                      <a:pt x="487" y="416"/>
                    </a:cubicBezTo>
                    <a:cubicBezTo>
                      <a:pt x="490" y="419"/>
                      <a:pt x="484" y="422"/>
                      <a:pt x="483" y="424"/>
                    </a:cubicBezTo>
                    <a:cubicBezTo>
                      <a:pt x="473" y="427"/>
                      <a:pt x="461" y="423"/>
                      <a:pt x="454" y="416"/>
                    </a:cubicBezTo>
                    <a:cubicBezTo>
                      <a:pt x="444" y="403"/>
                      <a:pt x="443" y="387"/>
                      <a:pt x="448" y="372"/>
                    </a:cubicBezTo>
                    <a:cubicBezTo>
                      <a:pt x="455" y="357"/>
                      <a:pt x="470" y="348"/>
                      <a:pt x="485" y="346"/>
                    </a:cubicBezTo>
                    <a:cubicBezTo>
                      <a:pt x="488" y="347"/>
                      <a:pt x="490" y="343"/>
                      <a:pt x="492" y="346"/>
                    </a:cubicBezTo>
                    <a:cubicBezTo>
                      <a:pt x="490" y="352"/>
                      <a:pt x="493" y="358"/>
                      <a:pt x="493" y="365"/>
                    </a:cubicBezTo>
                    <a:cubicBezTo>
                      <a:pt x="503" y="362"/>
                      <a:pt x="494" y="348"/>
                      <a:pt x="502" y="343"/>
                    </a:cubicBezTo>
                    <a:cubicBezTo>
                      <a:pt x="509" y="333"/>
                      <a:pt x="522" y="328"/>
                      <a:pt x="534" y="331"/>
                    </a:cubicBezTo>
                    <a:cubicBezTo>
                      <a:pt x="538" y="333"/>
                      <a:pt x="543" y="335"/>
                      <a:pt x="546" y="338"/>
                    </a:cubicBezTo>
                    <a:cubicBezTo>
                      <a:pt x="548" y="339"/>
                      <a:pt x="549" y="339"/>
                      <a:pt x="550" y="338"/>
                    </a:cubicBezTo>
                    <a:cubicBezTo>
                      <a:pt x="553" y="335"/>
                      <a:pt x="553" y="328"/>
                      <a:pt x="550" y="323"/>
                    </a:cubicBezTo>
                    <a:cubicBezTo>
                      <a:pt x="540" y="314"/>
                      <a:pt x="525" y="308"/>
                      <a:pt x="510" y="313"/>
                    </a:cubicBezTo>
                    <a:cubicBezTo>
                      <a:pt x="500" y="317"/>
                      <a:pt x="494" y="326"/>
                      <a:pt x="489" y="336"/>
                    </a:cubicBezTo>
                    <a:cubicBezTo>
                      <a:pt x="482" y="340"/>
                      <a:pt x="473" y="336"/>
                      <a:pt x="465" y="342"/>
                    </a:cubicBezTo>
                    <a:cubicBezTo>
                      <a:pt x="454" y="347"/>
                      <a:pt x="447" y="359"/>
                      <a:pt x="441" y="369"/>
                    </a:cubicBezTo>
                    <a:cubicBezTo>
                      <a:pt x="438" y="388"/>
                      <a:pt x="438" y="414"/>
                      <a:pt x="457" y="426"/>
                    </a:cubicBezTo>
                    <a:cubicBezTo>
                      <a:pt x="463" y="432"/>
                      <a:pt x="472" y="432"/>
                      <a:pt x="479" y="434"/>
                    </a:cubicBezTo>
                    <a:cubicBezTo>
                      <a:pt x="483" y="437"/>
                      <a:pt x="481" y="443"/>
                      <a:pt x="484" y="447"/>
                    </a:cubicBezTo>
                    <a:cubicBezTo>
                      <a:pt x="497" y="464"/>
                      <a:pt x="520" y="472"/>
                      <a:pt x="541" y="466"/>
                    </a:cubicBezTo>
                    <a:cubicBezTo>
                      <a:pt x="550" y="464"/>
                      <a:pt x="555" y="454"/>
                      <a:pt x="561" y="448"/>
                    </a:cubicBezTo>
                    <a:cubicBezTo>
                      <a:pt x="565" y="440"/>
                      <a:pt x="558" y="432"/>
                      <a:pt x="552" y="430"/>
                    </a:cubicBezTo>
                    <a:close/>
                    <a:moveTo>
                      <a:pt x="520" y="118"/>
                    </a:moveTo>
                    <a:cubicBezTo>
                      <a:pt x="530" y="126"/>
                      <a:pt x="533" y="138"/>
                      <a:pt x="536" y="150"/>
                    </a:cubicBezTo>
                    <a:cubicBezTo>
                      <a:pt x="535" y="153"/>
                      <a:pt x="535" y="153"/>
                      <a:pt x="535" y="153"/>
                    </a:cubicBezTo>
                    <a:cubicBezTo>
                      <a:pt x="535" y="154"/>
                      <a:pt x="533" y="158"/>
                      <a:pt x="531" y="155"/>
                    </a:cubicBezTo>
                    <a:cubicBezTo>
                      <a:pt x="530" y="148"/>
                      <a:pt x="526" y="142"/>
                      <a:pt x="525" y="134"/>
                    </a:cubicBezTo>
                    <a:cubicBezTo>
                      <a:pt x="512" y="117"/>
                      <a:pt x="491" y="116"/>
                      <a:pt x="472" y="118"/>
                    </a:cubicBezTo>
                    <a:cubicBezTo>
                      <a:pt x="469" y="119"/>
                      <a:pt x="465" y="122"/>
                      <a:pt x="462" y="122"/>
                    </a:cubicBezTo>
                    <a:cubicBezTo>
                      <a:pt x="460" y="122"/>
                      <a:pt x="458" y="123"/>
                      <a:pt x="459" y="120"/>
                    </a:cubicBezTo>
                    <a:cubicBezTo>
                      <a:pt x="473" y="110"/>
                      <a:pt x="484" y="94"/>
                      <a:pt x="480" y="76"/>
                    </a:cubicBezTo>
                    <a:cubicBezTo>
                      <a:pt x="481" y="72"/>
                      <a:pt x="474" y="67"/>
                      <a:pt x="480" y="64"/>
                    </a:cubicBezTo>
                    <a:cubicBezTo>
                      <a:pt x="499" y="65"/>
                      <a:pt x="516" y="76"/>
                      <a:pt x="523" y="93"/>
                    </a:cubicBezTo>
                    <a:cubicBezTo>
                      <a:pt x="526" y="102"/>
                      <a:pt x="520" y="109"/>
                      <a:pt x="520" y="118"/>
                    </a:cubicBezTo>
                    <a:close/>
                    <a:moveTo>
                      <a:pt x="520" y="581"/>
                    </a:moveTo>
                    <a:cubicBezTo>
                      <a:pt x="514" y="575"/>
                      <a:pt x="506" y="574"/>
                      <a:pt x="499" y="573"/>
                    </a:cubicBezTo>
                    <a:cubicBezTo>
                      <a:pt x="498" y="573"/>
                      <a:pt x="496" y="574"/>
                      <a:pt x="497" y="575"/>
                    </a:cubicBezTo>
                    <a:cubicBezTo>
                      <a:pt x="509" y="581"/>
                      <a:pt x="517" y="592"/>
                      <a:pt x="517" y="606"/>
                    </a:cubicBezTo>
                    <a:cubicBezTo>
                      <a:pt x="516" y="620"/>
                      <a:pt x="514" y="637"/>
                      <a:pt x="498" y="644"/>
                    </a:cubicBezTo>
                    <a:cubicBezTo>
                      <a:pt x="483" y="647"/>
                      <a:pt x="468" y="649"/>
                      <a:pt x="453" y="644"/>
                    </a:cubicBezTo>
                    <a:cubicBezTo>
                      <a:pt x="452" y="644"/>
                      <a:pt x="451" y="644"/>
                      <a:pt x="451" y="645"/>
                    </a:cubicBezTo>
                    <a:cubicBezTo>
                      <a:pt x="462" y="652"/>
                      <a:pt x="472" y="663"/>
                      <a:pt x="477" y="675"/>
                    </a:cubicBezTo>
                    <a:cubicBezTo>
                      <a:pt x="484" y="682"/>
                      <a:pt x="476" y="695"/>
                      <a:pt x="486" y="700"/>
                    </a:cubicBezTo>
                    <a:cubicBezTo>
                      <a:pt x="497" y="700"/>
                      <a:pt x="506" y="694"/>
                      <a:pt x="514" y="687"/>
                    </a:cubicBezTo>
                    <a:cubicBezTo>
                      <a:pt x="521" y="676"/>
                      <a:pt x="526" y="663"/>
                      <a:pt x="524" y="650"/>
                    </a:cubicBezTo>
                    <a:cubicBezTo>
                      <a:pt x="523" y="645"/>
                      <a:pt x="519" y="641"/>
                      <a:pt x="522" y="636"/>
                    </a:cubicBezTo>
                    <a:cubicBezTo>
                      <a:pt x="529" y="629"/>
                      <a:pt x="533" y="620"/>
                      <a:pt x="535" y="611"/>
                    </a:cubicBezTo>
                    <a:cubicBezTo>
                      <a:pt x="535" y="599"/>
                      <a:pt x="530" y="587"/>
                      <a:pt x="520" y="581"/>
                    </a:cubicBezTo>
                    <a:close/>
                    <a:moveTo>
                      <a:pt x="532" y="358"/>
                    </a:moveTo>
                    <a:cubicBezTo>
                      <a:pt x="530" y="359"/>
                      <a:pt x="530" y="359"/>
                      <a:pt x="530" y="359"/>
                    </a:cubicBezTo>
                    <a:cubicBezTo>
                      <a:pt x="531" y="360"/>
                      <a:pt x="532" y="360"/>
                      <a:pt x="533" y="360"/>
                    </a:cubicBezTo>
                    <a:cubicBezTo>
                      <a:pt x="533" y="358"/>
                      <a:pt x="532" y="358"/>
                      <a:pt x="532" y="358"/>
                    </a:cubicBezTo>
                    <a:close/>
                    <a:moveTo>
                      <a:pt x="844" y="327"/>
                    </a:moveTo>
                    <a:cubicBezTo>
                      <a:pt x="839" y="323"/>
                      <a:pt x="834" y="319"/>
                      <a:pt x="827" y="319"/>
                    </a:cubicBezTo>
                    <a:cubicBezTo>
                      <a:pt x="819" y="313"/>
                      <a:pt x="810" y="317"/>
                      <a:pt x="801" y="318"/>
                    </a:cubicBezTo>
                    <a:cubicBezTo>
                      <a:pt x="797" y="311"/>
                      <a:pt x="792" y="304"/>
                      <a:pt x="783" y="302"/>
                    </a:cubicBezTo>
                    <a:cubicBezTo>
                      <a:pt x="786" y="301"/>
                      <a:pt x="785" y="297"/>
                      <a:pt x="787" y="295"/>
                    </a:cubicBezTo>
                    <a:cubicBezTo>
                      <a:pt x="785" y="290"/>
                      <a:pt x="791" y="281"/>
                      <a:pt x="782" y="280"/>
                    </a:cubicBezTo>
                    <a:cubicBezTo>
                      <a:pt x="778" y="282"/>
                      <a:pt x="776" y="278"/>
                      <a:pt x="773" y="278"/>
                    </a:cubicBezTo>
                    <a:cubicBezTo>
                      <a:pt x="773" y="276"/>
                      <a:pt x="773" y="276"/>
                      <a:pt x="773" y="276"/>
                    </a:cubicBezTo>
                    <a:cubicBezTo>
                      <a:pt x="783" y="267"/>
                      <a:pt x="788" y="256"/>
                      <a:pt x="787" y="242"/>
                    </a:cubicBezTo>
                    <a:cubicBezTo>
                      <a:pt x="786" y="236"/>
                      <a:pt x="785" y="230"/>
                      <a:pt x="780" y="226"/>
                    </a:cubicBezTo>
                    <a:cubicBezTo>
                      <a:pt x="785" y="215"/>
                      <a:pt x="787" y="204"/>
                      <a:pt x="782" y="192"/>
                    </a:cubicBezTo>
                    <a:cubicBezTo>
                      <a:pt x="776" y="179"/>
                      <a:pt x="762" y="174"/>
                      <a:pt x="748" y="171"/>
                    </a:cubicBezTo>
                    <a:cubicBezTo>
                      <a:pt x="743" y="171"/>
                      <a:pt x="739" y="173"/>
                      <a:pt x="735" y="173"/>
                    </a:cubicBezTo>
                    <a:cubicBezTo>
                      <a:pt x="731" y="167"/>
                      <a:pt x="714" y="165"/>
                      <a:pt x="721" y="154"/>
                    </a:cubicBezTo>
                    <a:cubicBezTo>
                      <a:pt x="723" y="151"/>
                      <a:pt x="723" y="151"/>
                      <a:pt x="723" y="151"/>
                    </a:cubicBezTo>
                    <a:cubicBezTo>
                      <a:pt x="728" y="136"/>
                      <a:pt x="722" y="120"/>
                      <a:pt x="709" y="112"/>
                    </a:cubicBezTo>
                    <a:cubicBezTo>
                      <a:pt x="701" y="104"/>
                      <a:pt x="691" y="103"/>
                      <a:pt x="680" y="102"/>
                    </a:cubicBezTo>
                    <a:cubicBezTo>
                      <a:pt x="669" y="88"/>
                      <a:pt x="651" y="84"/>
                      <a:pt x="635" y="90"/>
                    </a:cubicBezTo>
                    <a:cubicBezTo>
                      <a:pt x="626" y="93"/>
                      <a:pt x="618" y="98"/>
                      <a:pt x="614" y="105"/>
                    </a:cubicBezTo>
                    <a:cubicBezTo>
                      <a:pt x="611" y="113"/>
                      <a:pt x="612" y="121"/>
                      <a:pt x="615" y="128"/>
                    </a:cubicBezTo>
                    <a:cubicBezTo>
                      <a:pt x="620" y="132"/>
                      <a:pt x="624" y="138"/>
                      <a:pt x="630" y="134"/>
                    </a:cubicBezTo>
                    <a:cubicBezTo>
                      <a:pt x="635" y="129"/>
                      <a:pt x="641" y="131"/>
                      <a:pt x="646" y="133"/>
                    </a:cubicBezTo>
                    <a:cubicBezTo>
                      <a:pt x="650" y="137"/>
                      <a:pt x="652" y="142"/>
                      <a:pt x="652" y="148"/>
                    </a:cubicBezTo>
                    <a:cubicBezTo>
                      <a:pt x="652" y="154"/>
                      <a:pt x="645" y="158"/>
                      <a:pt x="641" y="159"/>
                    </a:cubicBezTo>
                    <a:cubicBezTo>
                      <a:pt x="638" y="160"/>
                      <a:pt x="634" y="162"/>
                      <a:pt x="631" y="160"/>
                    </a:cubicBezTo>
                    <a:cubicBezTo>
                      <a:pt x="620" y="164"/>
                      <a:pt x="608" y="171"/>
                      <a:pt x="604" y="183"/>
                    </a:cubicBezTo>
                    <a:cubicBezTo>
                      <a:pt x="600" y="189"/>
                      <a:pt x="592" y="183"/>
                      <a:pt x="588" y="186"/>
                    </a:cubicBezTo>
                    <a:cubicBezTo>
                      <a:pt x="581" y="186"/>
                      <a:pt x="576" y="194"/>
                      <a:pt x="570" y="196"/>
                    </a:cubicBezTo>
                    <a:cubicBezTo>
                      <a:pt x="561" y="189"/>
                      <a:pt x="576" y="186"/>
                      <a:pt x="577" y="180"/>
                    </a:cubicBezTo>
                    <a:cubicBezTo>
                      <a:pt x="584" y="170"/>
                      <a:pt x="588" y="160"/>
                      <a:pt x="588" y="148"/>
                    </a:cubicBezTo>
                    <a:cubicBezTo>
                      <a:pt x="587" y="134"/>
                      <a:pt x="581" y="123"/>
                      <a:pt x="576" y="111"/>
                    </a:cubicBezTo>
                    <a:cubicBezTo>
                      <a:pt x="579" y="102"/>
                      <a:pt x="575" y="93"/>
                      <a:pt x="575" y="83"/>
                    </a:cubicBezTo>
                    <a:cubicBezTo>
                      <a:pt x="571" y="74"/>
                      <a:pt x="569" y="63"/>
                      <a:pt x="562" y="54"/>
                    </a:cubicBezTo>
                    <a:cubicBezTo>
                      <a:pt x="544" y="28"/>
                      <a:pt x="514" y="16"/>
                      <a:pt x="483" y="13"/>
                    </a:cubicBezTo>
                    <a:cubicBezTo>
                      <a:pt x="465" y="11"/>
                      <a:pt x="451" y="20"/>
                      <a:pt x="435" y="22"/>
                    </a:cubicBezTo>
                    <a:cubicBezTo>
                      <a:pt x="425" y="27"/>
                      <a:pt x="415" y="31"/>
                      <a:pt x="407" y="40"/>
                    </a:cubicBezTo>
                    <a:cubicBezTo>
                      <a:pt x="408" y="43"/>
                      <a:pt x="408" y="48"/>
                      <a:pt x="410" y="51"/>
                    </a:cubicBezTo>
                    <a:cubicBezTo>
                      <a:pt x="412" y="53"/>
                      <a:pt x="415" y="51"/>
                      <a:pt x="417" y="53"/>
                    </a:cubicBezTo>
                    <a:cubicBezTo>
                      <a:pt x="423" y="58"/>
                      <a:pt x="425" y="65"/>
                      <a:pt x="425" y="73"/>
                    </a:cubicBezTo>
                    <a:cubicBezTo>
                      <a:pt x="423" y="89"/>
                      <a:pt x="406" y="99"/>
                      <a:pt x="392" y="105"/>
                    </a:cubicBezTo>
                    <a:cubicBezTo>
                      <a:pt x="389" y="101"/>
                      <a:pt x="393" y="95"/>
                      <a:pt x="392" y="90"/>
                    </a:cubicBezTo>
                    <a:cubicBezTo>
                      <a:pt x="392" y="82"/>
                      <a:pt x="387" y="74"/>
                      <a:pt x="380" y="70"/>
                    </a:cubicBezTo>
                    <a:cubicBezTo>
                      <a:pt x="372" y="68"/>
                      <a:pt x="362" y="63"/>
                      <a:pt x="355" y="69"/>
                    </a:cubicBezTo>
                    <a:cubicBezTo>
                      <a:pt x="350" y="73"/>
                      <a:pt x="346" y="80"/>
                      <a:pt x="339" y="77"/>
                    </a:cubicBezTo>
                    <a:cubicBezTo>
                      <a:pt x="326" y="73"/>
                      <a:pt x="324" y="60"/>
                      <a:pt x="319" y="50"/>
                    </a:cubicBezTo>
                    <a:cubicBezTo>
                      <a:pt x="316" y="42"/>
                      <a:pt x="320" y="32"/>
                      <a:pt x="313" y="26"/>
                    </a:cubicBezTo>
                    <a:cubicBezTo>
                      <a:pt x="310" y="18"/>
                      <a:pt x="300" y="22"/>
                      <a:pt x="293" y="22"/>
                    </a:cubicBezTo>
                    <a:cubicBezTo>
                      <a:pt x="260" y="22"/>
                      <a:pt x="225" y="25"/>
                      <a:pt x="191" y="23"/>
                    </a:cubicBezTo>
                    <a:cubicBezTo>
                      <a:pt x="178" y="25"/>
                      <a:pt x="163" y="24"/>
                      <a:pt x="150" y="25"/>
                    </a:cubicBezTo>
                    <a:cubicBezTo>
                      <a:pt x="103" y="26"/>
                      <a:pt x="52" y="25"/>
                      <a:pt x="5" y="26"/>
                    </a:cubicBezTo>
                    <a:cubicBezTo>
                      <a:pt x="3" y="28"/>
                      <a:pt x="4" y="30"/>
                      <a:pt x="4" y="31"/>
                    </a:cubicBezTo>
                    <a:cubicBezTo>
                      <a:pt x="22" y="34"/>
                      <a:pt x="40" y="32"/>
                      <a:pt x="58" y="32"/>
                    </a:cubicBezTo>
                    <a:cubicBezTo>
                      <a:pt x="262" y="30"/>
                      <a:pt x="262" y="30"/>
                      <a:pt x="262" y="30"/>
                    </a:cubicBezTo>
                    <a:cubicBezTo>
                      <a:pt x="276" y="31"/>
                      <a:pt x="292" y="29"/>
                      <a:pt x="307" y="30"/>
                    </a:cubicBezTo>
                    <a:cubicBezTo>
                      <a:pt x="310" y="42"/>
                      <a:pt x="312" y="54"/>
                      <a:pt x="316" y="65"/>
                    </a:cubicBezTo>
                    <a:cubicBezTo>
                      <a:pt x="322" y="65"/>
                      <a:pt x="318" y="71"/>
                      <a:pt x="321" y="73"/>
                    </a:cubicBezTo>
                    <a:cubicBezTo>
                      <a:pt x="327" y="82"/>
                      <a:pt x="339" y="89"/>
                      <a:pt x="351" y="87"/>
                    </a:cubicBezTo>
                    <a:cubicBezTo>
                      <a:pt x="356" y="83"/>
                      <a:pt x="356" y="73"/>
                      <a:pt x="364" y="73"/>
                    </a:cubicBezTo>
                    <a:cubicBezTo>
                      <a:pt x="369" y="73"/>
                      <a:pt x="374" y="74"/>
                      <a:pt x="378" y="77"/>
                    </a:cubicBezTo>
                    <a:cubicBezTo>
                      <a:pt x="382" y="82"/>
                      <a:pt x="386" y="89"/>
                      <a:pt x="384" y="96"/>
                    </a:cubicBezTo>
                    <a:cubicBezTo>
                      <a:pt x="384" y="113"/>
                      <a:pt x="368" y="121"/>
                      <a:pt x="356" y="127"/>
                    </a:cubicBezTo>
                    <a:cubicBezTo>
                      <a:pt x="334" y="131"/>
                      <a:pt x="312" y="121"/>
                      <a:pt x="300" y="103"/>
                    </a:cubicBezTo>
                    <a:cubicBezTo>
                      <a:pt x="293" y="95"/>
                      <a:pt x="292" y="83"/>
                      <a:pt x="287" y="75"/>
                    </a:cubicBezTo>
                    <a:cubicBezTo>
                      <a:pt x="286" y="73"/>
                      <a:pt x="283" y="73"/>
                      <a:pt x="282" y="73"/>
                    </a:cubicBezTo>
                    <a:cubicBezTo>
                      <a:pt x="278" y="77"/>
                      <a:pt x="282" y="82"/>
                      <a:pt x="283" y="86"/>
                    </a:cubicBezTo>
                    <a:cubicBezTo>
                      <a:pt x="289" y="111"/>
                      <a:pt x="311" y="128"/>
                      <a:pt x="333" y="133"/>
                    </a:cubicBezTo>
                    <a:cubicBezTo>
                      <a:pt x="346" y="138"/>
                      <a:pt x="357" y="131"/>
                      <a:pt x="368" y="128"/>
                    </a:cubicBezTo>
                    <a:cubicBezTo>
                      <a:pt x="369" y="129"/>
                      <a:pt x="369" y="129"/>
                      <a:pt x="369" y="129"/>
                    </a:cubicBezTo>
                    <a:cubicBezTo>
                      <a:pt x="358" y="150"/>
                      <a:pt x="358" y="150"/>
                      <a:pt x="358" y="150"/>
                    </a:cubicBezTo>
                    <a:cubicBezTo>
                      <a:pt x="357" y="161"/>
                      <a:pt x="351" y="172"/>
                      <a:pt x="356" y="183"/>
                    </a:cubicBezTo>
                    <a:cubicBezTo>
                      <a:pt x="363" y="205"/>
                      <a:pt x="363" y="205"/>
                      <a:pt x="363" y="205"/>
                    </a:cubicBezTo>
                    <a:cubicBezTo>
                      <a:pt x="367" y="208"/>
                      <a:pt x="366" y="212"/>
                      <a:pt x="369" y="215"/>
                    </a:cubicBezTo>
                    <a:cubicBezTo>
                      <a:pt x="374" y="222"/>
                      <a:pt x="386" y="228"/>
                      <a:pt x="380" y="238"/>
                    </a:cubicBezTo>
                    <a:cubicBezTo>
                      <a:pt x="376" y="250"/>
                      <a:pt x="381" y="261"/>
                      <a:pt x="383" y="273"/>
                    </a:cubicBezTo>
                    <a:cubicBezTo>
                      <a:pt x="389" y="292"/>
                      <a:pt x="407" y="304"/>
                      <a:pt x="423" y="316"/>
                    </a:cubicBezTo>
                    <a:cubicBezTo>
                      <a:pt x="398" y="330"/>
                      <a:pt x="383" y="357"/>
                      <a:pt x="386" y="386"/>
                    </a:cubicBezTo>
                    <a:cubicBezTo>
                      <a:pt x="390" y="410"/>
                      <a:pt x="394" y="436"/>
                      <a:pt x="413" y="452"/>
                    </a:cubicBezTo>
                    <a:cubicBezTo>
                      <a:pt x="426" y="463"/>
                      <a:pt x="405" y="467"/>
                      <a:pt x="402" y="475"/>
                    </a:cubicBezTo>
                    <a:cubicBezTo>
                      <a:pt x="392" y="485"/>
                      <a:pt x="387" y="497"/>
                      <a:pt x="384" y="511"/>
                    </a:cubicBezTo>
                    <a:cubicBezTo>
                      <a:pt x="382" y="532"/>
                      <a:pt x="382" y="532"/>
                      <a:pt x="382" y="532"/>
                    </a:cubicBezTo>
                    <a:cubicBezTo>
                      <a:pt x="364" y="552"/>
                      <a:pt x="356" y="576"/>
                      <a:pt x="352" y="602"/>
                    </a:cubicBezTo>
                    <a:cubicBezTo>
                      <a:pt x="352" y="614"/>
                      <a:pt x="355" y="628"/>
                      <a:pt x="362" y="639"/>
                    </a:cubicBezTo>
                    <a:cubicBezTo>
                      <a:pt x="361" y="640"/>
                      <a:pt x="361" y="640"/>
                      <a:pt x="361" y="640"/>
                    </a:cubicBezTo>
                    <a:cubicBezTo>
                      <a:pt x="347" y="637"/>
                      <a:pt x="335" y="641"/>
                      <a:pt x="323" y="646"/>
                    </a:cubicBezTo>
                    <a:cubicBezTo>
                      <a:pt x="301" y="656"/>
                      <a:pt x="285" y="678"/>
                      <a:pt x="280" y="700"/>
                    </a:cubicBezTo>
                    <a:cubicBezTo>
                      <a:pt x="277" y="701"/>
                      <a:pt x="277" y="701"/>
                      <a:pt x="277" y="701"/>
                    </a:cubicBezTo>
                    <a:cubicBezTo>
                      <a:pt x="112" y="704"/>
                      <a:pt x="112" y="704"/>
                      <a:pt x="112" y="704"/>
                    </a:cubicBezTo>
                    <a:cubicBezTo>
                      <a:pt x="75" y="704"/>
                      <a:pt x="41" y="705"/>
                      <a:pt x="2" y="706"/>
                    </a:cubicBezTo>
                    <a:cubicBezTo>
                      <a:pt x="1" y="708"/>
                      <a:pt x="1" y="711"/>
                      <a:pt x="2" y="713"/>
                    </a:cubicBezTo>
                    <a:cubicBezTo>
                      <a:pt x="7" y="714"/>
                      <a:pt x="7" y="714"/>
                      <a:pt x="7" y="714"/>
                    </a:cubicBezTo>
                    <a:cubicBezTo>
                      <a:pt x="189" y="712"/>
                      <a:pt x="189" y="712"/>
                      <a:pt x="189" y="712"/>
                    </a:cubicBezTo>
                    <a:cubicBezTo>
                      <a:pt x="220" y="711"/>
                      <a:pt x="250" y="710"/>
                      <a:pt x="283" y="710"/>
                    </a:cubicBezTo>
                    <a:cubicBezTo>
                      <a:pt x="285" y="697"/>
                      <a:pt x="292" y="686"/>
                      <a:pt x="299" y="674"/>
                    </a:cubicBezTo>
                    <a:cubicBezTo>
                      <a:pt x="315" y="656"/>
                      <a:pt x="337" y="644"/>
                      <a:pt x="361" y="649"/>
                    </a:cubicBezTo>
                    <a:cubicBezTo>
                      <a:pt x="364" y="650"/>
                      <a:pt x="366" y="650"/>
                      <a:pt x="369" y="650"/>
                    </a:cubicBezTo>
                    <a:cubicBezTo>
                      <a:pt x="379" y="659"/>
                      <a:pt x="387" y="671"/>
                      <a:pt x="382" y="685"/>
                    </a:cubicBezTo>
                    <a:cubicBezTo>
                      <a:pt x="381" y="691"/>
                      <a:pt x="375" y="693"/>
                      <a:pt x="369" y="695"/>
                    </a:cubicBezTo>
                    <a:cubicBezTo>
                      <a:pt x="356" y="697"/>
                      <a:pt x="348" y="679"/>
                      <a:pt x="336" y="689"/>
                    </a:cubicBezTo>
                    <a:cubicBezTo>
                      <a:pt x="320" y="705"/>
                      <a:pt x="313" y="724"/>
                      <a:pt x="308" y="745"/>
                    </a:cubicBezTo>
                    <a:cubicBezTo>
                      <a:pt x="306" y="746"/>
                      <a:pt x="306" y="746"/>
                      <a:pt x="306" y="746"/>
                    </a:cubicBezTo>
                    <a:cubicBezTo>
                      <a:pt x="193" y="746"/>
                      <a:pt x="193" y="746"/>
                      <a:pt x="193" y="746"/>
                    </a:cubicBezTo>
                    <a:cubicBezTo>
                      <a:pt x="13" y="747"/>
                      <a:pt x="13" y="747"/>
                      <a:pt x="13" y="747"/>
                    </a:cubicBezTo>
                    <a:cubicBezTo>
                      <a:pt x="9" y="745"/>
                      <a:pt x="6" y="749"/>
                      <a:pt x="2" y="748"/>
                    </a:cubicBezTo>
                    <a:cubicBezTo>
                      <a:pt x="0" y="750"/>
                      <a:pt x="1" y="753"/>
                      <a:pt x="1" y="755"/>
                    </a:cubicBezTo>
                    <a:cubicBezTo>
                      <a:pt x="3" y="756"/>
                      <a:pt x="3" y="756"/>
                      <a:pt x="3" y="756"/>
                    </a:cubicBezTo>
                    <a:cubicBezTo>
                      <a:pt x="99" y="756"/>
                      <a:pt x="200" y="754"/>
                      <a:pt x="294" y="755"/>
                    </a:cubicBezTo>
                    <a:cubicBezTo>
                      <a:pt x="316" y="752"/>
                      <a:pt x="316" y="752"/>
                      <a:pt x="316" y="752"/>
                    </a:cubicBezTo>
                    <a:cubicBezTo>
                      <a:pt x="318" y="748"/>
                      <a:pt x="315" y="743"/>
                      <a:pt x="317" y="739"/>
                    </a:cubicBezTo>
                    <a:cubicBezTo>
                      <a:pt x="320" y="723"/>
                      <a:pt x="328" y="706"/>
                      <a:pt x="342" y="697"/>
                    </a:cubicBezTo>
                    <a:cubicBezTo>
                      <a:pt x="353" y="696"/>
                      <a:pt x="363" y="706"/>
                      <a:pt x="375" y="702"/>
                    </a:cubicBezTo>
                    <a:cubicBezTo>
                      <a:pt x="384" y="696"/>
                      <a:pt x="384" y="696"/>
                      <a:pt x="384" y="696"/>
                    </a:cubicBezTo>
                    <a:cubicBezTo>
                      <a:pt x="391" y="687"/>
                      <a:pt x="393" y="674"/>
                      <a:pt x="388" y="662"/>
                    </a:cubicBezTo>
                    <a:cubicBezTo>
                      <a:pt x="394" y="662"/>
                      <a:pt x="399" y="667"/>
                      <a:pt x="404" y="671"/>
                    </a:cubicBezTo>
                    <a:cubicBezTo>
                      <a:pt x="414" y="679"/>
                      <a:pt x="425" y="690"/>
                      <a:pt x="425" y="705"/>
                    </a:cubicBezTo>
                    <a:cubicBezTo>
                      <a:pt x="423" y="712"/>
                      <a:pt x="419" y="718"/>
                      <a:pt x="412" y="722"/>
                    </a:cubicBezTo>
                    <a:cubicBezTo>
                      <a:pt x="411" y="725"/>
                      <a:pt x="410" y="729"/>
                      <a:pt x="414" y="731"/>
                    </a:cubicBezTo>
                    <a:cubicBezTo>
                      <a:pt x="424" y="742"/>
                      <a:pt x="439" y="748"/>
                      <a:pt x="453" y="751"/>
                    </a:cubicBezTo>
                    <a:cubicBezTo>
                      <a:pt x="478" y="757"/>
                      <a:pt x="503" y="748"/>
                      <a:pt x="527" y="740"/>
                    </a:cubicBezTo>
                    <a:cubicBezTo>
                      <a:pt x="539" y="737"/>
                      <a:pt x="548" y="728"/>
                      <a:pt x="558" y="721"/>
                    </a:cubicBezTo>
                    <a:cubicBezTo>
                      <a:pt x="568" y="707"/>
                      <a:pt x="575" y="691"/>
                      <a:pt x="577" y="673"/>
                    </a:cubicBezTo>
                    <a:cubicBezTo>
                      <a:pt x="580" y="660"/>
                      <a:pt x="575" y="648"/>
                      <a:pt x="577" y="636"/>
                    </a:cubicBezTo>
                    <a:cubicBezTo>
                      <a:pt x="587" y="617"/>
                      <a:pt x="592" y="591"/>
                      <a:pt x="577" y="574"/>
                    </a:cubicBezTo>
                    <a:cubicBezTo>
                      <a:pt x="573" y="566"/>
                      <a:pt x="564" y="563"/>
                      <a:pt x="560" y="556"/>
                    </a:cubicBezTo>
                    <a:cubicBezTo>
                      <a:pt x="550" y="529"/>
                      <a:pt x="522" y="513"/>
                      <a:pt x="494" y="510"/>
                    </a:cubicBezTo>
                    <a:cubicBezTo>
                      <a:pt x="475" y="509"/>
                      <a:pt x="459" y="514"/>
                      <a:pt x="447" y="529"/>
                    </a:cubicBezTo>
                    <a:cubicBezTo>
                      <a:pt x="436" y="543"/>
                      <a:pt x="429" y="564"/>
                      <a:pt x="436" y="583"/>
                    </a:cubicBezTo>
                    <a:cubicBezTo>
                      <a:pt x="434" y="601"/>
                      <a:pt x="432" y="625"/>
                      <a:pt x="450" y="636"/>
                    </a:cubicBezTo>
                    <a:cubicBezTo>
                      <a:pt x="461" y="642"/>
                      <a:pt x="473" y="643"/>
                      <a:pt x="486" y="641"/>
                    </a:cubicBezTo>
                    <a:cubicBezTo>
                      <a:pt x="493" y="641"/>
                      <a:pt x="498" y="634"/>
                      <a:pt x="503" y="629"/>
                    </a:cubicBezTo>
                    <a:cubicBezTo>
                      <a:pt x="508" y="622"/>
                      <a:pt x="511" y="616"/>
                      <a:pt x="511" y="607"/>
                    </a:cubicBezTo>
                    <a:cubicBezTo>
                      <a:pt x="508" y="597"/>
                      <a:pt x="501" y="589"/>
                      <a:pt x="492" y="584"/>
                    </a:cubicBezTo>
                    <a:cubicBezTo>
                      <a:pt x="488" y="583"/>
                      <a:pt x="483" y="583"/>
                      <a:pt x="481" y="580"/>
                    </a:cubicBezTo>
                    <a:cubicBezTo>
                      <a:pt x="479" y="576"/>
                      <a:pt x="481" y="573"/>
                      <a:pt x="482" y="570"/>
                    </a:cubicBezTo>
                    <a:cubicBezTo>
                      <a:pt x="489" y="561"/>
                      <a:pt x="501" y="563"/>
                      <a:pt x="511" y="566"/>
                    </a:cubicBezTo>
                    <a:cubicBezTo>
                      <a:pt x="521" y="571"/>
                      <a:pt x="529" y="581"/>
                      <a:pt x="537" y="589"/>
                    </a:cubicBezTo>
                    <a:cubicBezTo>
                      <a:pt x="540" y="600"/>
                      <a:pt x="544" y="615"/>
                      <a:pt x="537" y="626"/>
                    </a:cubicBezTo>
                    <a:cubicBezTo>
                      <a:pt x="537" y="632"/>
                      <a:pt x="524" y="635"/>
                      <a:pt x="529" y="644"/>
                    </a:cubicBezTo>
                    <a:cubicBezTo>
                      <a:pt x="537" y="656"/>
                      <a:pt x="533" y="675"/>
                      <a:pt x="524" y="686"/>
                    </a:cubicBezTo>
                    <a:cubicBezTo>
                      <a:pt x="513" y="700"/>
                      <a:pt x="494" y="708"/>
                      <a:pt x="477" y="707"/>
                    </a:cubicBezTo>
                    <a:cubicBezTo>
                      <a:pt x="472" y="701"/>
                      <a:pt x="475" y="692"/>
                      <a:pt x="472" y="686"/>
                    </a:cubicBezTo>
                    <a:cubicBezTo>
                      <a:pt x="458" y="661"/>
                      <a:pt x="435" y="646"/>
                      <a:pt x="415" y="626"/>
                    </a:cubicBezTo>
                    <a:cubicBezTo>
                      <a:pt x="402" y="613"/>
                      <a:pt x="401" y="591"/>
                      <a:pt x="407" y="575"/>
                    </a:cubicBezTo>
                    <a:cubicBezTo>
                      <a:pt x="409" y="566"/>
                      <a:pt x="418" y="562"/>
                      <a:pt x="423" y="555"/>
                    </a:cubicBezTo>
                    <a:cubicBezTo>
                      <a:pt x="423" y="535"/>
                      <a:pt x="432" y="517"/>
                      <a:pt x="448" y="506"/>
                    </a:cubicBezTo>
                    <a:cubicBezTo>
                      <a:pt x="463" y="498"/>
                      <a:pt x="481" y="495"/>
                      <a:pt x="497" y="497"/>
                    </a:cubicBezTo>
                    <a:cubicBezTo>
                      <a:pt x="512" y="502"/>
                      <a:pt x="529" y="504"/>
                      <a:pt x="545" y="504"/>
                    </a:cubicBezTo>
                    <a:cubicBezTo>
                      <a:pt x="560" y="504"/>
                      <a:pt x="573" y="500"/>
                      <a:pt x="585" y="492"/>
                    </a:cubicBezTo>
                    <a:cubicBezTo>
                      <a:pt x="590" y="487"/>
                      <a:pt x="596" y="482"/>
                      <a:pt x="600" y="475"/>
                    </a:cubicBezTo>
                    <a:cubicBezTo>
                      <a:pt x="607" y="470"/>
                      <a:pt x="615" y="472"/>
                      <a:pt x="623" y="471"/>
                    </a:cubicBezTo>
                    <a:cubicBezTo>
                      <a:pt x="641" y="472"/>
                      <a:pt x="660" y="475"/>
                      <a:pt x="673" y="488"/>
                    </a:cubicBezTo>
                    <a:cubicBezTo>
                      <a:pt x="685" y="500"/>
                      <a:pt x="690" y="518"/>
                      <a:pt x="687" y="535"/>
                    </a:cubicBezTo>
                    <a:cubicBezTo>
                      <a:pt x="685" y="547"/>
                      <a:pt x="679" y="559"/>
                      <a:pt x="667" y="564"/>
                    </a:cubicBezTo>
                    <a:cubicBezTo>
                      <a:pt x="657" y="566"/>
                      <a:pt x="648" y="565"/>
                      <a:pt x="640" y="559"/>
                    </a:cubicBezTo>
                    <a:cubicBezTo>
                      <a:pt x="637" y="555"/>
                      <a:pt x="636" y="548"/>
                      <a:pt x="638" y="544"/>
                    </a:cubicBezTo>
                    <a:cubicBezTo>
                      <a:pt x="640" y="539"/>
                      <a:pt x="645" y="535"/>
                      <a:pt x="649" y="532"/>
                    </a:cubicBezTo>
                    <a:cubicBezTo>
                      <a:pt x="659" y="533"/>
                      <a:pt x="659" y="533"/>
                      <a:pt x="659" y="533"/>
                    </a:cubicBezTo>
                    <a:cubicBezTo>
                      <a:pt x="665" y="525"/>
                      <a:pt x="661" y="516"/>
                      <a:pt x="659" y="508"/>
                    </a:cubicBezTo>
                    <a:cubicBezTo>
                      <a:pt x="652" y="498"/>
                      <a:pt x="638" y="494"/>
                      <a:pt x="625" y="495"/>
                    </a:cubicBezTo>
                    <a:cubicBezTo>
                      <a:pt x="617" y="497"/>
                      <a:pt x="611" y="505"/>
                      <a:pt x="607" y="512"/>
                    </a:cubicBezTo>
                    <a:cubicBezTo>
                      <a:pt x="603" y="515"/>
                      <a:pt x="598" y="510"/>
                      <a:pt x="593" y="512"/>
                    </a:cubicBezTo>
                    <a:cubicBezTo>
                      <a:pt x="583" y="514"/>
                      <a:pt x="573" y="522"/>
                      <a:pt x="570" y="533"/>
                    </a:cubicBezTo>
                    <a:cubicBezTo>
                      <a:pt x="568" y="539"/>
                      <a:pt x="567" y="546"/>
                      <a:pt x="570" y="554"/>
                    </a:cubicBezTo>
                    <a:cubicBezTo>
                      <a:pt x="574" y="563"/>
                      <a:pt x="584" y="567"/>
                      <a:pt x="592" y="572"/>
                    </a:cubicBezTo>
                    <a:cubicBezTo>
                      <a:pt x="592" y="577"/>
                      <a:pt x="595" y="581"/>
                      <a:pt x="593" y="586"/>
                    </a:cubicBezTo>
                    <a:cubicBezTo>
                      <a:pt x="594" y="588"/>
                      <a:pt x="597" y="589"/>
                      <a:pt x="600" y="589"/>
                    </a:cubicBezTo>
                    <a:cubicBezTo>
                      <a:pt x="609" y="602"/>
                      <a:pt x="624" y="610"/>
                      <a:pt x="640" y="611"/>
                    </a:cubicBezTo>
                    <a:cubicBezTo>
                      <a:pt x="644" y="612"/>
                      <a:pt x="645" y="616"/>
                      <a:pt x="646" y="619"/>
                    </a:cubicBezTo>
                    <a:cubicBezTo>
                      <a:pt x="647" y="625"/>
                      <a:pt x="645" y="631"/>
                      <a:pt x="640" y="634"/>
                    </a:cubicBezTo>
                    <a:cubicBezTo>
                      <a:pt x="633" y="637"/>
                      <a:pt x="625" y="634"/>
                      <a:pt x="620" y="631"/>
                    </a:cubicBezTo>
                    <a:cubicBezTo>
                      <a:pt x="613" y="633"/>
                      <a:pt x="608" y="641"/>
                      <a:pt x="607" y="648"/>
                    </a:cubicBezTo>
                    <a:cubicBezTo>
                      <a:pt x="605" y="661"/>
                      <a:pt x="615" y="672"/>
                      <a:pt x="625" y="678"/>
                    </a:cubicBezTo>
                    <a:cubicBezTo>
                      <a:pt x="636" y="681"/>
                      <a:pt x="649" y="686"/>
                      <a:pt x="660" y="681"/>
                    </a:cubicBezTo>
                    <a:cubicBezTo>
                      <a:pt x="668" y="680"/>
                      <a:pt x="670" y="667"/>
                      <a:pt x="680" y="672"/>
                    </a:cubicBezTo>
                    <a:cubicBezTo>
                      <a:pt x="691" y="673"/>
                      <a:pt x="704" y="667"/>
                      <a:pt x="713" y="659"/>
                    </a:cubicBezTo>
                    <a:cubicBezTo>
                      <a:pt x="719" y="653"/>
                      <a:pt x="722" y="646"/>
                      <a:pt x="723" y="637"/>
                    </a:cubicBezTo>
                    <a:cubicBezTo>
                      <a:pt x="720" y="630"/>
                      <a:pt x="722" y="620"/>
                      <a:pt x="713" y="615"/>
                    </a:cubicBezTo>
                    <a:cubicBezTo>
                      <a:pt x="717" y="609"/>
                      <a:pt x="721" y="602"/>
                      <a:pt x="726" y="596"/>
                    </a:cubicBezTo>
                    <a:cubicBezTo>
                      <a:pt x="740" y="603"/>
                      <a:pt x="757" y="606"/>
                      <a:pt x="770" y="594"/>
                    </a:cubicBezTo>
                    <a:cubicBezTo>
                      <a:pt x="777" y="588"/>
                      <a:pt x="782" y="580"/>
                      <a:pt x="780" y="569"/>
                    </a:cubicBezTo>
                    <a:cubicBezTo>
                      <a:pt x="795" y="559"/>
                      <a:pt x="801" y="540"/>
                      <a:pt x="799" y="522"/>
                    </a:cubicBezTo>
                    <a:cubicBezTo>
                      <a:pt x="794" y="514"/>
                      <a:pt x="794" y="501"/>
                      <a:pt x="782" y="499"/>
                    </a:cubicBezTo>
                    <a:cubicBezTo>
                      <a:pt x="771" y="495"/>
                      <a:pt x="758" y="496"/>
                      <a:pt x="750" y="505"/>
                    </a:cubicBezTo>
                    <a:cubicBezTo>
                      <a:pt x="744" y="512"/>
                      <a:pt x="756" y="520"/>
                      <a:pt x="747" y="524"/>
                    </a:cubicBezTo>
                    <a:cubicBezTo>
                      <a:pt x="743" y="526"/>
                      <a:pt x="740" y="524"/>
                      <a:pt x="737" y="522"/>
                    </a:cubicBezTo>
                    <a:cubicBezTo>
                      <a:pt x="726" y="507"/>
                      <a:pt x="737" y="490"/>
                      <a:pt x="731" y="473"/>
                    </a:cubicBezTo>
                    <a:cubicBezTo>
                      <a:pt x="728" y="465"/>
                      <a:pt x="728" y="465"/>
                      <a:pt x="728" y="465"/>
                    </a:cubicBezTo>
                    <a:cubicBezTo>
                      <a:pt x="731" y="460"/>
                      <a:pt x="737" y="460"/>
                      <a:pt x="741" y="455"/>
                    </a:cubicBezTo>
                    <a:cubicBezTo>
                      <a:pt x="747" y="458"/>
                      <a:pt x="747" y="463"/>
                      <a:pt x="753" y="466"/>
                    </a:cubicBezTo>
                    <a:cubicBezTo>
                      <a:pt x="758" y="472"/>
                      <a:pt x="767" y="471"/>
                      <a:pt x="774" y="472"/>
                    </a:cubicBezTo>
                    <a:cubicBezTo>
                      <a:pt x="781" y="470"/>
                      <a:pt x="787" y="468"/>
                      <a:pt x="792" y="463"/>
                    </a:cubicBezTo>
                    <a:cubicBezTo>
                      <a:pt x="796" y="462"/>
                      <a:pt x="802" y="466"/>
                      <a:pt x="807" y="464"/>
                    </a:cubicBezTo>
                    <a:cubicBezTo>
                      <a:pt x="816" y="468"/>
                      <a:pt x="826" y="465"/>
                      <a:pt x="834" y="461"/>
                    </a:cubicBezTo>
                    <a:cubicBezTo>
                      <a:pt x="840" y="455"/>
                      <a:pt x="849" y="450"/>
                      <a:pt x="851" y="440"/>
                    </a:cubicBezTo>
                    <a:cubicBezTo>
                      <a:pt x="852" y="436"/>
                      <a:pt x="854" y="431"/>
                      <a:pt x="852" y="428"/>
                    </a:cubicBezTo>
                    <a:cubicBezTo>
                      <a:pt x="845" y="429"/>
                      <a:pt x="838" y="431"/>
                      <a:pt x="833" y="425"/>
                    </a:cubicBezTo>
                    <a:cubicBezTo>
                      <a:pt x="826" y="414"/>
                      <a:pt x="821" y="397"/>
                      <a:pt x="805" y="394"/>
                    </a:cubicBezTo>
                    <a:cubicBezTo>
                      <a:pt x="800" y="393"/>
                      <a:pt x="794" y="392"/>
                      <a:pt x="790" y="394"/>
                    </a:cubicBezTo>
                    <a:cubicBezTo>
                      <a:pt x="774" y="388"/>
                      <a:pt x="755" y="385"/>
                      <a:pt x="742" y="398"/>
                    </a:cubicBezTo>
                    <a:cubicBezTo>
                      <a:pt x="736" y="397"/>
                      <a:pt x="732" y="393"/>
                      <a:pt x="730" y="387"/>
                    </a:cubicBezTo>
                    <a:cubicBezTo>
                      <a:pt x="731" y="381"/>
                      <a:pt x="738" y="378"/>
                      <a:pt x="742" y="373"/>
                    </a:cubicBezTo>
                    <a:cubicBezTo>
                      <a:pt x="747" y="372"/>
                      <a:pt x="751" y="378"/>
                      <a:pt x="756" y="378"/>
                    </a:cubicBezTo>
                    <a:cubicBezTo>
                      <a:pt x="765" y="382"/>
                      <a:pt x="775" y="378"/>
                      <a:pt x="782" y="373"/>
                    </a:cubicBezTo>
                    <a:cubicBezTo>
                      <a:pt x="799" y="378"/>
                      <a:pt x="816" y="374"/>
                      <a:pt x="828" y="362"/>
                    </a:cubicBezTo>
                    <a:cubicBezTo>
                      <a:pt x="831" y="356"/>
                      <a:pt x="837" y="347"/>
                      <a:pt x="844" y="346"/>
                    </a:cubicBezTo>
                    <a:cubicBezTo>
                      <a:pt x="848" y="346"/>
                      <a:pt x="854" y="347"/>
                      <a:pt x="855" y="341"/>
                    </a:cubicBezTo>
                    <a:cubicBezTo>
                      <a:pt x="855" y="334"/>
                      <a:pt x="849" y="331"/>
                      <a:pt x="844" y="327"/>
                    </a:cubicBezTo>
                    <a:close/>
                    <a:moveTo>
                      <a:pt x="774" y="165"/>
                    </a:moveTo>
                    <a:cubicBezTo>
                      <a:pt x="775" y="167"/>
                      <a:pt x="776" y="169"/>
                      <a:pt x="778" y="170"/>
                    </a:cubicBezTo>
                    <a:cubicBezTo>
                      <a:pt x="778" y="172"/>
                      <a:pt x="775" y="173"/>
                      <a:pt x="773" y="174"/>
                    </a:cubicBezTo>
                    <a:cubicBezTo>
                      <a:pt x="764" y="165"/>
                      <a:pt x="752" y="165"/>
                      <a:pt x="739" y="165"/>
                    </a:cubicBezTo>
                    <a:cubicBezTo>
                      <a:pt x="736" y="163"/>
                      <a:pt x="731" y="164"/>
                      <a:pt x="728" y="158"/>
                    </a:cubicBezTo>
                    <a:cubicBezTo>
                      <a:pt x="735" y="143"/>
                      <a:pt x="733" y="124"/>
                      <a:pt x="723" y="111"/>
                    </a:cubicBezTo>
                    <a:cubicBezTo>
                      <a:pt x="715" y="102"/>
                      <a:pt x="703" y="95"/>
                      <a:pt x="689" y="98"/>
                    </a:cubicBezTo>
                    <a:cubicBezTo>
                      <a:pt x="677" y="85"/>
                      <a:pt x="660" y="82"/>
                      <a:pt x="643" y="79"/>
                    </a:cubicBezTo>
                    <a:cubicBezTo>
                      <a:pt x="628" y="82"/>
                      <a:pt x="610" y="85"/>
                      <a:pt x="603" y="102"/>
                    </a:cubicBezTo>
                    <a:cubicBezTo>
                      <a:pt x="597" y="102"/>
                      <a:pt x="589" y="107"/>
                      <a:pt x="585" y="100"/>
                    </a:cubicBezTo>
                    <a:cubicBezTo>
                      <a:pt x="586" y="82"/>
                      <a:pt x="579" y="66"/>
                      <a:pt x="571" y="51"/>
                    </a:cubicBezTo>
                    <a:cubicBezTo>
                      <a:pt x="564" y="44"/>
                      <a:pt x="559" y="33"/>
                      <a:pt x="549" y="33"/>
                    </a:cubicBezTo>
                    <a:cubicBezTo>
                      <a:pt x="547" y="24"/>
                      <a:pt x="536" y="21"/>
                      <a:pt x="529" y="17"/>
                    </a:cubicBezTo>
                    <a:cubicBezTo>
                      <a:pt x="509" y="11"/>
                      <a:pt x="484" y="3"/>
                      <a:pt x="460" y="7"/>
                    </a:cubicBezTo>
                    <a:cubicBezTo>
                      <a:pt x="444" y="12"/>
                      <a:pt x="428" y="13"/>
                      <a:pt x="415" y="23"/>
                    </a:cubicBezTo>
                    <a:cubicBezTo>
                      <a:pt x="408" y="30"/>
                      <a:pt x="398" y="33"/>
                      <a:pt x="395" y="42"/>
                    </a:cubicBezTo>
                    <a:cubicBezTo>
                      <a:pt x="403" y="51"/>
                      <a:pt x="415" y="60"/>
                      <a:pt x="413" y="73"/>
                    </a:cubicBezTo>
                    <a:cubicBezTo>
                      <a:pt x="413" y="79"/>
                      <a:pt x="410" y="83"/>
                      <a:pt x="405" y="87"/>
                    </a:cubicBezTo>
                    <a:cubicBezTo>
                      <a:pt x="403" y="87"/>
                      <a:pt x="400" y="89"/>
                      <a:pt x="398" y="87"/>
                    </a:cubicBezTo>
                    <a:cubicBezTo>
                      <a:pt x="395" y="75"/>
                      <a:pt x="385" y="62"/>
                      <a:pt x="372" y="60"/>
                    </a:cubicBezTo>
                    <a:cubicBezTo>
                      <a:pt x="359" y="58"/>
                      <a:pt x="347" y="74"/>
                      <a:pt x="337" y="62"/>
                    </a:cubicBezTo>
                    <a:cubicBezTo>
                      <a:pt x="327" y="56"/>
                      <a:pt x="327" y="43"/>
                      <a:pt x="324" y="33"/>
                    </a:cubicBezTo>
                    <a:cubicBezTo>
                      <a:pt x="323" y="27"/>
                      <a:pt x="326" y="20"/>
                      <a:pt x="320" y="16"/>
                    </a:cubicBezTo>
                    <a:cubicBezTo>
                      <a:pt x="292" y="12"/>
                      <a:pt x="260" y="15"/>
                      <a:pt x="230" y="14"/>
                    </a:cubicBezTo>
                    <a:cubicBezTo>
                      <a:pt x="176" y="14"/>
                      <a:pt x="125" y="14"/>
                      <a:pt x="70" y="15"/>
                    </a:cubicBezTo>
                    <a:cubicBezTo>
                      <a:pt x="48" y="13"/>
                      <a:pt x="27" y="16"/>
                      <a:pt x="5" y="14"/>
                    </a:cubicBezTo>
                    <a:cubicBezTo>
                      <a:pt x="4" y="13"/>
                      <a:pt x="4" y="11"/>
                      <a:pt x="6" y="11"/>
                    </a:cubicBezTo>
                    <a:cubicBezTo>
                      <a:pt x="28" y="10"/>
                      <a:pt x="51" y="11"/>
                      <a:pt x="73" y="10"/>
                    </a:cubicBezTo>
                    <a:cubicBezTo>
                      <a:pt x="136" y="11"/>
                      <a:pt x="194" y="9"/>
                      <a:pt x="256" y="10"/>
                    </a:cubicBezTo>
                    <a:cubicBezTo>
                      <a:pt x="280" y="10"/>
                      <a:pt x="300" y="10"/>
                      <a:pt x="323" y="10"/>
                    </a:cubicBezTo>
                    <a:cubicBezTo>
                      <a:pt x="328" y="16"/>
                      <a:pt x="332" y="22"/>
                      <a:pt x="329" y="30"/>
                    </a:cubicBezTo>
                    <a:cubicBezTo>
                      <a:pt x="334" y="40"/>
                      <a:pt x="331" y="53"/>
                      <a:pt x="341" y="60"/>
                    </a:cubicBezTo>
                    <a:cubicBezTo>
                      <a:pt x="349" y="63"/>
                      <a:pt x="357" y="56"/>
                      <a:pt x="366" y="56"/>
                    </a:cubicBezTo>
                    <a:cubicBezTo>
                      <a:pt x="377" y="55"/>
                      <a:pt x="387" y="59"/>
                      <a:pt x="394" y="68"/>
                    </a:cubicBezTo>
                    <a:cubicBezTo>
                      <a:pt x="398" y="72"/>
                      <a:pt x="399" y="78"/>
                      <a:pt x="403" y="82"/>
                    </a:cubicBezTo>
                    <a:cubicBezTo>
                      <a:pt x="405" y="79"/>
                      <a:pt x="408" y="76"/>
                      <a:pt x="408" y="72"/>
                    </a:cubicBezTo>
                    <a:cubicBezTo>
                      <a:pt x="407" y="61"/>
                      <a:pt x="399" y="51"/>
                      <a:pt x="388" y="45"/>
                    </a:cubicBezTo>
                    <a:cubicBezTo>
                      <a:pt x="388" y="41"/>
                      <a:pt x="388" y="41"/>
                      <a:pt x="388" y="41"/>
                    </a:cubicBezTo>
                    <a:cubicBezTo>
                      <a:pt x="398" y="28"/>
                      <a:pt x="413" y="17"/>
                      <a:pt x="428" y="11"/>
                    </a:cubicBezTo>
                    <a:cubicBezTo>
                      <a:pt x="443" y="7"/>
                      <a:pt x="456" y="1"/>
                      <a:pt x="472" y="0"/>
                    </a:cubicBezTo>
                    <a:cubicBezTo>
                      <a:pt x="502" y="4"/>
                      <a:pt x="533" y="10"/>
                      <a:pt x="556" y="30"/>
                    </a:cubicBezTo>
                    <a:cubicBezTo>
                      <a:pt x="574" y="40"/>
                      <a:pt x="581" y="60"/>
                      <a:pt x="588" y="78"/>
                    </a:cubicBezTo>
                    <a:cubicBezTo>
                      <a:pt x="590" y="84"/>
                      <a:pt x="589" y="92"/>
                      <a:pt x="592" y="97"/>
                    </a:cubicBezTo>
                    <a:cubicBezTo>
                      <a:pt x="595" y="97"/>
                      <a:pt x="596" y="97"/>
                      <a:pt x="598" y="97"/>
                    </a:cubicBezTo>
                    <a:cubicBezTo>
                      <a:pt x="608" y="80"/>
                      <a:pt x="628" y="74"/>
                      <a:pt x="648" y="75"/>
                    </a:cubicBezTo>
                    <a:cubicBezTo>
                      <a:pt x="662" y="78"/>
                      <a:pt x="677" y="80"/>
                      <a:pt x="687" y="91"/>
                    </a:cubicBezTo>
                    <a:cubicBezTo>
                      <a:pt x="696" y="93"/>
                      <a:pt x="705" y="93"/>
                      <a:pt x="713" y="97"/>
                    </a:cubicBezTo>
                    <a:cubicBezTo>
                      <a:pt x="727" y="107"/>
                      <a:pt x="737" y="120"/>
                      <a:pt x="738" y="136"/>
                    </a:cubicBezTo>
                    <a:cubicBezTo>
                      <a:pt x="735" y="158"/>
                      <a:pt x="735" y="158"/>
                      <a:pt x="735" y="158"/>
                    </a:cubicBezTo>
                    <a:cubicBezTo>
                      <a:pt x="737" y="160"/>
                      <a:pt x="737" y="160"/>
                      <a:pt x="737" y="160"/>
                    </a:cubicBezTo>
                    <a:cubicBezTo>
                      <a:pt x="744" y="160"/>
                      <a:pt x="751" y="160"/>
                      <a:pt x="758" y="161"/>
                    </a:cubicBezTo>
                    <a:cubicBezTo>
                      <a:pt x="764" y="161"/>
                      <a:pt x="768" y="167"/>
                      <a:pt x="774"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56" name="文本框 355">
              <a:extLst>
                <a:ext uri="{FF2B5EF4-FFF2-40B4-BE49-F238E27FC236}">
                  <a16:creationId xmlns:a16="http://schemas.microsoft.com/office/drawing/2014/main" xmlns="" id="{DF61A2EB-0FC2-4A09-A852-CDF27B4AA411}"/>
                </a:ext>
              </a:extLst>
            </p:cNvPr>
            <p:cNvSpPr txBox="1"/>
            <p:nvPr/>
          </p:nvSpPr>
          <p:spPr>
            <a:xfrm>
              <a:off x="3900987" y="1048596"/>
              <a:ext cx="960573" cy="190332"/>
            </a:xfrm>
            <a:prstGeom prst="rect">
              <a:avLst/>
            </a:prstGeom>
            <a:noFill/>
          </p:spPr>
          <p:txBody>
            <a:bodyPr wrap="square" rtlCol="0">
              <a:spAutoFit/>
            </a:bodyPr>
            <a:lstStyle>
              <a:defPPr>
                <a:defRPr lang="en-US"/>
              </a:defPPr>
              <a:lvl1pPr>
                <a:defRPr sz="1400" b="1">
                  <a:solidFill>
                    <a:srgbClr val="C29354"/>
                  </a:solidFill>
                  <a:latin typeface="微软雅黑" panose="020B0503020204020204" pitchFamily="34" charset="-122"/>
                  <a:ea typeface="微软雅黑" panose="020B0503020204020204" pitchFamily="34" charset="-122"/>
                </a:defRPr>
              </a:lvl1pPr>
            </a:lstStyle>
            <a:p>
              <a:pPr algn="ctr"/>
              <a:r>
                <a:rPr lang="zh-CN" altLang="en-US" sz="1600" dirty="0">
                  <a:solidFill>
                    <a:schemeClr val="bg1"/>
                  </a:solidFill>
                </a:rPr>
                <a:t>斗   鸡</a:t>
              </a:r>
            </a:p>
          </p:txBody>
        </p:sp>
      </p:grpSp>
      <p:grpSp>
        <p:nvGrpSpPr>
          <p:cNvPr id="381" name="组合 380">
            <a:extLst>
              <a:ext uri="{FF2B5EF4-FFF2-40B4-BE49-F238E27FC236}">
                <a16:creationId xmlns:a16="http://schemas.microsoft.com/office/drawing/2014/main" xmlns="" id="{F303BA4C-46A9-4B53-B81E-7024A88D5CD6}"/>
              </a:ext>
            </a:extLst>
          </p:cNvPr>
          <p:cNvGrpSpPr/>
          <p:nvPr/>
        </p:nvGrpSpPr>
        <p:grpSpPr>
          <a:xfrm>
            <a:off x="3977670" y="4047682"/>
            <a:ext cx="2410346" cy="530966"/>
            <a:chOff x="3711170" y="994510"/>
            <a:chExt cx="1361641" cy="298504"/>
          </a:xfrm>
          <a:solidFill>
            <a:srgbClr val="96D2CB"/>
          </a:solidFill>
        </p:grpSpPr>
        <p:grpSp>
          <p:nvGrpSpPr>
            <p:cNvPr id="382" name="组合 381">
              <a:extLst>
                <a:ext uri="{FF2B5EF4-FFF2-40B4-BE49-F238E27FC236}">
                  <a16:creationId xmlns:a16="http://schemas.microsoft.com/office/drawing/2014/main" xmlns="" id="{A21E0E76-6204-4CB2-BAFE-CEB6D7FD8647}"/>
                </a:ext>
              </a:extLst>
            </p:cNvPr>
            <p:cNvGrpSpPr/>
            <p:nvPr/>
          </p:nvGrpSpPr>
          <p:grpSpPr>
            <a:xfrm>
              <a:off x="3711170" y="994510"/>
              <a:ext cx="1361641" cy="298504"/>
              <a:chOff x="3071813" y="1292226"/>
              <a:chExt cx="2824163" cy="619124"/>
            </a:xfrm>
            <a:grpFill/>
          </p:grpSpPr>
          <p:sp>
            <p:nvSpPr>
              <p:cNvPr id="384" name="Freeform 5">
                <a:extLst>
                  <a:ext uri="{FF2B5EF4-FFF2-40B4-BE49-F238E27FC236}">
                    <a16:creationId xmlns:a16="http://schemas.microsoft.com/office/drawing/2014/main" xmlns="" id="{693C32D4-F09D-41A4-9946-C0DA06744650}"/>
                  </a:ext>
                </a:extLst>
              </p:cNvPr>
              <p:cNvSpPr>
                <a:spLocks/>
              </p:cNvSpPr>
              <p:nvPr/>
            </p:nvSpPr>
            <p:spPr bwMode="auto">
              <a:xfrm>
                <a:off x="3478213" y="1362075"/>
                <a:ext cx="311150" cy="488950"/>
              </a:xfrm>
              <a:custGeom>
                <a:avLst/>
                <a:gdLst>
                  <a:gd name="T0" fmla="*/ 122 w 388"/>
                  <a:gd name="T1" fmla="*/ 22 h 609"/>
                  <a:gd name="T2" fmla="*/ 59 w 388"/>
                  <a:gd name="T3" fmla="*/ 65 h 609"/>
                  <a:gd name="T4" fmla="*/ 57 w 388"/>
                  <a:gd name="T5" fmla="*/ 66 h 609"/>
                  <a:gd name="T6" fmla="*/ 42 w 388"/>
                  <a:gd name="T7" fmla="*/ 139 h 609"/>
                  <a:gd name="T8" fmla="*/ 33 w 388"/>
                  <a:gd name="T9" fmla="*/ 150 h 609"/>
                  <a:gd name="T10" fmla="*/ 32 w 388"/>
                  <a:gd name="T11" fmla="*/ 191 h 609"/>
                  <a:gd name="T12" fmla="*/ 2 w 388"/>
                  <a:gd name="T13" fmla="*/ 233 h 609"/>
                  <a:gd name="T14" fmla="*/ 12 w 388"/>
                  <a:gd name="T15" fmla="*/ 249 h 609"/>
                  <a:gd name="T16" fmla="*/ 22 w 388"/>
                  <a:gd name="T17" fmla="*/ 275 h 609"/>
                  <a:gd name="T18" fmla="*/ 15 w 388"/>
                  <a:gd name="T19" fmla="*/ 351 h 609"/>
                  <a:gd name="T20" fmla="*/ 0 w 388"/>
                  <a:gd name="T21" fmla="*/ 376 h 609"/>
                  <a:gd name="T22" fmla="*/ 15 w 388"/>
                  <a:gd name="T23" fmla="*/ 398 h 609"/>
                  <a:gd name="T24" fmla="*/ 30 w 388"/>
                  <a:gd name="T25" fmla="*/ 447 h 609"/>
                  <a:gd name="T26" fmla="*/ 58 w 388"/>
                  <a:gd name="T27" fmla="*/ 525 h 609"/>
                  <a:gd name="T28" fmla="*/ 58 w 388"/>
                  <a:gd name="T29" fmla="*/ 545 h 609"/>
                  <a:gd name="T30" fmla="*/ 78 w 388"/>
                  <a:gd name="T31" fmla="*/ 551 h 609"/>
                  <a:gd name="T32" fmla="*/ 131 w 388"/>
                  <a:gd name="T33" fmla="*/ 605 h 609"/>
                  <a:gd name="T34" fmla="*/ 388 w 388"/>
                  <a:gd name="T35" fmla="*/ 609 h 609"/>
                  <a:gd name="T36" fmla="*/ 388 w 388"/>
                  <a:gd name="T37" fmla="*/ 2 h 609"/>
                  <a:gd name="T38" fmla="*/ 135 w 388"/>
                  <a:gd name="T39" fmla="*/ 0 h 609"/>
                  <a:gd name="T40" fmla="*/ 122 w 388"/>
                  <a:gd name="T41" fmla="*/ 22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122" y="22"/>
                    </a:moveTo>
                    <a:cubicBezTo>
                      <a:pt x="109" y="46"/>
                      <a:pt x="84" y="59"/>
                      <a:pt x="59" y="65"/>
                    </a:cubicBezTo>
                    <a:cubicBezTo>
                      <a:pt x="57" y="66"/>
                      <a:pt x="57" y="66"/>
                      <a:pt x="57" y="66"/>
                    </a:cubicBezTo>
                    <a:cubicBezTo>
                      <a:pt x="64" y="92"/>
                      <a:pt x="54" y="117"/>
                      <a:pt x="42" y="139"/>
                    </a:cubicBezTo>
                    <a:cubicBezTo>
                      <a:pt x="38" y="142"/>
                      <a:pt x="36" y="146"/>
                      <a:pt x="33" y="150"/>
                    </a:cubicBezTo>
                    <a:cubicBezTo>
                      <a:pt x="34" y="164"/>
                      <a:pt x="35" y="177"/>
                      <a:pt x="32" y="191"/>
                    </a:cubicBezTo>
                    <a:cubicBezTo>
                      <a:pt x="28" y="208"/>
                      <a:pt x="14" y="221"/>
                      <a:pt x="2" y="233"/>
                    </a:cubicBezTo>
                    <a:cubicBezTo>
                      <a:pt x="4" y="239"/>
                      <a:pt x="8" y="243"/>
                      <a:pt x="12" y="249"/>
                    </a:cubicBezTo>
                    <a:cubicBezTo>
                      <a:pt x="15" y="258"/>
                      <a:pt x="20" y="266"/>
                      <a:pt x="22" y="275"/>
                    </a:cubicBezTo>
                    <a:cubicBezTo>
                      <a:pt x="30" y="299"/>
                      <a:pt x="27" y="330"/>
                      <a:pt x="15" y="351"/>
                    </a:cubicBezTo>
                    <a:cubicBezTo>
                      <a:pt x="12" y="361"/>
                      <a:pt x="2" y="366"/>
                      <a:pt x="0" y="376"/>
                    </a:cubicBezTo>
                    <a:cubicBezTo>
                      <a:pt x="3" y="384"/>
                      <a:pt x="13" y="389"/>
                      <a:pt x="15" y="398"/>
                    </a:cubicBezTo>
                    <a:cubicBezTo>
                      <a:pt x="25" y="413"/>
                      <a:pt x="29" y="430"/>
                      <a:pt x="30" y="447"/>
                    </a:cubicBezTo>
                    <a:cubicBezTo>
                      <a:pt x="48" y="470"/>
                      <a:pt x="61" y="495"/>
                      <a:pt x="58" y="525"/>
                    </a:cubicBezTo>
                    <a:cubicBezTo>
                      <a:pt x="60" y="531"/>
                      <a:pt x="57" y="538"/>
                      <a:pt x="58" y="545"/>
                    </a:cubicBezTo>
                    <a:cubicBezTo>
                      <a:pt x="65" y="547"/>
                      <a:pt x="71" y="548"/>
                      <a:pt x="78" y="551"/>
                    </a:cubicBezTo>
                    <a:cubicBezTo>
                      <a:pt x="101" y="560"/>
                      <a:pt x="122" y="582"/>
                      <a:pt x="131" y="605"/>
                    </a:cubicBezTo>
                    <a:cubicBezTo>
                      <a:pt x="216" y="609"/>
                      <a:pt x="304" y="606"/>
                      <a:pt x="388" y="609"/>
                    </a:cubicBezTo>
                    <a:cubicBezTo>
                      <a:pt x="388" y="2"/>
                      <a:pt x="388" y="2"/>
                      <a:pt x="388" y="2"/>
                    </a:cubicBezTo>
                    <a:cubicBezTo>
                      <a:pt x="305" y="1"/>
                      <a:pt x="217" y="2"/>
                      <a:pt x="135" y="0"/>
                    </a:cubicBezTo>
                    <a:cubicBezTo>
                      <a:pt x="127" y="5"/>
                      <a:pt x="127" y="15"/>
                      <a:pt x="1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Rectangle 6">
                <a:extLst>
                  <a:ext uri="{FF2B5EF4-FFF2-40B4-BE49-F238E27FC236}">
                    <a16:creationId xmlns:a16="http://schemas.microsoft.com/office/drawing/2014/main" xmlns="" id="{253AEC82-BF80-4E2D-AB8E-87510A3DF98D}"/>
                  </a:ext>
                </a:extLst>
              </p:cNvPr>
              <p:cNvSpPr>
                <a:spLocks noChangeArrowheads="1"/>
              </p:cNvSpPr>
              <p:nvPr/>
            </p:nvSpPr>
            <p:spPr bwMode="auto">
              <a:xfrm>
                <a:off x="3759201" y="1363663"/>
                <a:ext cx="1616075" cy="487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6" name="Freeform 7">
                <a:extLst>
                  <a:ext uri="{FF2B5EF4-FFF2-40B4-BE49-F238E27FC236}">
                    <a16:creationId xmlns:a16="http://schemas.microsoft.com/office/drawing/2014/main" xmlns="" id="{2053BBB2-0F02-4E82-9C0E-D99383F163F2}"/>
                  </a:ext>
                </a:extLst>
              </p:cNvPr>
              <p:cNvSpPr>
                <a:spLocks/>
              </p:cNvSpPr>
              <p:nvPr/>
            </p:nvSpPr>
            <p:spPr bwMode="auto">
              <a:xfrm>
                <a:off x="5172076" y="1362075"/>
                <a:ext cx="311150" cy="490537"/>
              </a:xfrm>
              <a:custGeom>
                <a:avLst/>
                <a:gdLst>
                  <a:gd name="T0" fmla="*/ 266 w 388"/>
                  <a:gd name="T1" fmla="*/ 21 h 609"/>
                  <a:gd name="T2" fmla="*/ 329 w 388"/>
                  <a:gd name="T3" fmla="*/ 65 h 609"/>
                  <a:gd name="T4" fmla="*/ 331 w 388"/>
                  <a:gd name="T5" fmla="*/ 66 h 609"/>
                  <a:gd name="T6" fmla="*/ 346 w 388"/>
                  <a:gd name="T7" fmla="*/ 138 h 609"/>
                  <a:gd name="T8" fmla="*/ 355 w 388"/>
                  <a:gd name="T9" fmla="*/ 150 h 609"/>
                  <a:gd name="T10" fmla="*/ 357 w 388"/>
                  <a:gd name="T11" fmla="*/ 190 h 609"/>
                  <a:gd name="T12" fmla="*/ 386 w 388"/>
                  <a:gd name="T13" fmla="*/ 232 h 609"/>
                  <a:gd name="T14" fmla="*/ 377 w 388"/>
                  <a:gd name="T15" fmla="*/ 249 h 609"/>
                  <a:gd name="T16" fmla="*/ 366 w 388"/>
                  <a:gd name="T17" fmla="*/ 275 h 609"/>
                  <a:gd name="T18" fmla="*/ 373 w 388"/>
                  <a:gd name="T19" fmla="*/ 351 h 609"/>
                  <a:gd name="T20" fmla="*/ 388 w 388"/>
                  <a:gd name="T21" fmla="*/ 376 h 609"/>
                  <a:gd name="T22" fmla="*/ 373 w 388"/>
                  <a:gd name="T23" fmla="*/ 398 h 609"/>
                  <a:gd name="T24" fmla="*/ 358 w 388"/>
                  <a:gd name="T25" fmla="*/ 447 h 609"/>
                  <a:gd name="T26" fmla="*/ 330 w 388"/>
                  <a:gd name="T27" fmla="*/ 524 h 609"/>
                  <a:gd name="T28" fmla="*/ 330 w 388"/>
                  <a:gd name="T29" fmla="*/ 544 h 609"/>
                  <a:gd name="T30" fmla="*/ 310 w 388"/>
                  <a:gd name="T31" fmla="*/ 550 h 609"/>
                  <a:gd name="T32" fmla="*/ 257 w 388"/>
                  <a:gd name="T33" fmla="*/ 605 h 609"/>
                  <a:gd name="T34" fmla="*/ 0 w 388"/>
                  <a:gd name="T35" fmla="*/ 608 h 609"/>
                  <a:gd name="T36" fmla="*/ 0 w 388"/>
                  <a:gd name="T37" fmla="*/ 2 h 609"/>
                  <a:gd name="T38" fmla="*/ 253 w 388"/>
                  <a:gd name="T39" fmla="*/ 0 h 609"/>
                  <a:gd name="T40" fmla="*/ 266 w 388"/>
                  <a:gd name="T41" fmla="*/ 21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266" y="21"/>
                    </a:moveTo>
                    <a:cubicBezTo>
                      <a:pt x="279" y="46"/>
                      <a:pt x="304" y="58"/>
                      <a:pt x="329" y="65"/>
                    </a:cubicBezTo>
                    <a:cubicBezTo>
                      <a:pt x="331" y="66"/>
                      <a:pt x="331" y="66"/>
                      <a:pt x="331" y="66"/>
                    </a:cubicBezTo>
                    <a:cubicBezTo>
                      <a:pt x="324" y="92"/>
                      <a:pt x="334" y="117"/>
                      <a:pt x="346" y="138"/>
                    </a:cubicBezTo>
                    <a:cubicBezTo>
                      <a:pt x="350" y="142"/>
                      <a:pt x="352" y="146"/>
                      <a:pt x="355" y="150"/>
                    </a:cubicBezTo>
                    <a:cubicBezTo>
                      <a:pt x="354" y="164"/>
                      <a:pt x="353" y="176"/>
                      <a:pt x="357" y="190"/>
                    </a:cubicBezTo>
                    <a:cubicBezTo>
                      <a:pt x="360" y="208"/>
                      <a:pt x="374" y="220"/>
                      <a:pt x="386" y="232"/>
                    </a:cubicBezTo>
                    <a:cubicBezTo>
                      <a:pt x="384" y="239"/>
                      <a:pt x="380" y="243"/>
                      <a:pt x="377" y="249"/>
                    </a:cubicBezTo>
                    <a:cubicBezTo>
                      <a:pt x="373" y="257"/>
                      <a:pt x="368" y="265"/>
                      <a:pt x="366" y="275"/>
                    </a:cubicBezTo>
                    <a:cubicBezTo>
                      <a:pt x="358" y="299"/>
                      <a:pt x="361" y="330"/>
                      <a:pt x="373" y="351"/>
                    </a:cubicBezTo>
                    <a:cubicBezTo>
                      <a:pt x="377" y="361"/>
                      <a:pt x="386" y="366"/>
                      <a:pt x="388" y="376"/>
                    </a:cubicBezTo>
                    <a:cubicBezTo>
                      <a:pt x="385" y="384"/>
                      <a:pt x="375" y="389"/>
                      <a:pt x="373" y="398"/>
                    </a:cubicBezTo>
                    <a:cubicBezTo>
                      <a:pt x="363" y="412"/>
                      <a:pt x="359" y="430"/>
                      <a:pt x="358" y="447"/>
                    </a:cubicBezTo>
                    <a:cubicBezTo>
                      <a:pt x="341" y="469"/>
                      <a:pt x="327" y="495"/>
                      <a:pt x="330" y="524"/>
                    </a:cubicBezTo>
                    <a:cubicBezTo>
                      <a:pt x="328" y="531"/>
                      <a:pt x="331" y="538"/>
                      <a:pt x="330" y="544"/>
                    </a:cubicBezTo>
                    <a:cubicBezTo>
                      <a:pt x="323" y="546"/>
                      <a:pt x="317" y="548"/>
                      <a:pt x="310" y="550"/>
                    </a:cubicBezTo>
                    <a:cubicBezTo>
                      <a:pt x="287" y="559"/>
                      <a:pt x="266" y="581"/>
                      <a:pt x="257" y="605"/>
                    </a:cubicBezTo>
                    <a:cubicBezTo>
                      <a:pt x="172" y="609"/>
                      <a:pt x="84" y="606"/>
                      <a:pt x="0" y="608"/>
                    </a:cubicBezTo>
                    <a:cubicBezTo>
                      <a:pt x="0" y="2"/>
                      <a:pt x="0" y="2"/>
                      <a:pt x="0" y="2"/>
                    </a:cubicBezTo>
                    <a:cubicBezTo>
                      <a:pt x="83" y="0"/>
                      <a:pt x="171" y="2"/>
                      <a:pt x="253" y="0"/>
                    </a:cubicBezTo>
                    <a:cubicBezTo>
                      <a:pt x="261" y="5"/>
                      <a:pt x="261" y="15"/>
                      <a:pt x="26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7" name="Freeform 8">
                <a:extLst>
                  <a:ext uri="{FF2B5EF4-FFF2-40B4-BE49-F238E27FC236}">
                    <a16:creationId xmlns:a16="http://schemas.microsoft.com/office/drawing/2014/main" xmlns="" id="{AC15D918-2A48-400F-A5AC-69CFEAA9654C}"/>
                  </a:ext>
                </a:extLst>
              </p:cNvPr>
              <p:cNvSpPr>
                <a:spLocks/>
              </p:cNvSpPr>
              <p:nvPr/>
            </p:nvSpPr>
            <p:spPr bwMode="auto">
              <a:xfrm>
                <a:off x="3381376" y="1441450"/>
                <a:ext cx="17463" cy="14287"/>
              </a:xfrm>
              <a:custGeom>
                <a:avLst/>
                <a:gdLst>
                  <a:gd name="T0" fmla="*/ 4 w 22"/>
                  <a:gd name="T1" fmla="*/ 2 h 18"/>
                  <a:gd name="T2" fmla="*/ 0 w 22"/>
                  <a:gd name="T3" fmla="*/ 8 h 18"/>
                  <a:gd name="T4" fmla="*/ 14 w 22"/>
                  <a:gd name="T5" fmla="*/ 18 h 18"/>
                  <a:gd name="T6" fmla="*/ 22 w 22"/>
                  <a:gd name="T7" fmla="*/ 10 h 18"/>
                  <a:gd name="T8" fmla="*/ 4 w 22"/>
                  <a:gd name="T9" fmla="*/ 2 h 18"/>
                </a:gdLst>
                <a:ahLst/>
                <a:cxnLst>
                  <a:cxn ang="0">
                    <a:pos x="T0" y="T1"/>
                  </a:cxn>
                  <a:cxn ang="0">
                    <a:pos x="T2" y="T3"/>
                  </a:cxn>
                  <a:cxn ang="0">
                    <a:pos x="T4" y="T5"/>
                  </a:cxn>
                  <a:cxn ang="0">
                    <a:pos x="T6" y="T7"/>
                  </a:cxn>
                  <a:cxn ang="0">
                    <a:pos x="T8" y="T9"/>
                  </a:cxn>
                </a:cxnLst>
                <a:rect l="0" t="0" r="r" b="b"/>
                <a:pathLst>
                  <a:path w="22" h="18">
                    <a:moveTo>
                      <a:pt x="4" y="2"/>
                    </a:moveTo>
                    <a:cubicBezTo>
                      <a:pt x="1" y="3"/>
                      <a:pt x="0" y="5"/>
                      <a:pt x="0" y="8"/>
                    </a:cubicBezTo>
                    <a:cubicBezTo>
                      <a:pt x="2" y="13"/>
                      <a:pt x="7" y="18"/>
                      <a:pt x="14" y="18"/>
                    </a:cubicBezTo>
                    <a:cubicBezTo>
                      <a:pt x="16" y="15"/>
                      <a:pt x="21" y="14"/>
                      <a:pt x="22" y="10"/>
                    </a:cubicBezTo>
                    <a:cubicBezTo>
                      <a:pt x="20" y="0"/>
                      <a:pt x="10" y="6"/>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8" name="Freeform 9">
                <a:extLst>
                  <a:ext uri="{FF2B5EF4-FFF2-40B4-BE49-F238E27FC236}">
                    <a16:creationId xmlns:a16="http://schemas.microsoft.com/office/drawing/2014/main" xmlns="" id="{40472F0A-F644-487A-829F-35F0D06A2844}"/>
                  </a:ext>
                </a:extLst>
              </p:cNvPr>
              <p:cNvSpPr>
                <a:spLocks/>
              </p:cNvSpPr>
              <p:nvPr/>
            </p:nvSpPr>
            <p:spPr bwMode="auto">
              <a:xfrm>
                <a:off x="3384551" y="1592263"/>
                <a:ext cx="31750" cy="25400"/>
              </a:xfrm>
              <a:custGeom>
                <a:avLst/>
                <a:gdLst>
                  <a:gd name="T0" fmla="*/ 12 w 39"/>
                  <a:gd name="T1" fmla="*/ 2 h 30"/>
                  <a:gd name="T2" fmla="*/ 0 w 39"/>
                  <a:gd name="T3" fmla="*/ 14 h 30"/>
                  <a:gd name="T4" fmla="*/ 15 w 39"/>
                  <a:gd name="T5" fmla="*/ 30 h 30"/>
                  <a:gd name="T6" fmla="*/ 35 w 39"/>
                  <a:gd name="T7" fmla="*/ 23 h 30"/>
                  <a:gd name="T8" fmla="*/ 32 w 39"/>
                  <a:gd name="T9" fmla="*/ 13 h 30"/>
                  <a:gd name="T10" fmla="*/ 12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12" y="2"/>
                    </a:moveTo>
                    <a:cubicBezTo>
                      <a:pt x="8" y="6"/>
                      <a:pt x="1" y="8"/>
                      <a:pt x="0" y="14"/>
                    </a:cubicBezTo>
                    <a:cubicBezTo>
                      <a:pt x="5" y="18"/>
                      <a:pt x="9" y="26"/>
                      <a:pt x="15" y="30"/>
                    </a:cubicBezTo>
                    <a:cubicBezTo>
                      <a:pt x="22" y="29"/>
                      <a:pt x="29" y="28"/>
                      <a:pt x="35" y="23"/>
                    </a:cubicBezTo>
                    <a:cubicBezTo>
                      <a:pt x="39" y="19"/>
                      <a:pt x="32" y="16"/>
                      <a:pt x="32" y="13"/>
                    </a:cubicBezTo>
                    <a:cubicBezTo>
                      <a:pt x="26" y="7"/>
                      <a:pt x="20" y="0"/>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9" name="Freeform 10">
                <a:extLst>
                  <a:ext uri="{FF2B5EF4-FFF2-40B4-BE49-F238E27FC236}">
                    <a16:creationId xmlns:a16="http://schemas.microsoft.com/office/drawing/2014/main" xmlns="" id="{71C6FCF3-AEF0-4B6B-88FA-A1730D3EB985}"/>
                  </a:ext>
                </a:extLst>
              </p:cNvPr>
              <p:cNvSpPr>
                <a:spLocks/>
              </p:cNvSpPr>
              <p:nvPr/>
            </p:nvSpPr>
            <p:spPr bwMode="auto">
              <a:xfrm>
                <a:off x="3402013" y="1468438"/>
                <a:ext cx="49213" cy="42862"/>
              </a:xfrm>
              <a:custGeom>
                <a:avLst/>
                <a:gdLst>
                  <a:gd name="T0" fmla="*/ 16 w 60"/>
                  <a:gd name="T1" fmla="*/ 42 h 54"/>
                  <a:gd name="T2" fmla="*/ 1 w 60"/>
                  <a:gd name="T3" fmla="*/ 46 h 54"/>
                  <a:gd name="T4" fmla="*/ 3 w 60"/>
                  <a:gd name="T5" fmla="*/ 51 h 54"/>
                  <a:gd name="T6" fmla="*/ 33 w 60"/>
                  <a:gd name="T7" fmla="*/ 51 h 54"/>
                  <a:gd name="T8" fmla="*/ 45 w 60"/>
                  <a:gd name="T9" fmla="*/ 43 h 54"/>
                  <a:gd name="T10" fmla="*/ 60 w 60"/>
                  <a:gd name="T11" fmla="*/ 5 h 54"/>
                  <a:gd name="T12" fmla="*/ 54 w 60"/>
                  <a:gd name="T13" fmla="*/ 1 h 54"/>
                  <a:gd name="T14" fmla="*/ 16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16" y="42"/>
                    </a:moveTo>
                    <a:cubicBezTo>
                      <a:pt x="12" y="44"/>
                      <a:pt x="5" y="43"/>
                      <a:pt x="1" y="46"/>
                    </a:cubicBezTo>
                    <a:cubicBezTo>
                      <a:pt x="0" y="47"/>
                      <a:pt x="2" y="49"/>
                      <a:pt x="3" y="51"/>
                    </a:cubicBezTo>
                    <a:cubicBezTo>
                      <a:pt x="12" y="54"/>
                      <a:pt x="23" y="51"/>
                      <a:pt x="33" y="51"/>
                    </a:cubicBezTo>
                    <a:cubicBezTo>
                      <a:pt x="45" y="43"/>
                      <a:pt x="45" y="43"/>
                      <a:pt x="45" y="43"/>
                    </a:cubicBezTo>
                    <a:cubicBezTo>
                      <a:pt x="55" y="33"/>
                      <a:pt x="60" y="20"/>
                      <a:pt x="60" y="5"/>
                    </a:cubicBezTo>
                    <a:cubicBezTo>
                      <a:pt x="59" y="3"/>
                      <a:pt x="57" y="0"/>
                      <a:pt x="54" y="1"/>
                    </a:cubicBezTo>
                    <a:cubicBezTo>
                      <a:pt x="49" y="19"/>
                      <a:pt x="34" y="36"/>
                      <a:pt x="1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0" name="Freeform 11">
                <a:extLst>
                  <a:ext uri="{FF2B5EF4-FFF2-40B4-BE49-F238E27FC236}">
                    <a16:creationId xmlns:a16="http://schemas.microsoft.com/office/drawing/2014/main" xmlns="" id="{0F65F062-3420-4BBA-920E-0CE4A813DFA2}"/>
                  </a:ext>
                </a:extLst>
              </p:cNvPr>
              <p:cNvSpPr>
                <a:spLocks/>
              </p:cNvSpPr>
              <p:nvPr/>
            </p:nvSpPr>
            <p:spPr bwMode="auto">
              <a:xfrm>
                <a:off x="3438526" y="1403350"/>
                <a:ext cx="26988" cy="49212"/>
              </a:xfrm>
              <a:custGeom>
                <a:avLst/>
                <a:gdLst>
                  <a:gd name="T0" fmla="*/ 9 w 34"/>
                  <a:gd name="T1" fmla="*/ 0 h 62"/>
                  <a:gd name="T2" fmla="*/ 14 w 34"/>
                  <a:gd name="T3" fmla="*/ 16 h 62"/>
                  <a:gd name="T4" fmla="*/ 19 w 34"/>
                  <a:gd name="T5" fmla="*/ 62 h 62"/>
                  <a:gd name="T6" fmla="*/ 34 w 34"/>
                  <a:gd name="T7" fmla="*/ 36 h 62"/>
                  <a:gd name="T8" fmla="*/ 34 w 34"/>
                  <a:gd name="T9" fmla="*/ 26 h 62"/>
                  <a:gd name="T10" fmla="*/ 16 w 34"/>
                  <a:gd name="T11" fmla="*/ 5 h 62"/>
                  <a:gd name="T12" fmla="*/ 9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9" y="0"/>
                    </a:moveTo>
                    <a:cubicBezTo>
                      <a:pt x="0" y="3"/>
                      <a:pt x="12" y="10"/>
                      <a:pt x="14" y="16"/>
                    </a:cubicBezTo>
                    <a:cubicBezTo>
                      <a:pt x="22" y="29"/>
                      <a:pt x="14" y="47"/>
                      <a:pt x="19" y="62"/>
                    </a:cubicBezTo>
                    <a:cubicBezTo>
                      <a:pt x="30" y="59"/>
                      <a:pt x="32" y="46"/>
                      <a:pt x="34" y="36"/>
                    </a:cubicBezTo>
                    <a:cubicBezTo>
                      <a:pt x="34" y="32"/>
                      <a:pt x="32" y="29"/>
                      <a:pt x="34" y="26"/>
                    </a:cubicBezTo>
                    <a:cubicBezTo>
                      <a:pt x="28" y="20"/>
                      <a:pt x="24" y="10"/>
                      <a:pt x="16" y="5"/>
                    </a:cubicBezTo>
                    <a:cubicBezTo>
                      <a:pt x="13" y="4"/>
                      <a:pt x="13"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1" name="Freeform 12">
                <a:extLst>
                  <a:ext uri="{FF2B5EF4-FFF2-40B4-BE49-F238E27FC236}">
                    <a16:creationId xmlns:a16="http://schemas.microsoft.com/office/drawing/2014/main" xmlns="" id="{B1EE750C-894D-4B08-B024-03978192CF13}"/>
                  </a:ext>
                </a:extLst>
              </p:cNvPr>
              <p:cNvSpPr>
                <a:spLocks/>
              </p:cNvSpPr>
              <p:nvPr/>
            </p:nvSpPr>
            <p:spPr bwMode="auto">
              <a:xfrm>
                <a:off x="3449638" y="1751013"/>
                <a:ext cx="22225" cy="47625"/>
              </a:xfrm>
              <a:custGeom>
                <a:avLst/>
                <a:gdLst>
                  <a:gd name="T0" fmla="*/ 4 w 27"/>
                  <a:gd name="T1" fmla="*/ 45 h 59"/>
                  <a:gd name="T2" fmla="*/ 1 w 27"/>
                  <a:gd name="T3" fmla="*/ 56 h 59"/>
                  <a:gd name="T4" fmla="*/ 4 w 27"/>
                  <a:gd name="T5" fmla="*/ 58 h 59"/>
                  <a:gd name="T6" fmla="*/ 24 w 27"/>
                  <a:gd name="T7" fmla="*/ 30 h 59"/>
                  <a:gd name="T8" fmla="*/ 15 w 27"/>
                  <a:gd name="T9" fmla="*/ 1 h 59"/>
                  <a:gd name="T10" fmla="*/ 8 w 27"/>
                  <a:gd name="T11" fmla="*/ 2 h 59"/>
                  <a:gd name="T12" fmla="*/ 3 w 27"/>
                  <a:gd name="T13" fmla="*/ 20 h 59"/>
                  <a:gd name="T14" fmla="*/ 4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4" y="45"/>
                    </a:moveTo>
                    <a:cubicBezTo>
                      <a:pt x="3" y="49"/>
                      <a:pt x="0" y="51"/>
                      <a:pt x="1" y="56"/>
                    </a:cubicBezTo>
                    <a:cubicBezTo>
                      <a:pt x="1" y="57"/>
                      <a:pt x="2" y="59"/>
                      <a:pt x="4" y="58"/>
                    </a:cubicBezTo>
                    <a:cubicBezTo>
                      <a:pt x="13" y="52"/>
                      <a:pt x="23" y="42"/>
                      <a:pt x="24" y="30"/>
                    </a:cubicBezTo>
                    <a:cubicBezTo>
                      <a:pt x="27" y="20"/>
                      <a:pt x="23" y="9"/>
                      <a:pt x="15" y="1"/>
                    </a:cubicBezTo>
                    <a:cubicBezTo>
                      <a:pt x="13" y="0"/>
                      <a:pt x="10" y="0"/>
                      <a:pt x="8" y="2"/>
                    </a:cubicBezTo>
                    <a:cubicBezTo>
                      <a:pt x="9" y="9"/>
                      <a:pt x="4" y="14"/>
                      <a:pt x="3" y="20"/>
                    </a:cubicBezTo>
                    <a:cubicBezTo>
                      <a:pt x="4" y="28"/>
                      <a:pt x="4" y="36"/>
                      <a:pt x="4"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2" name="Freeform 13">
                <a:extLst>
                  <a:ext uri="{FF2B5EF4-FFF2-40B4-BE49-F238E27FC236}">
                    <a16:creationId xmlns:a16="http://schemas.microsoft.com/office/drawing/2014/main" xmlns="" id="{45D22CBA-2315-4333-85E5-4D7D03FAC489}"/>
                  </a:ext>
                </a:extLst>
              </p:cNvPr>
              <p:cNvSpPr>
                <a:spLocks noEditPoints="1"/>
              </p:cNvSpPr>
              <p:nvPr/>
            </p:nvSpPr>
            <p:spPr bwMode="auto">
              <a:xfrm>
                <a:off x="3071813" y="1292226"/>
                <a:ext cx="727075" cy="619124"/>
              </a:xfrm>
              <a:custGeom>
                <a:avLst/>
                <a:gdLst>
                  <a:gd name="T0" fmla="*/ 115 w 904"/>
                  <a:gd name="T1" fmla="*/ 274 h 769"/>
                  <a:gd name="T2" fmla="*/ 117 w 904"/>
                  <a:gd name="T3" fmla="*/ 576 h 769"/>
                  <a:gd name="T4" fmla="*/ 499 w 904"/>
                  <a:gd name="T5" fmla="*/ 683 h 769"/>
                  <a:gd name="T6" fmla="*/ 572 w 904"/>
                  <a:gd name="T7" fmla="*/ 767 h 769"/>
                  <a:gd name="T8" fmla="*/ 296 w 904"/>
                  <a:gd name="T9" fmla="*/ 681 h 769"/>
                  <a:gd name="T10" fmla="*/ 10 w 904"/>
                  <a:gd name="T11" fmla="*/ 414 h 769"/>
                  <a:gd name="T12" fmla="*/ 54 w 904"/>
                  <a:gd name="T13" fmla="*/ 397 h 769"/>
                  <a:gd name="T14" fmla="*/ 116 w 904"/>
                  <a:gd name="T15" fmla="*/ 438 h 769"/>
                  <a:gd name="T16" fmla="*/ 222 w 904"/>
                  <a:gd name="T17" fmla="*/ 446 h 769"/>
                  <a:gd name="T18" fmla="*/ 163 w 904"/>
                  <a:gd name="T19" fmla="*/ 569 h 769"/>
                  <a:gd name="T20" fmla="*/ 197 w 904"/>
                  <a:gd name="T21" fmla="*/ 620 h 769"/>
                  <a:gd name="T22" fmla="*/ 304 w 904"/>
                  <a:gd name="T23" fmla="*/ 554 h 769"/>
                  <a:gd name="T24" fmla="*/ 291 w 904"/>
                  <a:gd name="T25" fmla="*/ 463 h 769"/>
                  <a:gd name="T26" fmla="*/ 356 w 904"/>
                  <a:gd name="T27" fmla="*/ 621 h 769"/>
                  <a:gd name="T28" fmla="*/ 350 w 904"/>
                  <a:gd name="T29" fmla="*/ 559 h 769"/>
                  <a:gd name="T30" fmla="*/ 482 w 904"/>
                  <a:gd name="T31" fmla="*/ 466 h 769"/>
                  <a:gd name="T32" fmla="*/ 488 w 904"/>
                  <a:gd name="T33" fmla="*/ 42 h 769"/>
                  <a:gd name="T34" fmla="*/ 395 w 904"/>
                  <a:gd name="T35" fmla="*/ 139 h 769"/>
                  <a:gd name="T36" fmla="*/ 479 w 904"/>
                  <a:gd name="T37" fmla="*/ 127 h 769"/>
                  <a:gd name="T38" fmla="*/ 261 w 904"/>
                  <a:gd name="T39" fmla="*/ 232 h 769"/>
                  <a:gd name="T40" fmla="*/ 244 w 904"/>
                  <a:gd name="T41" fmla="*/ 146 h 769"/>
                  <a:gd name="T42" fmla="*/ 209 w 904"/>
                  <a:gd name="T43" fmla="*/ 166 h 769"/>
                  <a:gd name="T44" fmla="*/ 132 w 904"/>
                  <a:gd name="T45" fmla="*/ 267 h 769"/>
                  <a:gd name="T46" fmla="*/ 187 w 904"/>
                  <a:gd name="T47" fmla="*/ 310 h 769"/>
                  <a:gd name="T48" fmla="*/ 80 w 904"/>
                  <a:gd name="T49" fmla="*/ 354 h 769"/>
                  <a:gd name="T50" fmla="*/ 116 w 904"/>
                  <a:gd name="T51" fmla="*/ 494 h 769"/>
                  <a:gd name="T52" fmla="*/ 186 w 904"/>
                  <a:gd name="T53" fmla="*/ 290 h 769"/>
                  <a:gd name="T54" fmla="*/ 136 w 904"/>
                  <a:gd name="T55" fmla="*/ 295 h 769"/>
                  <a:gd name="T56" fmla="*/ 442 w 904"/>
                  <a:gd name="T57" fmla="*/ 106 h 769"/>
                  <a:gd name="T58" fmla="*/ 393 w 904"/>
                  <a:gd name="T59" fmla="*/ 133 h 769"/>
                  <a:gd name="T60" fmla="*/ 236 w 904"/>
                  <a:gd name="T61" fmla="*/ 207 h 769"/>
                  <a:gd name="T62" fmla="*/ 342 w 904"/>
                  <a:gd name="T63" fmla="*/ 537 h 769"/>
                  <a:gd name="T64" fmla="*/ 348 w 904"/>
                  <a:gd name="T65" fmla="*/ 260 h 769"/>
                  <a:gd name="T66" fmla="*/ 236 w 904"/>
                  <a:gd name="T67" fmla="*/ 389 h 769"/>
                  <a:gd name="T68" fmla="*/ 432 w 904"/>
                  <a:gd name="T69" fmla="*/ 441 h 769"/>
                  <a:gd name="T70" fmla="*/ 364 w 904"/>
                  <a:gd name="T71" fmla="*/ 382 h 769"/>
                  <a:gd name="T72" fmla="*/ 274 w 904"/>
                  <a:gd name="T73" fmla="*/ 349 h 769"/>
                  <a:gd name="T74" fmla="*/ 295 w 904"/>
                  <a:gd name="T75" fmla="*/ 418 h 769"/>
                  <a:gd name="T76" fmla="*/ 307 w 904"/>
                  <a:gd name="T77" fmla="*/ 597 h 769"/>
                  <a:gd name="T78" fmla="*/ 358 w 904"/>
                  <a:gd name="T79" fmla="*/ 338 h 769"/>
                  <a:gd name="T80" fmla="*/ 437 w 904"/>
                  <a:gd name="T81" fmla="*/ 388 h 769"/>
                  <a:gd name="T82" fmla="*/ 379 w 904"/>
                  <a:gd name="T83" fmla="*/ 134 h 769"/>
                  <a:gd name="T84" fmla="*/ 406 w 904"/>
                  <a:gd name="T85" fmla="*/ 644 h 769"/>
                  <a:gd name="T86" fmla="*/ 148 w 904"/>
                  <a:gd name="T87" fmla="*/ 378 h 769"/>
                  <a:gd name="T88" fmla="*/ 163 w 904"/>
                  <a:gd name="T89" fmla="*/ 455 h 769"/>
                  <a:gd name="T90" fmla="*/ 224 w 904"/>
                  <a:gd name="T91" fmla="*/ 672 h 769"/>
                  <a:gd name="T92" fmla="*/ 297 w 904"/>
                  <a:gd name="T93" fmla="*/ 512 h 769"/>
                  <a:gd name="T94" fmla="*/ 407 w 904"/>
                  <a:gd name="T95" fmla="*/ 497 h 769"/>
                  <a:gd name="T96" fmla="*/ 412 w 904"/>
                  <a:gd name="T97" fmla="*/ 584 h 769"/>
                  <a:gd name="T98" fmla="*/ 451 w 904"/>
                  <a:gd name="T99" fmla="*/ 751 h 769"/>
                  <a:gd name="T100" fmla="*/ 902 w 904"/>
                  <a:gd name="T101" fmla="*/ 748 h 769"/>
                  <a:gd name="T102" fmla="*/ 902 w 904"/>
                  <a:gd name="T103" fmla="*/ 713 h 769"/>
                  <a:gd name="T104" fmla="*/ 481 w 904"/>
                  <a:gd name="T105" fmla="*/ 316 h 769"/>
                  <a:gd name="T106" fmla="*/ 548 w 904"/>
                  <a:gd name="T107" fmla="*/ 127 h 769"/>
                  <a:gd name="T108" fmla="*/ 611 w 904"/>
                  <a:gd name="T109" fmla="*/ 22 h 769"/>
                  <a:gd name="T110" fmla="*/ 342 w 904"/>
                  <a:gd name="T111" fmla="*/ 54 h 769"/>
                  <a:gd name="T112" fmla="*/ 290 w 904"/>
                  <a:gd name="T113" fmla="*/ 105 h 769"/>
                  <a:gd name="T114" fmla="*/ 117 w 904"/>
                  <a:gd name="T115" fmla="*/ 295 h 769"/>
                  <a:gd name="T116" fmla="*/ 312 w 904"/>
                  <a:gd name="T117" fmla="*/ 97 h 769"/>
                  <a:gd name="T118" fmla="*/ 648 w 904"/>
                  <a:gd name="T119" fmla="*/ 10 h 769"/>
                  <a:gd name="T120" fmla="*/ 489 w 904"/>
                  <a:gd name="T121" fmla="*/ 23 h 769"/>
                  <a:gd name="T122" fmla="*/ 130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 y="366"/>
                    </a:moveTo>
                    <a:cubicBezTo>
                      <a:pt x="13" y="366"/>
                      <a:pt x="13" y="360"/>
                      <a:pt x="17" y="358"/>
                    </a:cubicBezTo>
                    <a:cubicBezTo>
                      <a:pt x="23" y="355"/>
                      <a:pt x="28" y="349"/>
                      <a:pt x="36" y="349"/>
                    </a:cubicBezTo>
                    <a:cubicBezTo>
                      <a:pt x="39" y="343"/>
                      <a:pt x="34" y="334"/>
                      <a:pt x="41" y="328"/>
                    </a:cubicBezTo>
                    <a:cubicBezTo>
                      <a:pt x="54" y="308"/>
                      <a:pt x="77" y="299"/>
                      <a:pt x="99" y="301"/>
                    </a:cubicBezTo>
                    <a:cubicBezTo>
                      <a:pt x="108" y="299"/>
                      <a:pt x="101" y="288"/>
                      <a:pt x="104" y="282"/>
                    </a:cubicBezTo>
                    <a:cubicBezTo>
                      <a:pt x="113" y="269"/>
                      <a:pt x="97" y="256"/>
                      <a:pt x="104" y="241"/>
                    </a:cubicBezTo>
                    <a:cubicBezTo>
                      <a:pt x="104" y="234"/>
                      <a:pt x="111" y="228"/>
                      <a:pt x="106" y="221"/>
                    </a:cubicBezTo>
                    <a:cubicBezTo>
                      <a:pt x="104" y="209"/>
                      <a:pt x="104" y="194"/>
                      <a:pt x="113" y="184"/>
                    </a:cubicBezTo>
                    <a:cubicBezTo>
                      <a:pt x="112" y="182"/>
                      <a:pt x="113" y="181"/>
                      <a:pt x="115" y="181"/>
                    </a:cubicBezTo>
                    <a:cubicBezTo>
                      <a:pt x="116" y="181"/>
                      <a:pt x="117" y="181"/>
                      <a:pt x="118" y="182"/>
                    </a:cubicBezTo>
                    <a:cubicBezTo>
                      <a:pt x="112" y="195"/>
                      <a:pt x="106" y="212"/>
                      <a:pt x="116" y="225"/>
                    </a:cubicBezTo>
                    <a:cubicBezTo>
                      <a:pt x="111" y="233"/>
                      <a:pt x="110" y="244"/>
                      <a:pt x="109" y="253"/>
                    </a:cubicBezTo>
                    <a:cubicBezTo>
                      <a:pt x="115" y="274"/>
                      <a:pt x="115" y="274"/>
                      <a:pt x="115" y="274"/>
                    </a:cubicBezTo>
                    <a:cubicBezTo>
                      <a:pt x="111" y="280"/>
                      <a:pt x="107" y="288"/>
                      <a:pt x="110" y="296"/>
                    </a:cubicBezTo>
                    <a:cubicBezTo>
                      <a:pt x="107" y="300"/>
                      <a:pt x="103" y="305"/>
                      <a:pt x="98" y="307"/>
                    </a:cubicBezTo>
                    <a:cubicBezTo>
                      <a:pt x="82" y="303"/>
                      <a:pt x="63" y="310"/>
                      <a:pt x="51" y="323"/>
                    </a:cubicBezTo>
                    <a:cubicBezTo>
                      <a:pt x="46" y="328"/>
                      <a:pt x="44" y="335"/>
                      <a:pt x="43" y="342"/>
                    </a:cubicBezTo>
                    <a:cubicBezTo>
                      <a:pt x="42" y="347"/>
                      <a:pt x="51" y="353"/>
                      <a:pt x="44" y="356"/>
                    </a:cubicBezTo>
                    <a:cubicBezTo>
                      <a:pt x="34" y="353"/>
                      <a:pt x="24" y="360"/>
                      <a:pt x="16" y="367"/>
                    </a:cubicBezTo>
                    <a:cubicBezTo>
                      <a:pt x="6" y="375"/>
                      <a:pt x="9" y="390"/>
                      <a:pt x="11" y="402"/>
                    </a:cubicBezTo>
                    <a:cubicBezTo>
                      <a:pt x="14" y="410"/>
                      <a:pt x="21" y="419"/>
                      <a:pt x="31" y="420"/>
                    </a:cubicBezTo>
                    <a:cubicBezTo>
                      <a:pt x="35" y="420"/>
                      <a:pt x="38" y="421"/>
                      <a:pt x="42" y="423"/>
                    </a:cubicBezTo>
                    <a:cubicBezTo>
                      <a:pt x="46" y="441"/>
                      <a:pt x="53" y="459"/>
                      <a:pt x="71" y="468"/>
                    </a:cubicBezTo>
                    <a:cubicBezTo>
                      <a:pt x="81" y="473"/>
                      <a:pt x="92" y="471"/>
                      <a:pt x="102" y="470"/>
                    </a:cubicBezTo>
                    <a:cubicBezTo>
                      <a:pt x="108" y="476"/>
                      <a:pt x="105" y="487"/>
                      <a:pt x="107" y="495"/>
                    </a:cubicBezTo>
                    <a:cubicBezTo>
                      <a:pt x="97" y="510"/>
                      <a:pt x="93" y="533"/>
                      <a:pt x="101" y="551"/>
                    </a:cubicBezTo>
                    <a:cubicBezTo>
                      <a:pt x="104" y="560"/>
                      <a:pt x="110" y="569"/>
                      <a:pt x="117" y="576"/>
                    </a:cubicBezTo>
                    <a:cubicBezTo>
                      <a:pt x="122" y="590"/>
                      <a:pt x="130" y="602"/>
                      <a:pt x="143" y="609"/>
                    </a:cubicBezTo>
                    <a:cubicBezTo>
                      <a:pt x="153" y="616"/>
                      <a:pt x="166" y="609"/>
                      <a:pt x="175" y="610"/>
                    </a:cubicBezTo>
                    <a:cubicBezTo>
                      <a:pt x="177" y="613"/>
                      <a:pt x="179" y="617"/>
                      <a:pt x="178" y="620"/>
                    </a:cubicBezTo>
                    <a:cubicBezTo>
                      <a:pt x="172" y="633"/>
                      <a:pt x="172" y="649"/>
                      <a:pt x="180" y="660"/>
                    </a:cubicBezTo>
                    <a:cubicBezTo>
                      <a:pt x="190" y="669"/>
                      <a:pt x="201" y="680"/>
                      <a:pt x="215" y="678"/>
                    </a:cubicBezTo>
                    <a:cubicBezTo>
                      <a:pt x="230" y="675"/>
                      <a:pt x="239" y="689"/>
                      <a:pt x="253" y="687"/>
                    </a:cubicBezTo>
                    <a:cubicBezTo>
                      <a:pt x="271" y="688"/>
                      <a:pt x="289" y="685"/>
                      <a:pt x="299" y="668"/>
                    </a:cubicBezTo>
                    <a:cubicBezTo>
                      <a:pt x="301" y="665"/>
                      <a:pt x="301" y="661"/>
                      <a:pt x="306" y="660"/>
                    </a:cubicBezTo>
                    <a:cubicBezTo>
                      <a:pt x="312" y="663"/>
                      <a:pt x="316" y="651"/>
                      <a:pt x="320" y="658"/>
                    </a:cubicBezTo>
                    <a:cubicBezTo>
                      <a:pt x="322" y="675"/>
                      <a:pt x="321" y="691"/>
                      <a:pt x="327" y="705"/>
                    </a:cubicBezTo>
                    <a:cubicBezTo>
                      <a:pt x="345" y="745"/>
                      <a:pt x="391" y="758"/>
                      <a:pt x="432" y="759"/>
                    </a:cubicBezTo>
                    <a:cubicBezTo>
                      <a:pt x="457" y="759"/>
                      <a:pt x="482" y="752"/>
                      <a:pt x="499" y="734"/>
                    </a:cubicBezTo>
                    <a:cubicBezTo>
                      <a:pt x="504" y="721"/>
                      <a:pt x="488" y="715"/>
                      <a:pt x="489" y="703"/>
                    </a:cubicBezTo>
                    <a:cubicBezTo>
                      <a:pt x="488" y="696"/>
                      <a:pt x="493" y="687"/>
                      <a:pt x="499" y="683"/>
                    </a:cubicBezTo>
                    <a:cubicBezTo>
                      <a:pt x="507" y="680"/>
                      <a:pt x="507" y="680"/>
                      <a:pt x="507" y="680"/>
                    </a:cubicBezTo>
                    <a:cubicBezTo>
                      <a:pt x="509" y="682"/>
                      <a:pt x="505" y="683"/>
                      <a:pt x="505" y="685"/>
                    </a:cubicBezTo>
                    <a:cubicBezTo>
                      <a:pt x="504" y="693"/>
                      <a:pt x="509" y="699"/>
                      <a:pt x="513" y="705"/>
                    </a:cubicBezTo>
                    <a:cubicBezTo>
                      <a:pt x="524" y="714"/>
                      <a:pt x="539" y="714"/>
                      <a:pt x="553" y="709"/>
                    </a:cubicBezTo>
                    <a:cubicBezTo>
                      <a:pt x="558" y="703"/>
                      <a:pt x="564" y="709"/>
                      <a:pt x="567" y="713"/>
                    </a:cubicBezTo>
                    <a:cubicBezTo>
                      <a:pt x="576" y="725"/>
                      <a:pt x="578" y="741"/>
                      <a:pt x="572" y="755"/>
                    </a:cubicBezTo>
                    <a:cubicBezTo>
                      <a:pt x="574" y="757"/>
                      <a:pt x="574" y="761"/>
                      <a:pt x="578" y="762"/>
                    </a:cubicBezTo>
                    <a:cubicBezTo>
                      <a:pt x="635" y="763"/>
                      <a:pt x="635" y="763"/>
                      <a:pt x="635" y="763"/>
                    </a:cubicBezTo>
                    <a:cubicBezTo>
                      <a:pt x="778" y="764"/>
                      <a:pt x="778" y="764"/>
                      <a:pt x="778" y="764"/>
                    </a:cubicBezTo>
                    <a:cubicBezTo>
                      <a:pt x="903" y="765"/>
                      <a:pt x="903" y="765"/>
                      <a:pt x="903" y="765"/>
                    </a:cubicBezTo>
                    <a:cubicBezTo>
                      <a:pt x="903" y="765"/>
                      <a:pt x="903" y="766"/>
                      <a:pt x="903" y="767"/>
                    </a:cubicBezTo>
                    <a:cubicBezTo>
                      <a:pt x="899" y="768"/>
                      <a:pt x="899" y="768"/>
                      <a:pt x="899" y="768"/>
                    </a:cubicBezTo>
                    <a:cubicBezTo>
                      <a:pt x="837" y="769"/>
                      <a:pt x="772" y="766"/>
                      <a:pt x="710" y="767"/>
                    </a:cubicBezTo>
                    <a:cubicBezTo>
                      <a:pt x="662" y="768"/>
                      <a:pt x="620" y="766"/>
                      <a:pt x="572" y="767"/>
                    </a:cubicBezTo>
                    <a:cubicBezTo>
                      <a:pt x="566" y="765"/>
                      <a:pt x="569" y="757"/>
                      <a:pt x="565" y="753"/>
                    </a:cubicBezTo>
                    <a:cubicBezTo>
                      <a:pt x="571" y="740"/>
                      <a:pt x="569" y="725"/>
                      <a:pt x="560" y="715"/>
                    </a:cubicBezTo>
                    <a:cubicBezTo>
                      <a:pt x="553" y="712"/>
                      <a:pt x="548" y="717"/>
                      <a:pt x="540" y="717"/>
                    </a:cubicBezTo>
                    <a:cubicBezTo>
                      <a:pt x="528" y="718"/>
                      <a:pt x="512" y="716"/>
                      <a:pt x="504" y="703"/>
                    </a:cubicBezTo>
                    <a:cubicBezTo>
                      <a:pt x="502" y="700"/>
                      <a:pt x="502" y="694"/>
                      <a:pt x="500" y="691"/>
                    </a:cubicBezTo>
                    <a:cubicBezTo>
                      <a:pt x="498" y="690"/>
                      <a:pt x="497" y="693"/>
                      <a:pt x="496" y="694"/>
                    </a:cubicBezTo>
                    <a:cubicBezTo>
                      <a:pt x="490" y="710"/>
                      <a:pt x="509" y="719"/>
                      <a:pt x="506" y="735"/>
                    </a:cubicBezTo>
                    <a:cubicBezTo>
                      <a:pt x="499" y="746"/>
                      <a:pt x="487" y="751"/>
                      <a:pt x="477" y="757"/>
                    </a:cubicBezTo>
                    <a:cubicBezTo>
                      <a:pt x="448" y="766"/>
                      <a:pt x="422" y="767"/>
                      <a:pt x="394" y="759"/>
                    </a:cubicBezTo>
                    <a:cubicBezTo>
                      <a:pt x="377" y="756"/>
                      <a:pt x="362" y="748"/>
                      <a:pt x="347" y="739"/>
                    </a:cubicBezTo>
                    <a:cubicBezTo>
                      <a:pt x="339" y="731"/>
                      <a:pt x="329" y="723"/>
                      <a:pt x="325" y="711"/>
                    </a:cubicBezTo>
                    <a:cubicBezTo>
                      <a:pt x="318" y="705"/>
                      <a:pt x="320" y="695"/>
                      <a:pt x="317" y="687"/>
                    </a:cubicBezTo>
                    <a:cubicBezTo>
                      <a:pt x="315" y="680"/>
                      <a:pt x="319" y="669"/>
                      <a:pt x="310" y="666"/>
                    </a:cubicBezTo>
                    <a:cubicBezTo>
                      <a:pt x="304" y="669"/>
                      <a:pt x="302" y="677"/>
                      <a:pt x="296" y="681"/>
                    </a:cubicBezTo>
                    <a:cubicBezTo>
                      <a:pt x="281" y="696"/>
                      <a:pt x="256" y="695"/>
                      <a:pt x="238" y="690"/>
                    </a:cubicBezTo>
                    <a:cubicBezTo>
                      <a:pt x="222" y="683"/>
                      <a:pt x="222" y="683"/>
                      <a:pt x="222" y="683"/>
                    </a:cubicBezTo>
                    <a:cubicBezTo>
                      <a:pt x="213" y="683"/>
                      <a:pt x="205" y="686"/>
                      <a:pt x="197" y="681"/>
                    </a:cubicBezTo>
                    <a:cubicBezTo>
                      <a:pt x="182" y="674"/>
                      <a:pt x="170" y="660"/>
                      <a:pt x="168" y="644"/>
                    </a:cubicBezTo>
                    <a:cubicBezTo>
                      <a:pt x="167" y="634"/>
                      <a:pt x="171" y="626"/>
                      <a:pt x="171" y="617"/>
                    </a:cubicBezTo>
                    <a:cubicBezTo>
                      <a:pt x="163" y="614"/>
                      <a:pt x="154" y="621"/>
                      <a:pt x="146" y="617"/>
                    </a:cubicBezTo>
                    <a:cubicBezTo>
                      <a:pt x="128" y="610"/>
                      <a:pt x="116" y="593"/>
                      <a:pt x="109" y="576"/>
                    </a:cubicBezTo>
                    <a:cubicBezTo>
                      <a:pt x="97" y="560"/>
                      <a:pt x="87" y="540"/>
                      <a:pt x="92" y="518"/>
                    </a:cubicBezTo>
                    <a:cubicBezTo>
                      <a:pt x="92" y="509"/>
                      <a:pt x="98" y="503"/>
                      <a:pt x="101" y="495"/>
                    </a:cubicBezTo>
                    <a:cubicBezTo>
                      <a:pt x="105" y="490"/>
                      <a:pt x="101" y="484"/>
                      <a:pt x="101" y="479"/>
                    </a:cubicBezTo>
                    <a:cubicBezTo>
                      <a:pt x="95" y="474"/>
                      <a:pt x="88" y="478"/>
                      <a:pt x="82" y="478"/>
                    </a:cubicBezTo>
                    <a:cubicBezTo>
                      <a:pt x="65" y="477"/>
                      <a:pt x="52" y="463"/>
                      <a:pt x="45" y="449"/>
                    </a:cubicBezTo>
                    <a:cubicBezTo>
                      <a:pt x="41" y="441"/>
                      <a:pt x="40" y="430"/>
                      <a:pt x="32" y="425"/>
                    </a:cubicBezTo>
                    <a:cubicBezTo>
                      <a:pt x="24" y="426"/>
                      <a:pt x="16" y="420"/>
                      <a:pt x="10" y="414"/>
                    </a:cubicBezTo>
                    <a:cubicBezTo>
                      <a:pt x="7" y="415"/>
                      <a:pt x="7" y="415"/>
                      <a:pt x="7" y="415"/>
                    </a:cubicBezTo>
                    <a:cubicBezTo>
                      <a:pt x="0" y="409"/>
                      <a:pt x="6" y="398"/>
                      <a:pt x="3" y="390"/>
                    </a:cubicBezTo>
                    <a:cubicBezTo>
                      <a:pt x="3" y="382"/>
                      <a:pt x="5" y="373"/>
                      <a:pt x="8" y="366"/>
                    </a:cubicBezTo>
                    <a:close/>
                    <a:moveTo>
                      <a:pt x="26" y="367"/>
                    </a:moveTo>
                    <a:cubicBezTo>
                      <a:pt x="19" y="372"/>
                      <a:pt x="18" y="382"/>
                      <a:pt x="16" y="390"/>
                    </a:cubicBezTo>
                    <a:cubicBezTo>
                      <a:pt x="17" y="400"/>
                      <a:pt x="24" y="410"/>
                      <a:pt x="33" y="414"/>
                    </a:cubicBezTo>
                    <a:cubicBezTo>
                      <a:pt x="45" y="418"/>
                      <a:pt x="54" y="408"/>
                      <a:pt x="61" y="401"/>
                    </a:cubicBezTo>
                    <a:cubicBezTo>
                      <a:pt x="65" y="395"/>
                      <a:pt x="64" y="388"/>
                      <a:pt x="63" y="380"/>
                    </a:cubicBezTo>
                    <a:cubicBezTo>
                      <a:pt x="60" y="373"/>
                      <a:pt x="55" y="365"/>
                      <a:pt x="46" y="364"/>
                    </a:cubicBezTo>
                    <a:cubicBezTo>
                      <a:pt x="40" y="359"/>
                      <a:pt x="33" y="364"/>
                      <a:pt x="26" y="367"/>
                    </a:cubicBezTo>
                    <a:close/>
                    <a:moveTo>
                      <a:pt x="29" y="374"/>
                    </a:moveTo>
                    <a:cubicBezTo>
                      <a:pt x="26" y="383"/>
                      <a:pt x="22" y="394"/>
                      <a:pt x="30" y="402"/>
                    </a:cubicBezTo>
                    <a:cubicBezTo>
                      <a:pt x="32" y="404"/>
                      <a:pt x="36" y="406"/>
                      <a:pt x="41" y="406"/>
                    </a:cubicBezTo>
                    <a:cubicBezTo>
                      <a:pt x="46" y="405"/>
                      <a:pt x="52" y="402"/>
                      <a:pt x="54" y="397"/>
                    </a:cubicBezTo>
                    <a:cubicBezTo>
                      <a:pt x="57" y="389"/>
                      <a:pt x="55" y="380"/>
                      <a:pt x="50" y="374"/>
                    </a:cubicBezTo>
                    <a:cubicBezTo>
                      <a:pt x="43" y="371"/>
                      <a:pt x="35" y="368"/>
                      <a:pt x="29" y="374"/>
                    </a:cubicBezTo>
                    <a:close/>
                    <a:moveTo>
                      <a:pt x="67" y="437"/>
                    </a:moveTo>
                    <a:cubicBezTo>
                      <a:pt x="65" y="439"/>
                      <a:pt x="61" y="438"/>
                      <a:pt x="60" y="440"/>
                    </a:cubicBezTo>
                    <a:cubicBezTo>
                      <a:pt x="64" y="451"/>
                      <a:pt x="75" y="456"/>
                      <a:pt x="85" y="458"/>
                    </a:cubicBezTo>
                    <a:cubicBezTo>
                      <a:pt x="96" y="460"/>
                      <a:pt x="104" y="451"/>
                      <a:pt x="115" y="452"/>
                    </a:cubicBezTo>
                    <a:cubicBezTo>
                      <a:pt x="120" y="454"/>
                      <a:pt x="119" y="459"/>
                      <a:pt x="124" y="462"/>
                    </a:cubicBezTo>
                    <a:cubicBezTo>
                      <a:pt x="129" y="464"/>
                      <a:pt x="137" y="463"/>
                      <a:pt x="142" y="463"/>
                    </a:cubicBezTo>
                    <a:cubicBezTo>
                      <a:pt x="146" y="460"/>
                      <a:pt x="151" y="457"/>
                      <a:pt x="152" y="452"/>
                    </a:cubicBezTo>
                    <a:cubicBezTo>
                      <a:pt x="153" y="445"/>
                      <a:pt x="153" y="440"/>
                      <a:pt x="148" y="435"/>
                    </a:cubicBezTo>
                    <a:cubicBezTo>
                      <a:pt x="143" y="432"/>
                      <a:pt x="135" y="429"/>
                      <a:pt x="129" y="433"/>
                    </a:cubicBezTo>
                    <a:cubicBezTo>
                      <a:pt x="127" y="434"/>
                      <a:pt x="130" y="437"/>
                      <a:pt x="129" y="439"/>
                    </a:cubicBezTo>
                    <a:cubicBezTo>
                      <a:pt x="129" y="444"/>
                      <a:pt x="124" y="443"/>
                      <a:pt x="121" y="442"/>
                    </a:cubicBezTo>
                    <a:cubicBezTo>
                      <a:pt x="118" y="442"/>
                      <a:pt x="117" y="440"/>
                      <a:pt x="116" y="438"/>
                    </a:cubicBezTo>
                    <a:cubicBezTo>
                      <a:pt x="115" y="430"/>
                      <a:pt x="121" y="428"/>
                      <a:pt x="126" y="424"/>
                    </a:cubicBezTo>
                    <a:cubicBezTo>
                      <a:pt x="135" y="421"/>
                      <a:pt x="146" y="422"/>
                      <a:pt x="154" y="428"/>
                    </a:cubicBezTo>
                    <a:cubicBezTo>
                      <a:pt x="158" y="432"/>
                      <a:pt x="161" y="438"/>
                      <a:pt x="162" y="444"/>
                    </a:cubicBezTo>
                    <a:cubicBezTo>
                      <a:pt x="166" y="445"/>
                      <a:pt x="168" y="449"/>
                      <a:pt x="168" y="453"/>
                    </a:cubicBezTo>
                    <a:cubicBezTo>
                      <a:pt x="178" y="455"/>
                      <a:pt x="187" y="460"/>
                      <a:pt x="198" y="457"/>
                    </a:cubicBezTo>
                    <a:cubicBezTo>
                      <a:pt x="205" y="455"/>
                      <a:pt x="213" y="450"/>
                      <a:pt x="215" y="442"/>
                    </a:cubicBezTo>
                    <a:cubicBezTo>
                      <a:pt x="217" y="438"/>
                      <a:pt x="217" y="432"/>
                      <a:pt x="214" y="428"/>
                    </a:cubicBezTo>
                    <a:cubicBezTo>
                      <a:pt x="212" y="422"/>
                      <a:pt x="207" y="420"/>
                      <a:pt x="201" y="419"/>
                    </a:cubicBezTo>
                    <a:cubicBezTo>
                      <a:pt x="194" y="417"/>
                      <a:pt x="197" y="425"/>
                      <a:pt x="194" y="429"/>
                    </a:cubicBezTo>
                    <a:cubicBezTo>
                      <a:pt x="194" y="430"/>
                      <a:pt x="192" y="430"/>
                      <a:pt x="191" y="429"/>
                    </a:cubicBezTo>
                    <a:cubicBezTo>
                      <a:pt x="188" y="426"/>
                      <a:pt x="186" y="423"/>
                      <a:pt x="187" y="418"/>
                    </a:cubicBezTo>
                    <a:cubicBezTo>
                      <a:pt x="188" y="415"/>
                      <a:pt x="192" y="412"/>
                      <a:pt x="196" y="410"/>
                    </a:cubicBezTo>
                    <a:cubicBezTo>
                      <a:pt x="204" y="407"/>
                      <a:pt x="212" y="413"/>
                      <a:pt x="219" y="418"/>
                    </a:cubicBezTo>
                    <a:cubicBezTo>
                      <a:pt x="224" y="425"/>
                      <a:pt x="228" y="438"/>
                      <a:pt x="222" y="446"/>
                    </a:cubicBezTo>
                    <a:cubicBezTo>
                      <a:pt x="219" y="455"/>
                      <a:pt x="212" y="460"/>
                      <a:pt x="204" y="464"/>
                    </a:cubicBezTo>
                    <a:cubicBezTo>
                      <a:pt x="197" y="465"/>
                      <a:pt x="187" y="466"/>
                      <a:pt x="183" y="472"/>
                    </a:cubicBezTo>
                    <a:cubicBezTo>
                      <a:pt x="170" y="489"/>
                      <a:pt x="188" y="511"/>
                      <a:pt x="172" y="527"/>
                    </a:cubicBezTo>
                    <a:cubicBezTo>
                      <a:pt x="166" y="530"/>
                      <a:pt x="158" y="537"/>
                      <a:pt x="152" y="530"/>
                    </a:cubicBezTo>
                    <a:cubicBezTo>
                      <a:pt x="141" y="524"/>
                      <a:pt x="152" y="511"/>
                      <a:pt x="142" y="505"/>
                    </a:cubicBezTo>
                    <a:cubicBezTo>
                      <a:pt x="133" y="504"/>
                      <a:pt x="126" y="504"/>
                      <a:pt x="119" y="509"/>
                    </a:cubicBezTo>
                    <a:cubicBezTo>
                      <a:pt x="115" y="518"/>
                      <a:pt x="108" y="526"/>
                      <a:pt x="112" y="537"/>
                    </a:cubicBezTo>
                    <a:cubicBezTo>
                      <a:pt x="114" y="547"/>
                      <a:pt x="118" y="557"/>
                      <a:pt x="128" y="560"/>
                    </a:cubicBezTo>
                    <a:cubicBezTo>
                      <a:pt x="138" y="564"/>
                      <a:pt x="128" y="573"/>
                      <a:pt x="132" y="580"/>
                    </a:cubicBezTo>
                    <a:cubicBezTo>
                      <a:pt x="133" y="585"/>
                      <a:pt x="138" y="591"/>
                      <a:pt x="143" y="592"/>
                    </a:cubicBezTo>
                    <a:cubicBezTo>
                      <a:pt x="152" y="596"/>
                      <a:pt x="164" y="596"/>
                      <a:pt x="173" y="590"/>
                    </a:cubicBezTo>
                    <a:cubicBezTo>
                      <a:pt x="181" y="588"/>
                      <a:pt x="180" y="579"/>
                      <a:pt x="181" y="572"/>
                    </a:cubicBezTo>
                    <a:cubicBezTo>
                      <a:pt x="179" y="566"/>
                      <a:pt x="175" y="561"/>
                      <a:pt x="169" y="560"/>
                    </a:cubicBezTo>
                    <a:cubicBezTo>
                      <a:pt x="164" y="561"/>
                      <a:pt x="167" y="566"/>
                      <a:pt x="163" y="569"/>
                    </a:cubicBezTo>
                    <a:cubicBezTo>
                      <a:pt x="161" y="569"/>
                      <a:pt x="159" y="568"/>
                      <a:pt x="157" y="567"/>
                    </a:cubicBezTo>
                    <a:cubicBezTo>
                      <a:pt x="155" y="565"/>
                      <a:pt x="153" y="561"/>
                      <a:pt x="154" y="558"/>
                    </a:cubicBezTo>
                    <a:cubicBezTo>
                      <a:pt x="157" y="554"/>
                      <a:pt x="162" y="552"/>
                      <a:pt x="167" y="551"/>
                    </a:cubicBezTo>
                    <a:cubicBezTo>
                      <a:pt x="174" y="551"/>
                      <a:pt x="180" y="555"/>
                      <a:pt x="185" y="560"/>
                    </a:cubicBezTo>
                    <a:cubicBezTo>
                      <a:pt x="195" y="570"/>
                      <a:pt x="187" y="582"/>
                      <a:pt x="186" y="592"/>
                    </a:cubicBezTo>
                    <a:cubicBezTo>
                      <a:pt x="187" y="599"/>
                      <a:pt x="190" y="605"/>
                      <a:pt x="197" y="608"/>
                    </a:cubicBezTo>
                    <a:cubicBezTo>
                      <a:pt x="200" y="611"/>
                      <a:pt x="205" y="607"/>
                      <a:pt x="209" y="607"/>
                    </a:cubicBezTo>
                    <a:cubicBezTo>
                      <a:pt x="219" y="608"/>
                      <a:pt x="229" y="612"/>
                      <a:pt x="233" y="622"/>
                    </a:cubicBezTo>
                    <a:cubicBezTo>
                      <a:pt x="234" y="626"/>
                      <a:pt x="236" y="633"/>
                      <a:pt x="232" y="637"/>
                    </a:cubicBezTo>
                    <a:cubicBezTo>
                      <a:pt x="229" y="640"/>
                      <a:pt x="225" y="646"/>
                      <a:pt x="220" y="642"/>
                    </a:cubicBezTo>
                    <a:cubicBezTo>
                      <a:pt x="218" y="641"/>
                      <a:pt x="214" y="638"/>
                      <a:pt x="215" y="634"/>
                    </a:cubicBezTo>
                    <a:cubicBezTo>
                      <a:pt x="216" y="630"/>
                      <a:pt x="220" y="627"/>
                      <a:pt x="224" y="627"/>
                    </a:cubicBezTo>
                    <a:cubicBezTo>
                      <a:pt x="224" y="620"/>
                      <a:pt x="217" y="619"/>
                      <a:pt x="212" y="616"/>
                    </a:cubicBezTo>
                    <a:cubicBezTo>
                      <a:pt x="208" y="616"/>
                      <a:pt x="201" y="617"/>
                      <a:pt x="197" y="620"/>
                    </a:cubicBezTo>
                    <a:cubicBezTo>
                      <a:pt x="192" y="624"/>
                      <a:pt x="190" y="631"/>
                      <a:pt x="188" y="638"/>
                    </a:cubicBezTo>
                    <a:cubicBezTo>
                      <a:pt x="187" y="646"/>
                      <a:pt x="193" y="651"/>
                      <a:pt x="198" y="656"/>
                    </a:cubicBezTo>
                    <a:cubicBezTo>
                      <a:pt x="207" y="663"/>
                      <a:pt x="221" y="666"/>
                      <a:pt x="232" y="660"/>
                    </a:cubicBezTo>
                    <a:cubicBezTo>
                      <a:pt x="235" y="660"/>
                      <a:pt x="235" y="665"/>
                      <a:pt x="237" y="667"/>
                    </a:cubicBezTo>
                    <a:cubicBezTo>
                      <a:pt x="244" y="675"/>
                      <a:pt x="255" y="676"/>
                      <a:pt x="265" y="674"/>
                    </a:cubicBezTo>
                    <a:cubicBezTo>
                      <a:pt x="275" y="673"/>
                      <a:pt x="282" y="666"/>
                      <a:pt x="288" y="658"/>
                    </a:cubicBezTo>
                    <a:cubicBezTo>
                      <a:pt x="290" y="653"/>
                      <a:pt x="289" y="646"/>
                      <a:pt x="286" y="641"/>
                    </a:cubicBezTo>
                    <a:cubicBezTo>
                      <a:pt x="280" y="641"/>
                      <a:pt x="273" y="646"/>
                      <a:pt x="266" y="642"/>
                    </a:cubicBezTo>
                    <a:cubicBezTo>
                      <a:pt x="256" y="640"/>
                      <a:pt x="251" y="630"/>
                      <a:pt x="249" y="620"/>
                    </a:cubicBezTo>
                    <a:cubicBezTo>
                      <a:pt x="250" y="598"/>
                      <a:pt x="275" y="605"/>
                      <a:pt x="287" y="596"/>
                    </a:cubicBezTo>
                    <a:cubicBezTo>
                      <a:pt x="295" y="590"/>
                      <a:pt x="301" y="584"/>
                      <a:pt x="300" y="574"/>
                    </a:cubicBezTo>
                    <a:cubicBezTo>
                      <a:pt x="297" y="566"/>
                      <a:pt x="287" y="561"/>
                      <a:pt x="289" y="553"/>
                    </a:cubicBezTo>
                    <a:cubicBezTo>
                      <a:pt x="291" y="549"/>
                      <a:pt x="295" y="545"/>
                      <a:pt x="299" y="546"/>
                    </a:cubicBezTo>
                    <a:cubicBezTo>
                      <a:pt x="302" y="547"/>
                      <a:pt x="304" y="550"/>
                      <a:pt x="304" y="554"/>
                    </a:cubicBezTo>
                    <a:cubicBezTo>
                      <a:pt x="305" y="557"/>
                      <a:pt x="309" y="564"/>
                      <a:pt x="314" y="562"/>
                    </a:cubicBezTo>
                    <a:cubicBezTo>
                      <a:pt x="319" y="560"/>
                      <a:pt x="323" y="555"/>
                      <a:pt x="325" y="550"/>
                    </a:cubicBezTo>
                    <a:cubicBezTo>
                      <a:pt x="325" y="543"/>
                      <a:pt x="324" y="537"/>
                      <a:pt x="321" y="531"/>
                    </a:cubicBezTo>
                    <a:cubicBezTo>
                      <a:pt x="315" y="521"/>
                      <a:pt x="305" y="521"/>
                      <a:pt x="295" y="521"/>
                    </a:cubicBezTo>
                    <a:cubicBezTo>
                      <a:pt x="286" y="518"/>
                      <a:pt x="289" y="508"/>
                      <a:pt x="281" y="504"/>
                    </a:cubicBezTo>
                    <a:cubicBezTo>
                      <a:pt x="274" y="501"/>
                      <a:pt x="264" y="503"/>
                      <a:pt x="258" y="506"/>
                    </a:cubicBezTo>
                    <a:cubicBezTo>
                      <a:pt x="253" y="509"/>
                      <a:pt x="250" y="515"/>
                      <a:pt x="249" y="520"/>
                    </a:cubicBezTo>
                    <a:cubicBezTo>
                      <a:pt x="246" y="529"/>
                      <a:pt x="256" y="524"/>
                      <a:pt x="260" y="525"/>
                    </a:cubicBezTo>
                    <a:cubicBezTo>
                      <a:pt x="271" y="531"/>
                      <a:pt x="277" y="544"/>
                      <a:pt x="275" y="555"/>
                    </a:cubicBezTo>
                    <a:cubicBezTo>
                      <a:pt x="273" y="562"/>
                      <a:pt x="265" y="567"/>
                      <a:pt x="259" y="571"/>
                    </a:cubicBezTo>
                    <a:cubicBezTo>
                      <a:pt x="245" y="575"/>
                      <a:pt x="230" y="572"/>
                      <a:pt x="222" y="561"/>
                    </a:cubicBezTo>
                    <a:cubicBezTo>
                      <a:pt x="209" y="546"/>
                      <a:pt x="206" y="524"/>
                      <a:pt x="212" y="506"/>
                    </a:cubicBezTo>
                    <a:cubicBezTo>
                      <a:pt x="215" y="489"/>
                      <a:pt x="230" y="475"/>
                      <a:pt x="245" y="469"/>
                    </a:cubicBezTo>
                    <a:cubicBezTo>
                      <a:pt x="260" y="466"/>
                      <a:pt x="275" y="461"/>
                      <a:pt x="291" y="463"/>
                    </a:cubicBezTo>
                    <a:cubicBezTo>
                      <a:pt x="297" y="463"/>
                      <a:pt x="303" y="467"/>
                      <a:pt x="309" y="467"/>
                    </a:cubicBezTo>
                    <a:cubicBezTo>
                      <a:pt x="316" y="478"/>
                      <a:pt x="326" y="489"/>
                      <a:pt x="339" y="493"/>
                    </a:cubicBezTo>
                    <a:cubicBezTo>
                      <a:pt x="358" y="497"/>
                      <a:pt x="377" y="498"/>
                      <a:pt x="395" y="492"/>
                    </a:cubicBezTo>
                    <a:cubicBezTo>
                      <a:pt x="416" y="486"/>
                      <a:pt x="440" y="489"/>
                      <a:pt x="459" y="498"/>
                    </a:cubicBezTo>
                    <a:cubicBezTo>
                      <a:pt x="479" y="510"/>
                      <a:pt x="488" y="532"/>
                      <a:pt x="491" y="554"/>
                    </a:cubicBezTo>
                    <a:cubicBezTo>
                      <a:pt x="501" y="561"/>
                      <a:pt x="505" y="573"/>
                      <a:pt x="508" y="585"/>
                    </a:cubicBezTo>
                    <a:cubicBezTo>
                      <a:pt x="513" y="608"/>
                      <a:pt x="501" y="628"/>
                      <a:pt x="483" y="644"/>
                    </a:cubicBezTo>
                    <a:cubicBezTo>
                      <a:pt x="464" y="657"/>
                      <a:pt x="448" y="672"/>
                      <a:pt x="440" y="693"/>
                    </a:cubicBezTo>
                    <a:cubicBezTo>
                      <a:pt x="438" y="701"/>
                      <a:pt x="441" y="710"/>
                      <a:pt x="442" y="717"/>
                    </a:cubicBezTo>
                    <a:cubicBezTo>
                      <a:pt x="442" y="718"/>
                      <a:pt x="440" y="720"/>
                      <a:pt x="438" y="720"/>
                    </a:cubicBezTo>
                    <a:cubicBezTo>
                      <a:pt x="422" y="715"/>
                      <a:pt x="405" y="717"/>
                      <a:pt x="391" y="707"/>
                    </a:cubicBezTo>
                    <a:cubicBezTo>
                      <a:pt x="389" y="705"/>
                      <a:pt x="390" y="702"/>
                      <a:pt x="387" y="703"/>
                    </a:cubicBezTo>
                    <a:cubicBezTo>
                      <a:pt x="370" y="688"/>
                      <a:pt x="359" y="668"/>
                      <a:pt x="365" y="645"/>
                    </a:cubicBezTo>
                    <a:cubicBezTo>
                      <a:pt x="368" y="636"/>
                      <a:pt x="356" y="630"/>
                      <a:pt x="356" y="621"/>
                    </a:cubicBezTo>
                    <a:cubicBezTo>
                      <a:pt x="352" y="607"/>
                      <a:pt x="355" y="591"/>
                      <a:pt x="365" y="580"/>
                    </a:cubicBezTo>
                    <a:cubicBezTo>
                      <a:pt x="375" y="568"/>
                      <a:pt x="388" y="555"/>
                      <a:pt x="405" y="555"/>
                    </a:cubicBezTo>
                    <a:cubicBezTo>
                      <a:pt x="415" y="556"/>
                      <a:pt x="427" y="558"/>
                      <a:pt x="431" y="570"/>
                    </a:cubicBezTo>
                    <a:cubicBezTo>
                      <a:pt x="431" y="574"/>
                      <a:pt x="432" y="581"/>
                      <a:pt x="428" y="583"/>
                    </a:cubicBezTo>
                    <a:cubicBezTo>
                      <a:pt x="429" y="594"/>
                      <a:pt x="418" y="584"/>
                      <a:pt x="414" y="590"/>
                    </a:cubicBezTo>
                    <a:cubicBezTo>
                      <a:pt x="406" y="594"/>
                      <a:pt x="401" y="602"/>
                      <a:pt x="402" y="611"/>
                    </a:cubicBezTo>
                    <a:cubicBezTo>
                      <a:pt x="402" y="619"/>
                      <a:pt x="407" y="626"/>
                      <a:pt x="413" y="631"/>
                    </a:cubicBezTo>
                    <a:cubicBezTo>
                      <a:pt x="423" y="639"/>
                      <a:pt x="437" y="634"/>
                      <a:pt x="447" y="632"/>
                    </a:cubicBezTo>
                    <a:cubicBezTo>
                      <a:pt x="453" y="629"/>
                      <a:pt x="458" y="623"/>
                      <a:pt x="459" y="617"/>
                    </a:cubicBezTo>
                    <a:cubicBezTo>
                      <a:pt x="466" y="603"/>
                      <a:pt x="452" y="589"/>
                      <a:pt x="461" y="576"/>
                    </a:cubicBezTo>
                    <a:cubicBezTo>
                      <a:pt x="463" y="563"/>
                      <a:pt x="461" y="550"/>
                      <a:pt x="456" y="539"/>
                    </a:cubicBezTo>
                    <a:cubicBezTo>
                      <a:pt x="452" y="531"/>
                      <a:pt x="443" y="528"/>
                      <a:pt x="439" y="522"/>
                    </a:cubicBezTo>
                    <a:cubicBezTo>
                      <a:pt x="431" y="517"/>
                      <a:pt x="423" y="518"/>
                      <a:pt x="414" y="517"/>
                    </a:cubicBezTo>
                    <a:cubicBezTo>
                      <a:pt x="386" y="518"/>
                      <a:pt x="360" y="534"/>
                      <a:pt x="350" y="559"/>
                    </a:cubicBezTo>
                    <a:cubicBezTo>
                      <a:pt x="340" y="567"/>
                      <a:pt x="332" y="579"/>
                      <a:pt x="327" y="590"/>
                    </a:cubicBezTo>
                    <a:cubicBezTo>
                      <a:pt x="326" y="602"/>
                      <a:pt x="327" y="614"/>
                      <a:pt x="331" y="625"/>
                    </a:cubicBezTo>
                    <a:cubicBezTo>
                      <a:pt x="332" y="630"/>
                      <a:pt x="339" y="632"/>
                      <a:pt x="338" y="637"/>
                    </a:cubicBezTo>
                    <a:cubicBezTo>
                      <a:pt x="333" y="651"/>
                      <a:pt x="332" y="668"/>
                      <a:pt x="336" y="682"/>
                    </a:cubicBezTo>
                    <a:cubicBezTo>
                      <a:pt x="340" y="699"/>
                      <a:pt x="350" y="711"/>
                      <a:pt x="361" y="723"/>
                    </a:cubicBezTo>
                    <a:cubicBezTo>
                      <a:pt x="395" y="744"/>
                      <a:pt x="448" y="755"/>
                      <a:pt x="482" y="728"/>
                    </a:cubicBezTo>
                    <a:cubicBezTo>
                      <a:pt x="483" y="725"/>
                      <a:pt x="479" y="723"/>
                      <a:pt x="478" y="721"/>
                    </a:cubicBezTo>
                    <a:cubicBezTo>
                      <a:pt x="469" y="712"/>
                      <a:pt x="469" y="698"/>
                      <a:pt x="474" y="687"/>
                    </a:cubicBezTo>
                    <a:cubicBezTo>
                      <a:pt x="488" y="661"/>
                      <a:pt x="518" y="656"/>
                      <a:pt x="536" y="634"/>
                    </a:cubicBezTo>
                    <a:cubicBezTo>
                      <a:pt x="548" y="618"/>
                      <a:pt x="543" y="594"/>
                      <a:pt x="539" y="576"/>
                    </a:cubicBezTo>
                    <a:cubicBezTo>
                      <a:pt x="538" y="573"/>
                      <a:pt x="534" y="570"/>
                      <a:pt x="535" y="566"/>
                    </a:cubicBezTo>
                    <a:cubicBezTo>
                      <a:pt x="530" y="555"/>
                      <a:pt x="524" y="544"/>
                      <a:pt x="515" y="535"/>
                    </a:cubicBezTo>
                    <a:cubicBezTo>
                      <a:pt x="512" y="519"/>
                      <a:pt x="512" y="519"/>
                      <a:pt x="512" y="519"/>
                    </a:cubicBezTo>
                    <a:cubicBezTo>
                      <a:pt x="514" y="497"/>
                      <a:pt x="497" y="480"/>
                      <a:pt x="482" y="466"/>
                    </a:cubicBezTo>
                    <a:cubicBezTo>
                      <a:pt x="480" y="463"/>
                      <a:pt x="475" y="465"/>
                      <a:pt x="472" y="462"/>
                    </a:cubicBezTo>
                    <a:cubicBezTo>
                      <a:pt x="471" y="456"/>
                      <a:pt x="478" y="454"/>
                      <a:pt x="481" y="452"/>
                    </a:cubicBezTo>
                    <a:cubicBezTo>
                      <a:pt x="504" y="436"/>
                      <a:pt x="507" y="408"/>
                      <a:pt x="511" y="383"/>
                    </a:cubicBezTo>
                    <a:cubicBezTo>
                      <a:pt x="511" y="362"/>
                      <a:pt x="504" y="345"/>
                      <a:pt x="489" y="331"/>
                    </a:cubicBezTo>
                    <a:cubicBezTo>
                      <a:pt x="484" y="324"/>
                      <a:pt x="468" y="324"/>
                      <a:pt x="470" y="312"/>
                    </a:cubicBezTo>
                    <a:cubicBezTo>
                      <a:pt x="484" y="306"/>
                      <a:pt x="496" y="296"/>
                      <a:pt x="506" y="284"/>
                    </a:cubicBezTo>
                    <a:cubicBezTo>
                      <a:pt x="518" y="269"/>
                      <a:pt x="521" y="249"/>
                      <a:pt x="514" y="231"/>
                    </a:cubicBezTo>
                    <a:cubicBezTo>
                      <a:pt x="512" y="222"/>
                      <a:pt x="521" y="219"/>
                      <a:pt x="526" y="214"/>
                    </a:cubicBezTo>
                    <a:cubicBezTo>
                      <a:pt x="535" y="203"/>
                      <a:pt x="542" y="188"/>
                      <a:pt x="542" y="173"/>
                    </a:cubicBezTo>
                    <a:cubicBezTo>
                      <a:pt x="545" y="165"/>
                      <a:pt x="539" y="158"/>
                      <a:pt x="539" y="149"/>
                    </a:cubicBezTo>
                    <a:cubicBezTo>
                      <a:pt x="535" y="141"/>
                      <a:pt x="531" y="133"/>
                      <a:pt x="524" y="127"/>
                    </a:cubicBezTo>
                    <a:cubicBezTo>
                      <a:pt x="512" y="105"/>
                      <a:pt x="481" y="106"/>
                      <a:pt x="474" y="79"/>
                    </a:cubicBezTo>
                    <a:cubicBezTo>
                      <a:pt x="470" y="68"/>
                      <a:pt x="473" y="55"/>
                      <a:pt x="482" y="47"/>
                    </a:cubicBezTo>
                    <a:cubicBezTo>
                      <a:pt x="484" y="45"/>
                      <a:pt x="489" y="46"/>
                      <a:pt x="488" y="42"/>
                    </a:cubicBezTo>
                    <a:cubicBezTo>
                      <a:pt x="482" y="36"/>
                      <a:pt x="475" y="32"/>
                      <a:pt x="468" y="28"/>
                    </a:cubicBezTo>
                    <a:cubicBezTo>
                      <a:pt x="452" y="23"/>
                      <a:pt x="436" y="19"/>
                      <a:pt x="419" y="19"/>
                    </a:cubicBezTo>
                    <a:cubicBezTo>
                      <a:pt x="409" y="20"/>
                      <a:pt x="398" y="23"/>
                      <a:pt x="388" y="26"/>
                    </a:cubicBezTo>
                    <a:cubicBezTo>
                      <a:pt x="361" y="36"/>
                      <a:pt x="339" y="63"/>
                      <a:pt x="337" y="92"/>
                    </a:cubicBezTo>
                    <a:cubicBezTo>
                      <a:pt x="336" y="114"/>
                      <a:pt x="336" y="114"/>
                      <a:pt x="336" y="114"/>
                    </a:cubicBezTo>
                    <a:cubicBezTo>
                      <a:pt x="330" y="121"/>
                      <a:pt x="327" y="130"/>
                      <a:pt x="324" y="139"/>
                    </a:cubicBezTo>
                    <a:cubicBezTo>
                      <a:pt x="319" y="154"/>
                      <a:pt x="328" y="169"/>
                      <a:pt x="337" y="180"/>
                    </a:cubicBezTo>
                    <a:cubicBezTo>
                      <a:pt x="339" y="183"/>
                      <a:pt x="344" y="183"/>
                      <a:pt x="345" y="186"/>
                    </a:cubicBezTo>
                    <a:cubicBezTo>
                      <a:pt x="343" y="193"/>
                      <a:pt x="343" y="201"/>
                      <a:pt x="344" y="208"/>
                    </a:cubicBezTo>
                    <a:cubicBezTo>
                      <a:pt x="347" y="227"/>
                      <a:pt x="364" y="245"/>
                      <a:pt x="383" y="252"/>
                    </a:cubicBezTo>
                    <a:cubicBezTo>
                      <a:pt x="405" y="258"/>
                      <a:pt x="427" y="247"/>
                      <a:pt x="442" y="231"/>
                    </a:cubicBezTo>
                    <a:cubicBezTo>
                      <a:pt x="453" y="216"/>
                      <a:pt x="460" y="199"/>
                      <a:pt x="459" y="180"/>
                    </a:cubicBezTo>
                    <a:cubicBezTo>
                      <a:pt x="453" y="163"/>
                      <a:pt x="450" y="139"/>
                      <a:pt x="429" y="133"/>
                    </a:cubicBezTo>
                    <a:cubicBezTo>
                      <a:pt x="417" y="129"/>
                      <a:pt x="404" y="132"/>
                      <a:pt x="395" y="139"/>
                    </a:cubicBezTo>
                    <a:cubicBezTo>
                      <a:pt x="389" y="154"/>
                      <a:pt x="389" y="154"/>
                      <a:pt x="389" y="154"/>
                    </a:cubicBezTo>
                    <a:cubicBezTo>
                      <a:pt x="389" y="159"/>
                      <a:pt x="388" y="167"/>
                      <a:pt x="393" y="171"/>
                    </a:cubicBezTo>
                    <a:cubicBezTo>
                      <a:pt x="403" y="180"/>
                      <a:pt x="411" y="166"/>
                      <a:pt x="420" y="173"/>
                    </a:cubicBezTo>
                    <a:cubicBezTo>
                      <a:pt x="422" y="179"/>
                      <a:pt x="427" y="184"/>
                      <a:pt x="426" y="193"/>
                    </a:cubicBezTo>
                    <a:cubicBezTo>
                      <a:pt x="425" y="203"/>
                      <a:pt x="415" y="213"/>
                      <a:pt x="405" y="217"/>
                    </a:cubicBezTo>
                    <a:cubicBezTo>
                      <a:pt x="396" y="220"/>
                      <a:pt x="388" y="215"/>
                      <a:pt x="380" y="211"/>
                    </a:cubicBezTo>
                    <a:cubicBezTo>
                      <a:pt x="370" y="204"/>
                      <a:pt x="367" y="192"/>
                      <a:pt x="366" y="180"/>
                    </a:cubicBezTo>
                    <a:cubicBezTo>
                      <a:pt x="364" y="173"/>
                      <a:pt x="354" y="168"/>
                      <a:pt x="354" y="159"/>
                    </a:cubicBezTo>
                    <a:cubicBezTo>
                      <a:pt x="349" y="145"/>
                      <a:pt x="352" y="130"/>
                      <a:pt x="363" y="119"/>
                    </a:cubicBezTo>
                    <a:cubicBezTo>
                      <a:pt x="369" y="113"/>
                      <a:pt x="361" y="107"/>
                      <a:pt x="363" y="100"/>
                    </a:cubicBezTo>
                    <a:cubicBezTo>
                      <a:pt x="364" y="77"/>
                      <a:pt x="385" y="62"/>
                      <a:pt x="404" y="53"/>
                    </a:cubicBezTo>
                    <a:cubicBezTo>
                      <a:pt x="415" y="49"/>
                      <a:pt x="432" y="47"/>
                      <a:pt x="443" y="53"/>
                    </a:cubicBezTo>
                    <a:cubicBezTo>
                      <a:pt x="447" y="60"/>
                      <a:pt x="441" y="66"/>
                      <a:pt x="440" y="72"/>
                    </a:cubicBezTo>
                    <a:cubicBezTo>
                      <a:pt x="436" y="97"/>
                      <a:pt x="460" y="115"/>
                      <a:pt x="479" y="127"/>
                    </a:cubicBezTo>
                    <a:cubicBezTo>
                      <a:pt x="489" y="138"/>
                      <a:pt x="500" y="147"/>
                      <a:pt x="503" y="161"/>
                    </a:cubicBezTo>
                    <a:cubicBezTo>
                      <a:pt x="511" y="182"/>
                      <a:pt x="497" y="200"/>
                      <a:pt x="485" y="215"/>
                    </a:cubicBezTo>
                    <a:cubicBezTo>
                      <a:pt x="485" y="226"/>
                      <a:pt x="487" y="238"/>
                      <a:pt x="483" y="249"/>
                    </a:cubicBezTo>
                    <a:cubicBezTo>
                      <a:pt x="480" y="261"/>
                      <a:pt x="470" y="274"/>
                      <a:pt x="458" y="281"/>
                    </a:cubicBezTo>
                    <a:cubicBezTo>
                      <a:pt x="445" y="289"/>
                      <a:pt x="429" y="289"/>
                      <a:pt x="415" y="283"/>
                    </a:cubicBezTo>
                    <a:cubicBezTo>
                      <a:pt x="399" y="277"/>
                      <a:pt x="382" y="272"/>
                      <a:pt x="364" y="272"/>
                    </a:cubicBezTo>
                    <a:cubicBezTo>
                      <a:pt x="344" y="273"/>
                      <a:pt x="326" y="291"/>
                      <a:pt x="318" y="308"/>
                    </a:cubicBezTo>
                    <a:cubicBezTo>
                      <a:pt x="310" y="311"/>
                      <a:pt x="304" y="311"/>
                      <a:pt x="297" y="309"/>
                    </a:cubicBezTo>
                    <a:cubicBezTo>
                      <a:pt x="284" y="311"/>
                      <a:pt x="270" y="310"/>
                      <a:pt x="258" y="307"/>
                    </a:cubicBezTo>
                    <a:cubicBezTo>
                      <a:pt x="244" y="303"/>
                      <a:pt x="234" y="293"/>
                      <a:pt x="226" y="282"/>
                    </a:cubicBezTo>
                    <a:cubicBezTo>
                      <a:pt x="214" y="260"/>
                      <a:pt x="212" y="229"/>
                      <a:pt x="224" y="206"/>
                    </a:cubicBezTo>
                    <a:cubicBezTo>
                      <a:pt x="231" y="201"/>
                      <a:pt x="239" y="196"/>
                      <a:pt x="247" y="196"/>
                    </a:cubicBezTo>
                    <a:cubicBezTo>
                      <a:pt x="256" y="197"/>
                      <a:pt x="264" y="201"/>
                      <a:pt x="266" y="209"/>
                    </a:cubicBezTo>
                    <a:cubicBezTo>
                      <a:pt x="269" y="217"/>
                      <a:pt x="267" y="226"/>
                      <a:pt x="261" y="232"/>
                    </a:cubicBezTo>
                    <a:cubicBezTo>
                      <a:pt x="258" y="236"/>
                      <a:pt x="248" y="237"/>
                      <a:pt x="253" y="245"/>
                    </a:cubicBezTo>
                    <a:cubicBezTo>
                      <a:pt x="254" y="250"/>
                      <a:pt x="258" y="255"/>
                      <a:pt x="263" y="256"/>
                    </a:cubicBezTo>
                    <a:cubicBezTo>
                      <a:pt x="272" y="257"/>
                      <a:pt x="280" y="254"/>
                      <a:pt x="285" y="246"/>
                    </a:cubicBezTo>
                    <a:cubicBezTo>
                      <a:pt x="292" y="244"/>
                      <a:pt x="299" y="249"/>
                      <a:pt x="306" y="249"/>
                    </a:cubicBezTo>
                    <a:cubicBezTo>
                      <a:pt x="315" y="247"/>
                      <a:pt x="323" y="240"/>
                      <a:pt x="329" y="232"/>
                    </a:cubicBezTo>
                    <a:cubicBezTo>
                      <a:pt x="333" y="225"/>
                      <a:pt x="333" y="215"/>
                      <a:pt x="330" y="208"/>
                    </a:cubicBezTo>
                    <a:cubicBezTo>
                      <a:pt x="328" y="200"/>
                      <a:pt x="320" y="193"/>
                      <a:pt x="312" y="193"/>
                    </a:cubicBezTo>
                    <a:cubicBezTo>
                      <a:pt x="308" y="191"/>
                      <a:pt x="302" y="191"/>
                      <a:pt x="299" y="196"/>
                    </a:cubicBezTo>
                    <a:cubicBezTo>
                      <a:pt x="293" y="204"/>
                      <a:pt x="304" y="208"/>
                      <a:pt x="304" y="216"/>
                    </a:cubicBezTo>
                    <a:cubicBezTo>
                      <a:pt x="303" y="220"/>
                      <a:pt x="298" y="220"/>
                      <a:pt x="295" y="220"/>
                    </a:cubicBezTo>
                    <a:cubicBezTo>
                      <a:pt x="290" y="218"/>
                      <a:pt x="288" y="214"/>
                      <a:pt x="287" y="210"/>
                    </a:cubicBezTo>
                    <a:cubicBezTo>
                      <a:pt x="284" y="201"/>
                      <a:pt x="291" y="195"/>
                      <a:pt x="292" y="186"/>
                    </a:cubicBezTo>
                    <a:cubicBezTo>
                      <a:pt x="286" y="170"/>
                      <a:pt x="268" y="166"/>
                      <a:pt x="254" y="163"/>
                    </a:cubicBezTo>
                    <a:cubicBezTo>
                      <a:pt x="248" y="160"/>
                      <a:pt x="246" y="153"/>
                      <a:pt x="244" y="146"/>
                    </a:cubicBezTo>
                    <a:cubicBezTo>
                      <a:pt x="244" y="137"/>
                      <a:pt x="251" y="130"/>
                      <a:pt x="258" y="127"/>
                    </a:cubicBezTo>
                    <a:cubicBezTo>
                      <a:pt x="266" y="120"/>
                      <a:pt x="277" y="132"/>
                      <a:pt x="283" y="120"/>
                    </a:cubicBezTo>
                    <a:cubicBezTo>
                      <a:pt x="284" y="115"/>
                      <a:pt x="284" y="109"/>
                      <a:pt x="281" y="105"/>
                    </a:cubicBezTo>
                    <a:cubicBezTo>
                      <a:pt x="272" y="94"/>
                      <a:pt x="256" y="91"/>
                      <a:pt x="243" y="96"/>
                    </a:cubicBezTo>
                    <a:cubicBezTo>
                      <a:pt x="236" y="99"/>
                      <a:pt x="234" y="106"/>
                      <a:pt x="230" y="112"/>
                    </a:cubicBezTo>
                    <a:cubicBezTo>
                      <a:pt x="228" y="113"/>
                      <a:pt x="225" y="113"/>
                      <a:pt x="222" y="112"/>
                    </a:cubicBezTo>
                    <a:cubicBezTo>
                      <a:pt x="216" y="107"/>
                      <a:pt x="210" y="110"/>
                      <a:pt x="203" y="113"/>
                    </a:cubicBezTo>
                    <a:cubicBezTo>
                      <a:pt x="193" y="121"/>
                      <a:pt x="186" y="133"/>
                      <a:pt x="188" y="145"/>
                    </a:cubicBezTo>
                    <a:cubicBezTo>
                      <a:pt x="190" y="151"/>
                      <a:pt x="195" y="155"/>
                      <a:pt x="201" y="156"/>
                    </a:cubicBezTo>
                    <a:cubicBezTo>
                      <a:pt x="205" y="157"/>
                      <a:pt x="211" y="156"/>
                      <a:pt x="214" y="152"/>
                    </a:cubicBezTo>
                    <a:cubicBezTo>
                      <a:pt x="220" y="147"/>
                      <a:pt x="211" y="141"/>
                      <a:pt x="216" y="136"/>
                    </a:cubicBezTo>
                    <a:cubicBezTo>
                      <a:pt x="218" y="134"/>
                      <a:pt x="222" y="136"/>
                      <a:pt x="223" y="139"/>
                    </a:cubicBezTo>
                    <a:cubicBezTo>
                      <a:pt x="225" y="143"/>
                      <a:pt x="226" y="147"/>
                      <a:pt x="224" y="151"/>
                    </a:cubicBezTo>
                    <a:cubicBezTo>
                      <a:pt x="224" y="160"/>
                      <a:pt x="216" y="163"/>
                      <a:pt x="209" y="166"/>
                    </a:cubicBezTo>
                    <a:cubicBezTo>
                      <a:pt x="205" y="166"/>
                      <a:pt x="200" y="167"/>
                      <a:pt x="195" y="164"/>
                    </a:cubicBezTo>
                    <a:cubicBezTo>
                      <a:pt x="189" y="166"/>
                      <a:pt x="186" y="170"/>
                      <a:pt x="181" y="173"/>
                    </a:cubicBezTo>
                    <a:cubicBezTo>
                      <a:pt x="172" y="179"/>
                      <a:pt x="182" y="185"/>
                      <a:pt x="181" y="191"/>
                    </a:cubicBezTo>
                    <a:cubicBezTo>
                      <a:pt x="181" y="201"/>
                      <a:pt x="176" y="211"/>
                      <a:pt x="167" y="216"/>
                    </a:cubicBezTo>
                    <a:cubicBezTo>
                      <a:pt x="162" y="218"/>
                      <a:pt x="156" y="217"/>
                      <a:pt x="152" y="213"/>
                    </a:cubicBezTo>
                    <a:cubicBezTo>
                      <a:pt x="151" y="210"/>
                      <a:pt x="148" y="206"/>
                      <a:pt x="152" y="203"/>
                    </a:cubicBezTo>
                    <a:cubicBezTo>
                      <a:pt x="156" y="200"/>
                      <a:pt x="160" y="202"/>
                      <a:pt x="164" y="204"/>
                    </a:cubicBezTo>
                    <a:cubicBezTo>
                      <a:pt x="166" y="204"/>
                      <a:pt x="168" y="200"/>
                      <a:pt x="170" y="197"/>
                    </a:cubicBezTo>
                    <a:cubicBezTo>
                      <a:pt x="172" y="191"/>
                      <a:pt x="171" y="185"/>
                      <a:pt x="166" y="180"/>
                    </a:cubicBezTo>
                    <a:cubicBezTo>
                      <a:pt x="160" y="176"/>
                      <a:pt x="153" y="179"/>
                      <a:pt x="147" y="180"/>
                    </a:cubicBezTo>
                    <a:cubicBezTo>
                      <a:pt x="138" y="184"/>
                      <a:pt x="130" y="189"/>
                      <a:pt x="128" y="199"/>
                    </a:cubicBezTo>
                    <a:cubicBezTo>
                      <a:pt x="125" y="208"/>
                      <a:pt x="128" y="218"/>
                      <a:pt x="133" y="225"/>
                    </a:cubicBezTo>
                    <a:cubicBezTo>
                      <a:pt x="131" y="228"/>
                      <a:pt x="132" y="233"/>
                      <a:pt x="127" y="235"/>
                    </a:cubicBezTo>
                    <a:cubicBezTo>
                      <a:pt x="123" y="246"/>
                      <a:pt x="125" y="258"/>
                      <a:pt x="132" y="267"/>
                    </a:cubicBezTo>
                    <a:cubicBezTo>
                      <a:pt x="138" y="271"/>
                      <a:pt x="147" y="272"/>
                      <a:pt x="154" y="268"/>
                    </a:cubicBezTo>
                    <a:cubicBezTo>
                      <a:pt x="154" y="258"/>
                      <a:pt x="153" y="244"/>
                      <a:pt x="164" y="238"/>
                    </a:cubicBezTo>
                    <a:cubicBezTo>
                      <a:pt x="170" y="235"/>
                      <a:pt x="175" y="234"/>
                      <a:pt x="181" y="236"/>
                    </a:cubicBezTo>
                    <a:cubicBezTo>
                      <a:pt x="191" y="239"/>
                      <a:pt x="192" y="250"/>
                      <a:pt x="195" y="258"/>
                    </a:cubicBezTo>
                    <a:cubicBezTo>
                      <a:pt x="197" y="273"/>
                      <a:pt x="189" y="289"/>
                      <a:pt x="198" y="302"/>
                    </a:cubicBezTo>
                    <a:cubicBezTo>
                      <a:pt x="211" y="303"/>
                      <a:pt x="221" y="315"/>
                      <a:pt x="224" y="326"/>
                    </a:cubicBezTo>
                    <a:cubicBezTo>
                      <a:pt x="222" y="336"/>
                      <a:pt x="223" y="348"/>
                      <a:pt x="213" y="353"/>
                    </a:cubicBezTo>
                    <a:cubicBezTo>
                      <a:pt x="207" y="353"/>
                      <a:pt x="201" y="356"/>
                      <a:pt x="196" y="352"/>
                    </a:cubicBezTo>
                    <a:cubicBezTo>
                      <a:pt x="192" y="350"/>
                      <a:pt x="188" y="346"/>
                      <a:pt x="188" y="341"/>
                    </a:cubicBezTo>
                    <a:cubicBezTo>
                      <a:pt x="189" y="339"/>
                      <a:pt x="191" y="337"/>
                      <a:pt x="193" y="337"/>
                    </a:cubicBezTo>
                    <a:cubicBezTo>
                      <a:pt x="197" y="336"/>
                      <a:pt x="198" y="339"/>
                      <a:pt x="200" y="342"/>
                    </a:cubicBezTo>
                    <a:cubicBezTo>
                      <a:pt x="203" y="344"/>
                      <a:pt x="207" y="344"/>
                      <a:pt x="209" y="342"/>
                    </a:cubicBezTo>
                    <a:cubicBezTo>
                      <a:pt x="214" y="337"/>
                      <a:pt x="213" y="328"/>
                      <a:pt x="211" y="322"/>
                    </a:cubicBezTo>
                    <a:cubicBezTo>
                      <a:pt x="207" y="313"/>
                      <a:pt x="198" y="309"/>
                      <a:pt x="187" y="310"/>
                    </a:cubicBezTo>
                    <a:cubicBezTo>
                      <a:pt x="177" y="312"/>
                      <a:pt x="169" y="321"/>
                      <a:pt x="161" y="326"/>
                    </a:cubicBezTo>
                    <a:cubicBezTo>
                      <a:pt x="159" y="334"/>
                      <a:pt x="158" y="346"/>
                      <a:pt x="147" y="348"/>
                    </a:cubicBezTo>
                    <a:cubicBezTo>
                      <a:pt x="142" y="349"/>
                      <a:pt x="136" y="350"/>
                      <a:pt x="131" y="347"/>
                    </a:cubicBezTo>
                    <a:cubicBezTo>
                      <a:pt x="128" y="344"/>
                      <a:pt x="125" y="342"/>
                      <a:pt x="126" y="337"/>
                    </a:cubicBezTo>
                    <a:cubicBezTo>
                      <a:pt x="126" y="334"/>
                      <a:pt x="130" y="331"/>
                      <a:pt x="133" y="332"/>
                    </a:cubicBezTo>
                    <a:cubicBezTo>
                      <a:pt x="137" y="332"/>
                      <a:pt x="138" y="337"/>
                      <a:pt x="141" y="341"/>
                    </a:cubicBezTo>
                    <a:cubicBezTo>
                      <a:pt x="143" y="342"/>
                      <a:pt x="146" y="341"/>
                      <a:pt x="148" y="339"/>
                    </a:cubicBezTo>
                    <a:cubicBezTo>
                      <a:pt x="152" y="333"/>
                      <a:pt x="153" y="326"/>
                      <a:pt x="150" y="319"/>
                    </a:cubicBezTo>
                    <a:cubicBezTo>
                      <a:pt x="146" y="315"/>
                      <a:pt x="141" y="311"/>
                      <a:pt x="135" y="311"/>
                    </a:cubicBezTo>
                    <a:cubicBezTo>
                      <a:pt x="127" y="311"/>
                      <a:pt x="116" y="310"/>
                      <a:pt x="111" y="319"/>
                    </a:cubicBezTo>
                    <a:cubicBezTo>
                      <a:pt x="109" y="322"/>
                      <a:pt x="111" y="327"/>
                      <a:pt x="107" y="328"/>
                    </a:cubicBezTo>
                    <a:cubicBezTo>
                      <a:pt x="100" y="323"/>
                      <a:pt x="91" y="323"/>
                      <a:pt x="83" y="324"/>
                    </a:cubicBezTo>
                    <a:cubicBezTo>
                      <a:pt x="76" y="328"/>
                      <a:pt x="66" y="328"/>
                      <a:pt x="62" y="337"/>
                    </a:cubicBezTo>
                    <a:cubicBezTo>
                      <a:pt x="70" y="340"/>
                      <a:pt x="77" y="347"/>
                      <a:pt x="80" y="354"/>
                    </a:cubicBezTo>
                    <a:cubicBezTo>
                      <a:pt x="84" y="366"/>
                      <a:pt x="98" y="368"/>
                      <a:pt x="110" y="368"/>
                    </a:cubicBezTo>
                    <a:cubicBezTo>
                      <a:pt x="115" y="368"/>
                      <a:pt x="118" y="363"/>
                      <a:pt x="124" y="364"/>
                    </a:cubicBezTo>
                    <a:cubicBezTo>
                      <a:pt x="131" y="371"/>
                      <a:pt x="131" y="371"/>
                      <a:pt x="131" y="371"/>
                    </a:cubicBezTo>
                    <a:cubicBezTo>
                      <a:pt x="143" y="374"/>
                      <a:pt x="152" y="369"/>
                      <a:pt x="162" y="362"/>
                    </a:cubicBezTo>
                    <a:cubicBezTo>
                      <a:pt x="170" y="370"/>
                      <a:pt x="178" y="375"/>
                      <a:pt x="185" y="384"/>
                    </a:cubicBezTo>
                    <a:cubicBezTo>
                      <a:pt x="187" y="393"/>
                      <a:pt x="176" y="399"/>
                      <a:pt x="169" y="403"/>
                    </a:cubicBezTo>
                    <a:cubicBezTo>
                      <a:pt x="168" y="405"/>
                      <a:pt x="164" y="410"/>
                      <a:pt x="161" y="408"/>
                    </a:cubicBezTo>
                    <a:cubicBezTo>
                      <a:pt x="156" y="402"/>
                      <a:pt x="149" y="399"/>
                      <a:pt x="142" y="397"/>
                    </a:cubicBezTo>
                    <a:cubicBezTo>
                      <a:pt x="133" y="397"/>
                      <a:pt x="123" y="400"/>
                      <a:pt x="115" y="403"/>
                    </a:cubicBezTo>
                    <a:cubicBezTo>
                      <a:pt x="108" y="399"/>
                      <a:pt x="101" y="400"/>
                      <a:pt x="94" y="404"/>
                    </a:cubicBezTo>
                    <a:cubicBezTo>
                      <a:pt x="82" y="413"/>
                      <a:pt x="82" y="430"/>
                      <a:pt x="67" y="437"/>
                    </a:cubicBezTo>
                    <a:close/>
                    <a:moveTo>
                      <a:pt x="114" y="480"/>
                    </a:moveTo>
                    <a:cubicBezTo>
                      <a:pt x="114" y="483"/>
                      <a:pt x="117" y="486"/>
                      <a:pt x="114" y="488"/>
                    </a:cubicBezTo>
                    <a:cubicBezTo>
                      <a:pt x="113" y="489"/>
                      <a:pt x="112" y="494"/>
                      <a:pt x="116" y="494"/>
                    </a:cubicBezTo>
                    <a:cubicBezTo>
                      <a:pt x="122" y="493"/>
                      <a:pt x="128" y="492"/>
                      <a:pt x="133" y="489"/>
                    </a:cubicBezTo>
                    <a:cubicBezTo>
                      <a:pt x="144" y="489"/>
                      <a:pt x="156" y="494"/>
                      <a:pt x="161" y="504"/>
                    </a:cubicBezTo>
                    <a:cubicBezTo>
                      <a:pt x="163" y="509"/>
                      <a:pt x="157" y="516"/>
                      <a:pt x="164" y="518"/>
                    </a:cubicBezTo>
                    <a:cubicBezTo>
                      <a:pt x="174" y="507"/>
                      <a:pt x="162" y="493"/>
                      <a:pt x="164" y="479"/>
                    </a:cubicBezTo>
                    <a:cubicBezTo>
                      <a:pt x="163" y="474"/>
                      <a:pt x="171" y="466"/>
                      <a:pt x="161" y="465"/>
                    </a:cubicBezTo>
                    <a:cubicBezTo>
                      <a:pt x="157" y="464"/>
                      <a:pt x="156" y="468"/>
                      <a:pt x="154" y="470"/>
                    </a:cubicBezTo>
                    <a:cubicBezTo>
                      <a:pt x="145" y="480"/>
                      <a:pt x="131" y="475"/>
                      <a:pt x="119" y="474"/>
                    </a:cubicBezTo>
                    <a:cubicBezTo>
                      <a:pt x="116" y="474"/>
                      <a:pt x="116" y="478"/>
                      <a:pt x="114" y="480"/>
                    </a:cubicBezTo>
                    <a:close/>
                    <a:moveTo>
                      <a:pt x="136" y="295"/>
                    </a:moveTo>
                    <a:cubicBezTo>
                      <a:pt x="134" y="295"/>
                      <a:pt x="134" y="297"/>
                      <a:pt x="133" y="299"/>
                    </a:cubicBezTo>
                    <a:cubicBezTo>
                      <a:pt x="147" y="304"/>
                      <a:pt x="147" y="304"/>
                      <a:pt x="147" y="304"/>
                    </a:cubicBezTo>
                    <a:cubicBezTo>
                      <a:pt x="152" y="307"/>
                      <a:pt x="156" y="312"/>
                      <a:pt x="160" y="316"/>
                    </a:cubicBezTo>
                    <a:cubicBezTo>
                      <a:pt x="169" y="310"/>
                      <a:pt x="177" y="302"/>
                      <a:pt x="188" y="301"/>
                    </a:cubicBezTo>
                    <a:cubicBezTo>
                      <a:pt x="190" y="297"/>
                      <a:pt x="187" y="293"/>
                      <a:pt x="186" y="290"/>
                    </a:cubicBezTo>
                    <a:cubicBezTo>
                      <a:pt x="185" y="275"/>
                      <a:pt x="193" y="257"/>
                      <a:pt x="181" y="244"/>
                    </a:cubicBezTo>
                    <a:cubicBezTo>
                      <a:pt x="177" y="242"/>
                      <a:pt x="175" y="242"/>
                      <a:pt x="171" y="243"/>
                    </a:cubicBezTo>
                    <a:cubicBezTo>
                      <a:pt x="162" y="248"/>
                      <a:pt x="163" y="260"/>
                      <a:pt x="164" y="269"/>
                    </a:cubicBezTo>
                    <a:cubicBezTo>
                      <a:pt x="162" y="273"/>
                      <a:pt x="162" y="273"/>
                      <a:pt x="162" y="273"/>
                    </a:cubicBezTo>
                    <a:cubicBezTo>
                      <a:pt x="156" y="280"/>
                      <a:pt x="147" y="280"/>
                      <a:pt x="137" y="279"/>
                    </a:cubicBezTo>
                    <a:cubicBezTo>
                      <a:pt x="137" y="280"/>
                      <a:pt x="137" y="280"/>
                      <a:pt x="137" y="280"/>
                    </a:cubicBezTo>
                    <a:cubicBezTo>
                      <a:pt x="143" y="282"/>
                      <a:pt x="150" y="286"/>
                      <a:pt x="157" y="285"/>
                    </a:cubicBezTo>
                    <a:cubicBezTo>
                      <a:pt x="161" y="285"/>
                      <a:pt x="164" y="282"/>
                      <a:pt x="166" y="278"/>
                    </a:cubicBezTo>
                    <a:cubicBezTo>
                      <a:pt x="168" y="273"/>
                      <a:pt x="170" y="266"/>
                      <a:pt x="170" y="260"/>
                    </a:cubicBezTo>
                    <a:cubicBezTo>
                      <a:pt x="171" y="256"/>
                      <a:pt x="169" y="249"/>
                      <a:pt x="176" y="250"/>
                    </a:cubicBezTo>
                    <a:cubicBezTo>
                      <a:pt x="182" y="258"/>
                      <a:pt x="182" y="270"/>
                      <a:pt x="179" y="281"/>
                    </a:cubicBezTo>
                    <a:cubicBezTo>
                      <a:pt x="177" y="286"/>
                      <a:pt x="182" y="293"/>
                      <a:pt x="176" y="297"/>
                    </a:cubicBezTo>
                    <a:cubicBezTo>
                      <a:pt x="170" y="298"/>
                      <a:pt x="165" y="305"/>
                      <a:pt x="157" y="306"/>
                    </a:cubicBezTo>
                    <a:cubicBezTo>
                      <a:pt x="153" y="298"/>
                      <a:pt x="143" y="297"/>
                      <a:pt x="136" y="295"/>
                    </a:cubicBezTo>
                    <a:close/>
                    <a:moveTo>
                      <a:pt x="236" y="207"/>
                    </a:moveTo>
                    <a:cubicBezTo>
                      <a:pt x="231" y="214"/>
                      <a:pt x="226" y="221"/>
                      <a:pt x="226" y="230"/>
                    </a:cubicBezTo>
                    <a:cubicBezTo>
                      <a:pt x="222" y="247"/>
                      <a:pt x="227" y="265"/>
                      <a:pt x="234" y="281"/>
                    </a:cubicBezTo>
                    <a:cubicBezTo>
                      <a:pt x="249" y="301"/>
                      <a:pt x="276" y="306"/>
                      <a:pt x="299" y="300"/>
                    </a:cubicBezTo>
                    <a:cubicBezTo>
                      <a:pt x="303" y="302"/>
                      <a:pt x="309" y="303"/>
                      <a:pt x="313" y="301"/>
                    </a:cubicBezTo>
                    <a:cubicBezTo>
                      <a:pt x="320" y="287"/>
                      <a:pt x="333" y="275"/>
                      <a:pt x="348" y="268"/>
                    </a:cubicBezTo>
                    <a:cubicBezTo>
                      <a:pt x="363" y="261"/>
                      <a:pt x="383" y="267"/>
                      <a:pt x="399" y="270"/>
                    </a:cubicBezTo>
                    <a:cubicBezTo>
                      <a:pt x="411" y="273"/>
                      <a:pt x="424" y="280"/>
                      <a:pt x="437" y="279"/>
                    </a:cubicBezTo>
                    <a:cubicBezTo>
                      <a:pt x="453" y="280"/>
                      <a:pt x="465" y="265"/>
                      <a:pt x="474" y="254"/>
                    </a:cubicBezTo>
                    <a:cubicBezTo>
                      <a:pt x="475" y="241"/>
                      <a:pt x="483" y="228"/>
                      <a:pt x="475" y="216"/>
                    </a:cubicBezTo>
                    <a:cubicBezTo>
                      <a:pt x="475" y="215"/>
                      <a:pt x="473" y="214"/>
                      <a:pt x="475" y="213"/>
                    </a:cubicBezTo>
                    <a:cubicBezTo>
                      <a:pt x="488" y="205"/>
                      <a:pt x="493" y="190"/>
                      <a:pt x="497" y="177"/>
                    </a:cubicBezTo>
                    <a:cubicBezTo>
                      <a:pt x="498" y="169"/>
                      <a:pt x="496" y="163"/>
                      <a:pt x="493" y="157"/>
                    </a:cubicBezTo>
                    <a:cubicBezTo>
                      <a:pt x="484" y="134"/>
                      <a:pt x="458" y="126"/>
                      <a:pt x="442" y="106"/>
                    </a:cubicBezTo>
                    <a:cubicBezTo>
                      <a:pt x="432" y="93"/>
                      <a:pt x="431" y="76"/>
                      <a:pt x="434" y="59"/>
                    </a:cubicBezTo>
                    <a:cubicBezTo>
                      <a:pt x="427" y="53"/>
                      <a:pt x="419" y="59"/>
                      <a:pt x="411" y="59"/>
                    </a:cubicBezTo>
                    <a:cubicBezTo>
                      <a:pt x="396" y="64"/>
                      <a:pt x="378" y="76"/>
                      <a:pt x="374" y="93"/>
                    </a:cubicBezTo>
                    <a:cubicBezTo>
                      <a:pt x="370" y="100"/>
                      <a:pt x="374" y="109"/>
                      <a:pt x="375" y="117"/>
                    </a:cubicBezTo>
                    <a:cubicBezTo>
                      <a:pt x="366" y="123"/>
                      <a:pt x="363" y="133"/>
                      <a:pt x="359" y="143"/>
                    </a:cubicBezTo>
                    <a:cubicBezTo>
                      <a:pt x="360" y="149"/>
                      <a:pt x="360" y="156"/>
                      <a:pt x="363" y="163"/>
                    </a:cubicBezTo>
                    <a:cubicBezTo>
                      <a:pt x="364" y="168"/>
                      <a:pt x="370" y="168"/>
                      <a:pt x="374" y="170"/>
                    </a:cubicBezTo>
                    <a:cubicBezTo>
                      <a:pt x="378" y="173"/>
                      <a:pt x="375" y="178"/>
                      <a:pt x="375" y="181"/>
                    </a:cubicBezTo>
                    <a:cubicBezTo>
                      <a:pt x="375" y="192"/>
                      <a:pt x="379" y="203"/>
                      <a:pt x="390" y="208"/>
                    </a:cubicBezTo>
                    <a:cubicBezTo>
                      <a:pt x="397" y="208"/>
                      <a:pt x="404" y="208"/>
                      <a:pt x="409" y="202"/>
                    </a:cubicBezTo>
                    <a:cubicBezTo>
                      <a:pt x="412" y="198"/>
                      <a:pt x="415" y="192"/>
                      <a:pt x="414" y="186"/>
                    </a:cubicBezTo>
                    <a:cubicBezTo>
                      <a:pt x="411" y="184"/>
                      <a:pt x="406" y="186"/>
                      <a:pt x="403" y="187"/>
                    </a:cubicBezTo>
                    <a:cubicBezTo>
                      <a:pt x="394" y="185"/>
                      <a:pt x="385" y="179"/>
                      <a:pt x="381" y="171"/>
                    </a:cubicBezTo>
                    <a:cubicBezTo>
                      <a:pt x="375" y="157"/>
                      <a:pt x="383" y="142"/>
                      <a:pt x="393" y="133"/>
                    </a:cubicBezTo>
                    <a:cubicBezTo>
                      <a:pt x="408" y="123"/>
                      <a:pt x="429" y="123"/>
                      <a:pt x="443" y="133"/>
                    </a:cubicBezTo>
                    <a:cubicBezTo>
                      <a:pt x="458" y="145"/>
                      <a:pt x="464" y="164"/>
                      <a:pt x="467" y="182"/>
                    </a:cubicBezTo>
                    <a:cubicBezTo>
                      <a:pt x="467" y="208"/>
                      <a:pt x="456" y="235"/>
                      <a:pt x="432" y="251"/>
                    </a:cubicBezTo>
                    <a:cubicBezTo>
                      <a:pt x="417" y="261"/>
                      <a:pt x="403" y="259"/>
                      <a:pt x="385" y="261"/>
                    </a:cubicBezTo>
                    <a:cubicBezTo>
                      <a:pt x="366" y="257"/>
                      <a:pt x="351" y="242"/>
                      <a:pt x="341" y="227"/>
                    </a:cubicBezTo>
                    <a:cubicBezTo>
                      <a:pt x="336" y="234"/>
                      <a:pt x="334" y="242"/>
                      <a:pt x="327" y="247"/>
                    </a:cubicBezTo>
                    <a:cubicBezTo>
                      <a:pt x="319" y="255"/>
                      <a:pt x="309" y="262"/>
                      <a:pt x="298" y="258"/>
                    </a:cubicBezTo>
                    <a:cubicBezTo>
                      <a:pt x="295" y="257"/>
                      <a:pt x="293" y="255"/>
                      <a:pt x="290" y="257"/>
                    </a:cubicBezTo>
                    <a:cubicBezTo>
                      <a:pt x="285" y="264"/>
                      <a:pt x="276" y="264"/>
                      <a:pt x="270" y="267"/>
                    </a:cubicBezTo>
                    <a:cubicBezTo>
                      <a:pt x="262" y="269"/>
                      <a:pt x="256" y="266"/>
                      <a:pt x="251" y="261"/>
                    </a:cubicBezTo>
                    <a:cubicBezTo>
                      <a:pt x="244" y="254"/>
                      <a:pt x="241" y="242"/>
                      <a:pt x="244" y="231"/>
                    </a:cubicBezTo>
                    <a:cubicBezTo>
                      <a:pt x="244" y="224"/>
                      <a:pt x="253" y="226"/>
                      <a:pt x="256" y="220"/>
                    </a:cubicBezTo>
                    <a:cubicBezTo>
                      <a:pt x="258" y="216"/>
                      <a:pt x="257" y="211"/>
                      <a:pt x="253" y="207"/>
                    </a:cubicBezTo>
                    <a:cubicBezTo>
                      <a:pt x="248" y="204"/>
                      <a:pt x="242" y="205"/>
                      <a:pt x="236" y="207"/>
                    </a:cubicBezTo>
                    <a:close/>
                    <a:moveTo>
                      <a:pt x="226" y="510"/>
                    </a:moveTo>
                    <a:cubicBezTo>
                      <a:pt x="225" y="518"/>
                      <a:pt x="225" y="518"/>
                      <a:pt x="225" y="518"/>
                    </a:cubicBezTo>
                    <a:cubicBezTo>
                      <a:pt x="227" y="534"/>
                      <a:pt x="227" y="553"/>
                      <a:pt x="245" y="558"/>
                    </a:cubicBezTo>
                    <a:cubicBezTo>
                      <a:pt x="250" y="561"/>
                      <a:pt x="254" y="556"/>
                      <a:pt x="257" y="552"/>
                    </a:cubicBezTo>
                    <a:cubicBezTo>
                      <a:pt x="258" y="550"/>
                      <a:pt x="260" y="546"/>
                      <a:pt x="258" y="544"/>
                    </a:cubicBezTo>
                    <a:cubicBezTo>
                      <a:pt x="252" y="540"/>
                      <a:pt x="247" y="538"/>
                      <a:pt x="239" y="538"/>
                    </a:cubicBezTo>
                    <a:cubicBezTo>
                      <a:pt x="233" y="533"/>
                      <a:pt x="230" y="524"/>
                      <a:pt x="231" y="514"/>
                    </a:cubicBezTo>
                    <a:cubicBezTo>
                      <a:pt x="234" y="505"/>
                      <a:pt x="240" y="495"/>
                      <a:pt x="249" y="490"/>
                    </a:cubicBezTo>
                    <a:cubicBezTo>
                      <a:pt x="251" y="489"/>
                      <a:pt x="254" y="490"/>
                      <a:pt x="256" y="488"/>
                    </a:cubicBezTo>
                    <a:cubicBezTo>
                      <a:pt x="265" y="488"/>
                      <a:pt x="271" y="485"/>
                      <a:pt x="279" y="489"/>
                    </a:cubicBezTo>
                    <a:cubicBezTo>
                      <a:pt x="286" y="491"/>
                      <a:pt x="292" y="497"/>
                      <a:pt x="299" y="501"/>
                    </a:cubicBezTo>
                    <a:cubicBezTo>
                      <a:pt x="301" y="503"/>
                      <a:pt x="299" y="507"/>
                      <a:pt x="303" y="508"/>
                    </a:cubicBezTo>
                    <a:cubicBezTo>
                      <a:pt x="312" y="504"/>
                      <a:pt x="320" y="511"/>
                      <a:pt x="329" y="514"/>
                    </a:cubicBezTo>
                    <a:cubicBezTo>
                      <a:pt x="336" y="520"/>
                      <a:pt x="340" y="529"/>
                      <a:pt x="342" y="537"/>
                    </a:cubicBezTo>
                    <a:cubicBezTo>
                      <a:pt x="345" y="538"/>
                      <a:pt x="345" y="538"/>
                      <a:pt x="345" y="538"/>
                    </a:cubicBezTo>
                    <a:cubicBezTo>
                      <a:pt x="350" y="532"/>
                      <a:pt x="354" y="525"/>
                      <a:pt x="361" y="521"/>
                    </a:cubicBezTo>
                    <a:cubicBezTo>
                      <a:pt x="365" y="517"/>
                      <a:pt x="374" y="519"/>
                      <a:pt x="372" y="511"/>
                    </a:cubicBezTo>
                    <a:cubicBezTo>
                      <a:pt x="368" y="508"/>
                      <a:pt x="365" y="514"/>
                      <a:pt x="361" y="514"/>
                    </a:cubicBezTo>
                    <a:cubicBezTo>
                      <a:pt x="329" y="505"/>
                      <a:pt x="329" y="505"/>
                      <a:pt x="329" y="505"/>
                    </a:cubicBezTo>
                    <a:cubicBezTo>
                      <a:pt x="316" y="500"/>
                      <a:pt x="308" y="488"/>
                      <a:pt x="298" y="479"/>
                    </a:cubicBezTo>
                    <a:cubicBezTo>
                      <a:pt x="280" y="473"/>
                      <a:pt x="264" y="480"/>
                      <a:pt x="247" y="484"/>
                    </a:cubicBezTo>
                    <a:cubicBezTo>
                      <a:pt x="237" y="489"/>
                      <a:pt x="231" y="500"/>
                      <a:pt x="226" y="510"/>
                    </a:cubicBezTo>
                    <a:close/>
                    <a:moveTo>
                      <a:pt x="244" y="208"/>
                    </a:moveTo>
                    <a:cubicBezTo>
                      <a:pt x="229" y="221"/>
                      <a:pt x="232" y="239"/>
                      <a:pt x="232" y="256"/>
                    </a:cubicBezTo>
                    <a:cubicBezTo>
                      <a:pt x="237" y="275"/>
                      <a:pt x="253" y="288"/>
                      <a:pt x="270" y="293"/>
                    </a:cubicBezTo>
                    <a:cubicBezTo>
                      <a:pt x="282" y="295"/>
                      <a:pt x="295" y="296"/>
                      <a:pt x="308" y="295"/>
                    </a:cubicBezTo>
                    <a:cubicBezTo>
                      <a:pt x="310" y="292"/>
                      <a:pt x="312" y="292"/>
                      <a:pt x="313" y="289"/>
                    </a:cubicBezTo>
                    <a:cubicBezTo>
                      <a:pt x="322" y="277"/>
                      <a:pt x="334" y="266"/>
                      <a:pt x="348" y="260"/>
                    </a:cubicBezTo>
                    <a:cubicBezTo>
                      <a:pt x="350" y="257"/>
                      <a:pt x="357" y="261"/>
                      <a:pt x="358" y="256"/>
                    </a:cubicBezTo>
                    <a:cubicBezTo>
                      <a:pt x="352" y="252"/>
                      <a:pt x="349" y="246"/>
                      <a:pt x="345" y="240"/>
                    </a:cubicBezTo>
                    <a:cubicBezTo>
                      <a:pt x="342" y="240"/>
                      <a:pt x="342" y="240"/>
                      <a:pt x="342" y="240"/>
                    </a:cubicBezTo>
                    <a:cubicBezTo>
                      <a:pt x="333" y="250"/>
                      <a:pt x="321" y="260"/>
                      <a:pt x="305" y="260"/>
                    </a:cubicBezTo>
                    <a:cubicBezTo>
                      <a:pt x="301" y="261"/>
                      <a:pt x="297" y="259"/>
                      <a:pt x="294" y="261"/>
                    </a:cubicBezTo>
                    <a:cubicBezTo>
                      <a:pt x="290" y="271"/>
                      <a:pt x="278" y="272"/>
                      <a:pt x="268" y="273"/>
                    </a:cubicBezTo>
                    <a:cubicBezTo>
                      <a:pt x="255" y="273"/>
                      <a:pt x="243" y="264"/>
                      <a:pt x="238" y="252"/>
                    </a:cubicBezTo>
                    <a:cubicBezTo>
                      <a:pt x="238" y="228"/>
                      <a:pt x="238" y="228"/>
                      <a:pt x="238" y="228"/>
                    </a:cubicBezTo>
                    <a:cubicBezTo>
                      <a:pt x="238" y="223"/>
                      <a:pt x="244" y="224"/>
                      <a:pt x="246" y="220"/>
                    </a:cubicBezTo>
                    <a:cubicBezTo>
                      <a:pt x="249" y="216"/>
                      <a:pt x="253" y="213"/>
                      <a:pt x="249" y="209"/>
                    </a:cubicBezTo>
                    <a:cubicBezTo>
                      <a:pt x="247" y="207"/>
                      <a:pt x="246" y="208"/>
                      <a:pt x="244" y="208"/>
                    </a:cubicBezTo>
                    <a:close/>
                    <a:moveTo>
                      <a:pt x="254" y="375"/>
                    </a:moveTo>
                    <a:cubicBezTo>
                      <a:pt x="236" y="384"/>
                      <a:pt x="236" y="384"/>
                      <a:pt x="236" y="384"/>
                    </a:cubicBezTo>
                    <a:cubicBezTo>
                      <a:pt x="235" y="386"/>
                      <a:pt x="234" y="387"/>
                      <a:pt x="236" y="389"/>
                    </a:cubicBezTo>
                    <a:cubicBezTo>
                      <a:pt x="249" y="393"/>
                      <a:pt x="262" y="401"/>
                      <a:pt x="267" y="414"/>
                    </a:cubicBezTo>
                    <a:cubicBezTo>
                      <a:pt x="269" y="422"/>
                      <a:pt x="263" y="432"/>
                      <a:pt x="273" y="437"/>
                    </a:cubicBezTo>
                    <a:cubicBezTo>
                      <a:pt x="284" y="436"/>
                      <a:pt x="296" y="431"/>
                      <a:pt x="308" y="434"/>
                    </a:cubicBezTo>
                    <a:cubicBezTo>
                      <a:pt x="313" y="418"/>
                      <a:pt x="323" y="397"/>
                      <a:pt x="343" y="393"/>
                    </a:cubicBezTo>
                    <a:cubicBezTo>
                      <a:pt x="353" y="391"/>
                      <a:pt x="364" y="392"/>
                      <a:pt x="372" y="389"/>
                    </a:cubicBezTo>
                    <a:cubicBezTo>
                      <a:pt x="387" y="389"/>
                      <a:pt x="395" y="403"/>
                      <a:pt x="400" y="414"/>
                    </a:cubicBezTo>
                    <a:cubicBezTo>
                      <a:pt x="402" y="422"/>
                      <a:pt x="402" y="432"/>
                      <a:pt x="395" y="438"/>
                    </a:cubicBezTo>
                    <a:cubicBezTo>
                      <a:pt x="389" y="441"/>
                      <a:pt x="382" y="441"/>
                      <a:pt x="374" y="440"/>
                    </a:cubicBezTo>
                    <a:cubicBezTo>
                      <a:pt x="364" y="436"/>
                      <a:pt x="363" y="419"/>
                      <a:pt x="349" y="423"/>
                    </a:cubicBezTo>
                    <a:cubicBezTo>
                      <a:pt x="344" y="426"/>
                      <a:pt x="339" y="428"/>
                      <a:pt x="336" y="434"/>
                    </a:cubicBezTo>
                    <a:cubicBezTo>
                      <a:pt x="331" y="440"/>
                      <a:pt x="335" y="448"/>
                      <a:pt x="338" y="454"/>
                    </a:cubicBezTo>
                    <a:cubicBezTo>
                      <a:pt x="345" y="465"/>
                      <a:pt x="357" y="472"/>
                      <a:pt x="369" y="475"/>
                    </a:cubicBezTo>
                    <a:cubicBezTo>
                      <a:pt x="385" y="475"/>
                      <a:pt x="400" y="475"/>
                      <a:pt x="412" y="464"/>
                    </a:cubicBezTo>
                    <a:cubicBezTo>
                      <a:pt x="422" y="459"/>
                      <a:pt x="427" y="449"/>
                      <a:pt x="432" y="441"/>
                    </a:cubicBezTo>
                    <a:cubicBezTo>
                      <a:pt x="441" y="441"/>
                      <a:pt x="448" y="434"/>
                      <a:pt x="455" y="431"/>
                    </a:cubicBezTo>
                    <a:cubicBezTo>
                      <a:pt x="473" y="418"/>
                      <a:pt x="475" y="396"/>
                      <a:pt x="472" y="376"/>
                    </a:cubicBezTo>
                    <a:cubicBezTo>
                      <a:pt x="472" y="361"/>
                      <a:pt x="460" y="351"/>
                      <a:pt x="452" y="340"/>
                    </a:cubicBezTo>
                    <a:cubicBezTo>
                      <a:pt x="443" y="333"/>
                      <a:pt x="430" y="332"/>
                      <a:pt x="420" y="327"/>
                    </a:cubicBezTo>
                    <a:cubicBezTo>
                      <a:pt x="412" y="316"/>
                      <a:pt x="412" y="316"/>
                      <a:pt x="412" y="316"/>
                    </a:cubicBezTo>
                    <a:cubicBezTo>
                      <a:pt x="401" y="302"/>
                      <a:pt x="381" y="301"/>
                      <a:pt x="365" y="306"/>
                    </a:cubicBezTo>
                    <a:cubicBezTo>
                      <a:pt x="357" y="310"/>
                      <a:pt x="348" y="315"/>
                      <a:pt x="344" y="324"/>
                    </a:cubicBezTo>
                    <a:cubicBezTo>
                      <a:pt x="343" y="330"/>
                      <a:pt x="345" y="336"/>
                      <a:pt x="347" y="342"/>
                    </a:cubicBezTo>
                    <a:cubicBezTo>
                      <a:pt x="349" y="348"/>
                      <a:pt x="357" y="346"/>
                      <a:pt x="362" y="349"/>
                    </a:cubicBezTo>
                    <a:cubicBezTo>
                      <a:pt x="364" y="346"/>
                      <a:pt x="366" y="341"/>
                      <a:pt x="370" y="341"/>
                    </a:cubicBezTo>
                    <a:cubicBezTo>
                      <a:pt x="376" y="338"/>
                      <a:pt x="382" y="340"/>
                      <a:pt x="387" y="343"/>
                    </a:cubicBezTo>
                    <a:cubicBezTo>
                      <a:pt x="394" y="346"/>
                      <a:pt x="395" y="353"/>
                      <a:pt x="397" y="360"/>
                    </a:cubicBezTo>
                    <a:cubicBezTo>
                      <a:pt x="397" y="367"/>
                      <a:pt x="392" y="373"/>
                      <a:pt x="386" y="377"/>
                    </a:cubicBezTo>
                    <a:cubicBezTo>
                      <a:pt x="379" y="380"/>
                      <a:pt x="371" y="384"/>
                      <a:pt x="364" y="382"/>
                    </a:cubicBezTo>
                    <a:cubicBezTo>
                      <a:pt x="346" y="387"/>
                      <a:pt x="330" y="378"/>
                      <a:pt x="320" y="363"/>
                    </a:cubicBezTo>
                    <a:cubicBezTo>
                      <a:pt x="316" y="357"/>
                      <a:pt x="315" y="350"/>
                      <a:pt x="310" y="344"/>
                    </a:cubicBezTo>
                    <a:cubicBezTo>
                      <a:pt x="296" y="344"/>
                      <a:pt x="284" y="343"/>
                      <a:pt x="271" y="338"/>
                    </a:cubicBezTo>
                    <a:cubicBezTo>
                      <a:pt x="269" y="340"/>
                      <a:pt x="269" y="340"/>
                      <a:pt x="269" y="340"/>
                    </a:cubicBezTo>
                    <a:cubicBezTo>
                      <a:pt x="265" y="352"/>
                      <a:pt x="264" y="367"/>
                      <a:pt x="254" y="375"/>
                    </a:cubicBezTo>
                    <a:close/>
                    <a:moveTo>
                      <a:pt x="267" y="374"/>
                    </a:moveTo>
                    <a:cubicBezTo>
                      <a:pt x="262" y="379"/>
                      <a:pt x="256" y="382"/>
                      <a:pt x="252" y="387"/>
                    </a:cubicBezTo>
                    <a:cubicBezTo>
                      <a:pt x="267" y="396"/>
                      <a:pt x="275" y="411"/>
                      <a:pt x="277" y="427"/>
                    </a:cubicBezTo>
                    <a:cubicBezTo>
                      <a:pt x="284" y="428"/>
                      <a:pt x="293" y="425"/>
                      <a:pt x="300" y="425"/>
                    </a:cubicBezTo>
                    <a:cubicBezTo>
                      <a:pt x="303" y="423"/>
                      <a:pt x="303" y="419"/>
                      <a:pt x="306" y="417"/>
                    </a:cubicBezTo>
                    <a:cubicBezTo>
                      <a:pt x="312" y="405"/>
                      <a:pt x="321" y="396"/>
                      <a:pt x="331" y="387"/>
                    </a:cubicBezTo>
                    <a:cubicBezTo>
                      <a:pt x="327" y="381"/>
                      <a:pt x="319" y="377"/>
                      <a:pt x="315" y="371"/>
                    </a:cubicBezTo>
                    <a:cubicBezTo>
                      <a:pt x="311" y="364"/>
                      <a:pt x="309" y="357"/>
                      <a:pt x="304" y="353"/>
                    </a:cubicBezTo>
                    <a:cubicBezTo>
                      <a:pt x="294" y="353"/>
                      <a:pt x="284" y="350"/>
                      <a:pt x="274" y="349"/>
                    </a:cubicBezTo>
                    <a:cubicBezTo>
                      <a:pt x="272" y="357"/>
                      <a:pt x="271" y="366"/>
                      <a:pt x="267" y="374"/>
                    </a:cubicBezTo>
                    <a:close/>
                    <a:moveTo>
                      <a:pt x="267" y="140"/>
                    </a:moveTo>
                    <a:cubicBezTo>
                      <a:pt x="277" y="143"/>
                      <a:pt x="289" y="145"/>
                      <a:pt x="296" y="134"/>
                    </a:cubicBezTo>
                    <a:cubicBezTo>
                      <a:pt x="303" y="128"/>
                      <a:pt x="302" y="118"/>
                      <a:pt x="308" y="112"/>
                    </a:cubicBezTo>
                    <a:cubicBezTo>
                      <a:pt x="310" y="111"/>
                      <a:pt x="312" y="114"/>
                      <a:pt x="312" y="115"/>
                    </a:cubicBezTo>
                    <a:cubicBezTo>
                      <a:pt x="310" y="129"/>
                      <a:pt x="305" y="143"/>
                      <a:pt x="308" y="156"/>
                    </a:cubicBezTo>
                    <a:cubicBezTo>
                      <a:pt x="309" y="163"/>
                      <a:pt x="314" y="169"/>
                      <a:pt x="312" y="176"/>
                    </a:cubicBezTo>
                    <a:cubicBezTo>
                      <a:pt x="309" y="177"/>
                      <a:pt x="306" y="178"/>
                      <a:pt x="304" y="175"/>
                    </a:cubicBezTo>
                    <a:cubicBezTo>
                      <a:pt x="297" y="157"/>
                      <a:pt x="279" y="155"/>
                      <a:pt x="263" y="152"/>
                    </a:cubicBezTo>
                    <a:cubicBezTo>
                      <a:pt x="258" y="149"/>
                      <a:pt x="261" y="140"/>
                      <a:pt x="267" y="140"/>
                    </a:cubicBezTo>
                    <a:close/>
                    <a:moveTo>
                      <a:pt x="264" y="384"/>
                    </a:moveTo>
                    <a:cubicBezTo>
                      <a:pt x="262" y="388"/>
                      <a:pt x="267" y="391"/>
                      <a:pt x="269" y="392"/>
                    </a:cubicBezTo>
                    <a:cubicBezTo>
                      <a:pt x="277" y="399"/>
                      <a:pt x="280" y="409"/>
                      <a:pt x="282" y="419"/>
                    </a:cubicBezTo>
                    <a:cubicBezTo>
                      <a:pt x="285" y="420"/>
                      <a:pt x="291" y="419"/>
                      <a:pt x="295" y="418"/>
                    </a:cubicBezTo>
                    <a:cubicBezTo>
                      <a:pt x="296" y="412"/>
                      <a:pt x="301" y="406"/>
                      <a:pt x="306" y="401"/>
                    </a:cubicBezTo>
                    <a:cubicBezTo>
                      <a:pt x="310" y="397"/>
                      <a:pt x="317" y="394"/>
                      <a:pt x="318" y="388"/>
                    </a:cubicBezTo>
                    <a:cubicBezTo>
                      <a:pt x="309" y="379"/>
                      <a:pt x="304" y="368"/>
                      <a:pt x="300" y="358"/>
                    </a:cubicBezTo>
                    <a:cubicBezTo>
                      <a:pt x="294" y="357"/>
                      <a:pt x="285" y="354"/>
                      <a:pt x="279" y="358"/>
                    </a:cubicBezTo>
                    <a:cubicBezTo>
                      <a:pt x="277" y="367"/>
                      <a:pt x="273" y="378"/>
                      <a:pt x="264" y="384"/>
                    </a:cubicBezTo>
                    <a:close/>
                    <a:moveTo>
                      <a:pt x="280" y="616"/>
                    </a:moveTo>
                    <a:cubicBezTo>
                      <a:pt x="275" y="618"/>
                      <a:pt x="269" y="617"/>
                      <a:pt x="265" y="622"/>
                    </a:cubicBezTo>
                    <a:cubicBezTo>
                      <a:pt x="265" y="624"/>
                      <a:pt x="265" y="626"/>
                      <a:pt x="266" y="627"/>
                    </a:cubicBezTo>
                    <a:cubicBezTo>
                      <a:pt x="274" y="629"/>
                      <a:pt x="280" y="625"/>
                      <a:pt x="287" y="624"/>
                    </a:cubicBezTo>
                    <a:cubicBezTo>
                      <a:pt x="300" y="625"/>
                      <a:pt x="305" y="638"/>
                      <a:pt x="307" y="648"/>
                    </a:cubicBezTo>
                    <a:cubicBezTo>
                      <a:pt x="310" y="650"/>
                      <a:pt x="311" y="647"/>
                      <a:pt x="314" y="647"/>
                    </a:cubicBezTo>
                    <a:cubicBezTo>
                      <a:pt x="317" y="645"/>
                      <a:pt x="319" y="641"/>
                      <a:pt x="319" y="637"/>
                    </a:cubicBezTo>
                    <a:cubicBezTo>
                      <a:pt x="312" y="627"/>
                      <a:pt x="308" y="613"/>
                      <a:pt x="311" y="601"/>
                    </a:cubicBezTo>
                    <a:cubicBezTo>
                      <a:pt x="312" y="599"/>
                      <a:pt x="309" y="597"/>
                      <a:pt x="307" y="597"/>
                    </a:cubicBezTo>
                    <a:cubicBezTo>
                      <a:pt x="301" y="609"/>
                      <a:pt x="289" y="610"/>
                      <a:pt x="280" y="616"/>
                    </a:cubicBezTo>
                    <a:close/>
                    <a:moveTo>
                      <a:pt x="352" y="430"/>
                    </a:moveTo>
                    <a:cubicBezTo>
                      <a:pt x="346" y="432"/>
                      <a:pt x="339" y="440"/>
                      <a:pt x="343" y="448"/>
                    </a:cubicBezTo>
                    <a:cubicBezTo>
                      <a:pt x="349" y="454"/>
                      <a:pt x="354" y="464"/>
                      <a:pt x="363" y="466"/>
                    </a:cubicBezTo>
                    <a:cubicBezTo>
                      <a:pt x="384" y="472"/>
                      <a:pt x="407" y="464"/>
                      <a:pt x="420" y="447"/>
                    </a:cubicBezTo>
                    <a:cubicBezTo>
                      <a:pt x="423" y="443"/>
                      <a:pt x="421" y="437"/>
                      <a:pt x="425" y="434"/>
                    </a:cubicBezTo>
                    <a:cubicBezTo>
                      <a:pt x="432" y="432"/>
                      <a:pt x="441" y="432"/>
                      <a:pt x="447" y="426"/>
                    </a:cubicBezTo>
                    <a:cubicBezTo>
                      <a:pt x="466" y="414"/>
                      <a:pt x="466" y="388"/>
                      <a:pt x="463" y="369"/>
                    </a:cubicBezTo>
                    <a:cubicBezTo>
                      <a:pt x="457" y="359"/>
                      <a:pt x="450" y="347"/>
                      <a:pt x="439" y="342"/>
                    </a:cubicBezTo>
                    <a:cubicBezTo>
                      <a:pt x="431" y="336"/>
                      <a:pt x="422" y="340"/>
                      <a:pt x="415" y="336"/>
                    </a:cubicBezTo>
                    <a:cubicBezTo>
                      <a:pt x="410" y="326"/>
                      <a:pt x="404" y="317"/>
                      <a:pt x="394" y="313"/>
                    </a:cubicBezTo>
                    <a:cubicBezTo>
                      <a:pt x="379" y="308"/>
                      <a:pt x="364" y="314"/>
                      <a:pt x="354" y="323"/>
                    </a:cubicBezTo>
                    <a:cubicBezTo>
                      <a:pt x="351" y="328"/>
                      <a:pt x="351" y="335"/>
                      <a:pt x="354" y="338"/>
                    </a:cubicBezTo>
                    <a:cubicBezTo>
                      <a:pt x="355" y="339"/>
                      <a:pt x="356" y="339"/>
                      <a:pt x="358" y="338"/>
                    </a:cubicBezTo>
                    <a:cubicBezTo>
                      <a:pt x="361" y="335"/>
                      <a:pt x="366" y="333"/>
                      <a:pt x="370" y="331"/>
                    </a:cubicBezTo>
                    <a:cubicBezTo>
                      <a:pt x="382" y="328"/>
                      <a:pt x="395" y="333"/>
                      <a:pt x="402" y="343"/>
                    </a:cubicBezTo>
                    <a:cubicBezTo>
                      <a:pt x="410" y="348"/>
                      <a:pt x="401" y="362"/>
                      <a:pt x="411" y="365"/>
                    </a:cubicBezTo>
                    <a:cubicBezTo>
                      <a:pt x="411" y="358"/>
                      <a:pt x="414" y="352"/>
                      <a:pt x="412" y="346"/>
                    </a:cubicBezTo>
                    <a:cubicBezTo>
                      <a:pt x="414" y="343"/>
                      <a:pt x="416" y="347"/>
                      <a:pt x="419" y="346"/>
                    </a:cubicBezTo>
                    <a:cubicBezTo>
                      <a:pt x="434" y="348"/>
                      <a:pt x="449" y="357"/>
                      <a:pt x="456" y="372"/>
                    </a:cubicBezTo>
                    <a:cubicBezTo>
                      <a:pt x="461" y="387"/>
                      <a:pt x="460" y="403"/>
                      <a:pt x="450" y="416"/>
                    </a:cubicBezTo>
                    <a:cubicBezTo>
                      <a:pt x="443" y="423"/>
                      <a:pt x="431" y="427"/>
                      <a:pt x="421" y="424"/>
                    </a:cubicBezTo>
                    <a:cubicBezTo>
                      <a:pt x="420" y="422"/>
                      <a:pt x="414" y="419"/>
                      <a:pt x="417" y="416"/>
                    </a:cubicBezTo>
                    <a:cubicBezTo>
                      <a:pt x="424" y="415"/>
                      <a:pt x="430" y="412"/>
                      <a:pt x="435" y="409"/>
                    </a:cubicBezTo>
                    <a:cubicBezTo>
                      <a:pt x="440" y="404"/>
                      <a:pt x="446" y="400"/>
                      <a:pt x="447" y="393"/>
                    </a:cubicBezTo>
                    <a:cubicBezTo>
                      <a:pt x="442" y="382"/>
                      <a:pt x="433" y="373"/>
                      <a:pt x="422" y="366"/>
                    </a:cubicBezTo>
                    <a:cubicBezTo>
                      <a:pt x="420" y="366"/>
                      <a:pt x="416" y="365"/>
                      <a:pt x="415" y="367"/>
                    </a:cubicBezTo>
                    <a:cubicBezTo>
                      <a:pt x="422" y="373"/>
                      <a:pt x="430" y="381"/>
                      <a:pt x="437" y="388"/>
                    </a:cubicBezTo>
                    <a:cubicBezTo>
                      <a:pt x="441" y="399"/>
                      <a:pt x="425" y="402"/>
                      <a:pt x="420" y="409"/>
                    </a:cubicBezTo>
                    <a:cubicBezTo>
                      <a:pt x="416" y="408"/>
                      <a:pt x="412" y="409"/>
                      <a:pt x="409" y="412"/>
                    </a:cubicBezTo>
                    <a:cubicBezTo>
                      <a:pt x="410" y="421"/>
                      <a:pt x="411" y="432"/>
                      <a:pt x="405" y="439"/>
                    </a:cubicBezTo>
                    <a:cubicBezTo>
                      <a:pt x="400" y="448"/>
                      <a:pt x="389" y="447"/>
                      <a:pt x="381" y="449"/>
                    </a:cubicBezTo>
                    <a:cubicBezTo>
                      <a:pt x="375" y="448"/>
                      <a:pt x="368" y="446"/>
                      <a:pt x="364" y="441"/>
                    </a:cubicBezTo>
                    <a:cubicBezTo>
                      <a:pt x="358" y="438"/>
                      <a:pt x="359" y="431"/>
                      <a:pt x="352" y="430"/>
                    </a:cubicBezTo>
                    <a:close/>
                    <a:moveTo>
                      <a:pt x="384" y="118"/>
                    </a:moveTo>
                    <a:cubicBezTo>
                      <a:pt x="384" y="109"/>
                      <a:pt x="378" y="102"/>
                      <a:pt x="381" y="93"/>
                    </a:cubicBezTo>
                    <a:cubicBezTo>
                      <a:pt x="388" y="76"/>
                      <a:pt x="405" y="65"/>
                      <a:pt x="424" y="64"/>
                    </a:cubicBezTo>
                    <a:cubicBezTo>
                      <a:pt x="430" y="67"/>
                      <a:pt x="423" y="72"/>
                      <a:pt x="424" y="76"/>
                    </a:cubicBezTo>
                    <a:cubicBezTo>
                      <a:pt x="420" y="94"/>
                      <a:pt x="431" y="110"/>
                      <a:pt x="445" y="120"/>
                    </a:cubicBezTo>
                    <a:cubicBezTo>
                      <a:pt x="446" y="123"/>
                      <a:pt x="444" y="122"/>
                      <a:pt x="442" y="122"/>
                    </a:cubicBezTo>
                    <a:cubicBezTo>
                      <a:pt x="439" y="122"/>
                      <a:pt x="435" y="119"/>
                      <a:pt x="432" y="118"/>
                    </a:cubicBezTo>
                    <a:cubicBezTo>
                      <a:pt x="413" y="116"/>
                      <a:pt x="392" y="117"/>
                      <a:pt x="379" y="134"/>
                    </a:cubicBezTo>
                    <a:cubicBezTo>
                      <a:pt x="378" y="142"/>
                      <a:pt x="374" y="148"/>
                      <a:pt x="373" y="155"/>
                    </a:cubicBezTo>
                    <a:cubicBezTo>
                      <a:pt x="371" y="158"/>
                      <a:pt x="369" y="154"/>
                      <a:pt x="369" y="153"/>
                    </a:cubicBezTo>
                    <a:cubicBezTo>
                      <a:pt x="368" y="150"/>
                      <a:pt x="368" y="150"/>
                      <a:pt x="368" y="150"/>
                    </a:cubicBezTo>
                    <a:cubicBezTo>
                      <a:pt x="371" y="138"/>
                      <a:pt x="374" y="126"/>
                      <a:pt x="384" y="118"/>
                    </a:cubicBezTo>
                    <a:close/>
                    <a:moveTo>
                      <a:pt x="384" y="581"/>
                    </a:moveTo>
                    <a:cubicBezTo>
                      <a:pt x="374" y="587"/>
                      <a:pt x="369" y="599"/>
                      <a:pt x="369" y="611"/>
                    </a:cubicBezTo>
                    <a:cubicBezTo>
                      <a:pt x="371" y="620"/>
                      <a:pt x="375" y="629"/>
                      <a:pt x="382" y="636"/>
                    </a:cubicBezTo>
                    <a:cubicBezTo>
                      <a:pt x="385" y="641"/>
                      <a:pt x="381" y="645"/>
                      <a:pt x="380" y="650"/>
                    </a:cubicBezTo>
                    <a:cubicBezTo>
                      <a:pt x="378" y="663"/>
                      <a:pt x="383" y="676"/>
                      <a:pt x="390" y="687"/>
                    </a:cubicBezTo>
                    <a:cubicBezTo>
                      <a:pt x="398" y="694"/>
                      <a:pt x="407" y="700"/>
                      <a:pt x="418" y="700"/>
                    </a:cubicBezTo>
                    <a:cubicBezTo>
                      <a:pt x="428" y="695"/>
                      <a:pt x="420" y="682"/>
                      <a:pt x="427" y="675"/>
                    </a:cubicBezTo>
                    <a:cubicBezTo>
                      <a:pt x="432" y="663"/>
                      <a:pt x="442" y="652"/>
                      <a:pt x="453" y="645"/>
                    </a:cubicBezTo>
                    <a:cubicBezTo>
                      <a:pt x="453" y="644"/>
                      <a:pt x="452" y="644"/>
                      <a:pt x="451" y="644"/>
                    </a:cubicBezTo>
                    <a:cubicBezTo>
                      <a:pt x="436" y="649"/>
                      <a:pt x="421" y="647"/>
                      <a:pt x="406" y="644"/>
                    </a:cubicBezTo>
                    <a:cubicBezTo>
                      <a:pt x="390" y="637"/>
                      <a:pt x="388" y="620"/>
                      <a:pt x="387" y="606"/>
                    </a:cubicBezTo>
                    <a:cubicBezTo>
                      <a:pt x="387" y="592"/>
                      <a:pt x="395" y="581"/>
                      <a:pt x="407" y="575"/>
                    </a:cubicBezTo>
                    <a:cubicBezTo>
                      <a:pt x="408" y="574"/>
                      <a:pt x="406" y="573"/>
                      <a:pt x="405" y="573"/>
                    </a:cubicBezTo>
                    <a:cubicBezTo>
                      <a:pt x="398" y="574"/>
                      <a:pt x="390" y="575"/>
                      <a:pt x="384" y="581"/>
                    </a:cubicBezTo>
                    <a:close/>
                    <a:moveTo>
                      <a:pt x="372" y="358"/>
                    </a:moveTo>
                    <a:cubicBezTo>
                      <a:pt x="372" y="358"/>
                      <a:pt x="371" y="358"/>
                      <a:pt x="371" y="360"/>
                    </a:cubicBezTo>
                    <a:cubicBezTo>
                      <a:pt x="372" y="360"/>
                      <a:pt x="373" y="360"/>
                      <a:pt x="374" y="359"/>
                    </a:cubicBezTo>
                    <a:cubicBezTo>
                      <a:pt x="372" y="358"/>
                      <a:pt x="372" y="358"/>
                      <a:pt x="372" y="358"/>
                    </a:cubicBezTo>
                    <a:close/>
                    <a:moveTo>
                      <a:pt x="60" y="327"/>
                    </a:moveTo>
                    <a:cubicBezTo>
                      <a:pt x="55" y="331"/>
                      <a:pt x="49" y="334"/>
                      <a:pt x="49" y="341"/>
                    </a:cubicBezTo>
                    <a:cubicBezTo>
                      <a:pt x="50" y="347"/>
                      <a:pt x="56" y="346"/>
                      <a:pt x="60" y="346"/>
                    </a:cubicBezTo>
                    <a:cubicBezTo>
                      <a:pt x="67" y="347"/>
                      <a:pt x="73" y="356"/>
                      <a:pt x="76" y="362"/>
                    </a:cubicBezTo>
                    <a:cubicBezTo>
                      <a:pt x="88" y="374"/>
                      <a:pt x="105" y="378"/>
                      <a:pt x="122" y="373"/>
                    </a:cubicBezTo>
                    <a:cubicBezTo>
                      <a:pt x="129" y="378"/>
                      <a:pt x="139" y="382"/>
                      <a:pt x="148" y="378"/>
                    </a:cubicBezTo>
                    <a:cubicBezTo>
                      <a:pt x="153" y="378"/>
                      <a:pt x="157" y="372"/>
                      <a:pt x="162" y="373"/>
                    </a:cubicBezTo>
                    <a:cubicBezTo>
                      <a:pt x="166" y="378"/>
                      <a:pt x="173" y="381"/>
                      <a:pt x="174" y="387"/>
                    </a:cubicBezTo>
                    <a:cubicBezTo>
                      <a:pt x="172" y="393"/>
                      <a:pt x="168" y="397"/>
                      <a:pt x="162" y="398"/>
                    </a:cubicBezTo>
                    <a:cubicBezTo>
                      <a:pt x="149" y="385"/>
                      <a:pt x="130" y="388"/>
                      <a:pt x="114" y="394"/>
                    </a:cubicBezTo>
                    <a:cubicBezTo>
                      <a:pt x="110" y="392"/>
                      <a:pt x="104" y="393"/>
                      <a:pt x="99" y="394"/>
                    </a:cubicBezTo>
                    <a:cubicBezTo>
                      <a:pt x="83" y="397"/>
                      <a:pt x="78" y="414"/>
                      <a:pt x="71" y="425"/>
                    </a:cubicBezTo>
                    <a:cubicBezTo>
                      <a:pt x="66" y="431"/>
                      <a:pt x="59" y="429"/>
                      <a:pt x="52" y="428"/>
                    </a:cubicBezTo>
                    <a:cubicBezTo>
                      <a:pt x="50" y="431"/>
                      <a:pt x="52" y="436"/>
                      <a:pt x="53" y="440"/>
                    </a:cubicBezTo>
                    <a:cubicBezTo>
                      <a:pt x="55" y="450"/>
                      <a:pt x="64" y="455"/>
                      <a:pt x="70" y="461"/>
                    </a:cubicBezTo>
                    <a:cubicBezTo>
                      <a:pt x="78" y="465"/>
                      <a:pt x="88" y="468"/>
                      <a:pt x="97" y="464"/>
                    </a:cubicBezTo>
                    <a:cubicBezTo>
                      <a:pt x="102" y="466"/>
                      <a:pt x="108" y="462"/>
                      <a:pt x="112" y="463"/>
                    </a:cubicBezTo>
                    <a:cubicBezTo>
                      <a:pt x="117" y="468"/>
                      <a:pt x="123" y="470"/>
                      <a:pt x="130" y="472"/>
                    </a:cubicBezTo>
                    <a:cubicBezTo>
                      <a:pt x="137" y="471"/>
                      <a:pt x="146" y="472"/>
                      <a:pt x="151" y="466"/>
                    </a:cubicBezTo>
                    <a:cubicBezTo>
                      <a:pt x="157" y="463"/>
                      <a:pt x="157" y="458"/>
                      <a:pt x="163" y="455"/>
                    </a:cubicBezTo>
                    <a:cubicBezTo>
                      <a:pt x="167" y="460"/>
                      <a:pt x="173" y="460"/>
                      <a:pt x="176" y="465"/>
                    </a:cubicBezTo>
                    <a:cubicBezTo>
                      <a:pt x="173" y="473"/>
                      <a:pt x="173" y="473"/>
                      <a:pt x="173" y="473"/>
                    </a:cubicBezTo>
                    <a:cubicBezTo>
                      <a:pt x="167" y="490"/>
                      <a:pt x="178" y="507"/>
                      <a:pt x="167" y="522"/>
                    </a:cubicBezTo>
                    <a:cubicBezTo>
                      <a:pt x="164" y="524"/>
                      <a:pt x="161" y="526"/>
                      <a:pt x="157" y="524"/>
                    </a:cubicBezTo>
                    <a:cubicBezTo>
                      <a:pt x="148" y="520"/>
                      <a:pt x="160" y="512"/>
                      <a:pt x="154" y="505"/>
                    </a:cubicBezTo>
                    <a:cubicBezTo>
                      <a:pt x="146" y="496"/>
                      <a:pt x="133" y="495"/>
                      <a:pt x="122" y="499"/>
                    </a:cubicBezTo>
                    <a:cubicBezTo>
                      <a:pt x="110" y="501"/>
                      <a:pt x="110" y="514"/>
                      <a:pt x="105" y="522"/>
                    </a:cubicBezTo>
                    <a:cubicBezTo>
                      <a:pt x="103" y="540"/>
                      <a:pt x="109" y="559"/>
                      <a:pt x="124" y="569"/>
                    </a:cubicBezTo>
                    <a:cubicBezTo>
                      <a:pt x="122" y="580"/>
                      <a:pt x="127" y="588"/>
                      <a:pt x="134" y="594"/>
                    </a:cubicBezTo>
                    <a:cubicBezTo>
                      <a:pt x="147" y="606"/>
                      <a:pt x="164" y="603"/>
                      <a:pt x="178" y="596"/>
                    </a:cubicBezTo>
                    <a:cubicBezTo>
                      <a:pt x="183" y="602"/>
                      <a:pt x="187" y="609"/>
                      <a:pt x="191" y="615"/>
                    </a:cubicBezTo>
                    <a:cubicBezTo>
                      <a:pt x="182" y="620"/>
                      <a:pt x="184" y="630"/>
                      <a:pt x="181" y="637"/>
                    </a:cubicBezTo>
                    <a:cubicBezTo>
                      <a:pt x="182" y="646"/>
                      <a:pt x="185" y="653"/>
                      <a:pt x="191" y="659"/>
                    </a:cubicBezTo>
                    <a:cubicBezTo>
                      <a:pt x="200" y="667"/>
                      <a:pt x="213" y="673"/>
                      <a:pt x="224" y="672"/>
                    </a:cubicBezTo>
                    <a:cubicBezTo>
                      <a:pt x="234" y="667"/>
                      <a:pt x="236" y="680"/>
                      <a:pt x="244" y="681"/>
                    </a:cubicBezTo>
                    <a:cubicBezTo>
                      <a:pt x="255" y="686"/>
                      <a:pt x="268" y="681"/>
                      <a:pt x="279" y="678"/>
                    </a:cubicBezTo>
                    <a:cubicBezTo>
                      <a:pt x="289" y="672"/>
                      <a:pt x="299" y="661"/>
                      <a:pt x="297" y="648"/>
                    </a:cubicBezTo>
                    <a:cubicBezTo>
                      <a:pt x="296" y="641"/>
                      <a:pt x="291" y="633"/>
                      <a:pt x="284" y="631"/>
                    </a:cubicBezTo>
                    <a:cubicBezTo>
                      <a:pt x="279" y="634"/>
                      <a:pt x="271" y="637"/>
                      <a:pt x="264" y="634"/>
                    </a:cubicBezTo>
                    <a:cubicBezTo>
                      <a:pt x="259" y="631"/>
                      <a:pt x="257" y="625"/>
                      <a:pt x="258" y="619"/>
                    </a:cubicBezTo>
                    <a:cubicBezTo>
                      <a:pt x="259" y="616"/>
                      <a:pt x="260" y="612"/>
                      <a:pt x="264" y="611"/>
                    </a:cubicBezTo>
                    <a:cubicBezTo>
                      <a:pt x="280" y="610"/>
                      <a:pt x="295" y="602"/>
                      <a:pt x="304" y="589"/>
                    </a:cubicBezTo>
                    <a:cubicBezTo>
                      <a:pt x="307" y="589"/>
                      <a:pt x="310" y="588"/>
                      <a:pt x="311" y="586"/>
                    </a:cubicBezTo>
                    <a:cubicBezTo>
                      <a:pt x="309" y="581"/>
                      <a:pt x="312" y="577"/>
                      <a:pt x="312" y="572"/>
                    </a:cubicBezTo>
                    <a:cubicBezTo>
                      <a:pt x="320" y="567"/>
                      <a:pt x="330" y="563"/>
                      <a:pt x="334" y="554"/>
                    </a:cubicBezTo>
                    <a:cubicBezTo>
                      <a:pt x="337" y="546"/>
                      <a:pt x="336" y="539"/>
                      <a:pt x="334" y="533"/>
                    </a:cubicBezTo>
                    <a:cubicBezTo>
                      <a:pt x="331" y="522"/>
                      <a:pt x="321" y="514"/>
                      <a:pt x="311" y="512"/>
                    </a:cubicBezTo>
                    <a:cubicBezTo>
                      <a:pt x="306" y="510"/>
                      <a:pt x="301" y="515"/>
                      <a:pt x="297" y="512"/>
                    </a:cubicBezTo>
                    <a:cubicBezTo>
                      <a:pt x="293" y="505"/>
                      <a:pt x="287" y="497"/>
                      <a:pt x="279" y="495"/>
                    </a:cubicBezTo>
                    <a:cubicBezTo>
                      <a:pt x="266" y="494"/>
                      <a:pt x="252" y="498"/>
                      <a:pt x="245" y="508"/>
                    </a:cubicBezTo>
                    <a:cubicBezTo>
                      <a:pt x="243" y="516"/>
                      <a:pt x="239" y="525"/>
                      <a:pt x="245" y="533"/>
                    </a:cubicBezTo>
                    <a:cubicBezTo>
                      <a:pt x="255" y="532"/>
                      <a:pt x="255" y="532"/>
                      <a:pt x="255" y="532"/>
                    </a:cubicBezTo>
                    <a:cubicBezTo>
                      <a:pt x="259" y="535"/>
                      <a:pt x="264" y="539"/>
                      <a:pt x="266" y="544"/>
                    </a:cubicBezTo>
                    <a:cubicBezTo>
                      <a:pt x="268" y="548"/>
                      <a:pt x="267" y="555"/>
                      <a:pt x="264" y="559"/>
                    </a:cubicBezTo>
                    <a:cubicBezTo>
                      <a:pt x="256" y="565"/>
                      <a:pt x="247" y="566"/>
                      <a:pt x="237" y="564"/>
                    </a:cubicBezTo>
                    <a:cubicBezTo>
                      <a:pt x="225" y="559"/>
                      <a:pt x="219" y="547"/>
                      <a:pt x="217" y="535"/>
                    </a:cubicBezTo>
                    <a:cubicBezTo>
                      <a:pt x="214" y="518"/>
                      <a:pt x="219" y="500"/>
                      <a:pt x="231" y="488"/>
                    </a:cubicBezTo>
                    <a:cubicBezTo>
                      <a:pt x="244" y="475"/>
                      <a:pt x="263" y="472"/>
                      <a:pt x="281" y="471"/>
                    </a:cubicBezTo>
                    <a:cubicBezTo>
                      <a:pt x="289" y="472"/>
                      <a:pt x="297" y="470"/>
                      <a:pt x="304" y="475"/>
                    </a:cubicBezTo>
                    <a:cubicBezTo>
                      <a:pt x="308" y="482"/>
                      <a:pt x="314" y="487"/>
                      <a:pt x="319" y="492"/>
                    </a:cubicBezTo>
                    <a:cubicBezTo>
                      <a:pt x="331" y="500"/>
                      <a:pt x="344" y="504"/>
                      <a:pt x="359" y="504"/>
                    </a:cubicBezTo>
                    <a:cubicBezTo>
                      <a:pt x="375" y="504"/>
                      <a:pt x="392" y="502"/>
                      <a:pt x="407" y="497"/>
                    </a:cubicBezTo>
                    <a:cubicBezTo>
                      <a:pt x="423" y="495"/>
                      <a:pt x="441" y="498"/>
                      <a:pt x="456" y="506"/>
                    </a:cubicBezTo>
                    <a:cubicBezTo>
                      <a:pt x="472" y="517"/>
                      <a:pt x="481" y="535"/>
                      <a:pt x="481" y="555"/>
                    </a:cubicBezTo>
                    <a:cubicBezTo>
                      <a:pt x="486" y="562"/>
                      <a:pt x="495" y="566"/>
                      <a:pt x="497" y="575"/>
                    </a:cubicBezTo>
                    <a:cubicBezTo>
                      <a:pt x="503" y="591"/>
                      <a:pt x="502" y="613"/>
                      <a:pt x="489" y="626"/>
                    </a:cubicBezTo>
                    <a:cubicBezTo>
                      <a:pt x="469" y="646"/>
                      <a:pt x="446" y="661"/>
                      <a:pt x="432" y="686"/>
                    </a:cubicBezTo>
                    <a:cubicBezTo>
                      <a:pt x="429" y="692"/>
                      <a:pt x="432" y="701"/>
                      <a:pt x="427" y="707"/>
                    </a:cubicBezTo>
                    <a:cubicBezTo>
                      <a:pt x="410" y="708"/>
                      <a:pt x="391" y="700"/>
                      <a:pt x="380" y="686"/>
                    </a:cubicBezTo>
                    <a:cubicBezTo>
                      <a:pt x="371" y="675"/>
                      <a:pt x="367" y="656"/>
                      <a:pt x="375" y="644"/>
                    </a:cubicBezTo>
                    <a:cubicBezTo>
                      <a:pt x="380" y="635"/>
                      <a:pt x="367" y="632"/>
                      <a:pt x="367" y="626"/>
                    </a:cubicBezTo>
                    <a:cubicBezTo>
                      <a:pt x="360" y="615"/>
                      <a:pt x="364" y="600"/>
                      <a:pt x="367" y="589"/>
                    </a:cubicBezTo>
                    <a:cubicBezTo>
                      <a:pt x="375" y="581"/>
                      <a:pt x="383" y="571"/>
                      <a:pt x="393" y="566"/>
                    </a:cubicBezTo>
                    <a:cubicBezTo>
                      <a:pt x="403" y="563"/>
                      <a:pt x="415" y="561"/>
                      <a:pt x="422" y="570"/>
                    </a:cubicBezTo>
                    <a:cubicBezTo>
                      <a:pt x="423" y="573"/>
                      <a:pt x="425" y="576"/>
                      <a:pt x="423" y="580"/>
                    </a:cubicBezTo>
                    <a:cubicBezTo>
                      <a:pt x="421" y="583"/>
                      <a:pt x="416" y="583"/>
                      <a:pt x="412" y="584"/>
                    </a:cubicBezTo>
                    <a:cubicBezTo>
                      <a:pt x="403" y="589"/>
                      <a:pt x="396" y="597"/>
                      <a:pt x="393" y="607"/>
                    </a:cubicBezTo>
                    <a:cubicBezTo>
                      <a:pt x="393" y="616"/>
                      <a:pt x="396" y="622"/>
                      <a:pt x="401" y="629"/>
                    </a:cubicBezTo>
                    <a:cubicBezTo>
                      <a:pt x="406" y="634"/>
                      <a:pt x="411" y="641"/>
                      <a:pt x="418" y="641"/>
                    </a:cubicBezTo>
                    <a:cubicBezTo>
                      <a:pt x="431" y="643"/>
                      <a:pt x="443" y="642"/>
                      <a:pt x="454" y="636"/>
                    </a:cubicBezTo>
                    <a:cubicBezTo>
                      <a:pt x="472" y="625"/>
                      <a:pt x="470" y="601"/>
                      <a:pt x="468" y="583"/>
                    </a:cubicBezTo>
                    <a:cubicBezTo>
                      <a:pt x="475" y="564"/>
                      <a:pt x="468" y="543"/>
                      <a:pt x="457" y="529"/>
                    </a:cubicBezTo>
                    <a:cubicBezTo>
                      <a:pt x="445" y="514"/>
                      <a:pt x="429" y="509"/>
                      <a:pt x="410" y="510"/>
                    </a:cubicBezTo>
                    <a:cubicBezTo>
                      <a:pt x="382" y="513"/>
                      <a:pt x="354" y="529"/>
                      <a:pt x="344" y="556"/>
                    </a:cubicBezTo>
                    <a:cubicBezTo>
                      <a:pt x="340" y="563"/>
                      <a:pt x="331" y="566"/>
                      <a:pt x="327" y="574"/>
                    </a:cubicBezTo>
                    <a:cubicBezTo>
                      <a:pt x="312" y="591"/>
                      <a:pt x="317" y="617"/>
                      <a:pt x="327" y="636"/>
                    </a:cubicBezTo>
                    <a:cubicBezTo>
                      <a:pt x="329" y="648"/>
                      <a:pt x="324" y="660"/>
                      <a:pt x="327" y="673"/>
                    </a:cubicBezTo>
                    <a:cubicBezTo>
                      <a:pt x="329" y="691"/>
                      <a:pt x="336" y="707"/>
                      <a:pt x="346" y="721"/>
                    </a:cubicBezTo>
                    <a:cubicBezTo>
                      <a:pt x="356" y="728"/>
                      <a:pt x="365" y="737"/>
                      <a:pt x="377" y="740"/>
                    </a:cubicBezTo>
                    <a:cubicBezTo>
                      <a:pt x="401" y="748"/>
                      <a:pt x="426" y="757"/>
                      <a:pt x="451" y="751"/>
                    </a:cubicBezTo>
                    <a:cubicBezTo>
                      <a:pt x="465" y="748"/>
                      <a:pt x="480" y="742"/>
                      <a:pt x="490" y="731"/>
                    </a:cubicBezTo>
                    <a:cubicBezTo>
                      <a:pt x="494" y="729"/>
                      <a:pt x="493" y="725"/>
                      <a:pt x="492" y="722"/>
                    </a:cubicBezTo>
                    <a:cubicBezTo>
                      <a:pt x="485" y="718"/>
                      <a:pt x="481" y="712"/>
                      <a:pt x="479" y="705"/>
                    </a:cubicBezTo>
                    <a:cubicBezTo>
                      <a:pt x="479" y="690"/>
                      <a:pt x="490" y="679"/>
                      <a:pt x="500" y="671"/>
                    </a:cubicBezTo>
                    <a:cubicBezTo>
                      <a:pt x="505" y="667"/>
                      <a:pt x="510" y="662"/>
                      <a:pt x="516" y="662"/>
                    </a:cubicBezTo>
                    <a:cubicBezTo>
                      <a:pt x="511" y="674"/>
                      <a:pt x="513" y="687"/>
                      <a:pt x="520" y="696"/>
                    </a:cubicBezTo>
                    <a:cubicBezTo>
                      <a:pt x="529" y="702"/>
                      <a:pt x="529" y="702"/>
                      <a:pt x="529" y="702"/>
                    </a:cubicBezTo>
                    <a:cubicBezTo>
                      <a:pt x="541" y="706"/>
                      <a:pt x="551" y="696"/>
                      <a:pt x="562" y="697"/>
                    </a:cubicBezTo>
                    <a:cubicBezTo>
                      <a:pt x="576" y="706"/>
                      <a:pt x="584" y="723"/>
                      <a:pt x="587" y="739"/>
                    </a:cubicBezTo>
                    <a:cubicBezTo>
                      <a:pt x="589" y="743"/>
                      <a:pt x="586" y="748"/>
                      <a:pt x="588" y="752"/>
                    </a:cubicBezTo>
                    <a:cubicBezTo>
                      <a:pt x="610" y="755"/>
                      <a:pt x="610" y="755"/>
                      <a:pt x="610" y="755"/>
                    </a:cubicBezTo>
                    <a:cubicBezTo>
                      <a:pt x="704" y="754"/>
                      <a:pt x="805" y="756"/>
                      <a:pt x="901" y="756"/>
                    </a:cubicBezTo>
                    <a:cubicBezTo>
                      <a:pt x="903" y="755"/>
                      <a:pt x="903" y="755"/>
                      <a:pt x="903" y="755"/>
                    </a:cubicBezTo>
                    <a:cubicBezTo>
                      <a:pt x="903" y="753"/>
                      <a:pt x="904" y="750"/>
                      <a:pt x="902" y="748"/>
                    </a:cubicBezTo>
                    <a:cubicBezTo>
                      <a:pt x="898" y="749"/>
                      <a:pt x="895" y="745"/>
                      <a:pt x="891" y="747"/>
                    </a:cubicBezTo>
                    <a:cubicBezTo>
                      <a:pt x="711" y="746"/>
                      <a:pt x="711" y="746"/>
                      <a:pt x="711" y="746"/>
                    </a:cubicBezTo>
                    <a:cubicBezTo>
                      <a:pt x="598" y="746"/>
                      <a:pt x="598" y="746"/>
                      <a:pt x="598" y="746"/>
                    </a:cubicBezTo>
                    <a:cubicBezTo>
                      <a:pt x="596" y="745"/>
                      <a:pt x="596" y="745"/>
                      <a:pt x="596" y="745"/>
                    </a:cubicBezTo>
                    <a:cubicBezTo>
                      <a:pt x="591" y="724"/>
                      <a:pt x="584" y="705"/>
                      <a:pt x="568" y="689"/>
                    </a:cubicBezTo>
                    <a:cubicBezTo>
                      <a:pt x="556" y="679"/>
                      <a:pt x="548" y="697"/>
                      <a:pt x="535" y="695"/>
                    </a:cubicBezTo>
                    <a:cubicBezTo>
                      <a:pt x="529" y="693"/>
                      <a:pt x="523" y="691"/>
                      <a:pt x="522" y="685"/>
                    </a:cubicBezTo>
                    <a:cubicBezTo>
                      <a:pt x="517" y="671"/>
                      <a:pt x="525" y="659"/>
                      <a:pt x="535" y="650"/>
                    </a:cubicBezTo>
                    <a:cubicBezTo>
                      <a:pt x="538" y="650"/>
                      <a:pt x="540" y="650"/>
                      <a:pt x="543" y="649"/>
                    </a:cubicBezTo>
                    <a:cubicBezTo>
                      <a:pt x="567" y="644"/>
                      <a:pt x="589" y="656"/>
                      <a:pt x="605" y="674"/>
                    </a:cubicBezTo>
                    <a:cubicBezTo>
                      <a:pt x="612" y="686"/>
                      <a:pt x="619" y="697"/>
                      <a:pt x="621" y="710"/>
                    </a:cubicBezTo>
                    <a:cubicBezTo>
                      <a:pt x="654" y="710"/>
                      <a:pt x="684" y="711"/>
                      <a:pt x="715" y="712"/>
                    </a:cubicBezTo>
                    <a:cubicBezTo>
                      <a:pt x="897" y="714"/>
                      <a:pt x="897" y="714"/>
                      <a:pt x="897" y="714"/>
                    </a:cubicBezTo>
                    <a:cubicBezTo>
                      <a:pt x="902" y="713"/>
                      <a:pt x="902" y="713"/>
                      <a:pt x="902" y="713"/>
                    </a:cubicBezTo>
                    <a:cubicBezTo>
                      <a:pt x="903" y="711"/>
                      <a:pt x="903" y="708"/>
                      <a:pt x="902" y="706"/>
                    </a:cubicBezTo>
                    <a:cubicBezTo>
                      <a:pt x="863" y="705"/>
                      <a:pt x="829" y="704"/>
                      <a:pt x="792" y="704"/>
                    </a:cubicBezTo>
                    <a:cubicBezTo>
                      <a:pt x="627" y="701"/>
                      <a:pt x="627" y="701"/>
                      <a:pt x="627" y="701"/>
                    </a:cubicBezTo>
                    <a:cubicBezTo>
                      <a:pt x="624" y="700"/>
                      <a:pt x="624" y="700"/>
                      <a:pt x="624" y="700"/>
                    </a:cubicBezTo>
                    <a:cubicBezTo>
                      <a:pt x="619" y="678"/>
                      <a:pt x="603" y="656"/>
                      <a:pt x="581" y="646"/>
                    </a:cubicBezTo>
                    <a:cubicBezTo>
                      <a:pt x="569" y="641"/>
                      <a:pt x="557" y="637"/>
                      <a:pt x="543" y="640"/>
                    </a:cubicBezTo>
                    <a:cubicBezTo>
                      <a:pt x="542" y="639"/>
                      <a:pt x="542" y="639"/>
                      <a:pt x="542" y="639"/>
                    </a:cubicBezTo>
                    <a:cubicBezTo>
                      <a:pt x="549" y="628"/>
                      <a:pt x="552" y="614"/>
                      <a:pt x="552" y="602"/>
                    </a:cubicBezTo>
                    <a:cubicBezTo>
                      <a:pt x="548" y="576"/>
                      <a:pt x="540" y="552"/>
                      <a:pt x="522" y="532"/>
                    </a:cubicBezTo>
                    <a:cubicBezTo>
                      <a:pt x="520" y="511"/>
                      <a:pt x="520" y="511"/>
                      <a:pt x="520" y="511"/>
                    </a:cubicBezTo>
                    <a:cubicBezTo>
                      <a:pt x="517" y="497"/>
                      <a:pt x="512" y="485"/>
                      <a:pt x="502" y="475"/>
                    </a:cubicBezTo>
                    <a:cubicBezTo>
                      <a:pt x="499" y="467"/>
                      <a:pt x="478" y="463"/>
                      <a:pt x="491" y="452"/>
                    </a:cubicBezTo>
                    <a:cubicBezTo>
                      <a:pt x="510" y="436"/>
                      <a:pt x="514" y="410"/>
                      <a:pt x="518" y="386"/>
                    </a:cubicBezTo>
                    <a:cubicBezTo>
                      <a:pt x="521" y="357"/>
                      <a:pt x="506" y="330"/>
                      <a:pt x="481" y="316"/>
                    </a:cubicBezTo>
                    <a:cubicBezTo>
                      <a:pt x="497" y="304"/>
                      <a:pt x="515" y="292"/>
                      <a:pt x="521" y="273"/>
                    </a:cubicBezTo>
                    <a:cubicBezTo>
                      <a:pt x="523" y="261"/>
                      <a:pt x="528" y="250"/>
                      <a:pt x="524" y="238"/>
                    </a:cubicBezTo>
                    <a:cubicBezTo>
                      <a:pt x="518" y="228"/>
                      <a:pt x="530" y="222"/>
                      <a:pt x="535" y="215"/>
                    </a:cubicBezTo>
                    <a:cubicBezTo>
                      <a:pt x="538" y="212"/>
                      <a:pt x="537" y="208"/>
                      <a:pt x="541" y="205"/>
                    </a:cubicBezTo>
                    <a:cubicBezTo>
                      <a:pt x="548" y="183"/>
                      <a:pt x="548" y="183"/>
                      <a:pt x="548" y="183"/>
                    </a:cubicBezTo>
                    <a:cubicBezTo>
                      <a:pt x="553" y="172"/>
                      <a:pt x="547" y="161"/>
                      <a:pt x="546" y="150"/>
                    </a:cubicBezTo>
                    <a:cubicBezTo>
                      <a:pt x="535" y="129"/>
                      <a:pt x="535" y="129"/>
                      <a:pt x="535" y="129"/>
                    </a:cubicBezTo>
                    <a:cubicBezTo>
                      <a:pt x="536" y="128"/>
                      <a:pt x="536" y="128"/>
                      <a:pt x="536" y="128"/>
                    </a:cubicBezTo>
                    <a:cubicBezTo>
                      <a:pt x="547" y="131"/>
                      <a:pt x="558" y="138"/>
                      <a:pt x="571" y="133"/>
                    </a:cubicBezTo>
                    <a:cubicBezTo>
                      <a:pt x="593" y="128"/>
                      <a:pt x="615" y="111"/>
                      <a:pt x="621" y="86"/>
                    </a:cubicBezTo>
                    <a:cubicBezTo>
                      <a:pt x="622" y="82"/>
                      <a:pt x="626" y="77"/>
                      <a:pt x="622" y="73"/>
                    </a:cubicBezTo>
                    <a:cubicBezTo>
                      <a:pt x="621" y="73"/>
                      <a:pt x="618" y="73"/>
                      <a:pt x="617" y="75"/>
                    </a:cubicBezTo>
                    <a:cubicBezTo>
                      <a:pt x="612" y="83"/>
                      <a:pt x="611" y="95"/>
                      <a:pt x="604" y="103"/>
                    </a:cubicBezTo>
                    <a:cubicBezTo>
                      <a:pt x="592" y="121"/>
                      <a:pt x="570" y="131"/>
                      <a:pt x="548" y="127"/>
                    </a:cubicBezTo>
                    <a:cubicBezTo>
                      <a:pt x="536" y="121"/>
                      <a:pt x="520" y="113"/>
                      <a:pt x="520" y="96"/>
                    </a:cubicBezTo>
                    <a:cubicBezTo>
                      <a:pt x="518" y="89"/>
                      <a:pt x="522" y="82"/>
                      <a:pt x="526" y="77"/>
                    </a:cubicBezTo>
                    <a:cubicBezTo>
                      <a:pt x="530" y="74"/>
                      <a:pt x="535" y="73"/>
                      <a:pt x="540" y="73"/>
                    </a:cubicBezTo>
                    <a:cubicBezTo>
                      <a:pt x="548" y="73"/>
                      <a:pt x="548" y="83"/>
                      <a:pt x="553" y="87"/>
                    </a:cubicBezTo>
                    <a:cubicBezTo>
                      <a:pt x="565" y="89"/>
                      <a:pt x="577" y="82"/>
                      <a:pt x="583" y="73"/>
                    </a:cubicBezTo>
                    <a:cubicBezTo>
                      <a:pt x="586" y="71"/>
                      <a:pt x="582" y="65"/>
                      <a:pt x="588" y="65"/>
                    </a:cubicBezTo>
                    <a:cubicBezTo>
                      <a:pt x="592" y="54"/>
                      <a:pt x="594" y="42"/>
                      <a:pt x="597" y="30"/>
                    </a:cubicBezTo>
                    <a:cubicBezTo>
                      <a:pt x="612" y="29"/>
                      <a:pt x="628" y="31"/>
                      <a:pt x="642" y="30"/>
                    </a:cubicBezTo>
                    <a:cubicBezTo>
                      <a:pt x="846" y="32"/>
                      <a:pt x="846" y="32"/>
                      <a:pt x="846" y="32"/>
                    </a:cubicBezTo>
                    <a:cubicBezTo>
                      <a:pt x="864" y="32"/>
                      <a:pt x="882" y="34"/>
                      <a:pt x="900" y="31"/>
                    </a:cubicBezTo>
                    <a:cubicBezTo>
                      <a:pt x="900" y="30"/>
                      <a:pt x="901" y="28"/>
                      <a:pt x="899" y="26"/>
                    </a:cubicBezTo>
                    <a:cubicBezTo>
                      <a:pt x="852" y="25"/>
                      <a:pt x="801" y="26"/>
                      <a:pt x="754" y="25"/>
                    </a:cubicBezTo>
                    <a:cubicBezTo>
                      <a:pt x="741" y="24"/>
                      <a:pt x="726" y="25"/>
                      <a:pt x="713" y="23"/>
                    </a:cubicBezTo>
                    <a:cubicBezTo>
                      <a:pt x="679" y="25"/>
                      <a:pt x="644" y="22"/>
                      <a:pt x="611" y="22"/>
                    </a:cubicBezTo>
                    <a:cubicBezTo>
                      <a:pt x="604" y="22"/>
                      <a:pt x="594" y="18"/>
                      <a:pt x="591" y="26"/>
                    </a:cubicBezTo>
                    <a:cubicBezTo>
                      <a:pt x="584" y="32"/>
                      <a:pt x="588" y="42"/>
                      <a:pt x="585" y="50"/>
                    </a:cubicBezTo>
                    <a:cubicBezTo>
                      <a:pt x="580" y="60"/>
                      <a:pt x="578" y="73"/>
                      <a:pt x="565" y="77"/>
                    </a:cubicBezTo>
                    <a:cubicBezTo>
                      <a:pt x="558" y="80"/>
                      <a:pt x="554" y="73"/>
                      <a:pt x="549" y="69"/>
                    </a:cubicBezTo>
                    <a:cubicBezTo>
                      <a:pt x="542" y="63"/>
                      <a:pt x="532" y="68"/>
                      <a:pt x="524" y="70"/>
                    </a:cubicBezTo>
                    <a:cubicBezTo>
                      <a:pt x="517" y="74"/>
                      <a:pt x="512" y="82"/>
                      <a:pt x="512" y="90"/>
                    </a:cubicBezTo>
                    <a:cubicBezTo>
                      <a:pt x="511" y="95"/>
                      <a:pt x="515" y="101"/>
                      <a:pt x="512" y="105"/>
                    </a:cubicBezTo>
                    <a:cubicBezTo>
                      <a:pt x="498" y="99"/>
                      <a:pt x="481" y="89"/>
                      <a:pt x="479" y="73"/>
                    </a:cubicBezTo>
                    <a:cubicBezTo>
                      <a:pt x="479" y="65"/>
                      <a:pt x="481" y="58"/>
                      <a:pt x="487" y="53"/>
                    </a:cubicBezTo>
                    <a:cubicBezTo>
                      <a:pt x="489" y="51"/>
                      <a:pt x="492" y="53"/>
                      <a:pt x="494" y="51"/>
                    </a:cubicBezTo>
                    <a:cubicBezTo>
                      <a:pt x="496" y="48"/>
                      <a:pt x="496" y="43"/>
                      <a:pt x="497" y="40"/>
                    </a:cubicBezTo>
                    <a:cubicBezTo>
                      <a:pt x="489" y="31"/>
                      <a:pt x="479" y="27"/>
                      <a:pt x="469" y="22"/>
                    </a:cubicBezTo>
                    <a:cubicBezTo>
                      <a:pt x="453" y="20"/>
                      <a:pt x="439" y="11"/>
                      <a:pt x="421" y="13"/>
                    </a:cubicBezTo>
                    <a:cubicBezTo>
                      <a:pt x="390" y="16"/>
                      <a:pt x="360" y="28"/>
                      <a:pt x="342" y="54"/>
                    </a:cubicBezTo>
                    <a:cubicBezTo>
                      <a:pt x="335" y="63"/>
                      <a:pt x="333" y="74"/>
                      <a:pt x="329" y="83"/>
                    </a:cubicBezTo>
                    <a:cubicBezTo>
                      <a:pt x="329" y="93"/>
                      <a:pt x="325" y="102"/>
                      <a:pt x="328" y="111"/>
                    </a:cubicBezTo>
                    <a:cubicBezTo>
                      <a:pt x="323" y="123"/>
                      <a:pt x="317" y="134"/>
                      <a:pt x="316" y="148"/>
                    </a:cubicBezTo>
                    <a:cubicBezTo>
                      <a:pt x="316" y="160"/>
                      <a:pt x="320" y="170"/>
                      <a:pt x="327" y="180"/>
                    </a:cubicBezTo>
                    <a:cubicBezTo>
                      <a:pt x="328" y="186"/>
                      <a:pt x="343" y="189"/>
                      <a:pt x="334" y="196"/>
                    </a:cubicBezTo>
                    <a:cubicBezTo>
                      <a:pt x="328" y="194"/>
                      <a:pt x="323" y="186"/>
                      <a:pt x="316" y="186"/>
                    </a:cubicBezTo>
                    <a:cubicBezTo>
                      <a:pt x="312" y="183"/>
                      <a:pt x="304" y="189"/>
                      <a:pt x="300" y="183"/>
                    </a:cubicBezTo>
                    <a:cubicBezTo>
                      <a:pt x="296" y="171"/>
                      <a:pt x="284" y="164"/>
                      <a:pt x="273" y="160"/>
                    </a:cubicBezTo>
                    <a:cubicBezTo>
                      <a:pt x="270" y="162"/>
                      <a:pt x="266" y="160"/>
                      <a:pt x="263" y="159"/>
                    </a:cubicBezTo>
                    <a:cubicBezTo>
                      <a:pt x="259" y="158"/>
                      <a:pt x="252" y="154"/>
                      <a:pt x="252" y="148"/>
                    </a:cubicBezTo>
                    <a:cubicBezTo>
                      <a:pt x="252" y="142"/>
                      <a:pt x="254" y="137"/>
                      <a:pt x="258" y="133"/>
                    </a:cubicBezTo>
                    <a:cubicBezTo>
                      <a:pt x="263" y="131"/>
                      <a:pt x="269" y="129"/>
                      <a:pt x="274" y="134"/>
                    </a:cubicBezTo>
                    <a:cubicBezTo>
                      <a:pt x="280" y="138"/>
                      <a:pt x="284" y="132"/>
                      <a:pt x="289" y="128"/>
                    </a:cubicBezTo>
                    <a:cubicBezTo>
                      <a:pt x="292" y="121"/>
                      <a:pt x="293" y="113"/>
                      <a:pt x="290" y="105"/>
                    </a:cubicBezTo>
                    <a:cubicBezTo>
                      <a:pt x="286" y="98"/>
                      <a:pt x="278" y="93"/>
                      <a:pt x="269" y="90"/>
                    </a:cubicBezTo>
                    <a:cubicBezTo>
                      <a:pt x="253" y="84"/>
                      <a:pt x="235" y="88"/>
                      <a:pt x="224" y="102"/>
                    </a:cubicBezTo>
                    <a:cubicBezTo>
                      <a:pt x="213" y="103"/>
                      <a:pt x="203" y="104"/>
                      <a:pt x="195" y="112"/>
                    </a:cubicBezTo>
                    <a:cubicBezTo>
                      <a:pt x="182" y="120"/>
                      <a:pt x="176" y="136"/>
                      <a:pt x="181" y="151"/>
                    </a:cubicBezTo>
                    <a:cubicBezTo>
                      <a:pt x="183" y="154"/>
                      <a:pt x="183" y="154"/>
                      <a:pt x="183" y="154"/>
                    </a:cubicBezTo>
                    <a:cubicBezTo>
                      <a:pt x="190" y="165"/>
                      <a:pt x="173" y="167"/>
                      <a:pt x="169" y="173"/>
                    </a:cubicBezTo>
                    <a:cubicBezTo>
                      <a:pt x="165" y="173"/>
                      <a:pt x="161" y="171"/>
                      <a:pt x="156" y="171"/>
                    </a:cubicBezTo>
                    <a:cubicBezTo>
                      <a:pt x="142" y="174"/>
                      <a:pt x="128" y="179"/>
                      <a:pt x="122" y="192"/>
                    </a:cubicBezTo>
                    <a:cubicBezTo>
                      <a:pt x="117" y="204"/>
                      <a:pt x="119" y="215"/>
                      <a:pt x="124" y="226"/>
                    </a:cubicBezTo>
                    <a:cubicBezTo>
                      <a:pt x="119" y="230"/>
                      <a:pt x="118" y="236"/>
                      <a:pt x="117" y="242"/>
                    </a:cubicBezTo>
                    <a:cubicBezTo>
                      <a:pt x="116" y="256"/>
                      <a:pt x="121" y="267"/>
                      <a:pt x="131" y="276"/>
                    </a:cubicBezTo>
                    <a:cubicBezTo>
                      <a:pt x="131" y="278"/>
                      <a:pt x="131" y="278"/>
                      <a:pt x="131" y="278"/>
                    </a:cubicBezTo>
                    <a:cubicBezTo>
                      <a:pt x="128" y="278"/>
                      <a:pt x="126" y="282"/>
                      <a:pt x="122" y="280"/>
                    </a:cubicBezTo>
                    <a:cubicBezTo>
                      <a:pt x="113" y="281"/>
                      <a:pt x="119" y="290"/>
                      <a:pt x="117" y="295"/>
                    </a:cubicBezTo>
                    <a:cubicBezTo>
                      <a:pt x="119" y="297"/>
                      <a:pt x="118" y="301"/>
                      <a:pt x="121" y="302"/>
                    </a:cubicBezTo>
                    <a:cubicBezTo>
                      <a:pt x="112" y="304"/>
                      <a:pt x="107" y="311"/>
                      <a:pt x="103" y="318"/>
                    </a:cubicBezTo>
                    <a:cubicBezTo>
                      <a:pt x="94" y="317"/>
                      <a:pt x="85" y="313"/>
                      <a:pt x="77" y="319"/>
                    </a:cubicBezTo>
                    <a:cubicBezTo>
                      <a:pt x="70" y="319"/>
                      <a:pt x="65" y="323"/>
                      <a:pt x="60" y="327"/>
                    </a:cubicBezTo>
                    <a:close/>
                    <a:moveTo>
                      <a:pt x="130" y="165"/>
                    </a:moveTo>
                    <a:cubicBezTo>
                      <a:pt x="136" y="167"/>
                      <a:pt x="140" y="161"/>
                      <a:pt x="146" y="161"/>
                    </a:cubicBezTo>
                    <a:cubicBezTo>
                      <a:pt x="153" y="160"/>
                      <a:pt x="160" y="160"/>
                      <a:pt x="167" y="160"/>
                    </a:cubicBezTo>
                    <a:cubicBezTo>
                      <a:pt x="169" y="158"/>
                      <a:pt x="169" y="158"/>
                      <a:pt x="169" y="158"/>
                    </a:cubicBezTo>
                    <a:cubicBezTo>
                      <a:pt x="166" y="136"/>
                      <a:pt x="166" y="136"/>
                      <a:pt x="166" y="136"/>
                    </a:cubicBezTo>
                    <a:cubicBezTo>
                      <a:pt x="167" y="120"/>
                      <a:pt x="177" y="107"/>
                      <a:pt x="191" y="97"/>
                    </a:cubicBezTo>
                    <a:cubicBezTo>
                      <a:pt x="199" y="93"/>
                      <a:pt x="208" y="93"/>
                      <a:pt x="217" y="91"/>
                    </a:cubicBezTo>
                    <a:cubicBezTo>
                      <a:pt x="227" y="80"/>
                      <a:pt x="242" y="78"/>
                      <a:pt x="256" y="75"/>
                    </a:cubicBezTo>
                    <a:cubicBezTo>
                      <a:pt x="276" y="74"/>
                      <a:pt x="296" y="80"/>
                      <a:pt x="306" y="97"/>
                    </a:cubicBezTo>
                    <a:cubicBezTo>
                      <a:pt x="308" y="97"/>
                      <a:pt x="309" y="97"/>
                      <a:pt x="312" y="97"/>
                    </a:cubicBezTo>
                    <a:cubicBezTo>
                      <a:pt x="315" y="92"/>
                      <a:pt x="314" y="84"/>
                      <a:pt x="316" y="78"/>
                    </a:cubicBezTo>
                    <a:cubicBezTo>
                      <a:pt x="323" y="60"/>
                      <a:pt x="330" y="40"/>
                      <a:pt x="348" y="30"/>
                    </a:cubicBezTo>
                    <a:cubicBezTo>
                      <a:pt x="371" y="10"/>
                      <a:pt x="402" y="4"/>
                      <a:pt x="432" y="0"/>
                    </a:cubicBezTo>
                    <a:cubicBezTo>
                      <a:pt x="448" y="1"/>
                      <a:pt x="461" y="7"/>
                      <a:pt x="476" y="11"/>
                    </a:cubicBezTo>
                    <a:cubicBezTo>
                      <a:pt x="491" y="17"/>
                      <a:pt x="506" y="28"/>
                      <a:pt x="516" y="41"/>
                    </a:cubicBezTo>
                    <a:cubicBezTo>
                      <a:pt x="516" y="45"/>
                      <a:pt x="516" y="45"/>
                      <a:pt x="516" y="45"/>
                    </a:cubicBezTo>
                    <a:cubicBezTo>
                      <a:pt x="505" y="51"/>
                      <a:pt x="497" y="61"/>
                      <a:pt x="496" y="72"/>
                    </a:cubicBezTo>
                    <a:cubicBezTo>
                      <a:pt x="496" y="76"/>
                      <a:pt x="499" y="79"/>
                      <a:pt x="501" y="82"/>
                    </a:cubicBezTo>
                    <a:cubicBezTo>
                      <a:pt x="505" y="78"/>
                      <a:pt x="506" y="72"/>
                      <a:pt x="510" y="68"/>
                    </a:cubicBezTo>
                    <a:cubicBezTo>
                      <a:pt x="517" y="59"/>
                      <a:pt x="527" y="55"/>
                      <a:pt x="538" y="56"/>
                    </a:cubicBezTo>
                    <a:cubicBezTo>
                      <a:pt x="547" y="56"/>
                      <a:pt x="555" y="63"/>
                      <a:pt x="563" y="60"/>
                    </a:cubicBezTo>
                    <a:cubicBezTo>
                      <a:pt x="573" y="53"/>
                      <a:pt x="570" y="40"/>
                      <a:pt x="575" y="30"/>
                    </a:cubicBezTo>
                    <a:cubicBezTo>
                      <a:pt x="572" y="22"/>
                      <a:pt x="576" y="16"/>
                      <a:pt x="581" y="10"/>
                    </a:cubicBezTo>
                    <a:cubicBezTo>
                      <a:pt x="604" y="10"/>
                      <a:pt x="624" y="10"/>
                      <a:pt x="648" y="10"/>
                    </a:cubicBezTo>
                    <a:cubicBezTo>
                      <a:pt x="710" y="9"/>
                      <a:pt x="768" y="11"/>
                      <a:pt x="831" y="10"/>
                    </a:cubicBezTo>
                    <a:cubicBezTo>
                      <a:pt x="853" y="11"/>
                      <a:pt x="876" y="10"/>
                      <a:pt x="898" y="11"/>
                    </a:cubicBezTo>
                    <a:cubicBezTo>
                      <a:pt x="900" y="11"/>
                      <a:pt x="900" y="13"/>
                      <a:pt x="899" y="14"/>
                    </a:cubicBezTo>
                    <a:cubicBezTo>
                      <a:pt x="877" y="16"/>
                      <a:pt x="856" y="13"/>
                      <a:pt x="834" y="15"/>
                    </a:cubicBezTo>
                    <a:cubicBezTo>
                      <a:pt x="779" y="14"/>
                      <a:pt x="728" y="14"/>
                      <a:pt x="674" y="14"/>
                    </a:cubicBezTo>
                    <a:cubicBezTo>
                      <a:pt x="644" y="15"/>
                      <a:pt x="612" y="12"/>
                      <a:pt x="584" y="16"/>
                    </a:cubicBezTo>
                    <a:cubicBezTo>
                      <a:pt x="578" y="20"/>
                      <a:pt x="581" y="27"/>
                      <a:pt x="580" y="33"/>
                    </a:cubicBezTo>
                    <a:cubicBezTo>
                      <a:pt x="577" y="43"/>
                      <a:pt x="577" y="56"/>
                      <a:pt x="567" y="62"/>
                    </a:cubicBezTo>
                    <a:cubicBezTo>
                      <a:pt x="557" y="74"/>
                      <a:pt x="545" y="58"/>
                      <a:pt x="532" y="60"/>
                    </a:cubicBezTo>
                    <a:cubicBezTo>
                      <a:pt x="519" y="62"/>
                      <a:pt x="509" y="75"/>
                      <a:pt x="506" y="87"/>
                    </a:cubicBezTo>
                    <a:cubicBezTo>
                      <a:pt x="504" y="89"/>
                      <a:pt x="501" y="87"/>
                      <a:pt x="499" y="87"/>
                    </a:cubicBezTo>
                    <a:cubicBezTo>
                      <a:pt x="494" y="83"/>
                      <a:pt x="491" y="79"/>
                      <a:pt x="491" y="73"/>
                    </a:cubicBezTo>
                    <a:cubicBezTo>
                      <a:pt x="489" y="60"/>
                      <a:pt x="501" y="51"/>
                      <a:pt x="509" y="42"/>
                    </a:cubicBezTo>
                    <a:cubicBezTo>
                      <a:pt x="506" y="33"/>
                      <a:pt x="496" y="30"/>
                      <a:pt x="489" y="23"/>
                    </a:cubicBezTo>
                    <a:cubicBezTo>
                      <a:pt x="476" y="13"/>
                      <a:pt x="460" y="12"/>
                      <a:pt x="444" y="7"/>
                    </a:cubicBezTo>
                    <a:cubicBezTo>
                      <a:pt x="420" y="3"/>
                      <a:pt x="395" y="11"/>
                      <a:pt x="375" y="17"/>
                    </a:cubicBezTo>
                    <a:cubicBezTo>
                      <a:pt x="368" y="21"/>
                      <a:pt x="357" y="24"/>
                      <a:pt x="355" y="33"/>
                    </a:cubicBezTo>
                    <a:cubicBezTo>
                      <a:pt x="345" y="33"/>
                      <a:pt x="340" y="44"/>
                      <a:pt x="333" y="51"/>
                    </a:cubicBezTo>
                    <a:cubicBezTo>
                      <a:pt x="325" y="66"/>
                      <a:pt x="318" y="82"/>
                      <a:pt x="319" y="100"/>
                    </a:cubicBezTo>
                    <a:cubicBezTo>
                      <a:pt x="315" y="107"/>
                      <a:pt x="307" y="102"/>
                      <a:pt x="301" y="102"/>
                    </a:cubicBezTo>
                    <a:cubicBezTo>
                      <a:pt x="294" y="85"/>
                      <a:pt x="276" y="82"/>
                      <a:pt x="261" y="79"/>
                    </a:cubicBezTo>
                    <a:cubicBezTo>
                      <a:pt x="244" y="82"/>
                      <a:pt x="227" y="85"/>
                      <a:pt x="215" y="98"/>
                    </a:cubicBezTo>
                    <a:cubicBezTo>
                      <a:pt x="201" y="95"/>
                      <a:pt x="189" y="102"/>
                      <a:pt x="181" y="111"/>
                    </a:cubicBezTo>
                    <a:cubicBezTo>
                      <a:pt x="171" y="124"/>
                      <a:pt x="169" y="143"/>
                      <a:pt x="176" y="158"/>
                    </a:cubicBezTo>
                    <a:cubicBezTo>
                      <a:pt x="173" y="164"/>
                      <a:pt x="168" y="163"/>
                      <a:pt x="165" y="165"/>
                    </a:cubicBezTo>
                    <a:cubicBezTo>
                      <a:pt x="152" y="165"/>
                      <a:pt x="140" y="165"/>
                      <a:pt x="131" y="174"/>
                    </a:cubicBezTo>
                    <a:cubicBezTo>
                      <a:pt x="129" y="173"/>
                      <a:pt x="126" y="172"/>
                      <a:pt x="126" y="170"/>
                    </a:cubicBezTo>
                    <a:cubicBezTo>
                      <a:pt x="128" y="169"/>
                      <a:pt x="129" y="167"/>
                      <a:pt x="130"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3" name="Freeform 14">
                <a:extLst>
                  <a:ext uri="{FF2B5EF4-FFF2-40B4-BE49-F238E27FC236}">
                    <a16:creationId xmlns:a16="http://schemas.microsoft.com/office/drawing/2014/main" xmlns="" id="{2C495C58-C74C-4847-BFAE-BF011BBAFC21}"/>
                  </a:ext>
                </a:extLst>
              </p:cNvPr>
              <p:cNvSpPr>
                <a:spLocks/>
              </p:cNvSpPr>
              <p:nvPr/>
            </p:nvSpPr>
            <p:spPr bwMode="auto">
              <a:xfrm>
                <a:off x="3570288" y="1341438"/>
                <a:ext cx="925513" cy="11112"/>
              </a:xfrm>
              <a:custGeom>
                <a:avLst/>
                <a:gdLst>
                  <a:gd name="T0" fmla="*/ 20 w 1153"/>
                  <a:gd name="T1" fmla="*/ 0 h 13"/>
                  <a:gd name="T2" fmla="*/ 143 w 1153"/>
                  <a:gd name="T3" fmla="*/ 2 h 13"/>
                  <a:gd name="T4" fmla="*/ 809 w 1153"/>
                  <a:gd name="T5" fmla="*/ 4 h 13"/>
                  <a:gd name="T6" fmla="*/ 1144 w 1153"/>
                  <a:gd name="T7" fmla="*/ 5 h 13"/>
                  <a:gd name="T8" fmla="*/ 1149 w 1153"/>
                  <a:gd name="T9" fmla="*/ 11 h 13"/>
                  <a:gd name="T10" fmla="*/ 1024 w 1153"/>
                  <a:gd name="T11" fmla="*/ 13 h 13"/>
                  <a:gd name="T12" fmla="*/ 1004 w 1153"/>
                  <a:gd name="T13" fmla="*/ 11 h 13"/>
                  <a:gd name="T14" fmla="*/ 773 w 1153"/>
                  <a:gd name="T15" fmla="*/ 12 h 13"/>
                  <a:gd name="T16" fmla="*/ 344 w 1153"/>
                  <a:gd name="T17" fmla="*/ 10 h 13"/>
                  <a:gd name="T18" fmla="*/ 34 w 1153"/>
                  <a:gd name="T19" fmla="*/ 9 h 13"/>
                  <a:gd name="T20" fmla="*/ 0 w 1153"/>
                  <a:gd name="T21" fmla="*/ 5 h 13"/>
                  <a:gd name="T22" fmla="*/ 20 w 1153"/>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3">
                    <a:moveTo>
                      <a:pt x="20" y="0"/>
                    </a:moveTo>
                    <a:cubicBezTo>
                      <a:pt x="143" y="2"/>
                      <a:pt x="143" y="2"/>
                      <a:pt x="143" y="2"/>
                    </a:cubicBezTo>
                    <a:cubicBezTo>
                      <a:pt x="809" y="4"/>
                      <a:pt x="809" y="4"/>
                      <a:pt x="809" y="4"/>
                    </a:cubicBezTo>
                    <a:cubicBezTo>
                      <a:pt x="922" y="3"/>
                      <a:pt x="1031" y="5"/>
                      <a:pt x="1144" y="5"/>
                    </a:cubicBezTo>
                    <a:cubicBezTo>
                      <a:pt x="1153" y="6"/>
                      <a:pt x="1149" y="9"/>
                      <a:pt x="1149" y="11"/>
                    </a:cubicBezTo>
                    <a:cubicBezTo>
                      <a:pt x="1106" y="12"/>
                      <a:pt x="1065" y="12"/>
                      <a:pt x="1024" y="13"/>
                    </a:cubicBezTo>
                    <a:cubicBezTo>
                      <a:pt x="1004" y="11"/>
                      <a:pt x="1004" y="11"/>
                      <a:pt x="1004" y="11"/>
                    </a:cubicBezTo>
                    <a:cubicBezTo>
                      <a:pt x="927" y="13"/>
                      <a:pt x="847" y="11"/>
                      <a:pt x="773" y="12"/>
                    </a:cubicBezTo>
                    <a:cubicBezTo>
                      <a:pt x="634" y="11"/>
                      <a:pt x="489" y="12"/>
                      <a:pt x="344" y="10"/>
                    </a:cubicBezTo>
                    <a:cubicBezTo>
                      <a:pt x="245" y="10"/>
                      <a:pt x="138" y="9"/>
                      <a:pt x="34" y="9"/>
                    </a:cubicBezTo>
                    <a:cubicBezTo>
                      <a:pt x="23" y="9"/>
                      <a:pt x="0" y="10"/>
                      <a:pt x="0" y="5"/>
                    </a:cubicBezTo>
                    <a:cubicBezTo>
                      <a:pt x="0" y="2"/>
                      <a:pt x="11" y="1"/>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4" name="Rectangle 15">
                <a:extLst>
                  <a:ext uri="{FF2B5EF4-FFF2-40B4-BE49-F238E27FC236}">
                    <a16:creationId xmlns:a16="http://schemas.microsoft.com/office/drawing/2014/main" xmlns="" id="{1EC1C8B1-E03F-4A69-A593-D6F677ABAA9B}"/>
                  </a:ext>
                </a:extLst>
              </p:cNvPr>
              <p:cNvSpPr>
                <a:spLocks noChangeArrowheads="1"/>
              </p:cNvSpPr>
              <p:nvPr/>
            </p:nvSpPr>
            <p:spPr bwMode="auto">
              <a:xfrm>
                <a:off x="3744913"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5" name="Rectangle 16">
                <a:extLst>
                  <a:ext uri="{FF2B5EF4-FFF2-40B4-BE49-F238E27FC236}">
                    <a16:creationId xmlns:a16="http://schemas.microsoft.com/office/drawing/2014/main" xmlns="" id="{757ED566-108D-406F-8FAA-3AFBD039E90D}"/>
                  </a:ext>
                </a:extLst>
              </p:cNvPr>
              <p:cNvSpPr>
                <a:spLocks noChangeArrowheads="1"/>
              </p:cNvSpPr>
              <p:nvPr/>
            </p:nvSpPr>
            <p:spPr bwMode="auto">
              <a:xfrm>
                <a:off x="3775076" y="1301750"/>
                <a:ext cx="717550" cy="15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6" name="Freeform 17">
                <a:extLst>
                  <a:ext uri="{FF2B5EF4-FFF2-40B4-BE49-F238E27FC236}">
                    <a16:creationId xmlns:a16="http://schemas.microsoft.com/office/drawing/2014/main" xmlns="" id="{0EC73D87-0197-4879-9B72-E437D4DF54A7}"/>
                  </a:ext>
                </a:extLst>
              </p:cNvPr>
              <p:cNvSpPr>
                <a:spLocks/>
              </p:cNvSpPr>
              <p:nvPr/>
            </p:nvSpPr>
            <p:spPr bwMode="auto">
              <a:xfrm>
                <a:off x="4462463" y="1341438"/>
                <a:ext cx="925513" cy="9525"/>
              </a:xfrm>
              <a:custGeom>
                <a:avLst/>
                <a:gdLst>
                  <a:gd name="T0" fmla="*/ 1153 w 1153"/>
                  <a:gd name="T1" fmla="*/ 5 h 12"/>
                  <a:gd name="T2" fmla="*/ 1119 w 1153"/>
                  <a:gd name="T3" fmla="*/ 9 h 12"/>
                  <a:gd name="T4" fmla="*/ 809 w 1153"/>
                  <a:gd name="T5" fmla="*/ 10 h 12"/>
                  <a:gd name="T6" fmla="*/ 380 w 1153"/>
                  <a:gd name="T7" fmla="*/ 12 h 12"/>
                  <a:gd name="T8" fmla="*/ 149 w 1153"/>
                  <a:gd name="T9" fmla="*/ 11 h 12"/>
                  <a:gd name="T10" fmla="*/ 129 w 1153"/>
                  <a:gd name="T11" fmla="*/ 12 h 12"/>
                  <a:gd name="T12" fmla="*/ 4 w 1153"/>
                  <a:gd name="T13" fmla="*/ 11 h 12"/>
                  <a:gd name="T14" fmla="*/ 9 w 1153"/>
                  <a:gd name="T15" fmla="*/ 4 h 12"/>
                  <a:gd name="T16" fmla="*/ 344 w 1153"/>
                  <a:gd name="T17" fmla="*/ 3 h 12"/>
                  <a:gd name="T18" fmla="*/ 1010 w 1153"/>
                  <a:gd name="T19" fmla="*/ 2 h 12"/>
                  <a:gd name="T20" fmla="*/ 1133 w 1153"/>
                  <a:gd name="T21" fmla="*/ 0 h 12"/>
                  <a:gd name="T22" fmla="*/ 1153 w 1153"/>
                  <a:gd name="T2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2">
                    <a:moveTo>
                      <a:pt x="1153" y="5"/>
                    </a:moveTo>
                    <a:cubicBezTo>
                      <a:pt x="1153" y="10"/>
                      <a:pt x="1130" y="9"/>
                      <a:pt x="1119" y="9"/>
                    </a:cubicBezTo>
                    <a:cubicBezTo>
                      <a:pt x="1015" y="9"/>
                      <a:pt x="908" y="9"/>
                      <a:pt x="809" y="10"/>
                    </a:cubicBezTo>
                    <a:cubicBezTo>
                      <a:pt x="664" y="12"/>
                      <a:pt x="519" y="11"/>
                      <a:pt x="380" y="12"/>
                    </a:cubicBezTo>
                    <a:cubicBezTo>
                      <a:pt x="306" y="11"/>
                      <a:pt x="226" y="12"/>
                      <a:pt x="149" y="11"/>
                    </a:cubicBezTo>
                    <a:cubicBezTo>
                      <a:pt x="129" y="12"/>
                      <a:pt x="129" y="12"/>
                      <a:pt x="129" y="12"/>
                    </a:cubicBezTo>
                    <a:cubicBezTo>
                      <a:pt x="88" y="11"/>
                      <a:pt x="47" y="11"/>
                      <a:pt x="4" y="11"/>
                    </a:cubicBezTo>
                    <a:cubicBezTo>
                      <a:pt x="4" y="9"/>
                      <a:pt x="0" y="6"/>
                      <a:pt x="9" y="4"/>
                    </a:cubicBezTo>
                    <a:cubicBezTo>
                      <a:pt x="122" y="4"/>
                      <a:pt x="231" y="3"/>
                      <a:pt x="344" y="3"/>
                    </a:cubicBezTo>
                    <a:cubicBezTo>
                      <a:pt x="1010" y="2"/>
                      <a:pt x="1010" y="2"/>
                      <a:pt x="1010" y="2"/>
                    </a:cubicBezTo>
                    <a:cubicBezTo>
                      <a:pt x="1133" y="0"/>
                      <a:pt x="1133" y="0"/>
                      <a:pt x="1133" y="0"/>
                    </a:cubicBezTo>
                    <a:cubicBezTo>
                      <a:pt x="1142" y="1"/>
                      <a:pt x="1153" y="2"/>
                      <a:pt x="115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7" name="Rectangle 18">
                <a:extLst>
                  <a:ext uri="{FF2B5EF4-FFF2-40B4-BE49-F238E27FC236}">
                    <a16:creationId xmlns:a16="http://schemas.microsoft.com/office/drawing/2014/main" xmlns="" id="{2B74B5E4-B410-4E6A-92A0-7249ACB062C4}"/>
                  </a:ext>
                </a:extLst>
              </p:cNvPr>
              <p:cNvSpPr>
                <a:spLocks noChangeArrowheads="1"/>
              </p:cNvSpPr>
              <p:nvPr/>
            </p:nvSpPr>
            <p:spPr bwMode="auto">
              <a:xfrm>
                <a:off x="4465638"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8" name="Rectangle 19">
                <a:extLst>
                  <a:ext uri="{FF2B5EF4-FFF2-40B4-BE49-F238E27FC236}">
                    <a16:creationId xmlns:a16="http://schemas.microsoft.com/office/drawing/2014/main" xmlns="" id="{BCEDCC5F-CB8E-46C1-8050-01F007008EDF}"/>
                  </a:ext>
                </a:extLst>
              </p:cNvPr>
              <p:cNvSpPr>
                <a:spLocks noChangeArrowheads="1"/>
              </p:cNvSpPr>
              <p:nvPr/>
            </p:nvSpPr>
            <p:spPr bwMode="auto">
              <a:xfrm>
                <a:off x="4465638" y="1300163"/>
                <a:ext cx="7175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9" name="Rectangle 20">
                <a:extLst>
                  <a:ext uri="{FF2B5EF4-FFF2-40B4-BE49-F238E27FC236}">
                    <a16:creationId xmlns:a16="http://schemas.microsoft.com/office/drawing/2014/main" xmlns="" id="{40AB85AD-9012-46E0-9B6C-EC65B2AA4DBF}"/>
                  </a:ext>
                </a:extLst>
              </p:cNvPr>
              <p:cNvSpPr>
                <a:spLocks noChangeArrowheads="1"/>
              </p:cNvSpPr>
              <p:nvPr/>
            </p:nvSpPr>
            <p:spPr bwMode="auto">
              <a:xfrm>
                <a:off x="3759201" y="1860550"/>
                <a:ext cx="1447800"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0" name="Rectangle 21">
                <a:extLst>
                  <a:ext uri="{FF2B5EF4-FFF2-40B4-BE49-F238E27FC236}">
                    <a16:creationId xmlns:a16="http://schemas.microsoft.com/office/drawing/2014/main" xmlns="" id="{7A4647B0-0B06-41BF-8EFB-B19C4F7720B8}"/>
                  </a:ext>
                </a:extLst>
              </p:cNvPr>
              <p:cNvSpPr>
                <a:spLocks noChangeArrowheads="1"/>
              </p:cNvSpPr>
              <p:nvPr/>
            </p:nvSpPr>
            <p:spPr bwMode="auto">
              <a:xfrm>
                <a:off x="3775076" y="1890713"/>
                <a:ext cx="1466850"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1" name="Rectangle 22">
                <a:extLst>
                  <a:ext uri="{FF2B5EF4-FFF2-40B4-BE49-F238E27FC236}">
                    <a16:creationId xmlns:a16="http://schemas.microsoft.com/office/drawing/2014/main" xmlns="" id="{DF1E99EA-D20C-4F7E-B2C8-0F5370936AF7}"/>
                  </a:ext>
                </a:extLst>
              </p:cNvPr>
              <p:cNvSpPr>
                <a:spLocks noChangeArrowheads="1"/>
              </p:cNvSpPr>
              <p:nvPr/>
            </p:nvSpPr>
            <p:spPr bwMode="auto">
              <a:xfrm>
                <a:off x="3759201" y="1906588"/>
                <a:ext cx="1495425"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2" name="Freeform 23">
                <a:extLst>
                  <a:ext uri="{FF2B5EF4-FFF2-40B4-BE49-F238E27FC236}">
                    <a16:creationId xmlns:a16="http://schemas.microsoft.com/office/drawing/2014/main" xmlns="" id="{42777A90-36EF-494E-9DC0-0037366F14E9}"/>
                  </a:ext>
                </a:extLst>
              </p:cNvPr>
              <p:cNvSpPr>
                <a:spLocks/>
              </p:cNvSpPr>
              <p:nvPr/>
            </p:nvSpPr>
            <p:spPr bwMode="auto">
              <a:xfrm>
                <a:off x="5570538" y="1441450"/>
                <a:ext cx="17463" cy="14287"/>
              </a:xfrm>
              <a:custGeom>
                <a:avLst/>
                <a:gdLst>
                  <a:gd name="T0" fmla="*/ 18 w 22"/>
                  <a:gd name="T1" fmla="*/ 2 h 18"/>
                  <a:gd name="T2" fmla="*/ 0 w 22"/>
                  <a:gd name="T3" fmla="*/ 10 h 18"/>
                  <a:gd name="T4" fmla="*/ 8 w 22"/>
                  <a:gd name="T5" fmla="*/ 18 h 18"/>
                  <a:gd name="T6" fmla="*/ 22 w 22"/>
                  <a:gd name="T7" fmla="*/ 8 h 18"/>
                  <a:gd name="T8" fmla="*/ 18 w 22"/>
                  <a:gd name="T9" fmla="*/ 2 h 18"/>
                </a:gdLst>
                <a:ahLst/>
                <a:cxnLst>
                  <a:cxn ang="0">
                    <a:pos x="T0" y="T1"/>
                  </a:cxn>
                  <a:cxn ang="0">
                    <a:pos x="T2" y="T3"/>
                  </a:cxn>
                  <a:cxn ang="0">
                    <a:pos x="T4" y="T5"/>
                  </a:cxn>
                  <a:cxn ang="0">
                    <a:pos x="T6" y="T7"/>
                  </a:cxn>
                  <a:cxn ang="0">
                    <a:pos x="T8" y="T9"/>
                  </a:cxn>
                </a:cxnLst>
                <a:rect l="0" t="0" r="r" b="b"/>
                <a:pathLst>
                  <a:path w="22" h="18">
                    <a:moveTo>
                      <a:pt x="18" y="2"/>
                    </a:moveTo>
                    <a:cubicBezTo>
                      <a:pt x="12" y="6"/>
                      <a:pt x="2" y="0"/>
                      <a:pt x="0" y="10"/>
                    </a:cubicBezTo>
                    <a:cubicBezTo>
                      <a:pt x="1" y="14"/>
                      <a:pt x="6" y="15"/>
                      <a:pt x="8" y="18"/>
                    </a:cubicBezTo>
                    <a:cubicBezTo>
                      <a:pt x="15" y="18"/>
                      <a:pt x="20" y="13"/>
                      <a:pt x="22" y="8"/>
                    </a:cubicBezTo>
                    <a:cubicBezTo>
                      <a:pt x="22" y="5"/>
                      <a:pt x="21" y="3"/>
                      <a:pt x="1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3" name="Freeform 24">
                <a:extLst>
                  <a:ext uri="{FF2B5EF4-FFF2-40B4-BE49-F238E27FC236}">
                    <a16:creationId xmlns:a16="http://schemas.microsoft.com/office/drawing/2014/main" xmlns="" id="{8A8D00ED-5280-444B-99B8-621CFA6C557C}"/>
                  </a:ext>
                </a:extLst>
              </p:cNvPr>
              <p:cNvSpPr>
                <a:spLocks/>
              </p:cNvSpPr>
              <p:nvPr/>
            </p:nvSpPr>
            <p:spPr bwMode="auto">
              <a:xfrm>
                <a:off x="5553076" y="1592263"/>
                <a:ext cx="30163" cy="25400"/>
              </a:xfrm>
              <a:custGeom>
                <a:avLst/>
                <a:gdLst>
                  <a:gd name="T0" fmla="*/ 27 w 39"/>
                  <a:gd name="T1" fmla="*/ 2 h 30"/>
                  <a:gd name="T2" fmla="*/ 7 w 39"/>
                  <a:gd name="T3" fmla="*/ 13 h 30"/>
                  <a:gd name="T4" fmla="*/ 4 w 39"/>
                  <a:gd name="T5" fmla="*/ 23 h 30"/>
                  <a:gd name="T6" fmla="*/ 24 w 39"/>
                  <a:gd name="T7" fmla="*/ 30 h 30"/>
                  <a:gd name="T8" fmla="*/ 39 w 39"/>
                  <a:gd name="T9" fmla="*/ 14 h 30"/>
                  <a:gd name="T10" fmla="*/ 27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27" y="2"/>
                    </a:moveTo>
                    <a:cubicBezTo>
                      <a:pt x="19" y="0"/>
                      <a:pt x="13" y="7"/>
                      <a:pt x="7" y="13"/>
                    </a:cubicBezTo>
                    <a:cubicBezTo>
                      <a:pt x="7" y="16"/>
                      <a:pt x="0" y="19"/>
                      <a:pt x="4" y="23"/>
                    </a:cubicBezTo>
                    <a:cubicBezTo>
                      <a:pt x="10" y="28"/>
                      <a:pt x="17" y="29"/>
                      <a:pt x="24" y="30"/>
                    </a:cubicBezTo>
                    <a:cubicBezTo>
                      <a:pt x="30" y="26"/>
                      <a:pt x="34" y="18"/>
                      <a:pt x="39" y="14"/>
                    </a:cubicBezTo>
                    <a:cubicBezTo>
                      <a:pt x="38" y="8"/>
                      <a:pt x="31" y="6"/>
                      <a:pt x="2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4" name="Freeform 25">
                <a:extLst>
                  <a:ext uri="{FF2B5EF4-FFF2-40B4-BE49-F238E27FC236}">
                    <a16:creationId xmlns:a16="http://schemas.microsoft.com/office/drawing/2014/main" xmlns="" id="{D6E466AB-A372-48ED-AE6C-B5609A6D1D7E}"/>
                  </a:ext>
                </a:extLst>
              </p:cNvPr>
              <p:cNvSpPr>
                <a:spLocks/>
              </p:cNvSpPr>
              <p:nvPr/>
            </p:nvSpPr>
            <p:spPr bwMode="auto">
              <a:xfrm>
                <a:off x="5518151" y="1468438"/>
                <a:ext cx="47625" cy="42862"/>
              </a:xfrm>
              <a:custGeom>
                <a:avLst/>
                <a:gdLst>
                  <a:gd name="T0" fmla="*/ 44 w 60"/>
                  <a:gd name="T1" fmla="*/ 42 h 54"/>
                  <a:gd name="T2" fmla="*/ 6 w 60"/>
                  <a:gd name="T3" fmla="*/ 1 h 54"/>
                  <a:gd name="T4" fmla="*/ 0 w 60"/>
                  <a:gd name="T5" fmla="*/ 5 h 54"/>
                  <a:gd name="T6" fmla="*/ 15 w 60"/>
                  <a:gd name="T7" fmla="*/ 43 h 54"/>
                  <a:gd name="T8" fmla="*/ 27 w 60"/>
                  <a:gd name="T9" fmla="*/ 51 h 54"/>
                  <a:gd name="T10" fmla="*/ 57 w 60"/>
                  <a:gd name="T11" fmla="*/ 51 h 54"/>
                  <a:gd name="T12" fmla="*/ 59 w 60"/>
                  <a:gd name="T13" fmla="*/ 46 h 54"/>
                  <a:gd name="T14" fmla="*/ 44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44" y="42"/>
                    </a:moveTo>
                    <a:cubicBezTo>
                      <a:pt x="26" y="36"/>
                      <a:pt x="11" y="19"/>
                      <a:pt x="6" y="1"/>
                    </a:cubicBezTo>
                    <a:cubicBezTo>
                      <a:pt x="3" y="0"/>
                      <a:pt x="1" y="3"/>
                      <a:pt x="0" y="5"/>
                    </a:cubicBezTo>
                    <a:cubicBezTo>
                      <a:pt x="0" y="20"/>
                      <a:pt x="5" y="33"/>
                      <a:pt x="15" y="43"/>
                    </a:cubicBezTo>
                    <a:cubicBezTo>
                      <a:pt x="27" y="51"/>
                      <a:pt x="27" y="51"/>
                      <a:pt x="27" y="51"/>
                    </a:cubicBezTo>
                    <a:cubicBezTo>
                      <a:pt x="37" y="51"/>
                      <a:pt x="48" y="54"/>
                      <a:pt x="57" y="51"/>
                    </a:cubicBezTo>
                    <a:cubicBezTo>
                      <a:pt x="58" y="49"/>
                      <a:pt x="60" y="47"/>
                      <a:pt x="59" y="46"/>
                    </a:cubicBezTo>
                    <a:cubicBezTo>
                      <a:pt x="55" y="43"/>
                      <a:pt x="48" y="44"/>
                      <a:pt x="4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5" name="Freeform 26">
                <a:extLst>
                  <a:ext uri="{FF2B5EF4-FFF2-40B4-BE49-F238E27FC236}">
                    <a16:creationId xmlns:a16="http://schemas.microsoft.com/office/drawing/2014/main" xmlns="" id="{2126637C-0686-4512-AD80-E471B4C7BAA4}"/>
                  </a:ext>
                </a:extLst>
              </p:cNvPr>
              <p:cNvSpPr>
                <a:spLocks/>
              </p:cNvSpPr>
              <p:nvPr/>
            </p:nvSpPr>
            <p:spPr bwMode="auto">
              <a:xfrm>
                <a:off x="5503863" y="1403350"/>
                <a:ext cx="26988" cy="49212"/>
              </a:xfrm>
              <a:custGeom>
                <a:avLst/>
                <a:gdLst>
                  <a:gd name="T0" fmla="*/ 25 w 34"/>
                  <a:gd name="T1" fmla="*/ 0 h 62"/>
                  <a:gd name="T2" fmla="*/ 18 w 34"/>
                  <a:gd name="T3" fmla="*/ 5 h 62"/>
                  <a:gd name="T4" fmla="*/ 0 w 34"/>
                  <a:gd name="T5" fmla="*/ 26 h 62"/>
                  <a:gd name="T6" fmla="*/ 0 w 34"/>
                  <a:gd name="T7" fmla="*/ 36 h 62"/>
                  <a:gd name="T8" fmla="*/ 15 w 34"/>
                  <a:gd name="T9" fmla="*/ 62 h 62"/>
                  <a:gd name="T10" fmla="*/ 20 w 34"/>
                  <a:gd name="T11" fmla="*/ 16 h 62"/>
                  <a:gd name="T12" fmla="*/ 25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25" y="0"/>
                    </a:moveTo>
                    <a:cubicBezTo>
                      <a:pt x="21" y="0"/>
                      <a:pt x="21" y="4"/>
                      <a:pt x="18" y="5"/>
                    </a:cubicBezTo>
                    <a:cubicBezTo>
                      <a:pt x="10" y="10"/>
                      <a:pt x="6" y="20"/>
                      <a:pt x="0" y="26"/>
                    </a:cubicBezTo>
                    <a:cubicBezTo>
                      <a:pt x="2" y="29"/>
                      <a:pt x="0" y="32"/>
                      <a:pt x="0" y="36"/>
                    </a:cubicBezTo>
                    <a:cubicBezTo>
                      <a:pt x="2" y="46"/>
                      <a:pt x="4" y="59"/>
                      <a:pt x="15" y="62"/>
                    </a:cubicBezTo>
                    <a:cubicBezTo>
                      <a:pt x="20" y="47"/>
                      <a:pt x="12" y="29"/>
                      <a:pt x="20" y="16"/>
                    </a:cubicBezTo>
                    <a:cubicBezTo>
                      <a:pt x="22" y="10"/>
                      <a:pt x="34" y="3"/>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6" name="Freeform 27">
                <a:extLst>
                  <a:ext uri="{FF2B5EF4-FFF2-40B4-BE49-F238E27FC236}">
                    <a16:creationId xmlns:a16="http://schemas.microsoft.com/office/drawing/2014/main" xmlns="" id="{FBA0ED39-F017-4282-887F-6DC60B0DB549}"/>
                  </a:ext>
                </a:extLst>
              </p:cNvPr>
              <p:cNvSpPr>
                <a:spLocks/>
              </p:cNvSpPr>
              <p:nvPr/>
            </p:nvSpPr>
            <p:spPr bwMode="auto">
              <a:xfrm>
                <a:off x="5497513" y="1751013"/>
                <a:ext cx="20638" cy="47625"/>
              </a:xfrm>
              <a:custGeom>
                <a:avLst/>
                <a:gdLst>
                  <a:gd name="T0" fmla="*/ 23 w 27"/>
                  <a:gd name="T1" fmla="*/ 45 h 59"/>
                  <a:gd name="T2" fmla="*/ 24 w 27"/>
                  <a:gd name="T3" fmla="*/ 20 h 59"/>
                  <a:gd name="T4" fmla="*/ 19 w 27"/>
                  <a:gd name="T5" fmla="*/ 2 h 59"/>
                  <a:gd name="T6" fmla="*/ 12 w 27"/>
                  <a:gd name="T7" fmla="*/ 1 h 59"/>
                  <a:gd name="T8" fmla="*/ 3 w 27"/>
                  <a:gd name="T9" fmla="*/ 30 h 59"/>
                  <a:gd name="T10" fmla="*/ 23 w 27"/>
                  <a:gd name="T11" fmla="*/ 58 h 59"/>
                  <a:gd name="T12" fmla="*/ 26 w 27"/>
                  <a:gd name="T13" fmla="*/ 56 h 59"/>
                  <a:gd name="T14" fmla="*/ 23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23" y="45"/>
                    </a:moveTo>
                    <a:cubicBezTo>
                      <a:pt x="23" y="36"/>
                      <a:pt x="23" y="28"/>
                      <a:pt x="24" y="20"/>
                    </a:cubicBezTo>
                    <a:cubicBezTo>
                      <a:pt x="23" y="14"/>
                      <a:pt x="18" y="9"/>
                      <a:pt x="19" y="2"/>
                    </a:cubicBezTo>
                    <a:cubicBezTo>
                      <a:pt x="17" y="0"/>
                      <a:pt x="14" y="0"/>
                      <a:pt x="12" y="1"/>
                    </a:cubicBezTo>
                    <a:cubicBezTo>
                      <a:pt x="4" y="9"/>
                      <a:pt x="0" y="20"/>
                      <a:pt x="3" y="30"/>
                    </a:cubicBezTo>
                    <a:cubicBezTo>
                      <a:pt x="4" y="42"/>
                      <a:pt x="14" y="52"/>
                      <a:pt x="23" y="58"/>
                    </a:cubicBezTo>
                    <a:cubicBezTo>
                      <a:pt x="25" y="59"/>
                      <a:pt x="26" y="57"/>
                      <a:pt x="26" y="56"/>
                    </a:cubicBezTo>
                    <a:cubicBezTo>
                      <a:pt x="27" y="51"/>
                      <a:pt x="24" y="49"/>
                      <a:pt x="2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7" name="Freeform 28">
                <a:extLst>
                  <a:ext uri="{FF2B5EF4-FFF2-40B4-BE49-F238E27FC236}">
                    <a16:creationId xmlns:a16="http://schemas.microsoft.com/office/drawing/2014/main" xmlns="" id="{B20BB727-87BD-47CA-8483-C9A43C4AFE99}"/>
                  </a:ext>
                </a:extLst>
              </p:cNvPr>
              <p:cNvSpPr>
                <a:spLocks noEditPoints="1"/>
              </p:cNvSpPr>
              <p:nvPr/>
            </p:nvSpPr>
            <p:spPr bwMode="auto">
              <a:xfrm>
                <a:off x="5170488" y="1292226"/>
                <a:ext cx="725488" cy="619124"/>
              </a:xfrm>
              <a:custGeom>
                <a:avLst/>
                <a:gdLst>
                  <a:gd name="T0" fmla="*/ 736 w 904"/>
                  <a:gd name="T1" fmla="*/ 644 h 769"/>
                  <a:gd name="T2" fmla="*/ 400 w 904"/>
                  <a:gd name="T3" fmla="*/ 703 h 769"/>
                  <a:gd name="T4" fmla="*/ 351 w 904"/>
                  <a:gd name="T5" fmla="*/ 709 h 769"/>
                  <a:gd name="T6" fmla="*/ 724 w 904"/>
                  <a:gd name="T7" fmla="*/ 660 h 769"/>
                  <a:gd name="T8" fmla="*/ 861 w 904"/>
                  <a:gd name="T9" fmla="*/ 342 h 769"/>
                  <a:gd name="T10" fmla="*/ 863 w 904"/>
                  <a:gd name="T11" fmla="*/ 328 h 769"/>
                  <a:gd name="T12" fmla="*/ 863 w 904"/>
                  <a:gd name="T13" fmla="*/ 406 h 769"/>
                  <a:gd name="T14" fmla="*/ 824 w 904"/>
                  <a:gd name="T15" fmla="*/ 354 h 769"/>
                  <a:gd name="T16" fmla="*/ 717 w 904"/>
                  <a:gd name="T17" fmla="*/ 310 h 769"/>
                  <a:gd name="T18" fmla="*/ 772 w 904"/>
                  <a:gd name="T19" fmla="*/ 267 h 769"/>
                  <a:gd name="T20" fmla="*/ 695 w 904"/>
                  <a:gd name="T21" fmla="*/ 166 h 769"/>
                  <a:gd name="T22" fmla="*/ 660 w 904"/>
                  <a:gd name="T23" fmla="*/ 146 h 769"/>
                  <a:gd name="T24" fmla="*/ 643 w 904"/>
                  <a:gd name="T25" fmla="*/ 232 h 769"/>
                  <a:gd name="T26" fmla="*/ 425 w 904"/>
                  <a:gd name="T27" fmla="*/ 127 h 769"/>
                  <a:gd name="T28" fmla="*/ 509 w 904"/>
                  <a:gd name="T29" fmla="*/ 139 h 769"/>
                  <a:gd name="T30" fmla="*/ 416 w 904"/>
                  <a:gd name="T31" fmla="*/ 42 h 769"/>
                  <a:gd name="T32" fmla="*/ 422 w 904"/>
                  <a:gd name="T33" fmla="*/ 466 h 769"/>
                  <a:gd name="T34" fmla="*/ 554 w 904"/>
                  <a:gd name="T35" fmla="*/ 559 h 769"/>
                  <a:gd name="T36" fmla="*/ 548 w 904"/>
                  <a:gd name="T37" fmla="*/ 621 h 769"/>
                  <a:gd name="T38" fmla="*/ 613 w 904"/>
                  <a:gd name="T39" fmla="*/ 463 h 769"/>
                  <a:gd name="T40" fmla="*/ 600 w 904"/>
                  <a:gd name="T41" fmla="*/ 554 h 769"/>
                  <a:gd name="T42" fmla="*/ 707 w 904"/>
                  <a:gd name="T43" fmla="*/ 620 h 769"/>
                  <a:gd name="T44" fmla="*/ 741 w 904"/>
                  <a:gd name="T45" fmla="*/ 569 h 769"/>
                  <a:gd name="T46" fmla="*/ 682 w 904"/>
                  <a:gd name="T47" fmla="*/ 446 h 769"/>
                  <a:gd name="T48" fmla="*/ 788 w 904"/>
                  <a:gd name="T49" fmla="*/ 438 h 769"/>
                  <a:gd name="T50" fmla="*/ 750 w 904"/>
                  <a:gd name="T51" fmla="*/ 470 h 769"/>
                  <a:gd name="T52" fmla="*/ 734 w 904"/>
                  <a:gd name="T53" fmla="*/ 260 h 769"/>
                  <a:gd name="T54" fmla="*/ 768 w 904"/>
                  <a:gd name="T55" fmla="*/ 295 h 769"/>
                  <a:gd name="T56" fmla="*/ 461 w 904"/>
                  <a:gd name="T57" fmla="*/ 133 h 769"/>
                  <a:gd name="T58" fmla="*/ 470 w 904"/>
                  <a:gd name="T59" fmla="*/ 59 h 769"/>
                  <a:gd name="T60" fmla="*/ 668 w 904"/>
                  <a:gd name="T61" fmla="*/ 207 h 769"/>
                  <a:gd name="T62" fmla="*/ 648 w 904"/>
                  <a:gd name="T63" fmla="*/ 488 h 769"/>
                  <a:gd name="T64" fmla="*/ 636 w 904"/>
                  <a:gd name="T65" fmla="*/ 273 h 769"/>
                  <a:gd name="T66" fmla="*/ 633 w 904"/>
                  <a:gd name="T67" fmla="*/ 338 h 769"/>
                  <a:gd name="T68" fmla="*/ 452 w 904"/>
                  <a:gd name="T69" fmla="*/ 340 h 769"/>
                  <a:gd name="T70" fmla="*/ 596 w 904"/>
                  <a:gd name="T71" fmla="*/ 434 h 769"/>
                  <a:gd name="T72" fmla="*/ 652 w 904"/>
                  <a:gd name="T73" fmla="*/ 387 h 769"/>
                  <a:gd name="T74" fmla="*/ 586 w 904"/>
                  <a:gd name="T75" fmla="*/ 388 h 769"/>
                  <a:gd name="T76" fmla="*/ 639 w 904"/>
                  <a:gd name="T77" fmla="*/ 622 h 769"/>
                  <a:gd name="T78" fmla="*/ 483 w 904"/>
                  <a:gd name="T79" fmla="*/ 424 h 769"/>
                  <a:gd name="T80" fmla="*/ 441 w 904"/>
                  <a:gd name="T81" fmla="*/ 369 h 769"/>
                  <a:gd name="T82" fmla="*/ 459 w 904"/>
                  <a:gd name="T83" fmla="*/ 120 h 769"/>
                  <a:gd name="T84" fmla="*/ 514 w 904"/>
                  <a:gd name="T85" fmla="*/ 687 h 769"/>
                  <a:gd name="T86" fmla="*/ 782 w 904"/>
                  <a:gd name="T87" fmla="*/ 280 h 769"/>
                  <a:gd name="T88" fmla="*/ 615 w 904"/>
                  <a:gd name="T89" fmla="*/ 128 h 769"/>
                  <a:gd name="T90" fmla="*/ 483 w 904"/>
                  <a:gd name="T91" fmla="*/ 13 h 769"/>
                  <a:gd name="T92" fmla="*/ 191 w 904"/>
                  <a:gd name="T93" fmla="*/ 23 h 769"/>
                  <a:gd name="T94" fmla="*/ 300 w 904"/>
                  <a:gd name="T95" fmla="*/ 103 h 769"/>
                  <a:gd name="T96" fmla="*/ 386 w 904"/>
                  <a:gd name="T97" fmla="*/ 386 h 769"/>
                  <a:gd name="T98" fmla="*/ 7 w 904"/>
                  <a:gd name="T99" fmla="*/ 714 h 769"/>
                  <a:gd name="T100" fmla="*/ 1 w 904"/>
                  <a:gd name="T101" fmla="*/ 755 h 769"/>
                  <a:gd name="T102" fmla="*/ 527 w 904"/>
                  <a:gd name="T103" fmla="*/ 740 h 769"/>
                  <a:gd name="T104" fmla="*/ 481 w 904"/>
                  <a:gd name="T105" fmla="*/ 580 h 769"/>
                  <a:gd name="T106" fmla="*/ 545 w 904"/>
                  <a:gd name="T107" fmla="*/ 504 h 769"/>
                  <a:gd name="T108" fmla="*/ 593 w 904"/>
                  <a:gd name="T109" fmla="*/ 512 h 769"/>
                  <a:gd name="T110" fmla="*/ 713 w 904"/>
                  <a:gd name="T111" fmla="*/ 659 h 769"/>
                  <a:gd name="T112" fmla="*/ 753 w 904"/>
                  <a:gd name="T113" fmla="*/ 466 h 769"/>
                  <a:gd name="T114" fmla="*/ 782 w 904"/>
                  <a:gd name="T115" fmla="*/ 373 h 769"/>
                  <a:gd name="T116" fmla="*/ 585 w 904"/>
                  <a:gd name="T117" fmla="*/ 100 h 769"/>
                  <a:gd name="T118" fmla="*/ 230 w 904"/>
                  <a:gd name="T119" fmla="*/ 14 h 769"/>
                  <a:gd name="T120" fmla="*/ 388 w 904"/>
                  <a:gd name="T121" fmla="*/ 41 h 769"/>
                  <a:gd name="T122" fmla="*/ 774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96" y="366"/>
                    </a:moveTo>
                    <a:cubicBezTo>
                      <a:pt x="899" y="373"/>
                      <a:pt x="901" y="382"/>
                      <a:pt x="901" y="390"/>
                    </a:cubicBezTo>
                    <a:cubicBezTo>
                      <a:pt x="898" y="398"/>
                      <a:pt x="904" y="409"/>
                      <a:pt x="897" y="415"/>
                    </a:cubicBezTo>
                    <a:cubicBezTo>
                      <a:pt x="894" y="414"/>
                      <a:pt x="894" y="414"/>
                      <a:pt x="894" y="414"/>
                    </a:cubicBezTo>
                    <a:cubicBezTo>
                      <a:pt x="888" y="420"/>
                      <a:pt x="880" y="426"/>
                      <a:pt x="872" y="425"/>
                    </a:cubicBezTo>
                    <a:cubicBezTo>
                      <a:pt x="864" y="430"/>
                      <a:pt x="863" y="441"/>
                      <a:pt x="859" y="449"/>
                    </a:cubicBezTo>
                    <a:cubicBezTo>
                      <a:pt x="852" y="463"/>
                      <a:pt x="839" y="477"/>
                      <a:pt x="822" y="478"/>
                    </a:cubicBezTo>
                    <a:cubicBezTo>
                      <a:pt x="816" y="478"/>
                      <a:pt x="809" y="474"/>
                      <a:pt x="803" y="479"/>
                    </a:cubicBezTo>
                    <a:cubicBezTo>
                      <a:pt x="803" y="484"/>
                      <a:pt x="799" y="490"/>
                      <a:pt x="803" y="495"/>
                    </a:cubicBezTo>
                    <a:cubicBezTo>
                      <a:pt x="806" y="503"/>
                      <a:pt x="812" y="509"/>
                      <a:pt x="812" y="518"/>
                    </a:cubicBezTo>
                    <a:cubicBezTo>
                      <a:pt x="817" y="540"/>
                      <a:pt x="807" y="560"/>
                      <a:pt x="795" y="576"/>
                    </a:cubicBezTo>
                    <a:cubicBezTo>
                      <a:pt x="788" y="593"/>
                      <a:pt x="776" y="610"/>
                      <a:pt x="758" y="617"/>
                    </a:cubicBezTo>
                    <a:cubicBezTo>
                      <a:pt x="750" y="621"/>
                      <a:pt x="741" y="614"/>
                      <a:pt x="733" y="617"/>
                    </a:cubicBezTo>
                    <a:cubicBezTo>
                      <a:pt x="733" y="626"/>
                      <a:pt x="737" y="634"/>
                      <a:pt x="736" y="644"/>
                    </a:cubicBezTo>
                    <a:cubicBezTo>
                      <a:pt x="734" y="660"/>
                      <a:pt x="722" y="674"/>
                      <a:pt x="707" y="681"/>
                    </a:cubicBezTo>
                    <a:cubicBezTo>
                      <a:pt x="699" y="686"/>
                      <a:pt x="691" y="683"/>
                      <a:pt x="682" y="683"/>
                    </a:cubicBezTo>
                    <a:cubicBezTo>
                      <a:pt x="666" y="690"/>
                      <a:pt x="666" y="690"/>
                      <a:pt x="666" y="690"/>
                    </a:cubicBezTo>
                    <a:cubicBezTo>
                      <a:pt x="648" y="695"/>
                      <a:pt x="623" y="696"/>
                      <a:pt x="608" y="681"/>
                    </a:cubicBezTo>
                    <a:cubicBezTo>
                      <a:pt x="602" y="677"/>
                      <a:pt x="600" y="669"/>
                      <a:pt x="594" y="666"/>
                    </a:cubicBezTo>
                    <a:cubicBezTo>
                      <a:pt x="585" y="669"/>
                      <a:pt x="589" y="680"/>
                      <a:pt x="587" y="687"/>
                    </a:cubicBezTo>
                    <a:cubicBezTo>
                      <a:pt x="584" y="695"/>
                      <a:pt x="586" y="705"/>
                      <a:pt x="579" y="711"/>
                    </a:cubicBezTo>
                    <a:cubicBezTo>
                      <a:pt x="575" y="723"/>
                      <a:pt x="565" y="731"/>
                      <a:pt x="557" y="739"/>
                    </a:cubicBezTo>
                    <a:cubicBezTo>
                      <a:pt x="542" y="748"/>
                      <a:pt x="527" y="756"/>
                      <a:pt x="510" y="759"/>
                    </a:cubicBezTo>
                    <a:cubicBezTo>
                      <a:pt x="482" y="767"/>
                      <a:pt x="456" y="766"/>
                      <a:pt x="427" y="757"/>
                    </a:cubicBezTo>
                    <a:cubicBezTo>
                      <a:pt x="417" y="751"/>
                      <a:pt x="405" y="746"/>
                      <a:pt x="398" y="735"/>
                    </a:cubicBezTo>
                    <a:cubicBezTo>
                      <a:pt x="395" y="719"/>
                      <a:pt x="414" y="710"/>
                      <a:pt x="408" y="694"/>
                    </a:cubicBezTo>
                    <a:cubicBezTo>
                      <a:pt x="407" y="693"/>
                      <a:pt x="406" y="690"/>
                      <a:pt x="404" y="691"/>
                    </a:cubicBezTo>
                    <a:cubicBezTo>
                      <a:pt x="402" y="694"/>
                      <a:pt x="402" y="700"/>
                      <a:pt x="400" y="703"/>
                    </a:cubicBezTo>
                    <a:cubicBezTo>
                      <a:pt x="392" y="716"/>
                      <a:pt x="376" y="718"/>
                      <a:pt x="364" y="717"/>
                    </a:cubicBezTo>
                    <a:cubicBezTo>
                      <a:pt x="356" y="717"/>
                      <a:pt x="351" y="712"/>
                      <a:pt x="344" y="715"/>
                    </a:cubicBezTo>
                    <a:cubicBezTo>
                      <a:pt x="335" y="725"/>
                      <a:pt x="333" y="740"/>
                      <a:pt x="339" y="753"/>
                    </a:cubicBezTo>
                    <a:cubicBezTo>
                      <a:pt x="335" y="757"/>
                      <a:pt x="338" y="765"/>
                      <a:pt x="332" y="767"/>
                    </a:cubicBezTo>
                    <a:cubicBezTo>
                      <a:pt x="284" y="766"/>
                      <a:pt x="242" y="768"/>
                      <a:pt x="194" y="767"/>
                    </a:cubicBezTo>
                    <a:cubicBezTo>
                      <a:pt x="132" y="766"/>
                      <a:pt x="67" y="769"/>
                      <a:pt x="5" y="768"/>
                    </a:cubicBezTo>
                    <a:cubicBezTo>
                      <a:pt x="1" y="767"/>
                      <a:pt x="1" y="767"/>
                      <a:pt x="1" y="767"/>
                    </a:cubicBezTo>
                    <a:cubicBezTo>
                      <a:pt x="1" y="766"/>
                      <a:pt x="1" y="765"/>
                      <a:pt x="1" y="765"/>
                    </a:cubicBezTo>
                    <a:cubicBezTo>
                      <a:pt x="126" y="764"/>
                      <a:pt x="126" y="764"/>
                      <a:pt x="126" y="764"/>
                    </a:cubicBezTo>
                    <a:cubicBezTo>
                      <a:pt x="269" y="763"/>
                      <a:pt x="269" y="763"/>
                      <a:pt x="269" y="763"/>
                    </a:cubicBezTo>
                    <a:cubicBezTo>
                      <a:pt x="326" y="762"/>
                      <a:pt x="326" y="762"/>
                      <a:pt x="326" y="762"/>
                    </a:cubicBezTo>
                    <a:cubicBezTo>
                      <a:pt x="330" y="761"/>
                      <a:pt x="330" y="757"/>
                      <a:pt x="332" y="755"/>
                    </a:cubicBezTo>
                    <a:cubicBezTo>
                      <a:pt x="326" y="741"/>
                      <a:pt x="328" y="725"/>
                      <a:pt x="337" y="713"/>
                    </a:cubicBezTo>
                    <a:cubicBezTo>
                      <a:pt x="340" y="709"/>
                      <a:pt x="346" y="703"/>
                      <a:pt x="351" y="709"/>
                    </a:cubicBezTo>
                    <a:cubicBezTo>
                      <a:pt x="365" y="714"/>
                      <a:pt x="380" y="714"/>
                      <a:pt x="391" y="705"/>
                    </a:cubicBezTo>
                    <a:cubicBezTo>
                      <a:pt x="395" y="699"/>
                      <a:pt x="400" y="693"/>
                      <a:pt x="399" y="685"/>
                    </a:cubicBezTo>
                    <a:cubicBezTo>
                      <a:pt x="399" y="683"/>
                      <a:pt x="395" y="682"/>
                      <a:pt x="397" y="680"/>
                    </a:cubicBezTo>
                    <a:cubicBezTo>
                      <a:pt x="405" y="683"/>
                      <a:pt x="405" y="683"/>
                      <a:pt x="405" y="683"/>
                    </a:cubicBezTo>
                    <a:cubicBezTo>
                      <a:pt x="411" y="687"/>
                      <a:pt x="416" y="696"/>
                      <a:pt x="415" y="703"/>
                    </a:cubicBezTo>
                    <a:cubicBezTo>
                      <a:pt x="416" y="715"/>
                      <a:pt x="400" y="721"/>
                      <a:pt x="405" y="734"/>
                    </a:cubicBezTo>
                    <a:cubicBezTo>
                      <a:pt x="422" y="752"/>
                      <a:pt x="447" y="759"/>
                      <a:pt x="472" y="759"/>
                    </a:cubicBezTo>
                    <a:cubicBezTo>
                      <a:pt x="513" y="758"/>
                      <a:pt x="559" y="745"/>
                      <a:pt x="577" y="705"/>
                    </a:cubicBezTo>
                    <a:cubicBezTo>
                      <a:pt x="583" y="691"/>
                      <a:pt x="582" y="675"/>
                      <a:pt x="584" y="658"/>
                    </a:cubicBezTo>
                    <a:cubicBezTo>
                      <a:pt x="588" y="651"/>
                      <a:pt x="592" y="663"/>
                      <a:pt x="598" y="660"/>
                    </a:cubicBezTo>
                    <a:cubicBezTo>
                      <a:pt x="603" y="661"/>
                      <a:pt x="603" y="665"/>
                      <a:pt x="605" y="668"/>
                    </a:cubicBezTo>
                    <a:cubicBezTo>
                      <a:pt x="615" y="685"/>
                      <a:pt x="633" y="688"/>
                      <a:pt x="651" y="687"/>
                    </a:cubicBezTo>
                    <a:cubicBezTo>
                      <a:pt x="665" y="689"/>
                      <a:pt x="674" y="675"/>
                      <a:pt x="689" y="678"/>
                    </a:cubicBezTo>
                    <a:cubicBezTo>
                      <a:pt x="703" y="680"/>
                      <a:pt x="714" y="669"/>
                      <a:pt x="724" y="660"/>
                    </a:cubicBezTo>
                    <a:cubicBezTo>
                      <a:pt x="732" y="649"/>
                      <a:pt x="732" y="633"/>
                      <a:pt x="726" y="620"/>
                    </a:cubicBezTo>
                    <a:cubicBezTo>
                      <a:pt x="725" y="617"/>
                      <a:pt x="727" y="613"/>
                      <a:pt x="729" y="610"/>
                    </a:cubicBezTo>
                    <a:cubicBezTo>
                      <a:pt x="738" y="609"/>
                      <a:pt x="751" y="616"/>
                      <a:pt x="761" y="609"/>
                    </a:cubicBezTo>
                    <a:cubicBezTo>
                      <a:pt x="774" y="602"/>
                      <a:pt x="782" y="590"/>
                      <a:pt x="787" y="576"/>
                    </a:cubicBezTo>
                    <a:cubicBezTo>
                      <a:pt x="794" y="569"/>
                      <a:pt x="800" y="560"/>
                      <a:pt x="803" y="551"/>
                    </a:cubicBezTo>
                    <a:cubicBezTo>
                      <a:pt x="811" y="533"/>
                      <a:pt x="807" y="510"/>
                      <a:pt x="797" y="495"/>
                    </a:cubicBezTo>
                    <a:cubicBezTo>
                      <a:pt x="799" y="487"/>
                      <a:pt x="796" y="476"/>
                      <a:pt x="802" y="470"/>
                    </a:cubicBezTo>
                    <a:cubicBezTo>
                      <a:pt x="812" y="471"/>
                      <a:pt x="823" y="473"/>
                      <a:pt x="833" y="468"/>
                    </a:cubicBezTo>
                    <a:cubicBezTo>
                      <a:pt x="851" y="459"/>
                      <a:pt x="858" y="441"/>
                      <a:pt x="862" y="423"/>
                    </a:cubicBezTo>
                    <a:cubicBezTo>
                      <a:pt x="866" y="421"/>
                      <a:pt x="869" y="420"/>
                      <a:pt x="873" y="420"/>
                    </a:cubicBezTo>
                    <a:cubicBezTo>
                      <a:pt x="883" y="419"/>
                      <a:pt x="890" y="410"/>
                      <a:pt x="893" y="402"/>
                    </a:cubicBezTo>
                    <a:cubicBezTo>
                      <a:pt x="895" y="390"/>
                      <a:pt x="898" y="375"/>
                      <a:pt x="888" y="367"/>
                    </a:cubicBezTo>
                    <a:cubicBezTo>
                      <a:pt x="880" y="360"/>
                      <a:pt x="870" y="353"/>
                      <a:pt x="860" y="356"/>
                    </a:cubicBezTo>
                    <a:cubicBezTo>
                      <a:pt x="853" y="353"/>
                      <a:pt x="862" y="347"/>
                      <a:pt x="861" y="342"/>
                    </a:cubicBezTo>
                    <a:cubicBezTo>
                      <a:pt x="860" y="335"/>
                      <a:pt x="858" y="328"/>
                      <a:pt x="853" y="323"/>
                    </a:cubicBezTo>
                    <a:cubicBezTo>
                      <a:pt x="841" y="310"/>
                      <a:pt x="822" y="303"/>
                      <a:pt x="806" y="307"/>
                    </a:cubicBezTo>
                    <a:cubicBezTo>
                      <a:pt x="801" y="305"/>
                      <a:pt x="797" y="300"/>
                      <a:pt x="794" y="296"/>
                    </a:cubicBezTo>
                    <a:cubicBezTo>
                      <a:pt x="797" y="288"/>
                      <a:pt x="793" y="280"/>
                      <a:pt x="789" y="274"/>
                    </a:cubicBezTo>
                    <a:cubicBezTo>
                      <a:pt x="795" y="253"/>
                      <a:pt x="795" y="253"/>
                      <a:pt x="795" y="253"/>
                    </a:cubicBezTo>
                    <a:cubicBezTo>
                      <a:pt x="794" y="244"/>
                      <a:pt x="793" y="233"/>
                      <a:pt x="788" y="225"/>
                    </a:cubicBezTo>
                    <a:cubicBezTo>
                      <a:pt x="798" y="212"/>
                      <a:pt x="792" y="195"/>
                      <a:pt x="786" y="182"/>
                    </a:cubicBezTo>
                    <a:cubicBezTo>
                      <a:pt x="787" y="181"/>
                      <a:pt x="788" y="181"/>
                      <a:pt x="789" y="181"/>
                    </a:cubicBezTo>
                    <a:cubicBezTo>
                      <a:pt x="791" y="181"/>
                      <a:pt x="792" y="182"/>
                      <a:pt x="791" y="184"/>
                    </a:cubicBezTo>
                    <a:cubicBezTo>
                      <a:pt x="800" y="194"/>
                      <a:pt x="800" y="209"/>
                      <a:pt x="798" y="221"/>
                    </a:cubicBezTo>
                    <a:cubicBezTo>
                      <a:pt x="793" y="228"/>
                      <a:pt x="800" y="234"/>
                      <a:pt x="800" y="241"/>
                    </a:cubicBezTo>
                    <a:cubicBezTo>
                      <a:pt x="807" y="256"/>
                      <a:pt x="791" y="269"/>
                      <a:pt x="800" y="282"/>
                    </a:cubicBezTo>
                    <a:cubicBezTo>
                      <a:pt x="803" y="288"/>
                      <a:pt x="796" y="299"/>
                      <a:pt x="805" y="301"/>
                    </a:cubicBezTo>
                    <a:cubicBezTo>
                      <a:pt x="827" y="299"/>
                      <a:pt x="850" y="308"/>
                      <a:pt x="863" y="328"/>
                    </a:cubicBezTo>
                    <a:cubicBezTo>
                      <a:pt x="870" y="334"/>
                      <a:pt x="865" y="343"/>
                      <a:pt x="868" y="349"/>
                    </a:cubicBezTo>
                    <a:cubicBezTo>
                      <a:pt x="876" y="349"/>
                      <a:pt x="881" y="355"/>
                      <a:pt x="887" y="358"/>
                    </a:cubicBezTo>
                    <a:cubicBezTo>
                      <a:pt x="891" y="360"/>
                      <a:pt x="891" y="366"/>
                      <a:pt x="896" y="366"/>
                    </a:cubicBezTo>
                    <a:close/>
                    <a:moveTo>
                      <a:pt x="878" y="367"/>
                    </a:moveTo>
                    <a:cubicBezTo>
                      <a:pt x="871" y="364"/>
                      <a:pt x="864" y="359"/>
                      <a:pt x="858" y="364"/>
                    </a:cubicBezTo>
                    <a:cubicBezTo>
                      <a:pt x="849" y="365"/>
                      <a:pt x="844" y="373"/>
                      <a:pt x="841" y="380"/>
                    </a:cubicBezTo>
                    <a:cubicBezTo>
                      <a:pt x="840" y="388"/>
                      <a:pt x="839" y="395"/>
                      <a:pt x="843" y="401"/>
                    </a:cubicBezTo>
                    <a:cubicBezTo>
                      <a:pt x="850" y="408"/>
                      <a:pt x="859" y="418"/>
                      <a:pt x="871" y="414"/>
                    </a:cubicBezTo>
                    <a:cubicBezTo>
                      <a:pt x="880" y="410"/>
                      <a:pt x="887" y="400"/>
                      <a:pt x="888" y="390"/>
                    </a:cubicBezTo>
                    <a:cubicBezTo>
                      <a:pt x="886" y="382"/>
                      <a:pt x="885" y="372"/>
                      <a:pt x="878" y="367"/>
                    </a:cubicBezTo>
                    <a:close/>
                    <a:moveTo>
                      <a:pt x="875" y="374"/>
                    </a:moveTo>
                    <a:cubicBezTo>
                      <a:pt x="869" y="368"/>
                      <a:pt x="861" y="371"/>
                      <a:pt x="854" y="374"/>
                    </a:cubicBezTo>
                    <a:cubicBezTo>
                      <a:pt x="849" y="380"/>
                      <a:pt x="847" y="389"/>
                      <a:pt x="850" y="397"/>
                    </a:cubicBezTo>
                    <a:cubicBezTo>
                      <a:pt x="852" y="402"/>
                      <a:pt x="858" y="405"/>
                      <a:pt x="863" y="406"/>
                    </a:cubicBezTo>
                    <a:cubicBezTo>
                      <a:pt x="868" y="406"/>
                      <a:pt x="872" y="404"/>
                      <a:pt x="874" y="402"/>
                    </a:cubicBezTo>
                    <a:cubicBezTo>
                      <a:pt x="882" y="394"/>
                      <a:pt x="878" y="383"/>
                      <a:pt x="875" y="374"/>
                    </a:cubicBezTo>
                    <a:close/>
                    <a:moveTo>
                      <a:pt x="837" y="437"/>
                    </a:moveTo>
                    <a:cubicBezTo>
                      <a:pt x="822" y="430"/>
                      <a:pt x="822" y="413"/>
                      <a:pt x="810" y="404"/>
                    </a:cubicBezTo>
                    <a:cubicBezTo>
                      <a:pt x="803" y="400"/>
                      <a:pt x="796" y="399"/>
                      <a:pt x="789" y="403"/>
                    </a:cubicBezTo>
                    <a:cubicBezTo>
                      <a:pt x="781" y="400"/>
                      <a:pt x="771" y="397"/>
                      <a:pt x="762" y="397"/>
                    </a:cubicBezTo>
                    <a:cubicBezTo>
                      <a:pt x="755" y="399"/>
                      <a:pt x="748" y="402"/>
                      <a:pt x="743" y="408"/>
                    </a:cubicBezTo>
                    <a:cubicBezTo>
                      <a:pt x="740" y="410"/>
                      <a:pt x="736" y="405"/>
                      <a:pt x="735" y="403"/>
                    </a:cubicBezTo>
                    <a:cubicBezTo>
                      <a:pt x="728" y="399"/>
                      <a:pt x="717" y="393"/>
                      <a:pt x="719" y="384"/>
                    </a:cubicBezTo>
                    <a:cubicBezTo>
                      <a:pt x="726" y="375"/>
                      <a:pt x="734" y="370"/>
                      <a:pt x="742" y="362"/>
                    </a:cubicBezTo>
                    <a:cubicBezTo>
                      <a:pt x="752" y="369"/>
                      <a:pt x="761" y="374"/>
                      <a:pt x="773" y="371"/>
                    </a:cubicBezTo>
                    <a:cubicBezTo>
                      <a:pt x="780" y="364"/>
                      <a:pt x="780" y="364"/>
                      <a:pt x="780" y="364"/>
                    </a:cubicBezTo>
                    <a:cubicBezTo>
                      <a:pt x="786" y="363"/>
                      <a:pt x="789" y="368"/>
                      <a:pt x="794" y="368"/>
                    </a:cubicBezTo>
                    <a:cubicBezTo>
                      <a:pt x="806" y="368"/>
                      <a:pt x="820" y="366"/>
                      <a:pt x="824" y="354"/>
                    </a:cubicBezTo>
                    <a:cubicBezTo>
                      <a:pt x="827" y="347"/>
                      <a:pt x="834" y="340"/>
                      <a:pt x="842" y="337"/>
                    </a:cubicBezTo>
                    <a:cubicBezTo>
                      <a:pt x="838" y="328"/>
                      <a:pt x="828" y="328"/>
                      <a:pt x="821" y="324"/>
                    </a:cubicBezTo>
                    <a:cubicBezTo>
                      <a:pt x="813" y="323"/>
                      <a:pt x="804" y="323"/>
                      <a:pt x="797" y="328"/>
                    </a:cubicBezTo>
                    <a:cubicBezTo>
                      <a:pt x="793" y="327"/>
                      <a:pt x="795" y="322"/>
                      <a:pt x="793" y="319"/>
                    </a:cubicBezTo>
                    <a:cubicBezTo>
                      <a:pt x="788" y="310"/>
                      <a:pt x="777" y="311"/>
                      <a:pt x="769" y="311"/>
                    </a:cubicBezTo>
                    <a:cubicBezTo>
                      <a:pt x="763" y="311"/>
                      <a:pt x="758" y="315"/>
                      <a:pt x="754" y="319"/>
                    </a:cubicBezTo>
                    <a:cubicBezTo>
                      <a:pt x="751" y="326"/>
                      <a:pt x="752" y="333"/>
                      <a:pt x="756" y="339"/>
                    </a:cubicBezTo>
                    <a:cubicBezTo>
                      <a:pt x="758" y="341"/>
                      <a:pt x="761" y="342"/>
                      <a:pt x="763" y="341"/>
                    </a:cubicBezTo>
                    <a:cubicBezTo>
                      <a:pt x="766" y="337"/>
                      <a:pt x="767" y="332"/>
                      <a:pt x="771" y="332"/>
                    </a:cubicBezTo>
                    <a:cubicBezTo>
                      <a:pt x="774" y="331"/>
                      <a:pt x="778" y="334"/>
                      <a:pt x="778" y="337"/>
                    </a:cubicBezTo>
                    <a:cubicBezTo>
                      <a:pt x="779" y="342"/>
                      <a:pt x="776" y="344"/>
                      <a:pt x="773" y="347"/>
                    </a:cubicBezTo>
                    <a:cubicBezTo>
                      <a:pt x="768" y="350"/>
                      <a:pt x="762" y="349"/>
                      <a:pt x="757" y="348"/>
                    </a:cubicBezTo>
                    <a:cubicBezTo>
                      <a:pt x="746" y="346"/>
                      <a:pt x="745" y="334"/>
                      <a:pt x="743" y="326"/>
                    </a:cubicBezTo>
                    <a:cubicBezTo>
                      <a:pt x="735" y="321"/>
                      <a:pt x="727" y="312"/>
                      <a:pt x="717" y="310"/>
                    </a:cubicBezTo>
                    <a:cubicBezTo>
                      <a:pt x="706" y="309"/>
                      <a:pt x="697" y="313"/>
                      <a:pt x="693" y="322"/>
                    </a:cubicBezTo>
                    <a:cubicBezTo>
                      <a:pt x="691" y="328"/>
                      <a:pt x="690" y="337"/>
                      <a:pt x="695" y="342"/>
                    </a:cubicBezTo>
                    <a:cubicBezTo>
                      <a:pt x="697" y="344"/>
                      <a:pt x="701" y="344"/>
                      <a:pt x="704" y="342"/>
                    </a:cubicBezTo>
                    <a:cubicBezTo>
                      <a:pt x="706" y="339"/>
                      <a:pt x="707" y="336"/>
                      <a:pt x="711" y="337"/>
                    </a:cubicBezTo>
                    <a:cubicBezTo>
                      <a:pt x="713" y="337"/>
                      <a:pt x="715" y="339"/>
                      <a:pt x="716" y="341"/>
                    </a:cubicBezTo>
                    <a:cubicBezTo>
                      <a:pt x="716" y="346"/>
                      <a:pt x="712" y="350"/>
                      <a:pt x="708" y="352"/>
                    </a:cubicBezTo>
                    <a:cubicBezTo>
                      <a:pt x="703" y="356"/>
                      <a:pt x="697" y="353"/>
                      <a:pt x="691" y="353"/>
                    </a:cubicBezTo>
                    <a:cubicBezTo>
                      <a:pt x="681" y="348"/>
                      <a:pt x="682" y="336"/>
                      <a:pt x="680" y="326"/>
                    </a:cubicBezTo>
                    <a:cubicBezTo>
                      <a:pt x="683" y="315"/>
                      <a:pt x="693" y="303"/>
                      <a:pt x="706" y="302"/>
                    </a:cubicBezTo>
                    <a:cubicBezTo>
                      <a:pt x="715" y="289"/>
                      <a:pt x="707" y="273"/>
                      <a:pt x="709" y="258"/>
                    </a:cubicBezTo>
                    <a:cubicBezTo>
                      <a:pt x="712" y="250"/>
                      <a:pt x="713" y="239"/>
                      <a:pt x="723" y="236"/>
                    </a:cubicBezTo>
                    <a:cubicBezTo>
                      <a:pt x="729" y="234"/>
                      <a:pt x="734" y="235"/>
                      <a:pt x="740" y="238"/>
                    </a:cubicBezTo>
                    <a:cubicBezTo>
                      <a:pt x="751" y="244"/>
                      <a:pt x="750" y="258"/>
                      <a:pt x="750" y="268"/>
                    </a:cubicBezTo>
                    <a:cubicBezTo>
                      <a:pt x="757" y="272"/>
                      <a:pt x="766" y="271"/>
                      <a:pt x="772" y="267"/>
                    </a:cubicBezTo>
                    <a:cubicBezTo>
                      <a:pt x="779" y="258"/>
                      <a:pt x="781" y="246"/>
                      <a:pt x="777" y="235"/>
                    </a:cubicBezTo>
                    <a:cubicBezTo>
                      <a:pt x="772" y="233"/>
                      <a:pt x="773" y="228"/>
                      <a:pt x="771" y="225"/>
                    </a:cubicBezTo>
                    <a:cubicBezTo>
                      <a:pt x="776" y="218"/>
                      <a:pt x="779" y="208"/>
                      <a:pt x="776" y="199"/>
                    </a:cubicBezTo>
                    <a:cubicBezTo>
                      <a:pt x="774" y="189"/>
                      <a:pt x="766" y="184"/>
                      <a:pt x="757" y="180"/>
                    </a:cubicBezTo>
                    <a:cubicBezTo>
                      <a:pt x="751" y="179"/>
                      <a:pt x="744" y="176"/>
                      <a:pt x="738" y="180"/>
                    </a:cubicBezTo>
                    <a:cubicBezTo>
                      <a:pt x="733" y="185"/>
                      <a:pt x="732" y="191"/>
                      <a:pt x="734" y="197"/>
                    </a:cubicBezTo>
                    <a:cubicBezTo>
                      <a:pt x="736" y="200"/>
                      <a:pt x="738" y="204"/>
                      <a:pt x="740" y="204"/>
                    </a:cubicBezTo>
                    <a:cubicBezTo>
                      <a:pt x="744" y="202"/>
                      <a:pt x="748" y="200"/>
                      <a:pt x="752" y="203"/>
                    </a:cubicBezTo>
                    <a:cubicBezTo>
                      <a:pt x="756" y="206"/>
                      <a:pt x="753" y="210"/>
                      <a:pt x="752" y="213"/>
                    </a:cubicBezTo>
                    <a:cubicBezTo>
                      <a:pt x="748" y="217"/>
                      <a:pt x="742" y="218"/>
                      <a:pt x="737" y="216"/>
                    </a:cubicBezTo>
                    <a:cubicBezTo>
                      <a:pt x="728" y="211"/>
                      <a:pt x="723" y="201"/>
                      <a:pt x="723" y="191"/>
                    </a:cubicBezTo>
                    <a:cubicBezTo>
                      <a:pt x="722" y="185"/>
                      <a:pt x="732" y="179"/>
                      <a:pt x="723" y="173"/>
                    </a:cubicBezTo>
                    <a:cubicBezTo>
                      <a:pt x="718" y="170"/>
                      <a:pt x="715" y="166"/>
                      <a:pt x="709" y="164"/>
                    </a:cubicBezTo>
                    <a:cubicBezTo>
                      <a:pt x="704" y="167"/>
                      <a:pt x="699" y="166"/>
                      <a:pt x="695" y="166"/>
                    </a:cubicBezTo>
                    <a:cubicBezTo>
                      <a:pt x="688" y="163"/>
                      <a:pt x="680" y="160"/>
                      <a:pt x="680" y="151"/>
                    </a:cubicBezTo>
                    <a:cubicBezTo>
                      <a:pt x="678" y="147"/>
                      <a:pt x="679" y="143"/>
                      <a:pt x="681" y="139"/>
                    </a:cubicBezTo>
                    <a:cubicBezTo>
                      <a:pt x="682" y="136"/>
                      <a:pt x="686" y="134"/>
                      <a:pt x="688" y="136"/>
                    </a:cubicBezTo>
                    <a:cubicBezTo>
                      <a:pt x="693" y="141"/>
                      <a:pt x="684" y="147"/>
                      <a:pt x="690" y="152"/>
                    </a:cubicBezTo>
                    <a:cubicBezTo>
                      <a:pt x="693" y="156"/>
                      <a:pt x="699" y="157"/>
                      <a:pt x="703" y="156"/>
                    </a:cubicBezTo>
                    <a:cubicBezTo>
                      <a:pt x="709" y="155"/>
                      <a:pt x="714" y="151"/>
                      <a:pt x="716" y="145"/>
                    </a:cubicBezTo>
                    <a:cubicBezTo>
                      <a:pt x="718" y="133"/>
                      <a:pt x="711" y="121"/>
                      <a:pt x="701" y="113"/>
                    </a:cubicBezTo>
                    <a:cubicBezTo>
                      <a:pt x="694" y="110"/>
                      <a:pt x="688" y="107"/>
                      <a:pt x="682" y="112"/>
                    </a:cubicBezTo>
                    <a:cubicBezTo>
                      <a:pt x="679" y="113"/>
                      <a:pt x="676" y="113"/>
                      <a:pt x="674" y="112"/>
                    </a:cubicBezTo>
                    <a:cubicBezTo>
                      <a:pt x="670" y="106"/>
                      <a:pt x="668" y="99"/>
                      <a:pt x="661" y="96"/>
                    </a:cubicBezTo>
                    <a:cubicBezTo>
                      <a:pt x="648" y="91"/>
                      <a:pt x="632" y="94"/>
                      <a:pt x="623" y="105"/>
                    </a:cubicBezTo>
                    <a:cubicBezTo>
                      <a:pt x="620" y="109"/>
                      <a:pt x="620" y="115"/>
                      <a:pt x="621" y="120"/>
                    </a:cubicBezTo>
                    <a:cubicBezTo>
                      <a:pt x="627" y="132"/>
                      <a:pt x="638" y="120"/>
                      <a:pt x="646" y="127"/>
                    </a:cubicBezTo>
                    <a:cubicBezTo>
                      <a:pt x="653" y="130"/>
                      <a:pt x="660" y="137"/>
                      <a:pt x="660" y="146"/>
                    </a:cubicBezTo>
                    <a:cubicBezTo>
                      <a:pt x="658" y="153"/>
                      <a:pt x="656" y="160"/>
                      <a:pt x="650" y="163"/>
                    </a:cubicBezTo>
                    <a:cubicBezTo>
                      <a:pt x="636" y="166"/>
                      <a:pt x="618" y="170"/>
                      <a:pt x="612" y="186"/>
                    </a:cubicBezTo>
                    <a:cubicBezTo>
                      <a:pt x="613" y="195"/>
                      <a:pt x="620" y="201"/>
                      <a:pt x="617" y="210"/>
                    </a:cubicBezTo>
                    <a:cubicBezTo>
                      <a:pt x="616" y="214"/>
                      <a:pt x="614" y="218"/>
                      <a:pt x="609" y="220"/>
                    </a:cubicBezTo>
                    <a:cubicBezTo>
                      <a:pt x="606" y="220"/>
                      <a:pt x="601" y="220"/>
                      <a:pt x="600" y="216"/>
                    </a:cubicBezTo>
                    <a:cubicBezTo>
                      <a:pt x="600" y="208"/>
                      <a:pt x="611" y="204"/>
                      <a:pt x="605" y="196"/>
                    </a:cubicBezTo>
                    <a:cubicBezTo>
                      <a:pt x="602" y="191"/>
                      <a:pt x="596" y="191"/>
                      <a:pt x="592" y="193"/>
                    </a:cubicBezTo>
                    <a:cubicBezTo>
                      <a:pt x="584" y="193"/>
                      <a:pt x="576" y="200"/>
                      <a:pt x="574" y="208"/>
                    </a:cubicBezTo>
                    <a:cubicBezTo>
                      <a:pt x="571" y="215"/>
                      <a:pt x="571" y="225"/>
                      <a:pt x="575" y="232"/>
                    </a:cubicBezTo>
                    <a:cubicBezTo>
                      <a:pt x="581" y="240"/>
                      <a:pt x="589" y="247"/>
                      <a:pt x="598" y="249"/>
                    </a:cubicBezTo>
                    <a:cubicBezTo>
                      <a:pt x="605" y="249"/>
                      <a:pt x="612" y="244"/>
                      <a:pt x="619" y="246"/>
                    </a:cubicBezTo>
                    <a:cubicBezTo>
                      <a:pt x="624" y="254"/>
                      <a:pt x="632" y="257"/>
                      <a:pt x="641" y="256"/>
                    </a:cubicBezTo>
                    <a:cubicBezTo>
                      <a:pt x="646" y="255"/>
                      <a:pt x="650" y="250"/>
                      <a:pt x="651" y="245"/>
                    </a:cubicBezTo>
                    <a:cubicBezTo>
                      <a:pt x="656" y="237"/>
                      <a:pt x="646" y="236"/>
                      <a:pt x="643" y="232"/>
                    </a:cubicBezTo>
                    <a:cubicBezTo>
                      <a:pt x="637" y="226"/>
                      <a:pt x="635" y="217"/>
                      <a:pt x="638" y="209"/>
                    </a:cubicBezTo>
                    <a:cubicBezTo>
                      <a:pt x="640" y="201"/>
                      <a:pt x="648" y="197"/>
                      <a:pt x="657" y="196"/>
                    </a:cubicBezTo>
                    <a:cubicBezTo>
                      <a:pt x="665" y="196"/>
                      <a:pt x="673" y="201"/>
                      <a:pt x="680" y="206"/>
                    </a:cubicBezTo>
                    <a:cubicBezTo>
                      <a:pt x="692" y="229"/>
                      <a:pt x="690" y="260"/>
                      <a:pt x="678" y="282"/>
                    </a:cubicBezTo>
                    <a:cubicBezTo>
                      <a:pt x="670" y="293"/>
                      <a:pt x="660" y="303"/>
                      <a:pt x="646" y="307"/>
                    </a:cubicBezTo>
                    <a:cubicBezTo>
                      <a:pt x="634" y="310"/>
                      <a:pt x="620" y="311"/>
                      <a:pt x="607" y="309"/>
                    </a:cubicBezTo>
                    <a:cubicBezTo>
                      <a:pt x="600" y="311"/>
                      <a:pt x="594" y="311"/>
                      <a:pt x="586" y="308"/>
                    </a:cubicBezTo>
                    <a:cubicBezTo>
                      <a:pt x="578" y="291"/>
                      <a:pt x="560" y="273"/>
                      <a:pt x="540" y="272"/>
                    </a:cubicBezTo>
                    <a:cubicBezTo>
                      <a:pt x="522" y="272"/>
                      <a:pt x="505" y="277"/>
                      <a:pt x="489" y="283"/>
                    </a:cubicBezTo>
                    <a:cubicBezTo>
                      <a:pt x="475" y="289"/>
                      <a:pt x="459" y="289"/>
                      <a:pt x="446" y="281"/>
                    </a:cubicBezTo>
                    <a:cubicBezTo>
                      <a:pt x="434" y="274"/>
                      <a:pt x="424" y="261"/>
                      <a:pt x="421" y="249"/>
                    </a:cubicBezTo>
                    <a:cubicBezTo>
                      <a:pt x="417" y="238"/>
                      <a:pt x="419" y="226"/>
                      <a:pt x="419" y="215"/>
                    </a:cubicBezTo>
                    <a:cubicBezTo>
                      <a:pt x="407" y="200"/>
                      <a:pt x="393" y="182"/>
                      <a:pt x="401" y="161"/>
                    </a:cubicBezTo>
                    <a:cubicBezTo>
                      <a:pt x="404" y="147"/>
                      <a:pt x="415" y="138"/>
                      <a:pt x="425" y="127"/>
                    </a:cubicBezTo>
                    <a:cubicBezTo>
                      <a:pt x="444" y="115"/>
                      <a:pt x="468" y="97"/>
                      <a:pt x="464" y="72"/>
                    </a:cubicBezTo>
                    <a:cubicBezTo>
                      <a:pt x="463" y="66"/>
                      <a:pt x="457" y="60"/>
                      <a:pt x="461" y="53"/>
                    </a:cubicBezTo>
                    <a:cubicBezTo>
                      <a:pt x="472" y="47"/>
                      <a:pt x="489" y="49"/>
                      <a:pt x="500" y="53"/>
                    </a:cubicBezTo>
                    <a:cubicBezTo>
                      <a:pt x="519" y="62"/>
                      <a:pt x="540" y="77"/>
                      <a:pt x="541" y="100"/>
                    </a:cubicBezTo>
                    <a:cubicBezTo>
                      <a:pt x="543" y="107"/>
                      <a:pt x="535" y="113"/>
                      <a:pt x="541" y="119"/>
                    </a:cubicBezTo>
                    <a:cubicBezTo>
                      <a:pt x="552" y="130"/>
                      <a:pt x="555" y="145"/>
                      <a:pt x="550" y="159"/>
                    </a:cubicBezTo>
                    <a:cubicBezTo>
                      <a:pt x="550" y="168"/>
                      <a:pt x="540" y="173"/>
                      <a:pt x="538" y="180"/>
                    </a:cubicBezTo>
                    <a:cubicBezTo>
                      <a:pt x="537" y="192"/>
                      <a:pt x="534" y="204"/>
                      <a:pt x="524" y="211"/>
                    </a:cubicBezTo>
                    <a:cubicBezTo>
                      <a:pt x="516" y="215"/>
                      <a:pt x="508" y="220"/>
                      <a:pt x="499" y="217"/>
                    </a:cubicBezTo>
                    <a:cubicBezTo>
                      <a:pt x="489" y="213"/>
                      <a:pt x="479" y="203"/>
                      <a:pt x="478" y="193"/>
                    </a:cubicBezTo>
                    <a:cubicBezTo>
                      <a:pt x="477" y="184"/>
                      <a:pt x="482" y="179"/>
                      <a:pt x="484" y="173"/>
                    </a:cubicBezTo>
                    <a:cubicBezTo>
                      <a:pt x="493" y="166"/>
                      <a:pt x="501" y="180"/>
                      <a:pt x="511" y="171"/>
                    </a:cubicBezTo>
                    <a:cubicBezTo>
                      <a:pt x="516" y="167"/>
                      <a:pt x="515" y="159"/>
                      <a:pt x="515" y="154"/>
                    </a:cubicBezTo>
                    <a:cubicBezTo>
                      <a:pt x="509" y="139"/>
                      <a:pt x="509" y="139"/>
                      <a:pt x="509" y="139"/>
                    </a:cubicBezTo>
                    <a:cubicBezTo>
                      <a:pt x="500" y="132"/>
                      <a:pt x="487" y="129"/>
                      <a:pt x="475" y="133"/>
                    </a:cubicBezTo>
                    <a:cubicBezTo>
                      <a:pt x="454" y="139"/>
                      <a:pt x="451" y="163"/>
                      <a:pt x="445" y="180"/>
                    </a:cubicBezTo>
                    <a:cubicBezTo>
                      <a:pt x="444" y="199"/>
                      <a:pt x="451" y="216"/>
                      <a:pt x="462" y="231"/>
                    </a:cubicBezTo>
                    <a:cubicBezTo>
                      <a:pt x="477" y="247"/>
                      <a:pt x="499" y="258"/>
                      <a:pt x="521" y="252"/>
                    </a:cubicBezTo>
                    <a:cubicBezTo>
                      <a:pt x="540" y="245"/>
                      <a:pt x="557" y="227"/>
                      <a:pt x="560" y="208"/>
                    </a:cubicBezTo>
                    <a:cubicBezTo>
                      <a:pt x="561" y="201"/>
                      <a:pt x="561" y="193"/>
                      <a:pt x="559" y="186"/>
                    </a:cubicBezTo>
                    <a:cubicBezTo>
                      <a:pt x="560" y="183"/>
                      <a:pt x="565" y="183"/>
                      <a:pt x="567" y="180"/>
                    </a:cubicBezTo>
                    <a:cubicBezTo>
                      <a:pt x="576" y="169"/>
                      <a:pt x="585" y="154"/>
                      <a:pt x="580" y="139"/>
                    </a:cubicBezTo>
                    <a:cubicBezTo>
                      <a:pt x="577" y="130"/>
                      <a:pt x="574" y="121"/>
                      <a:pt x="568" y="114"/>
                    </a:cubicBezTo>
                    <a:cubicBezTo>
                      <a:pt x="567" y="92"/>
                      <a:pt x="567" y="92"/>
                      <a:pt x="567" y="92"/>
                    </a:cubicBezTo>
                    <a:cubicBezTo>
                      <a:pt x="565" y="63"/>
                      <a:pt x="543" y="36"/>
                      <a:pt x="516" y="26"/>
                    </a:cubicBezTo>
                    <a:cubicBezTo>
                      <a:pt x="506" y="23"/>
                      <a:pt x="495" y="20"/>
                      <a:pt x="485" y="19"/>
                    </a:cubicBezTo>
                    <a:cubicBezTo>
                      <a:pt x="468" y="19"/>
                      <a:pt x="452" y="23"/>
                      <a:pt x="436" y="28"/>
                    </a:cubicBezTo>
                    <a:cubicBezTo>
                      <a:pt x="429" y="32"/>
                      <a:pt x="422" y="36"/>
                      <a:pt x="416" y="42"/>
                    </a:cubicBezTo>
                    <a:cubicBezTo>
                      <a:pt x="415" y="46"/>
                      <a:pt x="420" y="45"/>
                      <a:pt x="422" y="47"/>
                    </a:cubicBezTo>
                    <a:cubicBezTo>
                      <a:pt x="431" y="55"/>
                      <a:pt x="434" y="68"/>
                      <a:pt x="430" y="79"/>
                    </a:cubicBezTo>
                    <a:cubicBezTo>
                      <a:pt x="423" y="106"/>
                      <a:pt x="392" y="105"/>
                      <a:pt x="380" y="127"/>
                    </a:cubicBezTo>
                    <a:cubicBezTo>
                      <a:pt x="373" y="133"/>
                      <a:pt x="369" y="141"/>
                      <a:pt x="365" y="149"/>
                    </a:cubicBezTo>
                    <a:cubicBezTo>
                      <a:pt x="365" y="158"/>
                      <a:pt x="359" y="165"/>
                      <a:pt x="362" y="173"/>
                    </a:cubicBezTo>
                    <a:cubicBezTo>
                      <a:pt x="362" y="188"/>
                      <a:pt x="369" y="203"/>
                      <a:pt x="378" y="214"/>
                    </a:cubicBezTo>
                    <a:cubicBezTo>
                      <a:pt x="383" y="219"/>
                      <a:pt x="392" y="222"/>
                      <a:pt x="390" y="231"/>
                    </a:cubicBezTo>
                    <a:cubicBezTo>
                      <a:pt x="383" y="249"/>
                      <a:pt x="386" y="269"/>
                      <a:pt x="398" y="284"/>
                    </a:cubicBezTo>
                    <a:cubicBezTo>
                      <a:pt x="408" y="296"/>
                      <a:pt x="420" y="306"/>
                      <a:pt x="434" y="312"/>
                    </a:cubicBezTo>
                    <a:cubicBezTo>
                      <a:pt x="436" y="324"/>
                      <a:pt x="420" y="324"/>
                      <a:pt x="415" y="331"/>
                    </a:cubicBezTo>
                    <a:cubicBezTo>
                      <a:pt x="400" y="345"/>
                      <a:pt x="393" y="362"/>
                      <a:pt x="393" y="383"/>
                    </a:cubicBezTo>
                    <a:cubicBezTo>
                      <a:pt x="397" y="408"/>
                      <a:pt x="400" y="436"/>
                      <a:pt x="423" y="452"/>
                    </a:cubicBezTo>
                    <a:cubicBezTo>
                      <a:pt x="426" y="454"/>
                      <a:pt x="433" y="456"/>
                      <a:pt x="432" y="462"/>
                    </a:cubicBezTo>
                    <a:cubicBezTo>
                      <a:pt x="429" y="465"/>
                      <a:pt x="424" y="463"/>
                      <a:pt x="422" y="466"/>
                    </a:cubicBezTo>
                    <a:cubicBezTo>
                      <a:pt x="407" y="480"/>
                      <a:pt x="390" y="497"/>
                      <a:pt x="392" y="519"/>
                    </a:cubicBezTo>
                    <a:cubicBezTo>
                      <a:pt x="389" y="535"/>
                      <a:pt x="389" y="535"/>
                      <a:pt x="389" y="535"/>
                    </a:cubicBezTo>
                    <a:cubicBezTo>
                      <a:pt x="380" y="544"/>
                      <a:pt x="374" y="555"/>
                      <a:pt x="369" y="566"/>
                    </a:cubicBezTo>
                    <a:cubicBezTo>
                      <a:pt x="370" y="570"/>
                      <a:pt x="366" y="573"/>
                      <a:pt x="365" y="576"/>
                    </a:cubicBezTo>
                    <a:cubicBezTo>
                      <a:pt x="361" y="594"/>
                      <a:pt x="356" y="618"/>
                      <a:pt x="368" y="634"/>
                    </a:cubicBezTo>
                    <a:cubicBezTo>
                      <a:pt x="386" y="656"/>
                      <a:pt x="416" y="661"/>
                      <a:pt x="430" y="687"/>
                    </a:cubicBezTo>
                    <a:cubicBezTo>
                      <a:pt x="435" y="698"/>
                      <a:pt x="435" y="712"/>
                      <a:pt x="426" y="721"/>
                    </a:cubicBezTo>
                    <a:cubicBezTo>
                      <a:pt x="425" y="723"/>
                      <a:pt x="421" y="725"/>
                      <a:pt x="422" y="728"/>
                    </a:cubicBezTo>
                    <a:cubicBezTo>
                      <a:pt x="456" y="755"/>
                      <a:pt x="509" y="744"/>
                      <a:pt x="543" y="723"/>
                    </a:cubicBezTo>
                    <a:cubicBezTo>
                      <a:pt x="554" y="711"/>
                      <a:pt x="564" y="699"/>
                      <a:pt x="568" y="682"/>
                    </a:cubicBezTo>
                    <a:cubicBezTo>
                      <a:pt x="572" y="668"/>
                      <a:pt x="571" y="651"/>
                      <a:pt x="566" y="637"/>
                    </a:cubicBezTo>
                    <a:cubicBezTo>
                      <a:pt x="565" y="632"/>
                      <a:pt x="572" y="630"/>
                      <a:pt x="573" y="625"/>
                    </a:cubicBezTo>
                    <a:cubicBezTo>
                      <a:pt x="577" y="614"/>
                      <a:pt x="578" y="602"/>
                      <a:pt x="577" y="590"/>
                    </a:cubicBezTo>
                    <a:cubicBezTo>
                      <a:pt x="572" y="579"/>
                      <a:pt x="564" y="567"/>
                      <a:pt x="554" y="559"/>
                    </a:cubicBezTo>
                    <a:cubicBezTo>
                      <a:pt x="544" y="534"/>
                      <a:pt x="518" y="518"/>
                      <a:pt x="490" y="517"/>
                    </a:cubicBezTo>
                    <a:cubicBezTo>
                      <a:pt x="481" y="518"/>
                      <a:pt x="473" y="517"/>
                      <a:pt x="465" y="522"/>
                    </a:cubicBezTo>
                    <a:cubicBezTo>
                      <a:pt x="461" y="528"/>
                      <a:pt x="452" y="531"/>
                      <a:pt x="448" y="539"/>
                    </a:cubicBezTo>
                    <a:cubicBezTo>
                      <a:pt x="443" y="550"/>
                      <a:pt x="441" y="563"/>
                      <a:pt x="443" y="576"/>
                    </a:cubicBezTo>
                    <a:cubicBezTo>
                      <a:pt x="452" y="589"/>
                      <a:pt x="438" y="603"/>
                      <a:pt x="445" y="617"/>
                    </a:cubicBezTo>
                    <a:cubicBezTo>
                      <a:pt x="446" y="623"/>
                      <a:pt x="451" y="629"/>
                      <a:pt x="457" y="632"/>
                    </a:cubicBezTo>
                    <a:cubicBezTo>
                      <a:pt x="467" y="634"/>
                      <a:pt x="481" y="639"/>
                      <a:pt x="491" y="631"/>
                    </a:cubicBezTo>
                    <a:cubicBezTo>
                      <a:pt x="497" y="626"/>
                      <a:pt x="502" y="619"/>
                      <a:pt x="502" y="611"/>
                    </a:cubicBezTo>
                    <a:cubicBezTo>
                      <a:pt x="503" y="602"/>
                      <a:pt x="498" y="594"/>
                      <a:pt x="490" y="590"/>
                    </a:cubicBezTo>
                    <a:cubicBezTo>
                      <a:pt x="486" y="584"/>
                      <a:pt x="475" y="594"/>
                      <a:pt x="476" y="583"/>
                    </a:cubicBezTo>
                    <a:cubicBezTo>
                      <a:pt x="472" y="581"/>
                      <a:pt x="473" y="574"/>
                      <a:pt x="473" y="570"/>
                    </a:cubicBezTo>
                    <a:cubicBezTo>
                      <a:pt x="477" y="558"/>
                      <a:pt x="489" y="556"/>
                      <a:pt x="499" y="555"/>
                    </a:cubicBezTo>
                    <a:cubicBezTo>
                      <a:pt x="516" y="555"/>
                      <a:pt x="529" y="568"/>
                      <a:pt x="539" y="580"/>
                    </a:cubicBezTo>
                    <a:cubicBezTo>
                      <a:pt x="549" y="591"/>
                      <a:pt x="552" y="607"/>
                      <a:pt x="548" y="621"/>
                    </a:cubicBezTo>
                    <a:cubicBezTo>
                      <a:pt x="548" y="630"/>
                      <a:pt x="536" y="636"/>
                      <a:pt x="539" y="645"/>
                    </a:cubicBezTo>
                    <a:cubicBezTo>
                      <a:pt x="545" y="668"/>
                      <a:pt x="534" y="688"/>
                      <a:pt x="517" y="703"/>
                    </a:cubicBezTo>
                    <a:cubicBezTo>
                      <a:pt x="514" y="702"/>
                      <a:pt x="515" y="705"/>
                      <a:pt x="513" y="707"/>
                    </a:cubicBezTo>
                    <a:cubicBezTo>
                      <a:pt x="499" y="717"/>
                      <a:pt x="482" y="715"/>
                      <a:pt x="466" y="720"/>
                    </a:cubicBezTo>
                    <a:cubicBezTo>
                      <a:pt x="464" y="720"/>
                      <a:pt x="462" y="718"/>
                      <a:pt x="462" y="717"/>
                    </a:cubicBezTo>
                    <a:cubicBezTo>
                      <a:pt x="463" y="710"/>
                      <a:pt x="466" y="701"/>
                      <a:pt x="464" y="693"/>
                    </a:cubicBezTo>
                    <a:cubicBezTo>
                      <a:pt x="456" y="672"/>
                      <a:pt x="440" y="657"/>
                      <a:pt x="421" y="644"/>
                    </a:cubicBezTo>
                    <a:cubicBezTo>
                      <a:pt x="403" y="628"/>
                      <a:pt x="391" y="608"/>
                      <a:pt x="396" y="585"/>
                    </a:cubicBezTo>
                    <a:cubicBezTo>
                      <a:pt x="399" y="573"/>
                      <a:pt x="403" y="561"/>
                      <a:pt x="413" y="554"/>
                    </a:cubicBezTo>
                    <a:cubicBezTo>
                      <a:pt x="416" y="532"/>
                      <a:pt x="425" y="510"/>
                      <a:pt x="445" y="498"/>
                    </a:cubicBezTo>
                    <a:cubicBezTo>
                      <a:pt x="464" y="489"/>
                      <a:pt x="488" y="486"/>
                      <a:pt x="509" y="492"/>
                    </a:cubicBezTo>
                    <a:cubicBezTo>
                      <a:pt x="527" y="498"/>
                      <a:pt x="546" y="497"/>
                      <a:pt x="565" y="493"/>
                    </a:cubicBezTo>
                    <a:cubicBezTo>
                      <a:pt x="578" y="489"/>
                      <a:pt x="588" y="478"/>
                      <a:pt x="595" y="467"/>
                    </a:cubicBezTo>
                    <a:cubicBezTo>
                      <a:pt x="601" y="467"/>
                      <a:pt x="607" y="463"/>
                      <a:pt x="613" y="463"/>
                    </a:cubicBezTo>
                    <a:cubicBezTo>
                      <a:pt x="629" y="461"/>
                      <a:pt x="644" y="466"/>
                      <a:pt x="659" y="469"/>
                    </a:cubicBezTo>
                    <a:cubicBezTo>
                      <a:pt x="674" y="475"/>
                      <a:pt x="689" y="489"/>
                      <a:pt x="692" y="506"/>
                    </a:cubicBezTo>
                    <a:cubicBezTo>
                      <a:pt x="698" y="524"/>
                      <a:pt x="695" y="546"/>
                      <a:pt x="682" y="561"/>
                    </a:cubicBezTo>
                    <a:cubicBezTo>
                      <a:pt x="674" y="572"/>
                      <a:pt x="659" y="575"/>
                      <a:pt x="645" y="571"/>
                    </a:cubicBezTo>
                    <a:cubicBezTo>
                      <a:pt x="639" y="567"/>
                      <a:pt x="631" y="562"/>
                      <a:pt x="629" y="555"/>
                    </a:cubicBezTo>
                    <a:cubicBezTo>
                      <a:pt x="627" y="544"/>
                      <a:pt x="633" y="531"/>
                      <a:pt x="644" y="525"/>
                    </a:cubicBezTo>
                    <a:cubicBezTo>
                      <a:pt x="648" y="524"/>
                      <a:pt x="658" y="529"/>
                      <a:pt x="655" y="520"/>
                    </a:cubicBezTo>
                    <a:cubicBezTo>
                      <a:pt x="654" y="515"/>
                      <a:pt x="651" y="509"/>
                      <a:pt x="646" y="506"/>
                    </a:cubicBezTo>
                    <a:cubicBezTo>
                      <a:pt x="640" y="503"/>
                      <a:pt x="630" y="501"/>
                      <a:pt x="623" y="504"/>
                    </a:cubicBezTo>
                    <a:cubicBezTo>
                      <a:pt x="615" y="508"/>
                      <a:pt x="618" y="518"/>
                      <a:pt x="609" y="521"/>
                    </a:cubicBezTo>
                    <a:cubicBezTo>
                      <a:pt x="599" y="521"/>
                      <a:pt x="589" y="521"/>
                      <a:pt x="583" y="531"/>
                    </a:cubicBezTo>
                    <a:cubicBezTo>
                      <a:pt x="580" y="537"/>
                      <a:pt x="579" y="543"/>
                      <a:pt x="579" y="550"/>
                    </a:cubicBezTo>
                    <a:cubicBezTo>
                      <a:pt x="581" y="555"/>
                      <a:pt x="585" y="560"/>
                      <a:pt x="590" y="562"/>
                    </a:cubicBezTo>
                    <a:cubicBezTo>
                      <a:pt x="595" y="564"/>
                      <a:pt x="599" y="557"/>
                      <a:pt x="600" y="554"/>
                    </a:cubicBezTo>
                    <a:cubicBezTo>
                      <a:pt x="600" y="550"/>
                      <a:pt x="602" y="547"/>
                      <a:pt x="605" y="546"/>
                    </a:cubicBezTo>
                    <a:cubicBezTo>
                      <a:pt x="609" y="545"/>
                      <a:pt x="613" y="549"/>
                      <a:pt x="615" y="553"/>
                    </a:cubicBezTo>
                    <a:cubicBezTo>
                      <a:pt x="617" y="561"/>
                      <a:pt x="607" y="566"/>
                      <a:pt x="604" y="574"/>
                    </a:cubicBezTo>
                    <a:cubicBezTo>
                      <a:pt x="603" y="584"/>
                      <a:pt x="609" y="590"/>
                      <a:pt x="617" y="596"/>
                    </a:cubicBezTo>
                    <a:cubicBezTo>
                      <a:pt x="629" y="605"/>
                      <a:pt x="654" y="598"/>
                      <a:pt x="655" y="620"/>
                    </a:cubicBezTo>
                    <a:cubicBezTo>
                      <a:pt x="653" y="630"/>
                      <a:pt x="648" y="640"/>
                      <a:pt x="638" y="642"/>
                    </a:cubicBezTo>
                    <a:cubicBezTo>
                      <a:pt x="631" y="646"/>
                      <a:pt x="624" y="641"/>
                      <a:pt x="618" y="641"/>
                    </a:cubicBezTo>
                    <a:cubicBezTo>
                      <a:pt x="615" y="646"/>
                      <a:pt x="614" y="653"/>
                      <a:pt x="616" y="658"/>
                    </a:cubicBezTo>
                    <a:cubicBezTo>
                      <a:pt x="622" y="666"/>
                      <a:pt x="629" y="673"/>
                      <a:pt x="639" y="674"/>
                    </a:cubicBezTo>
                    <a:cubicBezTo>
                      <a:pt x="649" y="676"/>
                      <a:pt x="660" y="675"/>
                      <a:pt x="667" y="667"/>
                    </a:cubicBezTo>
                    <a:cubicBezTo>
                      <a:pt x="669" y="665"/>
                      <a:pt x="669" y="660"/>
                      <a:pt x="672" y="660"/>
                    </a:cubicBezTo>
                    <a:cubicBezTo>
                      <a:pt x="683" y="666"/>
                      <a:pt x="697" y="663"/>
                      <a:pt x="706" y="656"/>
                    </a:cubicBezTo>
                    <a:cubicBezTo>
                      <a:pt x="711" y="651"/>
                      <a:pt x="717" y="646"/>
                      <a:pt x="716" y="638"/>
                    </a:cubicBezTo>
                    <a:cubicBezTo>
                      <a:pt x="714" y="631"/>
                      <a:pt x="712" y="624"/>
                      <a:pt x="707" y="620"/>
                    </a:cubicBezTo>
                    <a:cubicBezTo>
                      <a:pt x="703" y="617"/>
                      <a:pt x="696" y="616"/>
                      <a:pt x="692" y="616"/>
                    </a:cubicBezTo>
                    <a:cubicBezTo>
                      <a:pt x="687" y="619"/>
                      <a:pt x="680" y="620"/>
                      <a:pt x="680" y="627"/>
                    </a:cubicBezTo>
                    <a:cubicBezTo>
                      <a:pt x="684" y="627"/>
                      <a:pt x="688" y="630"/>
                      <a:pt x="689" y="634"/>
                    </a:cubicBezTo>
                    <a:cubicBezTo>
                      <a:pt x="690" y="638"/>
                      <a:pt x="686" y="641"/>
                      <a:pt x="684" y="642"/>
                    </a:cubicBezTo>
                    <a:cubicBezTo>
                      <a:pt x="679" y="646"/>
                      <a:pt x="675" y="640"/>
                      <a:pt x="672" y="637"/>
                    </a:cubicBezTo>
                    <a:cubicBezTo>
                      <a:pt x="668" y="633"/>
                      <a:pt x="670" y="626"/>
                      <a:pt x="671" y="622"/>
                    </a:cubicBezTo>
                    <a:cubicBezTo>
                      <a:pt x="675" y="612"/>
                      <a:pt x="685" y="608"/>
                      <a:pt x="695" y="607"/>
                    </a:cubicBezTo>
                    <a:cubicBezTo>
                      <a:pt x="699" y="607"/>
                      <a:pt x="704" y="611"/>
                      <a:pt x="707" y="608"/>
                    </a:cubicBezTo>
                    <a:cubicBezTo>
                      <a:pt x="714" y="605"/>
                      <a:pt x="717" y="599"/>
                      <a:pt x="718" y="592"/>
                    </a:cubicBezTo>
                    <a:cubicBezTo>
                      <a:pt x="717" y="582"/>
                      <a:pt x="709" y="570"/>
                      <a:pt x="719" y="560"/>
                    </a:cubicBezTo>
                    <a:cubicBezTo>
                      <a:pt x="724" y="555"/>
                      <a:pt x="730" y="551"/>
                      <a:pt x="737" y="551"/>
                    </a:cubicBezTo>
                    <a:cubicBezTo>
                      <a:pt x="742" y="552"/>
                      <a:pt x="747" y="554"/>
                      <a:pt x="750" y="558"/>
                    </a:cubicBezTo>
                    <a:cubicBezTo>
                      <a:pt x="751" y="561"/>
                      <a:pt x="749" y="565"/>
                      <a:pt x="747" y="567"/>
                    </a:cubicBezTo>
                    <a:cubicBezTo>
                      <a:pt x="745" y="568"/>
                      <a:pt x="743" y="569"/>
                      <a:pt x="741" y="569"/>
                    </a:cubicBezTo>
                    <a:cubicBezTo>
                      <a:pt x="737" y="566"/>
                      <a:pt x="740" y="561"/>
                      <a:pt x="735" y="560"/>
                    </a:cubicBezTo>
                    <a:cubicBezTo>
                      <a:pt x="729" y="561"/>
                      <a:pt x="725" y="566"/>
                      <a:pt x="723" y="572"/>
                    </a:cubicBezTo>
                    <a:cubicBezTo>
                      <a:pt x="724" y="579"/>
                      <a:pt x="723" y="588"/>
                      <a:pt x="731" y="590"/>
                    </a:cubicBezTo>
                    <a:cubicBezTo>
                      <a:pt x="740" y="596"/>
                      <a:pt x="752" y="596"/>
                      <a:pt x="761" y="592"/>
                    </a:cubicBezTo>
                    <a:cubicBezTo>
                      <a:pt x="766" y="591"/>
                      <a:pt x="771" y="585"/>
                      <a:pt x="772" y="580"/>
                    </a:cubicBezTo>
                    <a:cubicBezTo>
                      <a:pt x="776" y="573"/>
                      <a:pt x="766" y="564"/>
                      <a:pt x="776" y="560"/>
                    </a:cubicBezTo>
                    <a:cubicBezTo>
                      <a:pt x="786" y="557"/>
                      <a:pt x="790" y="547"/>
                      <a:pt x="792" y="537"/>
                    </a:cubicBezTo>
                    <a:cubicBezTo>
                      <a:pt x="796" y="526"/>
                      <a:pt x="789" y="518"/>
                      <a:pt x="785" y="509"/>
                    </a:cubicBezTo>
                    <a:cubicBezTo>
                      <a:pt x="778" y="504"/>
                      <a:pt x="771" y="504"/>
                      <a:pt x="762" y="505"/>
                    </a:cubicBezTo>
                    <a:cubicBezTo>
                      <a:pt x="752" y="511"/>
                      <a:pt x="763" y="524"/>
                      <a:pt x="752" y="530"/>
                    </a:cubicBezTo>
                    <a:cubicBezTo>
                      <a:pt x="746" y="537"/>
                      <a:pt x="738" y="530"/>
                      <a:pt x="732" y="527"/>
                    </a:cubicBezTo>
                    <a:cubicBezTo>
                      <a:pt x="716" y="511"/>
                      <a:pt x="734" y="489"/>
                      <a:pt x="721" y="472"/>
                    </a:cubicBezTo>
                    <a:cubicBezTo>
                      <a:pt x="717" y="466"/>
                      <a:pt x="707" y="465"/>
                      <a:pt x="700" y="464"/>
                    </a:cubicBezTo>
                    <a:cubicBezTo>
                      <a:pt x="692" y="460"/>
                      <a:pt x="685" y="455"/>
                      <a:pt x="682" y="446"/>
                    </a:cubicBezTo>
                    <a:cubicBezTo>
                      <a:pt x="676" y="438"/>
                      <a:pt x="680" y="425"/>
                      <a:pt x="685" y="418"/>
                    </a:cubicBezTo>
                    <a:cubicBezTo>
                      <a:pt x="692" y="413"/>
                      <a:pt x="700" y="407"/>
                      <a:pt x="708" y="410"/>
                    </a:cubicBezTo>
                    <a:cubicBezTo>
                      <a:pt x="712" y="412"/>
                      <a:pt x="716" y="415"/>
                      <a:pt x="717" y="418"/>
                    </a:cubicBezTo>
                    <a:cubicBezTo>
                      <a:pt x="718" y="423"/>
                      <a:pt x="716" y="426"/>
                      <a:pt x="713" y="429"/>
                    </a:cubicBezTo>
                    <a:cubicBezTo>
                      <a:pt x="712" y="430"/>
                      <a:pt x="710" y="430"/>
                      <a:pt x="710" y="429"/>
                    </a:cubicBezTo>
                    <a:cubicBezTo>
                      <a:pt x="707" y="425"/>
                      <a:pt x="710" y="417"/>
                      <a:pt x="703" y="419"/>
                    </a:cubicBezTo>
                    <a:cubicBezTo>
                      <a:pt x="697" y="420"/>
                      <a:pt x="692" y="422"/>
                      <a:pt x="690" y="428"/>
                    </a:cubicBezTo>
                    <a:cubicBezTo>
                      <a:pt x="687" y="432"/>
                      <a:pt x="687" y="438"/>
                      <a:pt x="689" y="442"/>
                    </a:cubicBezTo>
                    <a:cubicBezTo>
                      <a:pt x="691" y="450"/>
                      <a:pt x="699" y="455"/>
                      <a:pt x="706" y="457"/>
                    </a:cubicBezTo>
                    <a:cubicBezTo>
                      <a:pt x="717" y="460"/>
                      <a:pt x="726" y="455"/>
                      <a:pt x="736" y="453"/>
                    </a:cubicBezTo>
                    <a:cubicBezTo>
                      <a:pt x="736" y="449"/>
                      <a:pt x="738" y="445"/>
                      <a:pt x="742" y="444"/>
                    </a:cubicBezTo>
                    <a:cubicBezTo>
                      <a:pt x="743" y="438"/>
                      <a:pt x="746" y="432"/>
                      <a:pt x="750" y="428"/>
                    </a:cubicBezTo>
                    <a:cubicBezTo>
                      <a:pt x="758" y="422"/>
                      <a:pt x="769" y="421"/>
                      <a:pt x="778" y="424"/>
                    </a:cubicBezTo>
                    <a:cubicBezTo>
                      <a:pt x="783" y="428"/>
                      <a:pt x="789" y="430"/>
                      <a:pt x="788" y="438"/>
                    </a:cubicBezTo>
                    <a:cubicBezTo>
                      <a:pt x="787" y="440"/>
                      <a:pt x="786" y="442"/>
                      <a:pt x="783" y="442"/>
                    </a:cubicBezTo>
                    <a:cubicBezTo>
                      <a:pt x="780" y="443"/>
                      <a:pt x="775" y="444"/>
                      <a:pt x="775" y="439"/>
                    </a:cubicBezTo>
                    <a:cubicBezTo>
                      <a:pt x="774" y="437"/>
                      <a:pt x="777" y="434"/>
                      <a:pt x="775" y="433"/>
                    </a:cubicBezTo>
                    <a:cubicBezTo>
                      <a:pt x="769" y="429"/>
                      <a:pt x="761" y="432"/>
                      <a:pt x="756" y="435"/>
                    </a:cubicBezTo>
                    <a:cubicBezTo>
                      <a:pt x="751" y="440"/>
                      <a:pt x="751" y="445"/>
                      <a:pt x="752" y="452"/>
                    </a:cubicBezTo>
                    <a:cubicBezTo>
                      <a:pt x="753" y="457"/>
                      <a:pt x="758" y="460"/>
                      <a:pt x="762" y="463"/>
                    </a:cubicBezTo>
                    <a:cubicBezTo>
                      <a:pt x="767" y="463"/>
                      <a:pt x="775" y="464"/>
                      <a:pt x="780" y="462"/>
                    </a:cubicBezTo>
                    <a:cubicBezTo>
                      <a:pt x="785" y="459"/>
                      <a:pt x="784" y="454"/>
                      <a:pt x="789" y="452"/>
                    </a:cubicBezTo>
                    <a:cubicBezTo>
                      <a:pt x="800" y="451"/>
                      <a:pt x="808" y="460"/>
                      <a:pt x="819" y="458"/>
                    </a:cubicBezTo>
                    <a:cubicBezTo>
                      <a:pt x="829" y="456"/>
                      <a:pt x="840" y="451"/>
                      <a:pt x="844" y="440"/>
                    </a:cubicBezTo>
                    <a:cubicBezTo>
                      <a:pt x="843" y="438"/>
                      <a:pt x="839" y="439"/>
                      <a:pt x="837" y="437"/>
                    </a:cubicBezTo>
                    <a:close/>
                    <a:moveTo>
                      <a:pt x="790" y="480"/>
                    </a:moveTo>
                    <a:cubicBezTo>
                      <a:pt x="788" y="478"/>
                      <a:pt x="788" y="474"/>
                      <a:pt x="785" y="474"/>
                    </a:cubicBezTo>
                    <a:cubicBezTo>
                      <a:pt x="773" y="475"/>
                      <a:pt x="759" y="480"/>
                      <a:pt x="750" y="470"/>
                    </a:cubicBezTo>
                    <a:cubicBezTo>
                      <a:pt x="748" y="468"/>
                      <a:pt x="747" y="464"/>
                      <a:pt x="743" y="465"/>
                    </a:cubicBezTo>
                    <a:cubicBezTo>
                      <a:pt x="733" y="466"/>
                      <a:pt x="741" y="474"/>
                      <a:pt x="740" y="479"/>
                    </a:cubicBezTo>
                    <a:cubicBezTo>
                      <a:pt x="742" y="493"/>
                      <a:pt x="730" y="507"/>
                      <a:pt x="740" y="518"/>
                    </a:cubicBezTo>
                    <a:cubicBezTo>
                      <a:pt x="747" y="516"/>
                      <a:pt x="741" y="509"/>
                      <a:pt x="743" y="504"/>
                    </a:cubicBezTo>
                    <a:cubicBezTo>
                      <a:pt x="748" y="494"/>
                      <a:pt x="760" y="489"/>
                      <a:pt x="771" y="489"/>
                    </a:cubicBezTo>
                    <a:cubicBezTo>
                      <a:pt x="776" y="492"/>
                      <a:pt x="782" y="493"/>
                      <a:pt x="788" y="494"/>
                    </a:cubicBezTo>
                    <a:cubicBezTo>
                      <a:pt x="792" y="494"/>
                      <a:pt x="791" y="489"/>
                      <a:pt x="790" y="488"/>
                    </a:cubicBezTo>
                    <a:cubicBezTo>
                      <a:pt x="787" y="486"/>
                      <a:pt x="790" y="483"/>
                      <a:pt x="790" y="480"/>
                    </a:cubicBezTo>
                    <a:close/>
                    <a:moveTo>
                      <a:pt x="768" y="295"/>
                    </a:moveTo>
                    <a:cubicBezTo>
                      <a:pt x="761" y="297"/>
                      <a:pt x="751" y="298"/>
                      <a:pt x="747" y="306"/>
                    </a:cubicBezTo>
                    <a:cubicBezTo>
                      <a:pt x="739" y="305"/>
                      <a:pt x="734" y="298"/>
                      <a:pt x="728" y="297"/>
                    </a:cubicBezTo>
                    <a:cubicBezTo>
                      <a:pt x="722" y="293"/>
                      <a:pt x="727" y="286"/>
                      <a:pt x="725" y="281"/>
                    </a:cubicBezTo>
                    <a:cubicBezTo>
                      <a:pt x="722" y="270"/>
                      <a:pt x="722" y="258"/>
                      <a:pt x="728" y="250"/>
                    </a:cubicBezTo>
                    <a:cubicBezTo>
                      <a:pt x="735" y="249"/>
                      <a:pt x="733" y="256"/>
                      <a:pt x="734" y="260"/>
                    </a:cubicBezTo>
                    <a:cubicBezTo>
                      <a:pt x="734" y="266"/>
                      <a:pt x="736" y="273"/>
                      <a:pt x="738" y="278"/>
                    </a:cubicBezTo>
                    <a:cubicBezTo>
                      <a:pt x="740" y="282"/>
                      <a:pt x="743" y="285"/>
                      <a:pt x="747" y="285"/>
                    </a:cubicBezTo>
                    <a:cubicBezTo>
                      <a:pt x="754" y="286"/>
                      <a:pt x="761" y="282"/>
                      <a:pt x="767" y="280"/>
                    </a:cubicBezTo>
                    <a:cubicBezTo>
                      <a:pt x="767" y="279"/>
                      <a:pt x="767" y="279"/>
                      <a:pt x="767" y="279"/>
                    </a:cubicBezTo>
                    <a:cubicBezTo>
                      <a:pt x="757" y="280"/>
                      <a:pt x="748" y="280"/>
                      <a:pt x="742" y="273"/>
                    </a:cubicBezTo>
                    <a:cubicBezTo>
                      <a:pt x="740" y="269"/>
                      <a:pt x="740" y="269"/>
                      <a:pt x="740" y="269"/>
                    </a:cubicBezTo>
                    <a:cubicBezTo>
                      <a:pt x="741" y="260"/>
                      <a:pt x="742" y="248"/>
                      <a:pt x="733" y="243"/>
                    </a:cubicBezTo>
                    <a:cubicBezTo>
                      <a:pt x="729" y="242"/>
                      <a:pt x="727" y="242"/>
                      <a:pt x="723" y="244"/>
                    </a:cubicBezTo>
                    <a:cubicBezTo>
                      <a:pt x="711" y="257"/>
                      <a:pt x="719" y="275"/>
                      <a:pt x="718" y="290"/>
                    </a:cubicBezTo>
                    <a:cubicBezTo>
                      <a:pt x="717" y="293"/>
                      <a:pt x="714" y="297"/>
                      <a:pt x="716" y="301"/>
                    </a:cubicBezTo>
                    <a:cubicBezTo>
                      <a:pt x="727" y="302"/>
                      <a:pt x="735" y="310"/>
                      <a:pt x="744" y="316"/>
                    </a:cubicBezTo>
                    <a:cubicBezTo>
                      <a:pt x="748" y="312"/>
                      <a:pt x="752" y="307"/>
                      <a:pt x="757" y="304"/>
                    </a:cubicBezTo>
                    <a:cubicBezTo>
                      <a:pt x="771" y="299"/>
                      <a:pt x="771" y="299"/>
                      <a:pt x="771" y="299"/>
                    </a:cubicBezTo>
                    <a:cubicBezTo>
                      <a:pt x="770" y="297"/>
                      <a:pt x="770" y="295"/>
                      <a:pt x="768" y="295"/>
                    </a:cubicBezTo>
                    <a:close/>
                    <a:moveTo>
                      <a:pt x="668" y="207"/>
                    </a:moveTo>
                    <a:cubicBezTo>
                      <a:pt x="662" y="205"/>
                      <a:pt x="656" y="204"/>
                      <a:pt x="651" y="207"/>
                    </a:cubicBezTo>
                    <a:cubicBezTo>
                      <a:pt x="647" y="211"/>
                      <a:pt x="646" y="216"/>
                      <a:pt x="648" y="220"/>
                    </a:cubicBezTo>
                    <a:cubicBezTo>
                      <a:pt x="651" y="226"/>
                      <a:pt x="660" y="224"/>
                      <a:pt x="660" y="231"/>
                    </a:cubicBezTo>
                    <a:cubicBezTo>
                      <a:pt x="663" y="242"/>
                      <a:pt x="660" y="254"/>
                      <a:pt x="653" y="261"/>
                    </a:cubicBezTo>
                    <a:cubicBezTo>
                      <a:pt x="648" y="266"/>
                      <a:pt x="642" y="269"/>
                      <a:pt x="634" y="267"/>
                    </a:cubicBezTo>
                    <a:cubicBezTo>
                      <a:pt x="628" y="264"/>
                      <a:pt x="619" y="264"/>
                      <a:pt x="614" y="257"/>
                    </a:cubicBezTo>
                    <a:cubicBezTo>
                      <a:pt x="611" y="255"/>
                      <a:pt x="609" y="257"/>
                      <a:pt x="606" y="258"/>
                    </a:cubicBezTo>
                    <a:cubicBezTo>
                      <a:pt x="595" y="262"/>
                      <a:pt x="585" y="255"/>
                      <a:pt x="577" y="247"/>
                    </a:cubicBezTo>
                    <a:cubicBezTo>
                      <a:pt x="570" y="242"/>
                      <a:pt x="568" y="234"/>
                      <a:pt x="563" y="227"/>
                    </a:cubicBezTo>
                    <a:cubicBezTo>
                      <a:pt x="553" y="242"/>
                      <a:pt x="538" y="257"/>
                      <a:pt x="519" y="261"/>
                    </a:cubicBezTo>
                    <a:cubicBezTo>
                      <a:pt x="501" y="259"/>
                      <a:pt x="487" y="261"/>
                      <a:pt x="472" y="251"/>
                    </a:cubicBezTo>
                    <a:cubicBezTo>
                      <a:pt x="448" y="235"/>
                      <a:pt x="437" y="208"/>
                      <a:pt x="437" y="182"/>
                    </a:cubicBezTo>
                    <a:cubicBezTo>
                      <a:pt x="440" y="164"/>
                      <a:pt x="446" y="145"/>
                      <a:pt x="461" y="133"/>
                    </a:cubicBezTo>
                    <a:cubicBezTo>
                      <a:pt x="475" y="123"/>
                      <a:pt x="496" y="123"/>
                      <a:pt x="511" y="133"/>
                    </a:cubicBezTo>
                    <a:cubicBezTo>
                      <a:pt x="521" y="142"/>
                      <a:pt x="529" y="157"/>
                      <a:pt x="523" y="171"/>
                    </a:cubicBezTo>
                    <a:cubicBezTo>
                      <a:pt x="519" y="179"/>
                      <a:pt x="510" y="185"/>
                      <a:pt x="501" y="187"/>
                    </a:cubicBezTo>
                    <a:cubicBezTo>
                      <a:pt x="498" y="186"/>
                      <a:pt x="493" y="184"/>
                      <a:pt x="490" y="186"/>
                    </a:cubicBezTo>
                    <a:cubicBezTo>
                      <a:pt x="489" y="192"/>
                      <a:pt x="492" y="198"/>
                      <a:pt x="495" y="202"/>
                    </a:cubicBezTo>
                    <a:cubicBezTo>
                      <a:pt x="500" y="208"/>
                      <a:pt x="507" y="208"/>
                      <a:pt x="514" y="208"/>
                    </a:cubicBezTo>
                    <a:cubicBezTo>
                      <a:pt x="525" y="203"/>
                      <a:pt x="529" y="192"/>
                      <a:pt x="529" y="181"/>
                    </a:cubicBezTo>
                    <a:cubicBezTo>
                      <a:pt x="529" y="178"/>
                      <a:pt x="526" y="173"/>
                      <a:pt x="530" y="170"/>
                    </a:cubicBezTo>
                    <a:cubicBezTo>
                      <a:pt x="534" y="168"/>
                      <a:pt x="540" y="168"/>
                      <a:pt x="541" y="163"/>
                    </a:cubicBezTo>
                    <a:cubicBezTo>
                      <a:pt x="544" y="156"/>
                      <a:pt x="544" y="149"/>
                      <a:pt x="545" y="143"/>
                    </a:cubicBezTo>
                    <a:cubicBezTo>
                      <a:pt x="541" y="133"/>
                      <a:pt x="538" y="123"/>
                      <a:pt x="529" y="117"/>
                    </a:cubicBezTo>
                    <a:cubicBezTo>
                      <a:pt x="530" y="109"/>
                      <a:pt x="534" y="100"/>
                      <a:pt x="530" y="93"/>
                    </a:cubicBezTo>
                    <a:cubicBezTo>
                      <a:pt x="526" y="76"/>
                      <a:pt x="508" y="64"/>
                      <a:pt x="493" y="59"/>
                    </a:cubicBezTo>
                    <a:cubicBezTo>
                      <a:pt x="485" y="59"/>
                      <a:pt x="477" y="53"/>
                      <a:pt x="470" y="59"/>
                    </a:cubicBezTo>
                    <a:cubicBezTo>
                      <a:pt x="473" y="76"/>
                      <a:pt x="472" y="93"/>
                      <a:pt x="462" y="106"/>
                    </a:cubicBezTo>
                    <a:cubicBezTo>
                      <a:pt x="446" y="126"/>
                      <a:pt x="420" y="134"/>
                      <a:pt x="411" y="157"/>
                    </a:cubicBezTo>
                    <a:cubicBezTo>
                      <a:pt x="408" y="163"/>
                      <a:pt x="406" y="169"/>
                      <a:pt x="407" y="177"/>
                    </a:cubicBezTo>
                    <a:cubicBezTo>
                      <a:pt x="411" y="190"/>
                      <a:pt x="416" y="205"/>
                      <a:pt x="429" y="213"/>
                    </a:cubicBezTo>
                    <a:cubicBezTo>
                      <a:pt x="431" y="214"/>
                      <a:pt x="429" y="215"/>
                      <a:pt x="429" y="216"/>
                    </a:cubicBezTo>
                    <a:cubicBezTo>
                      <a:pt x="421" y="228"/>
                      <a:pt x="429" y="241"/>
                      <a:pt x="430" y="254"/>
                    </a:cubicBezTo>
                    <a:cubicBezTo>
                      <a:pt x="439" y="265"/>
                      <a:pt x="451" y="280"/>
                      <a:pt x="467" y="279"/>
                    </a:cubicBezTo>
                    <a:cubicBezTo>
                      <a:pt x="480" y="280"/>
                      <a:pt x="493" y="273"/>
                      <a:pt x="505" y="270"/>
                    </a:cubicBezTo>
                    <a:cubicBezTo>
                      <a:pt x="521" y="267"/>
                      <a:pt x="541" y="261"/>
                      <a:pt x="556" y="268"/>
                    </a:cubicBezTo>
                    <a:cubicBezTo>
                      <a:pt x="571" y="275"/>
                      <a:pt x="584" y="287"/>
                      <a:pt x="591" y="301"/>
                    </a:cubicBezTo>
                    <a:cubicBezTo>
                      <a:pt x="595" y="303"/>
                      <a:pt x="601" y="302"/>
                      <a:pt x="605" y="300"/>
                    </a:cubicBezTo>
                    <a:cubicBezTo>
                      <a:pt x="628" y="306"/>
                      <a:pt x="655" y="301"/>
                      <a:pt x="670" y="281"/>
                    </a:cubicBezTo>
                    <a:cubicBezTo>
                      <a:pt x="677" y="265"/>
                      <a:pt x="682" y="247"/>
                      <a:pt x="678" y="230"/>
                    </a:cubicBezTo>
                    <a:cubicBezTo>
                      <a:pt x="678" y="221"/>
                      <a:pt x="673" y="214"/>
                      <a:pt x="668" y="207"/>
                    </a:cubicBezTo>
                    <a:close/>
                    <a:moveTo>
                      <a:pt x="678" y="510"/>
                    </a:moveTo>
                    <a:cubicBezTo>
                      <a:pt x="673" y="500"/>
                      <a:pt x="667" y="489"/>
                      <a:pt x="657" y="484"/>
                    </a:cubicBezTo>
                    <a:cubicBezTo>
                      <a:pt x="640" y="480"/>
                      <a:pt x="624" y="473"/>
                      <a:pt x="606" y="479"/>
                    </a:cubicBezTo>
                    <a:cubicBezTo>
                      <a:pt x="596" y="488"/>
                      <a:pt x="588" y="500"/>
                      <a:pt x="575" y="505"/>
                    </a:cubicBezTo>
                    <a:cubicBezTo>
                      <a:pt x="543" y="514"/>
                      <a:pt x="543" y="514"/>
                      <a:pt x="543" y="514"/>
                    </a:cubicBezTo>
                    <a:cubicBezTo>
                      <a:pt x="539" y="514"/>
                      <a:pt x="536" y="508"/>
                      <a:pt x="532" y="511"/>
                    </a:cubicBezTo>
                    <a:cubicBezTo>
                      <a:pt x="530" y="519"/>
                      <a:pt x="539" y="517"/>
                      <a:pt x="543" y="521"/>
                    </a:cubicBezTo>
                    <a:cubicBezTo>
                      <a:pt x="550" y="525"/>
                      <a:pt x="554" y="532"/>
                      <a:pt x="559" y="538"/>
                    </a:cubicBezTo>
                    <a:cubicBezTo>
                      <a:pt x="562" y="537"/>
                      <a:pt x="562" y="537"/>
                      <a:pt x="562" y="537"/>
                    </a:cubicBezTo>
                    <a:cubicBezTo>
                      <a:pt x="564" y="529"/>
                      <a:pt x="568" y="520"/>
                      <a:pt x="575" y="514"/>
                    </a:cubicBezTo>
                    <a:cubicBezTo>
                      <a:pt x="584" y="511"/>
                      <a:pt x="592" y="504"/>
                      <a:pt x="601" y="508"/>
                    </a:cubicBezTo>
                    <a:cubicBezTo>
                      <a:pt x="605" y="507"/>
                      <a:pt x="603" y="503"/>
                      <a:pt x="605" y="501"/>
                    </a:cubicBezTo>
                    <a:cubicBezTo>
                      <a:pt x="612" y="497"/>
                      <a:pt x="618" y="491"/>
                      <a:pt x="625" y="489"/>
                    </a:cubicBezTo>
                    <a:cubicBezTo>
                      <a:pt x="633" y="485"/>
                      <a:pt x="639" y="488"/>
                      <a:pt x="648" y="488"/>
                    </a:cubicBezTo>
                    <a:cubicBezTo>
                      <a:pt x="650" y="490"/>
                      <a:pt x="653" y="489"/>
                      <a:pt x="655" y="490"/>
                    </a:cubicBezTo>
                    <a:cubicBezTo>
                      <a:pt x="664" y="495"/>
                      <a:pt x="670" y="505"/>
                      <a:pt x="673" y="514"/>
                    </a:cubicBezTo>
                    <a:cubicBezTo>
                      <a:pt x="674" y="524"/>
                      <a:pt x="671" y="533"/>
                      <a:pt x="665" y="538"/>
                    </a:cubicBezTo>
                    <a:cubicBezTo>
                      <a:pt x="657" y="538"/>
                      <a:pt x="652" y="540"/>
                      <a:pt x="646" y="544"/>
                    </a:cubicBezTo>
                    <a:cubicBezTo>
                      <a:pt x="644" y="546"/>
                      <a:pt x="646" y="550"/>
                      <a:pt x="647" y="552"/>
                    </a:cubicBezTo>
                    <a:cubicBezTo>
                      <a:pt x="650" y="556"/>
                      <a:pt x="654" y="561"/>
                      <a:pt x="659" y="558"/>
                    </a:cubicBezTo>
                    <a:cubicBezTo>
                      <a:pt x="677" y="553"/>
                      <a:pt x="677" y="534"/>
                      <a:pt x="679" y="518"/>
                    </a:cubicBezTo>
                    <a:cubicBezTo>
                      <a:pt x="678" y="510"/>
                      <a:pt x="678" y="510"/>
                      <a:pt x="678" y="510"/>
                    </a:cubicBezTo>
                    <a:close/>
                    <a:moveTo>
                      <a:pt x="660" y="208"/>
                    </a:moveTo>
                    <a:cubicBezTo>
                      <a:pt x="658" y="208"/>
                      <a:pt x="657" y="207"/>
                      <a:pt x="655" y="209"/>
                    </a:cubicBezTo>
                    <a:cubicBezTo>
                      <a:pt x="651" y="213"/>
                      <a:pt x="655" y="216"/>
                      <a:pt x="658" y="220"/>
                    </a:cubicBezTo>
                    <a:cubicBezTo>
                      <a:pt x="660" y="224"/>
                      <a:pt x="666" y="223"/>
                      <a:pt x="666" y="228"/>
                    </a:cubicBezTo>
                    <a:cubicBezTo>
                      <a:pt x="666" y="252"/>
                      <a:pt x="666" y="252"/>
                      <a:pt x="666" y="252"/>
                    </a:cubicBezTo>
                    <a:cubicBezTo>
                      <a:pt x="661" y="264"/>
                      <a:pt x="649" y="273"/>
                      <a:pt x="636" y="273"/>
                    </a:cubicBezTo>
                    <a:cubicBezTo>
                      <a:pt x="626" y="272"/>
                      <a:pt x="614" y="271"/>
                      <a:pt x="610" y="261"/>
                    </a:cubicBezTo>
                    <a:cubicBezTo>
                      <a:pt x="607" y="259"/>
                      <a:pt x="603" y="261"/>
                      <a:pt x="599" y="260"/>
                    </a:cubicBezTo>
                    <a:cubicBezTo>
                      <a:pt x="583" y="260"/>
                      <a:pt x="571" y="250"/>
                      <a:pt x="562" y="240"/>
                    </a:cubicBezTo>
                    <a:cubicBezTo>
                      <a:pt x="559" y="240"/>
                      <a:pt x="559" y="240"/>
                      <a:pt x="559" y="240"/>
                    </a:cubicBezTo>
                    <a:cubicBezTo>
                      <a:pt x="555" y="246"/>
                      <a:pt x="552" y="252"/>
                      <a:pt x="546" y="256"/>
                    </a:cubicBezTo>
                    <a:cubicBezTo>
                      <a:pt x="547" y="261"/>
                      <a:pt x="554" y="257"/>
                      <a:pt x="556" y="260"/>
                    </a:cubicBezTo>
                    <a:cubicBezTo>
                      <a:pt x="570" y="266"/>
                      <a:pt x="582" y="277"/>
                      <a:pt x="591" y="289"/>
                    </a:cubicBezTo>
                    <a:cubicBezTo>
                      <a:pt x="592" y="292"/>
                      <a:pt x="594" y="292"/>
                      <a:pt x="596" y="295"/>
                    </a:cubicBezTo>
                    <a:cubicBezTo>
                      <a:pt x="609" y="296"/>
                      <a:pt x="622" y="295"/>
                      <a:pt x="634" y="293"/>
                    </a:cubicBezTo>
                    <a:cubicBezTo>
                      <a:pt x="651" y="288"/>
                      <a:pt x="667" y="275"/>
                      <a:pt x="672" y="256"/>
                    </a:cubicBezTo>
                    <a:cubicBezTo>
                      <a:pt x="672" y="239"/>
                      <a:pt x="675" y="221"/>
                      <a:pt x="660" y="208"/>
                    </a:cubicBezTo>
                    <a:close/>
                    <a:moveTo>
                      <a:pt x="650" y="375"/>
                    </a:moveTo>
                    <a:cubicBezTo>
                      <a:pt x="640" y="367"/>
                      <a:pt x="639" y="352"/>
                      <a:pt x="635" y="340"/>
                    </a:cubicBezTo>
                    <a:cubicBezTo>
                      <a:pt x="633" y="338"/>
                      <a:pt x="633" y="338"/>
                      <a:pt x="633" y="338"/>
                    </a:cubicBezTo>
                    <a:cubicBezTo>
                      <a:pt x="620" y="343"/>
                      <a:pt x="608" y="344"/>
                      <a:pt x="594" y="344"/>
                    </a:cubicBezTo>
                    <a:cubicBezTo>
                      <a:pt x="589" y="350"/>
                      <a:pt x="588" y="357"/>
                      <a:pt x="584" y="363"/>
                    </a:cubicBezTo>
                    <a:cubicBezTo>
                      <a:pt x="574" y="378"/>
                      <a:pt x="558" y="387"/>
                      <a:pt x="540" y="382"/>
                    </a:cubicBezTo>
                    <a:cubicBezTo>
                      <a:pt x="533" y="384"/>
                      <a:pt x="525" y="380"/>
                      <a:pt x="518" y="377"/>
                    </a:cubicBezTo>
                    <a:cubicBezTo>
                      <a:pt x="512" y="373"/>
                      <a:pt x="507" y="367"/>
                      <a:pt x="507" y="360"/>
                    </a:cubicBezTo>
                    <a:cubicBezTo>
                      <a:pt x="509" y="353"/>
                      <a:pt x="510" y="346"/>
                      <a:pt x="517" y="343"/>
                    </a:cubicBezTo>
                    <a:cubicBezTo>
                      <a:pt x="522" y="340"/>
                      <a:pt x="528" y="338"/>
                      <a:pt x="534" y="341"/>
                    </a:cubicBezTo>
                    <a:cubicBezTo>
                      <a:pt x="538" y="341"/>
                      <a:pt x="540" y="346"/>
                      <a:pt x="542" y="349"/>
                    </a:cubicBezTo>
                    <a:cubicBezTo>
                      <a:pt x="547" y="346"/>
                      <a:pt x="555" y="348"/>
                      <a:pt x="557" y="342"/>
                    </a:cubicBezTo>
                    <a:cubicBezTo>
                      <a:pt x="559" y="336"/>
                      <a:pt x="561" y="330"/>
                      <a:pt x="560" y="324"/>
                    </a:cubicBezTo>
                    <a:cubicBezTo>
                      <a:pt x="556" y="315"/>
                      <a:pt x="547" y="310"/>
                      <a:pt x="539" y="306"/>
                    </a:cubicBezTo>
                    <a:cubicBezTo>
                      <a:pt x="523" y="301"/>
                      <a:pt x="503" y="302"/>
                      <a:pt x="492" y="316"/>
                    </a:cubicBezTo>
                    <a:cubicBezTo>
                      <a:pt x="484" y="327"/>
                      <a:pt x="484" y="327"/>
                      <a:pt x="484" y="327"/>
                    </a:cubicBezTo>
                    <a:cubicBezTo>
                      <a:pt x="474" y="332"/>
                      <a:pt x="461" y="333"/>
                      <a:pt x="452" y="340"/>
                    </a:cubicBezTo>
                    <a:cubicBezTo>
                      <a:pt x="444" y="351"/>
                      <a:pt x="432" y="361"/>
                      <a:pt x="432" y="376"/>
                    </a:cubicBezTo>
                    <a:cubicBezTo>
                      <a:pt x="429" y="396"/>
                      <a:pt x="431" y="418"/>
                      <a:pt x="449" y="431"/>
                    </a:cubicBezTo>
                    <a:cubicBezTo>
                      <a:pt x="456" y="434"/>
                      <a:pt x="463" y="441"/>
                      <a:pt x="472" y="441"/>
                    </a:cubicBezTo>
                    <a:cubicBezTo>
                      <a:pt x="477" y="449"/>
                      <a:pt x="482" y="459"/>
                      <a:pt x="492" y="464"/>
                    </a:cubicBezTo>
                    <a:cubicBezTo>
                      <a:pt x="504" y="475"/>
                      <a:pt x="519" y="475"/>
                      <a:pt x="535" y="475"/>
                    </a:cubicBezTo>
                    <a:cubicBezTo>
                      <a:pt x="547" y="472"/>
                      <a:pt x="559" y="465"/>
                      <a:pt x="566" y="454"/>
                    </a:cubicBezTo>
                    <a:cubicBezTo>
                      <a:pt x="569" y="448"/>
                      <a:pt x="573" y="440"/>
                      <a:pt x="568" y="434"/>
                    </a:cubicBezTo>
                    <a:cubicBezTo>
                      <a:pt x="565" y="428"/>
                      <a:pt x="560" y="426"/>
                      <a:pt x="555" y="423"/>
                    </a:cubicBezTo>
                    <a:cubicBezTo>
                      <a:pt x="541" y="419"/>
                      <a:pt x="540" y="436"/>
                      <a:pt x="530" y="440"/>
                    </a:cubicBezTo>
                    <a:cubicBezTo>
                      <a:pt x="522" y="441"/>
                      <a:pt x="515" y="441"/>
                      <a:pt x="509" y="438"/>
                    </a:cubicBezTo>
                    <a:cubicBezTo>
                      <a:pt x="502" y="432"/>
                      <a:pt x="502" y="422"/>
                      <a:pt x="504" y="414"/>
                    </a:cubicBezTo>
                    <a:cubicBezTo>
                      <a:pt x="509" y="403"/>
                      <a:pt x="517" y="389"/>
                      <a:pt x="532" y="389"/>
                    </a:cubicBezTo>
                    <a:cubicBezTo>
                      <a:pt x="540" y="392"/>
                      <a:pt x="551" y="391"/>
                      <a:pt x="561" y="393"/>
                    </a:cubicBezTo>
                    <a:cubicBezTo>
                      <a:pt x="581" y="397"/>
                      <a:pt x="591" y="418"/>
                      <a:pt x="596" y="434"/>
                    </a:cubicBezTo>
                    <a:cubicBezTo>
                      <a:pt x="608" y="431"/>
                      <a:pt x="620" y="436"/>
                      <a:pt x="631" y="437"/>
                    </a:cubicBezTo>
                    <a:cubicBezTo>
                      <a:pt x="641" y="432"/>
                      <a:pt x="635" y="422"/>
                      <a:pt x="637" y="414"/>
                    </a:cubicBezTo>
                    <a:cubicBezTo>
                      <a:pt x="642" y="401"/>
                      <a:pt x="655" y="393"/>
                      <a:pt x="668" y="389"/>
                    </a:cubicBezTo>
                    <a:cubicBezTo>
                      <a:pt x="670" y="387"/>
                      <a:pt x="669" y="386"/>
                      <a:pt x="668" y="384"/>
                    </a:cubicBezTo>
                    <a:cubicBezTo>
                      <a:pt x="650" y="375"/>
                      <a:pt x="650" y="375"/>
                      <a:pt x="650" y="375"/>
                    </a:cubicBezTo>
                    <a:close/>
                    <a:moveTo>
                      <a:pt x="637" y="374"/>
                    </a:moveTo>
                    <a:cubicBezTo>
                      <a:pt x="633" y="366"/>
                      <a:pt x="632" y="357"/>
                      <a:pt x="630" y="349"/>
                    </a:cubicBezTo>
                    <a:cubicBezTo>
                      <a:pt x="620" y="350"/>
                      <a:pt x="610" y="353"/>
                      <a:pt x="600" y="353"/>
                    </a:cubicBezTo>
                    <a:cubicBezTo>
                      <a:pt x="595" y="357"/>
                      <a:pt x="593" y="364"/>
                      <a:pt x="589" y="371"/>
                    </a:cubicBezTo>
                    <a:cubicBezTo>
                      <a:pt x="585" y="377"/>
                      <a:pt x="577" y="381"/>
                      <a:pt x="573" y="387"/>
                    </a:cubicBezTo>
                    <a:cubicBezTo>
                      <a:pt x="583" y="396"/>
                      <a:pt x="592" y="405"/>
                      <a:pt x="598" y="417"/>
                    </a:cubicBezTo>
                    <a:cubicBezTo>
                      <a:pt x="601" y="419"/>
                      <a:pt x="601" y="423"/>
                      <a:pt x="604" y="425"/>
                    </a:cubicBezTo>
                    <a:cubicBezTo>
                      <a:pt x="611" y="425"/>
                      <a:pt x="620" y="428"/>
                      <a:pt x="627" y="427"/>
                    </a:cubicBezTo>
                    <a:cubicBezTo>
                      <a:pt x="629" y="411"/>
                      <a:pt x="637" y="396"/>
                      <a:pt x="652" y="387"/>
                    </a:cubicBezTo>
                    <a:cubicBezTo>
                      <a:pt x="648" y="382"/>
                      <a:pt x="642" y="379"/>
                      <a:pt x="637" y="374"/>
                    </a:cubicBezTo>
                    <a:close/>
                    <a:moveTo>
                      <a:pt x="637" y="140"/>
                    </a:moveTo>
                    <a:cubicBezTo>
                      <a:pt x="643" y="140"/>
                      <a:pt x="646" y="149"/>
                      <a:pt x="641" y="152"/>
                    </a:cubicBezTo>
                    <a:cubicBezTo>
                      <a:pt x="625" y="155"/>
                      <a:pt x="607" y="157"/>
                      <a:pt x="600" y="175"/>
                    </a:cubicBezTo>
                    <a:cubicBezTo>
                      <a:pt x="598" y="178"/>
                      <a:pt x="595" y="177"/>
                      <a:pt x="592" y="176"/>
                    </a:cubicBezTo>
                    <a:cubicBezTo>
                      <a:pt x="590" y="169"/>
                      <a:pt x="595" y="163"/>
                      <a:pt x="596" y="156"/>
                    </a:cubicBezTo>
                    <a:cubicBezTo>
                      <a:pt x="599" y="143"/>
                      <a:pt x="594" y="129"/>
                      <a:pt x="592" y="115"/>
                    </a:cubicBezTo>
                    <a:cubicBezTo>
                      <a:pt x="592" y="114"/>
                      <a:pt x="594" y="111"/>
                      <a:pt x="596" y="112"/>
                    </a:cubicBezTo>
                    <a:cubicBezTo>
                      <a:pt x="602" y="118"/>
                      <a:pt x="601" y="128"/>
                      <a:pt x="608" y="134"/>
                    </a:cubicBezTo>
                    <a:cubicBezTo>
                      <a:pt x="615" y="145"/>
                      <a:pt x="627" y="143"/>
                      <a:pt x="637" y="140"/>
                    </a:cubicBezTo>
                    <a:close/>
                    <a:moveTo>
                      <a:pt x="640" y="384"/>
                    </a:moveTo>
                    <a:cubicBezTo>
                      <a:pt x="631" y="378"/>
                      <a:pt x="627" y="367"/>
                      <a:pt x="625" y="358"/>
                    </a:cubicBezTo>
                    <a:cubicBezTo>
                      <a:pt x="619" y="354"/>
                      <a:pt x="610" y="357"/>
                      <a:pt x="604" y="358"/>
                    </a:cubicBezTo>
                    <a:cubicBezTo>
                      <a:pt x="600" y="368"/>
                      <a:pt x="595" y="379"/>
                      <a:pt x="586" y="388"/>
                    </a:cubicBezTo>
                    <a:cubicBezTo>
                      <a:pt x="587" y="394"/>
                      <a:pt x="594" y="397"/>
                      <a:pt x="598" y="401"/>
                    </a:cubicBezTo>
                    <a:cubicBezTo>
                      <a:pt x="603" y="406"/>
                      <a:pt x="608" y="412"/>
                      <a:pt x="609" y="418"/>
                    </a:cubicBezTo>
                    <a:cubicBezTo>
                      <a:pt x="613" y="419"/>
                      <a:pt x="619" y="420"/>
                      <a:pt x="622" y="419"/>
                    </a:cubicBezTo>
                    <a:cubicBezTo>
                      <a:pt x="624" y="409"/>
                      <a:pt x="627" y="399"/>
                      <a:pt x="635" y="392"/>
                    </a:cubicBezTo>
                    <a:cubicBezTo>
                      <a:pt x="637" y="391"/>
                      <a:pt x="642" y="388"/>
                      <a:pt x="640" y="384"/>
                    </a:cubicBezTo>
                    <a:close/>
                    <a:moveTo>
                      <a:pt x="624" y="616"/>
                    </a:moveTo>
                    <a:cubicBezTo>
                      <a:pt x="615" y="610"/>
                      <a:pt x="603" y="609"/>
                      <a:pt x="597" y="597"/>
                    </a:cubicBezTo>
                    <a:cubicBezTo>
                      <a:pt x="595" y="597"/>
                      <a:pt x="592" y="599"/>
                      <a:pt x="593" y="601"/>
                    </a:cubicBezTo>
                    <a:cubicBezTo>
                      <a:pt x="596" y="613"/>
                      <a:pt x="592" y="627"/>
                      <a:pt x="585" y="637"/>
                    </a:cubicBezTo>
                    <a:cubicBezTo>
                      <a:pt x="585" y="641"/>
                      <a:pt x="587" y="645"/>
                      <a:pt x="590" y="647"/>
                    </a:cubicBezTo>
                    <a:cubicBezTo>
                      <a:pt x="593" y="647"/>
                      <a:pt x="594" y="650"/>
                      <a:pt x="597" y="648"/>
                    </a:cubicBezTo>
                    <a:cubicBezTo>
                      <a:pt x="599" y="638"/>
                      <a:pt x="604" y="625"/>
                      <a:pt x="617" y="624"/>
                    </a:cubicBezTo>
                    <a:cubicBezTo>
                      <a:pt x="624" y="625"/>
                      <a:pt x="630" y="629"/>
                      <a:pt x="638" y="627"/>
                    </a:cubicBezTo>
                    <a:cubicBezTo>
                      <a:pt x="639" y="626"/>
                      <a:pt x="639" y="624"/>
                      <a:pt x="639" y="622"/>
                    </a:cubicBezTo>
                    <a:cubicBezTo>
                      <a:pt x="635" y="617"/>
                      <a:pt x="629" y="618"/>
                      <a:pt x="624" y="616"/>
                    </a:cubicBezTo>
                    <a:close/>
                    <a:moveTo>
                      <a:pt x="552" y="430"/>
                    </a:moveTo>
                    <a:cubicBezTo>
                      <a:pt x="545" y="431"/>
                      <a:pt x="546" y="438"/>
                      <a:pt x="540" y="441"/>
                    </a:cubicBezTo>
                    <a:cubicBezTo>
                      <a:pt x="536" y="446"/>
                      <a:pt x="529" y="448"/>
                      <a:pt x="523" y="449"/>
                    </a:cubicBezTo>
                    <a:cubicBezTo>
                      <a:pt x="515" y="447"/>
                      <a:pt x="504" y="448"/>
                      <a:pt x="499" y="439"/>
                    </a:cubicBezTo>
                    <a:cubicBezTo>
                      <a:pt x="493" y="432"/>
                      <a:pt x="494" y="421"/>
                      <a:pt x="495" y="412"/>
                    </a:cubicBezTo>
                    <a:cubicBezTo>
                      <a:pt x="492" y="409"/>
                      <a:pt x="488" y="408"/>
                      <a:pt x="484" y="409"/>
                    </a:cubicBezTo>
                    <a:cubicBezTo>
                      <a:pt x="479" y="402"/>
                      <a:pt x="463" y="399"/>
                      <a:pt x="467" y="388"/>
                    </a:cubicBezTo>
                    <a:cubicBezTo>
                      <a:pt x="474" y="381"/>
                      <a:pt x="482" y="373"/>
                      <a:pt x="489" y="367"/>
                    </a:cubicBezTo>
                    <a:cubicBezTo>
                      <a:pt x="488" y="365"/>
                      <a:pt x="484" y="366"/>
                      <a:pt x="482" y="366"/>
                    </a:cubicBezTo>
                    <a:cubicBezTo>
                      <a:pt x="471" y="373"/>
                      <a:pt x="462" y="382"/>
                      <a:pt x="457" y="393"/>
                    </a:cubicBezTo>
                    <a:cubicBezTo>
                      <a:pt x="458" y="400"/>
                      <a:pt x="464" y="404"/>
                      <a:pt x="469" y="409"/>
                    </a:cubicBezTo>
                    <a:cubicBezTo>
                      <a:pt x="474" y="412"/>
                      <a:pt x="480" y="415"/>
                      <a:pt x="487" y="416"/>
                    </a:cubicBezTo>
                    <a:cubicBezTo>
                      <a:pt x="490" y="419"/>
                      <a:pt x="484" y="422"/>
                      <a:pt x="483" y="424"/>
                    </a:cubicBezTo>
                    <a:cubicBezTo>
                      <a:pt x="473" y="427"/>
                      <a:pt x="461" y="423"/>
                      <a:pt x="454" y="416"/>
                    </a:cubicBezTo>
                    <a:cubicBezTo>
                      <a:pt x="444" y="403"/>
                      <a:pt x="443" y="387"/>
                      <a:pt x="448" y="372"/>
                    </a:cubicBezTo>
                    <a:cubicBezTo>
                      <a:pt x="455" y="357"/>
                      <a:pt x="470" y="348"/>
                      <a:pt x="485" y="346"/>
                    </a:cubicBezTo>
                    <a:cubicBezTo>
                      <a:pt x="488" y="347"/>
                      <a:pt x="490" y="343"/>
                      <a:pt x="492" y="346"/>
                    </a:cubicBezTo>
                    <a:cubicBezTo>
                      <a:pt x="490" y="352"/>
                      <a:pt x="493" y="358"/>
                      <a:pt x="493" y="365"/>
                    </a:cubicBezTo>
                    <a:cubicBezTo>
                      <a:pt x="503" y="362"/>
                      <a:pt x="494" y="348"/>
                      <a:pt x="502" y="343"/>
                    </a:cubicBezTo>
                    <a:cubicBezTo>
                      <a:pt x="509" y="333"/>
                      <a:pt x="522" y="328"/>
                      <a:pt x="534" y="331"/>
                    </a:cubicBezTo>
                    <a:cubicBezTo>
                      <a:pt x="538" y="333"/>
                      <a:pt x="543" y="335"/>
                      <a:pt x="546" y="338"/>
                    </a:cubicBezTo>
                    <a:cubicBezTo>
                      <a:pt x="548" y="339"/>
                      <a:pt x="549" y="339"/>
                      <a:pt x="550" y="338"/>
                    </a:cubicBezTo>
                    <a:cubicBezTo>
                      <a:pt x="553" y="335"/>
                      <a:pt x="553" y="328"/>
                      <a:pt x="550" y="323"/>
                    </a:cubicBezTo>
                    <a:cubicBezTo>
                      <a:pt x="540" y="314"/>
                      <a:pt x="525" y="308"/>
                      <a:pt x="510" y="313"/>
                    </a:cubicBezTo>
                    <a:cubicBezTo>
                      <a:pt x="500" y="317"/>
                      <a:pt x="494" y="326"/>
                      <a:pt x="489" y="336"/>
                    </a:cubicBezTo>
                    <a:cubicBezTo>
                      <a:pt x="482" y="340"/>
                      <a:pt x="473" y="336"/>
                      <a:pt x="465" y="342"/>
                    </a:cubicBezTo>
                    <a:cubicBezTo>
                      <a:pt x="454" y="347"/>
                      <a:pt x="447" y="359"/>
                      <a:pt x="441" y="369"/>
                    </a:cubicBezTo>
                    <a:cubicBezTo>
                      <a:pt x="438" y="388"/>
                      <a:pt x="438" y="414"/>
                      <a:pt x="457" y="426"/>
                    </a:cubicBezTo>
                    <a:cubicBezTo>
                      <a:pt x="463" y="432"/>
                      <a:pt x="472" y="432"/>
                      <a:pt x="479" y="434"/>
                    </a:cubicBezTo>
                    <a:cubicBezTo>
                      <a:pt x="483" y="437"/>
                      <a:pt x="481" y="443"/>
                      <a:pt x="484" y="447"/>
                    </a:cubicBezTo>
                    <a:cubicBezTo>
                      <a:pt x="497" y="464"/>
                      <a:pt x="520" y="472"/>
                      <a:pt x="541" y="466"/>
                    </a:cubicBezTo>
                    <a:cubicBezTo>
                      <a:pt x="550" y="464"/>
                      <a:pt x="555" y="454"/>
                      <a:pt x="561" y="448"/>
                    </a:cubicBezTo>
                    <a:cubicBezTo>
                      <a:pt x="565" y="440"/>
                      <a:pt x="558" y="432"/>
                      <a:pt x="552" y="430"/>
                    </a:cubicBezTo>
                    <a:close/>
                    <a:moveTo>
                      <a:pt x="520" y="118"/>
                    </a:moveTo>
                    <a:cubicBezTo>
                      <a:pt x="530" y="126"/>
                      <a:pt x="533" y="138"/>
                      <a:pt x="536" y="150"/>
                    </a:cubicBezTo>
                    <a:cubicBezTo>
                      <a:pt x="535" y="153"/>
                      <a:pt x="535" y="153"/>
                      <a:pt x="535" y="153"/>
                    </a:cubicBezTo>
                    <a:cubicBezTo>
                      <a:pt x="535" y="154"/>
                      <a:pt x="533" y="158"/>
                      <a:pt x="531" y="155"/>
                    </a:cubicBezTo>
                    <a:cubicBezTo>
                      <a:pt x="530" y="148"/>
                      <a:pt x="526" y="142"/>
                      <a:pt x="525" y="134"/>
                    </a:cubicBezTo>
                    <a:cubicBezTo>
                      <a:pt x="512" y="117"/>
                      <a:pt x="491" y="116"/>
                      <a:pt x="472" y="118"/>
                    </a:cubicBezTo>
                    <a:cubicBezTo>
                      <a:pt x="469" y="119"/>
                      <a:pt x="465" y="122"/>
                      <a:pt x="462" y="122"/>
                    </a:cubicBezTo>
                    <a:cubicBezTo>
                      <a:pt x="460" y="122"/>
                      <a:pt x="458" y="123"/>
                      <a:pt x="459" y="120"/>
                    </a:cubicBezTo>
                    <a:cubicBezTo>
                      <a:pt x="473" y="110"/>
                      <a:pt x="484" y="94"/>
                      <a:pt x="480" y="76"/>
                    </a:cubicBezTo>
                    <a:cubicBezTo>
                      <a:pt x="481" y="72"/>
                      <a:pt x="474" y="67"/>
                      <a:pt x="480" y="64"/>
                    </a:cubicBezTo>
                    <a:cubicBezTo>
                      <a:pt x="499" y="65"/>
                      <a:pt x="516" y="76"/>
                      <a:pt x="523" y="93"/>
                    </a:cubicBezTo>
                    <a:cubicBezTo>
                      <a:pt x="526" y="102"/>
                      <a:pt x="520" y="109"/>
                      <a:pt x="520" y="118"/>
                    </a:cubicBezTo>
                    <a:close/>
                    <a:moveTo>
                      <a:pt x="520" y="581"/>
                    </a:moveTo>
                    <a:cubicBezTo>
                      <a:pt x="514" y="575"/>
                      <a:pt x="506" y="574"/>
                      <a:pt x="499" y="573"/>
                    </a:cubicBezTo>
                    <a:cubicBezTo>
                      <a:pt x="498" y="573"/>
                      <a:pt x="496" y="574"/>
                      <a:pt x="497" y="575"/>
                    </a:cubicBezTo>
                    <a:cubicBezTo>
                      <a:pt x="509" y="581"/>
                      <a:pt x="517" y="592"/>
                      <a:pt x="517" y="606"/>
                    </a:cubicBezTo>
                    <a:cubicBezTo>
                      <a:pt x="516" y="620"/>
                      <a:pt x="514" y="637"/>
                      <a:pt x="498" y="644"/>
                    </a:cubicBezTo>
                    <a:cubicBezTo>
                      <a:pt x="483" y="647"/>
                      <a:pt x="468" y="649"/>
                      <a:pt x="453" y="644"/>
                    </a:cubicBezTo>
                    <a:cubicBezTo>
                      <a:pt x="452" y="644"/>
                      <a:pt x="451" y="644"/>
                      <a:pt x="451" y="645"/>
                    </a:cubicBezTo>
                    <a:cubicBezTo>
                      <a:pt x="462" y="652"/>
                      <a:pt x="472" y="663"/>
                      <a:pt x="477" y="675"/>
                    </a:cubicBezTo>
                    <a:cubicBezTo>
                      <a:pt x="484" y="682"/>
                      <a:pt x="476" y="695"/>
                      <a:pt x="486" y="700"/>
                    </a:cubicBezTo>
                    <a:cubicBezTo>
                      <a:pt x="497" y="700"/>
                      <a:pt x="506" y="694"/>
                      <a:pt x="514" y="687"/>
                    </a:cubicBezTo>
                    <a:cubicBezTo>
                      <a:pt x="521" y="676"/>
                      <a:pt x="526" y="663"/>
                      <a:pt x="524" y="650"/>
                    </a:cubicBezTo>
                    <a:cubicBezTo>
                      <a:pt x="523" y="645"/>
                      <a:pt x="519" y="641"/>
                      <a:pt x="522" y="636"/>
                    </a:cubicBezTo>
                    <a:cubicBezTo>
                      <a:pt x="529" y="629"/>
                      <a:pt x="533" y="620"/>
                      <a:pt x="535" y="611"/>
                    </a:cubicBezTo>
                    <a:cubicBezTo>
                      <a:pt x="535" y="599"/>
                      <a:pt x="530" y="587"/>
                      <a:pt x="520" y="581"/>
                    </a:cubicBezTo>
                    <a:close/>
                    <a:moveTo>
                      <a:pt x="532" y="358"/>
                    </a:moveTo>
                    <a:cubicBezTo>
                      <a:pt x="530" y="359"/>
                      <a:pt x="530" y="359"/>
                      <a:pt x="530" y="359"/>
                    </a:cubicBezTo>
                    <a:cubicBezTo>
                      <a:pt x="531" y="360"/>
                      <a:pt x="532" y="360"/>
                      <a:pt x="533" y="360"/>
                    </a:cubicBezTo>
                    <a:cubicBezTo>
                      <a:pt x="533" y="358"/>
                      <a:pt x="532" y="358"/>
                      <a:pt x="532" y="358"/>
                    </a:cubicBezTo>
                    <a:close/>
                    <a:moveTo>
                      <a:pt x="844" y="327"/>
                    </a:moveTo>
                    <a:cubicBezTo>
                      <a:pt x="839" y="323"/>
                      <a:pt x="834" y="319"/>
                      <a:pt x="827" y="319"/>
                    </a:cubicBezTo>
                    <a:cubicBezTo>
                      <a:pt x="819" y="313"/>
                      <a:pt x="810" y="317"/>
                      <a:pt x="801" y="318"/>
                    </a:cubicBezTo>
                    <a:cubicBezTo>
                      <a:pt x="797" y="311"/>
                      <a:pt x="792" y="304"/>
                      <a:pt x="783" y="302"/>
                    </a:cubicBezTo>
                    <a:cubicBezTo>
                      <a:pt x="786" y="301"/>
                      <a:pt x="785" y="297"/>
                      <a:pt x="787" y="295"/>
                    </a:cubicBezTo>
                    <a:cubicBezTo>
                      <a:pt x="785" y="290"/>
                      <a:pt x="791" y="281"/>
                      <a:pt x="782" y="280"/>
                    </a:cubicBezTo>
                    <a:cubicBezTo>
                      <a:pt x="778" y="282"/>
                      <a:pt x="776" y="278"/>
                      <a:pt x="773" y="278"/>
                    </a:cubicBezTo>
                    <a:cubicBezTo>
                      <a:pt x="773" y="276"/>
                      <a:pt x="773" y="276"/>
                      <a:pt x="773" y="276"/>
                    </a:cubicBezTo>
                    <a:cubicBezTo>
                      <a:pt x="783" y="267"/>
                      <a:pt x="788" y="256"/>
                      <a:pt x="787" y="242"/>
                    </a:cubicBezTo>
                    <a:cubicBezTo>
                      <a:pt x="786" y="236"/>
                      <a:pt x="785" y="230"/>
                      <a:pt x="780" y="226"/>
                    </a:cubicBezTo>
                    <a:cubicBezTo>
                      <a:pt x="785" y="215"/>
                      <a:pt x="787" y="204"/>
                      <a:pt x="782" y="192"/>
                    </a:cubicBezTo>
                    <a:cubicBezTo>
                      <a:pt x="776" y="179"/>
                      <a:pt x="762" y="174"/>
                      <a:pt x="748" y="171"/>
                    </a:cubicBezTo>
                    <a:cubicBezTo>
                      <a:pt x="743" y="171"/>
                      <a:pt x="739" y="173"/>
                      <a:pt x="735" y="173"/>
                    </a:cubicBezTo>
                    <a:cubicBezTo>
                      <a:pt x="731" y="167"/>
                      <a:pt x="714" y="165"/>
                      <a:pt x="721" y="154"/>
                    </a:cubicBezTo>
                    <a:cubicBezTo>
                      <a:pt x="723" y="151"/>
                      <a:pt x="723" y="151"/>
                      <a:pt x="723" y="151"/>
                    </a:cubicBezTo>
                    <a:cubicBezTo>
                      <a:pt x="728" y="136"/>
                      <a:pt x="722" y="120"/>
                      <a:pt x="709" y="112"/>
                    </a:cubicBezTo>
                    <a:cubicBezTo>
                      <a:pt x="701" y="104"/>
                      <a:pt x="691" y="103"/>
                      <a:pt x="680" y="102"/>
                    </a:cubicBezTo>
                    <a:cubicBezTo>
                      <a:pt x="669" y="88"/>
                      <a:pt x="651" y="84"/>
                      <a:pt x="635" y="90"/>
                    </a:cubicBezTo>
                    <a:cubicBezTo>
                      <a:pt x="626" y="93"/>
                      <a:pt x="618" y="98"/>
                      <a:pt x="614" y="105"/>
                    </a:cubicBezTo>
                    <a:cubicBezTo>
                      <a:pt x="611" y="113"/>
                      <a:pt x="612" y="121"/>
                      <a:pt x="615" y="128"/>
                    </a:cubicBezTo>
                    <a:cubicBezTo>
                      <a:pt x="620" y="132"/>
                      <a:pt x="624" y="138"/>
                      <a:pt x="630" y="134"/>
                    </a:cubicBezTo>
                    <a:cubicBezTo>
                      <a:pt x="635" y="129"/>
                      <a:pt x="641" y="131"/>
                      <a:pt x="646" y="133"/>
                    </a:cubicBezTo>
                    <a:cubicBezTo>
                      <a:pt x="650" y="137"/>
                      <a:pt x="652" y="142"/>
                      <a:pt x="652" y="148"/>
                    </a:cubicBezTo>
                    <a:cubicBezTo>
                      <a:pt x="652" y="154"/>
                      <a:pt x="645" y="158"/>
                      <a:pt x="641" y="159"/>
                    </a:cubicBezTo>
                    <a:cubicBezTo>
                      <a:pt x="638" y="160"/>
                      <a:pt x="634" y="162"/>
                      <a:pt x="631" y="160"/>
                    </a:cubicBezTo>
                    <a:cubicBezTo>
                      <a:pt x="620" y="164"/>
                      <a:pt x="608" y="171"/>
                      <a:pt x="604" y="183"/>
                    </a:cubicBezTo>
                    <a:cubicBezTo>
                      <a:pt x="600" y="189"/>
                      <a:pt x="592" y="183"/>
                      <a:pt x="588" y="186"/>
                    </a:cubicBezTo>
                    <a:cubicBezTo>
                      <a:pt x="581" y="186"/>
                      <a:pt x="576" y="194"/>
                      <a:pt x="570" y="196"/>
                    </a:cubicBezTo>
                    <a:cubicBezTo>
                      <a:pt x="561" y="189"/>
                      <a:pt x="576" y="186"/>
                      <a:pt x="577" y="180"/>
                    </a:cubicBezTo>
                    <a:cubicBezTo>
                      <a:pt x="584" y="170"/>
                      <a:pt x="588" y="160"/>
                      <a:pt x="588" y="148"/>
                    </a:cubicBezTo>
                    <a:cubicBezTo>
                      <a:pt x="587" y="134"/>
                      <a:pt x="581" y="123"/>
                      <a:pt x="576" y="111"/>
                    </a:cubicBezTo>
                    <a:cubicBezTo>
                      <a:pt x="579" y="102"/>
                      <a:pt x="575" y="93"/>
                      <a:pt x="575" y="83"/>
                    </a:cubicBezTo>
                    <a:cubicBezTo>
                      <a:pt x="571" y="74"/>
                      <a:pt x="569" y="63"/>
                      <a:pt x="562" y="54"/>
                    </a:cubicBezTo>
                    <a:cubicBezTo>
                      <a:pt x="544" y="28"/>
                      <a:pt x="514" y="16"/>
                      <a:pt x="483" y="13"/>
                    </a:cubicBezTo>
                    <a:cubicBezTo>
                      <a:pt x="465" y="11"/>
                      <a:pt x="451" y="20"/>
                      <a:pt x="435" y="22"/>
                    </a:cubicBezTo>
                    <a:cubicBezTo>
                      <a:pt x="425" y="27"/>
                      <a:pt x="415" y="31"/>
                      <a:pt x="407" y="40"/>
                    </a:cubicBezTo>
                    <a:cubicBezTo>
                      <a:pt x="408" y="43"/>
                      <a:pt x="408" y="48"/>
                      <a:pt x="410" y="51"/>
                    </a:cubicBezTo>
                    <a:cubicBezTo>
                      <a:pt x="412" y="53"/>
                      <a:pt x="415" y="51"/>
                      <a:pt x="417" y="53"/>
                    </a:cubicBezTo>
                    <a:cubicBezTo>
                      <a:pt x="423" y="58"/>
                      <a:pt x="425" y="65"/>
                      <a:pt x="425" y="73"/>
                    </a:cubicBezTo>
                    <a:cubicBezTo>
                      <a:pt x="423" y="89"/>
                      <a:pt x="406" y="99"/>
                      <a:pt x="392" y="105"/>
                    </a:cubicBezTo>
                    <a:cubicBezTo>
                      <a:pt x="389" y="101"/>
                      <a:pt x="393" y="95"/>
                      <a:pt x="392" y="90"/>
                    </a:cubicBezTo>
                    <a:cubicBezTo>
                      <a:pt x="392" y="82"/>
                      <a:pt x="387" y="74"/>
                      <a:pt x="380" y="70"/>
                    </a:cubicBezTo>
                    <a:cubicBezTo>
                      <a:pt x="372" y="68"/>
                      <a:pt x="362" y="63"/>
                      <a:pt x="355" y="69"/>
                    </a:cubicBezTo>
                    <a:cubicBezTo>
                      <a:pt x="350" y="73"/>
                      <a:pt x="346" y="80"/>
                      <a:pt x="339" y="77"/>
                    </a:cubicBezTo>
                    <a:cubicBezTo>
                      <a:pt x="326" y="73"/>
                      <a:pt x="324" y="60"/>
                      <a:pt x="319" y="50"/>
                    </a:cubicBezTo>
                    <a:cubicBezTo>
                      <a:pt x="316" y="42"/>
                      <a:pt x="320" y="32"/>
                      <a:pt x="313" y="26"/>
                    </a:cubicBezTo>
                    <a:cubicBezTo>
                      <a:pt x="310" y="18"/>
                      <a:pt x="300" y="22"/>
                      <a:pt x="293" y="22"/>
                    </a:cubicBezTo>
                    <a:cubicBezTo>
                      <a:pt x="260" y="22"/>
                      <a:pt x="225" y="25"/>
                      <a:pt x="191" y="23"/>
                    </a:cubicBezTo>
                    <a:cubicBezTo>
                      <a:pt x="178" y="25"/>
                      <a:pt x="163" y="24"/>
                      <a:pt x="150" y="25"/>
                    </a:cubicBezTo>
                    <a:cubicBezTo>
                      <a:pt x="103" y="26"/>
                      <a:pt x="52" y="25"/>
                      <a:pt x="5" y="26"/>
                    </a:cubicBezTo>
                    <a:cubicBezTo>
                      <a:pt x="3" y="28"/>
                      <a:pt x="4" y="30"/>
                      <a:pt x="4" y="31"/>
                    </a:cubicBezTo>
                    <a:cubicBezTo>
                      <a:pt x="22" y="34"/>
                      <a:pt x="40" y="32"/>
                      <a:pt x="58" y="32"/>
                    </a:cubicBezTo>
                    <a:cubicBezTo>
                      <a:pt x="262" y="30"/>
                      <a:pt x="262" y="30"/>
                      <a:pt x="262" y="30"/>
                    </a:cubicBezTo>
                    <a:cubicBezTo>
                      <a:pt x="276" y="31"/>
                      <a:pt x="292" y="29"/>
                      <a:pt x="307" y="30"/>
                    </a:cubicBezTo>
                    <a:cubicBezTo>
                      <a:pt x="310" y="42"/>
                      <a:pt x="312" y="54"/>
                      <a:pt x="316" y="65"/>
                    </a:cubicBezTo>
                    <a:cubicBezTo>
                      <a:pt x="322" y="65"/>
                      <a:pt x="318" y="71"/>
                      <a:pt x="321" y="73"/>
                    </a:cubicBezTo>
                    <a:cubicBezTo>
                      <a:pt x="327" y="82"/>
                      <a:pt x="339" y="89"/>
                      <a:pt x="351" y="87"/>
                    </a:cubicBezTo>
                    <a:cubicBezTo>
                      <a:pt x="356" y="83"/>
                      <a:pt x="356" y="73"/>
                      <a:pt x="364" y="73"/>
                    </a:cubicBezTo>
                    <a:cubicBezTo>
                      <a:pt x="369" y="73"/>
                      <a:pt x="374" y="74"/>
                      <a:pt x="378" y="77"/>
                    </a:cubicBezTo>
                    <a:cubicBezTo>
                      <a:pt x="382" y="82"/>
                      <a:pt x="386" y="89"/>
                      <a:pt x="384" y="96"/>
                    </a:cubicBezTo>
                    <a:cubicBezTo>
                      <a:pt x="384" y="113"/>
                      <a:pt x="368" y="121"/>
                      <a:pt x="356" y="127"/>
                    </a:cubicBezTo>
                    <a:cubicBezTo>
                      <a:pt x="334" y="131"/>
                      <a:pt x="312" y="121"/>
                      <a:pt x="300" y="103"/>
                    </a:cubicBezTo>
                    <a:cubicBezTo>
                      <a:pt x="293" y="95"/>
                      <a:pt x="292" y="83"/>
                      <a:pt x="287" y="75"/>
                    </a:cubicBezTo>
                    <a:cubicBezTo>
                      <a:pt x="286" y="73"/>
                      <a:pt x="283" y="73"/>
                      <a:pt x="282" y="73"/>
                    </a:cubicBezTo>
                    <a:cubicBezTo>
                      <a:pt x="278" y="77"/>
                      <a:pt x="282" y="82"/>
                      <a:pt x="283" y="86"/>
                    </a:cubicBezTo>
                    <a:cubicBezTo>
                      <a:pt x="289" y="111"/>
                      <a:pt x="311" y="128"/>
                      <a:pt x="333" y="133"/>
                    </a:cubicBezTo>
                    <a:cubicBezTo>
                      <a:pt x="346" y="138"/>
                      <a:pt x="357" y="131"/>
                      <a:pt x="368" y="128"/>
                    </a:cubicBezTo>
                    <a:cubicBezTo>
                      <a:pt x="369" y="129"/>
                      <a:pt x="369" y="129"/>
                      <a:pt x="369" y="129"/>
                    </a:cubicBezTo>
                    <a:cubicBezTo>
                      <a:pt x="358" y="150"/>
                      <a:pt x="358" y="150"/>
                      <a:pt x="358" y="150"/>
                    </a:cubicBezTo>
                    <a:cubicBezTo>
                      <a:pt x="357" y="161"/>
                      <a:pt x="351" y="172"/>
                      <a:pt x="356" y="183"/>
                    </a:cubicBezTo>
                    <a:cubicBezTo>
                      <a:pt x="363" y="205"/>
                      <a:pt x="363" y="205"/>
                      <a:pt x="363" y="205"/>
                    </a:cubicBezTo>
                    <a:cubicBezTo>
                      <a:pt x="367" y="208"/>
                      <a:pt x="366" y="212"/>
                      <a:pt x="369" y="215"/>
                    </a:cubicBezTo>
                    <a:cubicBezTo>
                      <a:pt x="374" y="222"/>
                      <a:pt x="386" y="228"/>
                      <a:pt x="380" y="238"/>
                    </a:cubicBezTo>
                    <a:cubicBezTo>
                      <a:pt x="376" y="250"/>
                      <a:pt x="381" y="261"/>
                      <a:pt x="383" y="273"/>
                    </a:cubicBezTo>
                    <a:cubicBezTo>
                      <a:pt x="389" y="292"/>
                      <a:pt x="407" y="304"/>
                      <a:pt x="423" y="316"/>
                    </a:cubicBezTo>
                    <a:cubicBezTo>
                      <a:pt x="398" y="330"/>
                      <a:pt x="383" y="357"/>
                      <a:pt x="386" y="386"/>
                    </a:cubicBezTo>
                    <a:cubicBezTo>
                      <a:pt x="390" y="410"/>
                      <a:pt x="394" y="436"/>
                      <a:pt x="413" y="452"/>
                    </a:cubicBezTo>
                    <a:cubicBezTo>
                      <a:pt x="426" y="463"/>
                      <a:pt x="405" y="467"/>
                      <a:pt x="402" y="475"/>
                    </a:cubicBezTo>
                    <a:cubicBezTo>
                      <a:pt x="392" y="485"/>
                      <a:pt x="387" y="497"/>
                      <a:pt x="384" y="511"/>
                    </a:cubicBezTo>
                    <a:cubicBezTo>
                      <a:pt x="382" y="532"/>
                      <a:pt x="382" y="532"/>
                      <a:pt x="382" y="532"/>
                    </a:cubicBezTo>
                    <a:cubicBezTo>
                      <a:pt x="364" y="552"/>
                      <a:pt x="356" y="576"/>
                      <a:pt x="352" y="602"/>
                    </a:cubicBezTo>
                    <a:cubicBezTo>
                      <a:pt x="352" y="614"/>
                      <a:pt x="355" y="628"/>
                      <a:pt x="362" y="639"/>
                    </a:cubicBezTo>
                    <a:cubicBezTo>
                      <a:pt x="361" y="640"/>
                      <a:pt x="361" y="640"/>
                      <a:pt x="361" y="640"/>
                    </a:cubicBezTo>
                    <a:cubicBezTo>
                      <a:pt x="347" y="637"/>
                      <a:pt x="335" y="641"/>
                      <a:pt x="323" y="646"/>
                    </a:cubicBezTo>
                    <a:cubicBezTo>
                      <a:pt x="301" y="656"/>
                      <a:pt x="285" y="678"/>
                      <a:pt x="280" y="700"/>
                    </a:cubicBezTo>
                    <a:cubicBezTo>
                      <a:pt x="277" y="701"/>
                      <a:pt x="277" y="701"/>
                      <a:pt x="277" y="701"/>
                    </a:cubicBezTo>
                    <a:cubicBezTo>
                      <a:pt x="112" y="704"/>
                      <a:pt x="112" y="704"/>
                      <a:pt x="112" y="704"/>
                    </a:cubicBezTo>
                    <a:cubicBezTo>
                      <a:pt x="75" y="704"/>
                      <a:pt x="41" y="705"/>
                      <a:pt x="2" y="706"/>
                    </a:cubicBezTo>
                    <a:cubicBezTo>
                      <a:pt x="1" y="708"/>
                      <a:pt x="1" y="711"/>
                      <a:pt x="2" y="713"/>
                    </a:cubicBezTo>
                    <a:cubicBezTo>
                      <a:pt x="7" y="714"/>
                      <a:pt x="7" y="714"/>
                      <a:pt x="7" y="714"/>
                    </a:cubicBezTo>
                    <a:cubicBezTo>
                      <a:pt x="189" y="712"/>
                      <a:pt x="189" y="712"/>
                      <a:pt x="189" y="712"/>
                    </a:cubicBezTo>
                    <a:cubicBezTo>
                      <a:pt x="220" y="711"/>
                      <a:pt x="250" y="710"/>
                      <a:pt x="283" y="710"/>
                    </a:cubicBezTo>
                    <a:cubicBezTo>
                      <a:pt x="285" y="697"/>
                      <a:pt x="292" y="686"/>
                      <a:pt x="299" y="674"/>
                    </a:cubicBezTo>
                    <a:cubicBezTo>
                      <a:pt x="315" y="656"/>
                      <a:pt x="337" y="644"/>
                      <a:pt x="361" y="649"/>
                    </a:cubicBezTo>
                    <a:cubicBezTo>
                      <a:pt x="364" y="650"/>
                      <a:pt x="366" y="650"/>
                      <a:pt x="369" y="650"/>
                    </a:cubicBezTo>
                    <a:cubicBezTo>
                      <a:pt x="379" y="659"/>
                      <a:pt x="387" y="671"/>
                      <a:pt x="382" y="685"/>
                    </a:cubicBezTo>
                    <a:cubicBezTo>
                      <a:pt x="381" y="691"/>
                      <a:pt x="375" y="693"/>
                      <a:pt x="369" y="695"/>
                    </a:cubicBezTo>
                    <a:cubicBezTo>
                      <a:pt x="356" y="697"/>
                      <a:pt x="348" y="679"/>
                      <a:pt x="336" y="689"/>
                    </a:cubicBezTo>
                    <a:cubicBezTo>
                      <a:pt x="320" y="705"/>
                      <a:pt x="313" y="724"/>
                      <a:pt x="308" y="745"/>
                    </a:cubicBezTo>
                    <a:cubicBezTo>
                      <a:pt x="306" y="746"/>
                      <a:pt x="306" y="746"/>
                      <a:pt x="306" y="746"/>
                    </a:cubicBezTo>
                    <a:cubicBezTo>
                      <a:pt x="193" y="746"/>
                      <a:pt x="193" y="746"/>
                      <a:pt x="193" y="746"/>
                    </a:cubicBezTo>
                    <a:cubicBezTo>
                      <a:pt x="13" y="747"/>
                      <a:pt x="13" y="747"/>
                      <a:pt x="13" y="747"/>
                    </a:cubicBezTo>
                    <a:cubicBezTo>
                      <a:pt x="9" y="745"/>
                      <a:pt x="6" y="749"/>
                      <a:pt x="2" y="748"/>
                    </a:cubicBezTo>
                    <a:cubicBezTo>
                      <a:pt x="0" y="750"/>
                      <a:pt x="1" y="753"/>
                      <a:pt x="1" y="755"/>
                    </a:cubicBezTo>
                    <a:cubicBezTo>
                      <a:pt x="3" y="756"/>
                      <a:pt x="3" y="756"/>
                      <a:pt x="3" y="756"/>
                    </a:cubicBezTo>
                    <a:cubicBezTo>
                      <a:pt x="99" y="756"/>
                      <a:pt x="200" y="754"/>
                      <a:pt x="294" y="755"/>
                    </a:cubicBezTo>
                    <a:cubicBezTo>
                      <a:pt x="316" y="752"/>
                      <a:pt x="316" y="752"/>
                      <a:pt x="316" y="752"/>
                    </a:cubicBezTo>
                    <a:cubicBezTo>
                      <a:pt x="318" y="748"/>
                      <a:pt x="315" y="743"/>
                      <a:pt x="317" y="739"/>
                    </a:cubicBezTo>
                    <a:cubicBezTo>
                      <a:pt x="320" y="723"/>
                      <a:pt x="328" y="706"/>
                      <a:pt x="342" y="697"/>
                    </a:cubicBezTo>
                    <a:cubicBezTo>
                      <a:pt x="353" y="696"/>
                      <a:pt x="363" y="706"/>
                      <a:pt x="375" y="702"/>
                    </a:cubicBezTo>
                    <a:cubicBezTo>
                      <a:pt x="384" y="696"/>
                      <a:pt x="384" y="696"/>
                      <a:pt x="384" y="696"/>
                    </a:cubicBezTo>
                    <a:cubicBezTo>
                      <a:pt x="391" y="687"/>
                      <a:pt x="393" y="674"/>
                      <a:pt x="388" y="662"/>
                    </a:cubicBezTo>
                    <a:cubicBezTo>
                      <a:pt x="394" y="662"/>
                      <a:pt x="399" y="667"/>
                      <a:pt x="404" y="671"/>
                    </a:cubicBezTo>
                    <a:cubicBezTo>
                      <a:pt x="414" y="679"/>
                      <a:pt x="425" y="690"/>
                      <a:pt x="425" y="705"/>
                    </a:cubicBezTo>
                    <a:cubicBezTo>
                      <a:pt x="423" y="712"/>
                      <a:pt x="419" y="718"/>
                      <a:pt x="412" y="722"/>
                    </a:cubicBezTo>
                    <a:cubicBezTo>
                      <a:pt x="411" y="725"/>
                      <a:pt x="410" y="729"/>
                      <a:pt x="414" y="731"/>
                    </a:cubicBezTo>
                    <a:cubicBezTo>
                      <a:pt x="424" y="742"/>
                      <a:pt x="439" y="748"/>
                      <a:pt x="453" y="751"/>
                    </a:cubicBezTo>
                    <a:cubicBezTo>
                      <a:pt x="478" y="757"/>
                      <a:pt x="503" y="748"/>
                      <a:pt x="527" y="740"/>
                    </a:cubicBezTo>
                    <a:cubicBezTo>
                      <a:pt x="539" y="737"/>
                      <a:pt x="548" y="728"/>
                      <a:pt x="558" y="721"/>
                    </a:cubicBezTo>
                    <a:cubicBezTo>
                      <a:pt x="568" y="707"/>
                      <a:pt x="575" y="691"/>
                      <a:pt x="577" y="673"/>
                    </a:cubicBezTo>
                    <a:cubicBezTo>
                      <a:pt x="580" y="660"/>
                      <a:pt x="575" y="648"/>
                      <a:pt x="577" y="636"/>
                    </a:cubicBezTo>
                    <a:cubicBezTo>
                      <a:pt x="587" y="617"/>
                      <a:pt x="592" y="591"/>
                      <a:pt x="577" y="574"/>
                    </a:cubicBezTo>
                    <a:cubicBezTo>
                      <a:pt x="573" y="566"/>
                      <a:pt x="564" y="563"/>
                      <a:pt x="560" y="556"/>
                    </a:cubicBezTo>
                    <a:cubicBezTo>
                      <a:pt x="550" y="529"/>
                      <a:pt x="522" y="513"/>
                      <a:pt x="494" y="510"/>
                    </a:cubicBezTo>
                    <a:cubicBezTo>
                      <a:pt x="475" y="509"/>
                      <a:pt x="459" y="514"/>
                      <a:pt x="447" y="529"/>
                    </a:cubicBezTo>
                    <a:cubicBezTo>
                      <a:pt x="436" y="543"/>
                      <a:pt x="429" y="564"/>
                      <a:pt x="436" y="583"/>
                    </a:cubicBezTo>
                    <a:cubicBezTo>
                      <a:pt x="434" y="601"/>
                      <a:pt x="432" y="625"/>
                      <a:pt x="450" y="636"/>
                    </a:cubicBezTo>
                    <a:cubicBezTo>
                      <a:pt x="461" y="642"/>
                      <a:pt x="473" y="643"/>
                      <a:pt x="486" y="641"/>
                    </a:cubicBezTo>
                    <a:cubicBezTo>
                      <a:pt x="493" y="641"/>
                      <a:pt x="498" y="634"/>
                      <a:pt x="503" y="629"/>
                    </a:cubicBezTo>
                    <a:cubicBezTo>
                      <a:pt x="508" y="622"/>
                      <a:pt x="511" y="616"/>
                      <a:pt x="511" y="607"/>
                    </a:cubicBezTo>
                    <a:cubicBezTo>
                      <a:pt x="508" y="597"/>
                      <a:pt x="501" y="589"/>
                      <a:pt x="492" y="584"/>
                    </a:cubicBezTo>
                    <a:cubicBezTo>
                      <a:pt x="488" y="583"/>
                      <a:pt x="483" y="583"/>
                      <a:pt x="481" y="580"/>
                    </a:cubicBezTo>
                    <a:cubicBezTo>
                      <a:pt x="479" y="576"/>
                      <a:pt x="481" y="573"/>
                      <a:pt x="482" y="570"/>
                    </a:cubicBezTo>
                    <a:cubicBezTo>
                      <a:pt x="489" y="561"/>
                      <a:pt x="501" y="563"/>
                      <a:pt x="511" y="566"/>
                    </a:cubicBezTo>
                    <a:cubicBezTo>
                      <a:pt x="521" y="571"/>
                      <a:pt x="529" y="581"/>
                      <a:pt x="537" y="589"/>
                    </a:cubicBezTo>
                    <a:cubicBezTo>
                      <a:pt x="540" y="600"/>
                      <a:pt x="544" y="615"/>
                      <a:pt x="537" y="626"/>
                    </a:cubicBezTo>
                    <a:cubicBezTo>
                      <a:pt x="537" y="632"/>
                      <a:pt x="524" y="635"/>
                      <a:pt x="529" y="644"/>
                    </a:cubicBezTo>
                    <a:cubicBezTo>
                      <a:pt x="537" y="656"/>
                      <a:pt x="533" y="675"/>
                      <a:pt x="524" y="686"/>
                    </a:cubicBezTo>
                    <a:cubicBezTo>
                      <a:pt x="513" y="700"/>
                      <a:pt x="494" y="708"/>
                      <a:pt x="477" y="707"/>
                    </a:cubicBezTo>
                    <a:cubicBezTo>
                      <a:pt x="472" y="701"/>
                      <a:pt x="475" y="692"/>
                      <a:pt x="472" y="686"/>
                    </a:cubicBezTo>
                    <a:cubicBezTo>
                      <a:pt x="458" y="661"/>
                      <a:pt x="435" y="646"/>
                      <a:pt x="415" y="626"/>
                    </a:cubicBezTo>
                    <a:cubicBezTo>
                      <a:pt x="402" y="613"/>
                      <a:pt x="401" y="591"/>
                      <a:pt x="407" y="575"/>
                    </a:cubicBezTo>
                    <a:cubicBezTo>
                      <a:pt x="409" y="566"/>
                      <a:pt x="418" y="562"/>
                      <a:pt x="423" y="555"/>
                    </a:cubicBezTo>
                    <a:cubicBezTo>
                      <a:pt x="423" y="535"/>
                      <a:pt x="432" y="517"/>
                      <a:pt x="448" y="506"/>
                    </a:cubicBezTo>
                    <a:cubicBezTo>
                      <a:pt x="463" y="498"/>
                      <a:pt x="481" y="495"/>
                      <a:pt x="497" y="497"/>
                    </a:cubicBezTo>
                    <a:cubicBezTo>
                      <a:pt x="512" y="502"/>
                      <a:pt x="529" y="504"/>
                      <a:pt x="545" y="504"/>
                    </a:cubicBezTo>
                    <a:cubicBezTo>
                      <a:pt x="560" y="504"/>
                      <a:pt x="573" y="500"/>
                      <a:pt x="585" y="492"/>
                    </a:cubicBezTo>
                    <a:cubicBezTo>
                      <a:pt x="590" y="487"/>
                      <a:pt x="596" y="482"/>
                      <a:pt x="600" y="475"/>
                    </a:cubicBezTo>
                    <a:cubicBezTo>
                      <a:pt x="607" y="470"/>
                      <a:pt x="615" y="472"/>
                      <a:pt x="623" y="471"/>
                    </a:cubicBezTo>
                    <a:cubicBezTo>
                      <a:pt x="641" y="472"/>
                      <a:pt x="660" y="475"/>
                      <a:pt x="673" y="488"/>
                    </a:cubicBezTo>
                    <a:cubicBezTo>
                      <a:pt x="685" y="500"/>
                      <a:pt x="690" y="518"/>
                      <a:pt x="687" y="535"/>
                    </a:cubicBezTo>
                    <a:cubicBezTo>
                      <a:pt x="685" y="547"/>
                      <a:pt x="679" y="559"/>
                      <a:pt x="667" y="564"/>
                    </a:cubicBezTo>
                    <a:cubicBezTo>
                      <a:pt x="657" y="566"/>
                      <a:pt x="648" y="565"/>
                      <a:pt x="640" y="559"/>
                    </a:cubicBezTo>
                    <a:cubicBezTo>
                      <a:pt x="637" y="555"/>
                      <a:pt x="636" y="548"/>
                      <a:pt x="638" y="544"/>
                    </a:cubicBezTo>
                    <a:cubicBezTo>
                      <a:pt x="640" y="539"/>
                      <a:pt x="645" y="535"/>
                      <a:pt x="649" y="532"/>
                    </a:cubicBezTo>
                    <a:cubicBezTo>
                      <a:pt x="659" y="533"/>
                      <a:pt x="659" y="533"/>
                      <a:pt x="659" y="533"/>
                    </a:cubicBezTo>
                    <a:cubicBezTo>
                      <a:pt x="665" y="525"/>
                      <a:pt x="661" y="516"/>
                      <a:pt x="659" y="508"/>
                    </a:cubicBezTo>
                    <a:cubicBezTo>
                      <a:pt x="652" y="498"/>
                      <a:pt x="638" y="494"/>
                      <a:pt x="625" y="495"/>
                    </a:cubicBezTo>
                    <a:cubicBezTo>
                      <a:pt x="617" y="497"/>
                      <a:pt x="611" y="505"/>
                      <a:pt x="607" y="512"/>
                    </a:cubicBezTo>
                    <a:cubicBezTo>
                      <a:pt x="603" y="515"/>
                      <a:pt x="598" y="510"/>
                      <a:pt x="593" y="512"/>
                    </a:cubicBezTo>
                    <a:cubicBezTo>
                      <a:pt x="583" y="514"/>
                      <a:pt x="573" y="522"/>
                      <a:pt x="570" y="533"/>
                    </a:cubicBezTo>
                    <a:cubicBezTo>
                      <a:pt x="568" y="539"/>
                      <a:pt x="567" y="546"/>
                      <a:pt x="570" y="554"/>
                    </a:cubicBezTo>
                    <a:cubicBezTo>
                      <a:pt x="574" y="563"/>
                      <a:pt x="584" y="567"/>
                      <a:pt x="592" y="572"/>
                    </a:cubicBezTo>
                    <a:cubicBezTo>
                      <a:pt x="592" y="577"/>
                      <a:pt x="595" y="581"/>
                      <a:pt x="593" y="586"/>
                    </a:cubicBezTo>
                    <a:cubicBezTo>
                      <a:pt x="594" y="588"/>
                      <a:pt x="597" y="589"/>
                      <a:pt x="600" y="589"/>
                    </a:cubicBezTo>
                    <a:cubicBezTo>
                      <a:pt x="609" y="602"/>
                      <a:pt x="624" y="610"/>
                      <a:pt x="640" y="611"/>
                    </a:cubicBezTo>
                    <a:cubicBezTo>
                      <a:pt x="644" y="612"/>
                      <a:pt x="645" y="616"/>
                      <a:pt x="646" y="619"/>
                    </a:cubicBezTo>
                    <a:cubicBezTo>
                      <a:pt x="647" y="625"/>
                      <a:pt x="645" y="631"/>
                      <a:pt x="640" y="634"/>
                    </a:cubicBezTo>
                    <a:cubicBezTo>
                      <a:pt x="633" y="637"/>
                      <a:pt x="625" y="634"/>
                      <a:pt x="620" y="631"/>
                    </a:cubicBezTo>
                    <a:cubicBezTo>
                      <a:pt x="613" y="633"/>
                      <a:pt x="608" y="641"/>
                      <a:pt x="607" y="648"/>
                    </a:cubicBezTo>
                    <a:cubicBezTo>
                      <a:pt x="605" y="661"/>
                      <a:pt x="615" y="672"/>
                      <a:pt x="625" y="678"/>
                    </a:cubicBezTo>
                    <a:cubicBezTo>
                      <a:pt x="636" y="681"/>
                      <a:pt x="649" y="686"/>
                      <a:pt x="660" y="681"/>
                    </a:cubicBezTo>
                    <a:cubicBezTo>
                      <a:pt x="668" y="680"/>
                      <a:pt x="670" y="667"/>
                      <a:pt x="680" y="672"/>
                    </a:cubicBezTo>
                    <a:cubicBezTo>
                      <a:pt x="691" y="673"/>
                      <a:pt x="704" y="667"/>
                      <a:pt x="713" y="659"/>
                    </a:cubicBezTo>
                    <a:cubicBezTo>
                      <a:pt x="719" y="653"/>
                      <a:pt x="722" y="646"/>
                      <a:pt x="723" y="637"/>
                    </a:cubicBezTo>
                    <a:cubicBezTo>
                      <a:pt x="720" y="630"/>
                      <a:pt x="722" y="620"/>
                      <a:pt x="713" y="615"/>
                    </a:cubicBezTo>
                    <a:cubicBezTo>
                      <a:pt x="717" y="609"/>
                      <a:pt x="721" y="602"/>
                      <a:pt x="726" y="596"/>
                    </a:cubicBezTo>
                    <a:cubicBezTo>
                      <a:pt x="740" y="603"/>
                      <a:pt x="757" y="606"/>
                      <a:pt x="770" y="594"/>
                    </a:cubicBezTo>
                    <a:cubicBezTo>
                      <a:pt x="777" y="588"/>
                      <a:pt x="782" y="580"/>
                      <a:pt x="780" y="569"/>
                    </a:cubicBezTo>
                    <a:cubicBezTo>
                      <a:pt x="795" y="559"/>
                      <a:pt x="801" y="540"/>
                      <a:pt x="799" y="522"/>
                    </a:cubicBezTo>
                    <a:cubicBezTo>
                      <a:pt x="794" y="514"/>
                      <a:pt x="794" y="501"/>
                      <a:pt x="782" y="499"/>
                    </a:cubicBezTo>
                    <a:cubicBezTo>
                      <a:pt x="771" y="495"/>
                      <a:pt x="758" y="496"/>
                      <a:pt x="750" y="505"/>
                    </a:cubicBezTo>
                    <a:cubicBezTo>
                      <a:pt x="744" y="512"/>
                      <a:pt x="756" y="520"/>
                      <a:pt x="747" y="524"/>
                    </a:cubicBezTo>
                    <a:cubicBezTo>
                      <a:pt x="743" y="526"/>
                      <a:pt x="740" y="524"/>
                      <a:pt x="737" y="522"/>
                    </a:cubicBezTo>
                    <a:cubicBezTo>
                      <a:pt x="726" y="507"/>
                      <a:pt x="737" y="490"/>
                      <a:pt x="731" y="473"/>
                    </a:cubicBezTo>
                    <a:cubicBezTo>
                      <a:pt x="728" y="465"/>
                      <a:pt x="728" y="465"/>
                      <a:pt x="728" y="465"/>
                    </a:cubicBezTo>
                    <a:cubicBezTo>
                      <a:pt x="731" y="460"/>
                      <a:pt x="737" y="460"/>
                      <a:pt x="741" y="455"/>
                    </a:cubicBezTo>
                    <a:cubicBezTo>
                      <a:pt x="747" y="458"/>
                      <a:pt x="747" y="463"/>
                      <a:pt x="753" y="466"/>
                    </a:cubicBezTo>
                    <a:cubicBezTo>
                      <a:pt x="758" y="472"/>
                      <a:pt x="767" y="471"/>
                      <a:pt x="774" y="472"/>
                    </a:cubicBezTo>
                    <a:cubicBezTo>
                      <a:pt x="781" y="470"/>
                      <a:pt x="787" y="468"/>
                      <a:pt x="792" y="463"/>
                    </a:cubicBezTo>
                    <a:cubicBezTo>
                      <a:pt x="796" y="462"/>
                      <a:pt x="802" y="466"/>
                      <a:pt x="807" y="464"/>
                    </a:cubicBezTo>
                    <a:cubicBezTo>
                      <a:pt x="816" y="468"/>
                      <a:pt x="826" y="465"/>
                      <a:pt x="834" y="461"/>
                    </a:cubicBezTo>
                    <a:cubicBezTo>
                      <a:pt x="840" y="455"/>
                      <a:pt x="849" y="450"/>
                      <a:pt x="851" y="440"/>
                    </a:cubicBezTo>
                    <a:cubicBezTo>
                      <a:pt x="852" y="436"/>
                      <a:pt x="854" y="431"/>
                      <a:pt x="852" y="428"/>
                    </a:cubicBezTo>
                    <a:cubicBezTo>
                      <a:pt x="845" y="429"/>
                      <a:pt x="838" y="431"/>
                      <a:pt x="833" y="425"/>
                    </a:cubicBezTo>
                    <a:cubicBezTo>
                      <a:pt x="826" y="414"/>
                      <a:pt x="821" y="397"/>
                      <a:pt x="805" y="394"/>
                    </a:cubicBezTo>
                    <a:cubicBezTo>
                      <a:pt x="800" y="393"/>
                      <a:pt x="794" y="392"/>
                      <a:pt x="790" y="394"/>
                    </a:cubicBezTo>
                    <a:cubicBezTo>
                      <a:pt x="774" y="388"/>
                      <a:pt x="755" y="385"/>
                      <a:pt x="742" y="398"/>
                    </a:cubicBezTo>
                    <a:cubicBezTo>
                      <a:pt x="736" y="397"/>
                      <a:pt x="732" y="393"/>
                      <a:pt x="730" y="387"/>
                    </a:cubicBezTo>
                    <a:cubicBezTo>
                      <a:pt x="731" y="381"/>
                      <a:pt x="738" y="378"/>
                      <a:pt x="742" y="373"/>
                    </a:cubicBezTo>
                    <a:cubicBezTo>
                      <a:pt x="747" y="372"/>
                      <a:pt x="751" y="378"/>
                      <a:pt x="756" y="378"/>
                    </a:cubicBezTo>
                    <a:cubicBezTo>
                      <a:pt x="765" y="382"/>
                      <a:pt x="775" y="378"/>
                      <a:pt x="782" y="373"/>
                    </a:cubicBezTo>
                    <a:cubicBezTo>
                      <a:pt x="799" y="378"/>
                      <a:pt x="816" y="374"/>
                      <a:pt x="828" y="362"/>
                    </a:cubicBezTo>
                    <a:cubicBezTo>
                      <a:pt x="831" y="356"/>
                      <a:pt x="837" y="347"/>
                      <a:pt x="844" y="346"/>
                    </a:cubicBezTo>
                    <a:cubicBezTo>
                      <a:pt x="848" y="346"/>
                      <a:pt x="854" y="347"/>
                      <a:pt x="855" y="341"/>
                    </a:cubicBezTo>
                    <a:cubicBezTo>
                      <a:pt x="855" y="334"/>
                      <a:pt x="849" y="331"/>
                      <a:pt x="844" y="327"/>
                    </a:cubicBezTo>
                    <a:close/>
                    <a:moveTo>
                      <a:pt x="774" y="165"/>
                    </a:moveTo>
                    <a:cubicBezTo>
                      <a:pt x="775" y="167"/>
                      <a:pt x="776" y="169"/>
                      <a:pt x="778" y="170"/>
                    </a:cubicBezTo>
                    <a:cubicBezTo>
                      <a:pt x="778" y="172"/>
                      <a:pt x="775" y="173"/>
                      <a:pt x="773" y="174"/>
                    </a:cubicBezTo>
                    <a:cubicBezTo>
                      <a:pt x="764" y="165"/>
                      <a:pt x="752" y="165"/>
                      <a:pt x="739" y="165"/>
                    </a:cubicBezTo>
                    <a:cubicBezTo>
                      <a:pt x="736" y="163"/>
                      <a:pt x="731" y="164"/>
                      <a:pt x="728" y="158"/>
                    </a:cubicBezTo>
                    <a:cubicBezTo>
                      <a:pt x="735" y="143"/>
                      <a:pt x="733" y="124"/>
                      <a:pt x="723" y="111"/>
                    </a:cubicBezTo>
                    <a:cubicBezTo>
                      <a:pt x="715" y="102"/>
                      <a:pt x="703" y="95"/>
                      <a:pt x="689" y="98"/>
                    </a:cubicBezTo>
                    <a:cubicBezTo>
                      <a:pt x="677" y="85"/>
                      <a:pt x="660" y="82"/>
                      <a:pt x="643" y="79"/>
                    </a:cubicBezTo>
                    <a:cubicBezTo>
                      <a:pt x="628" y="82"/>
                      <a:pt x="610" y="85"/>
                      <a:pt x="603" y="102"/>
                    </a:cubicBezTo>
                    <a:cubicBezTo>
                      <a:pt x="597" y="102"/>
                      <a:pt x="589" y="107"/>
                      <a:pt x="585" y="100"/>
                    </a:cubicBezTo>
                    <a:cubicBezTo>
                      <a:pt x="586" y="82"/>
                      <a:pt x="579" y="66"/>
                      <a:pt x="571" y="51"/>
                    </a:cubicBezTo>
                    <a:cubicBezTo>
                      <a:pt x="564" y="44"/>
                      <a:pt x="559" y="33"/>
                      <a:pt x="549" y="33"/>
                    </a:cubicBezTo>
                    <a:cubicBezTo>
                      <a:pt x="547" y="24"/>
                      <a:pt x="536" y="21"/>
                      <a:pt x="529" y="17"/>
                    </a:cubicBezTo>
                    <a:cubicBezTo>
                      <a:pt x="509" y="11"/>
                      <a:pt x="484" y="3"/>
                      <a:pt x="460" y="7"/>
                    </a:cubicBezTo>
                    <a:cubicBezTo>
                      <a:pt x="444" y="12"/>
                      <a:pt x="428" y="13"/>
                      <a:pt x="415" y="23"/>
                    </a:cubicBezTo>
                    <a:cubicBezTo>
                      <a:pt x="408" y="30"/>
                      <a:pt x="398" y="33"/>
                      <a:pt x="395" y="42"/>
                    </a:cubicBezTo>
                    <a:cubicBezTo>
                      <a:pt x="403" y="51"/>
                      <a:pt x="415" y="60"/>
                      <a:pt x="413" y="73"/>
                    </a:cubicBezTo>
                    <a:cubicBezTo>
                      <a:pt x="413" y="79"/>
                      <a:pt x="410" y="83"/>
                      <a:pt x="405" y="87"/>
                    </a:cubicBezTo>
                    <a:cubicBezTo>
                      <a:pt x="403" y="87"/>
                      <a:pt x="400" y="89"/>
                      <a:pt x="398" y="87"/>
                    </a:cubicBezTo>
                    <a:cubicBezTo>
                      <a:pt x="395" y="75"/>
                      <a:pt x="385" y="62"/>
                      <a:pt x="372" y="60"/>
                    </a:cubicBezTo>
                    <a:cubicBezTo>
                      <a:pt x="359" y="58"/>
                      <a:pt x="347" y="74"/>
                      <a:pt x="337" y="62"/>
                    </a:cubicBezTo>
                    <a:cubicBezTo>
                      <a:pt x="327" y="56"/>
                      <a:pt x="327" y="43"/>
                      <a:pt x="324" y="33"/>
                    </a:cubicBezTo>
                    <a:cubicBezTo>
                      <a:pt x="323" y="27"/>
                      <a:pt x="326" y="20"/>
                      <a:pt x="320" y="16"/>
                    </a:cubicBezTo>
                    <a:cubicBezTo>
                      <a:pt x="292" y="12"/>
                      <a:pt x="260" y="15"/>
                      <a:pt x="230" y="14"/>
                    </a:cubicBezTo>
                    <a:cubicBezTo>
                      <a:pt x="176" y="14"/>
                      <a:pt x="125" y="14"/>
                      <a:pt x="70" y="15"/>
                    </a:cubicBezTo>
                    <a:cubicBezTo>
                      <a:pt x="48" y="13"/>
                      <a:pt x="27" y="16"/>
                      <a:pt x="5" y="14"/>
                    </a:cubicBezTo>
                    <a:cubicBezTo>
                      <a:pt x="4" y="13"/>
                      <a:pt x="4" y="11"/>
                      <a:pt x="6" y="11"/>
                    </a:cubicBezTo>
                    <a:cubicBezTo>
                      <a:pt x="28" y="10"/>
                      <a:pt x="51" y="11"/>
                      <a:pt x="73" y="10"/>
                    </a:cubicBezTo>
                    <a:cubicBezTo>
                      <a:pt x="136" y="11"/>
                      <a:pt x="194" y="9"/>
                      <a:pt x="256" y="10"/>
                    </a:cubicBezTo>
                    <a:cubicBezTo>
                      <a:pt x="280" y="10"/>
                      <a:pt x="300" y="10"/>
                      <a:pt x="323" y="10"/>
                    </a:cubicBezTo>
                    <a:cubicBezTo>
                      <a:pt x="328" y="16"/>
                      <a:pt x="332" y="22"/>
                      <a:pt x="329" y="30"/>
                    </a:cubicBezTo>
                    <a:cubicBezTo>
                      <a:pt x="334" y="40"/>
                      <a:pt x="331" y="53"/>
                      <a:pt x="341" y="60"/>
                    </a:cubicBezTo>
                    <a:cubicBezTo>
                      <a:pt x="349" y="63"/>
                      <a:pt x="357" y="56"/>
                      <a:pt x="366" y="56"/>
                    </a:cubicBezTo>
                    <a:cubicBezTo>
                      <a:pt x="377" y="55"/>
                      <a:pt x="387" y="59"/>
                      <a:pt x="394" y="68"/>
                    </a:cubicBezTo>
                    <a:cubicBezTo>
                      <a:pt x="398" y="72"/>
                      <a:pt x="399" y="78"/>
                      <a:pt x="403" y="82"/>
                    </a:cubicBezTo>
                    <a:cubicBezTo>
                      <a:pt x="405" y="79"/>
                      <a:pt x="408" y="76"/>
                      <a:pt x="408" y="72"/>
                    </a:cubicBezTo>
                    <a:cubicBezTo>
                      <a:pt x="407" y="61"/>
                      <a:pt x="399" y="51"/>
                      <a:pt x="388" y="45"/>
                    </a:cubicBezTo>
                    <a:cubicBezTo>
                      <a:pt x="388" y="41"/>
                      <a:pt x="388" y="41"/>
                      <a:pt x="388" y="41"/>
                    </a:cubicBezTo>
                    <a:cubicBezTo>
                      <a:pt x="398" y="28"/>
                      <a:pt x="413" y="17"/>
                      <a:pt x="428" y="11"/>
                    </a:cubicBezTo>
                    <a:cubicBezTo>
                      <a:pt x="443" y="7"/>
                      <a:pt x="456" y="1"/>
                      <a:pt x="472" y="0"/>
                    </a:cubicBezTo>
                    <a:cubicBezTo>
                      <a:pt x="502" y="4"/>
                      <a:pt x="533" y="10"/>
                      <a:pt x="556" y="30"/>
                    </a:cubicBezTo>
                    <a:cubicBezTo>
                      <a:pt x="574" y="40"/>
                      <a:pt x="581" y="60"/>
                      <a:pt x="588" y="78"/>
                    </a:cubicBezTo>
                    <a:cubicBezTo>
                      <a:pt x="590" y="84"/>
                      <a:pt x="589" y="92"/>
                      <a:pt x="592" y="97"/>
                    </a:cubicBezTo>
                    <a:cubicBezTo>
                      <a:pt x="595" y="97"/>
                      <a:pt x="596" y="97"/>
                      <a:pt x="598" y="97"/>
                    </a:cubicBezTo>
                    <a:cubicBezTo>
                      <a:pt x="608" y="80"/>
                      <a:pt x="628" y="74"/>
                      <a:pt x="648" y="75"/>
                    </a:cubicBezTo>
                    <a:cubicBezTo>
                      <a:pt x="662" y="78"/>
                      <a:pt x="677" y="80"/>
                      <a:pt x="687" y="91"/>
                    </a:cubicBezTo>
                    <a:cubicBezTo>
                      <a:pt x="696" y="93"/>
                      <a:pt x="705" y="93"/>
                      <a:pt x="713" y="97"/>
                    </a:cubicBezTo>
                    <a:cubicBezTo>
                      <a:pt x="727" y="107"/>
                      <a:pt x="737" y="120"/>
                      <a:pt x="738" y="136"/>
                    </a:cubicBezTo>
                    <a:cubicBezTo>
                      <a:pt x="735" y="158"/>
                      <a:pt x="735" y="158"/>
                      <a:pt x="735" y="158"/>
                    </a:cubicBezTo>
                    <a:cubicBezTo>
                      <a:pt x="737" y="160"/>
                      <a:pt x="737" y="160"/>
                      <a:pt x="737" y="160"/>
                    </a:cubicBezTo>
                    <a:cubicBezTo>
                      <a:pt x="744" y="160"/>
                      <a:pt x="751" y="160"/>
                      <a:pt x="758" y="161"/>
                    </a:cubicBezTo>
                    <a:cubicBezTo>
                      <a:pt x="764" y="161"/>
                      <a:pt x="768" y="167"/>
                      <a:pt x="774"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83" name="文本框 382">
              <a:extLst>
                <a:ext uri="{FF2B5EF4-FFF2-40B4-BE49-F238E27FC236}">
                  <a16:creationId xmlns:a16="http://schemas.microsoft.com/office/drawing/2014/main" xmlns="" id="{DF61A2EB-0FC2-4A09-A852-CDF27B4AA411}"/>
                </a:ext>
              </a:extLst>
            </p:cNvPr>
            <p:cNvSpPr txBox="1"/>
            <p:nvPr/>
          </p:nvSpPr>
          <p:spPr>
            <a:xfrm>
              <a:off x="3900987" y="1048596"/>
              <a:ext cx="960573" cy="190332"/>
            </a:xfrm>
            <a:prstGeom prst="rect">
              <a:avLst/>
            </a:prstGeom>
            <a:noFill/>
          </p:spPr>
          <p:txBody>
            <a:bodyPr wrap="square" rtlCol="0">
              <a:spAutoFit/>
            </a:bodyPr>
            <a:lstStyle>
              <a:defPPr>
                <a:defRPr lang="en-US"/>
              </a:defPPr>
              <a:lvl1pPr>
                <a:defRPr sz="1400" b="1">
                  <a:solidFill>
                    <a:srgbClr val="C29354"/>
                  </a:solidFill>
                  <a:latin typeface="微软雅黑" panose="020B0503020204020204" pitchFamily="34" charset="-122"/>
                  <a:ea typeface="微软雅黑" panose="020B0503020204020204" pitchFamily="34" charset="-122"/>
                </a:defRPr>
              </a:lvl1pPr>
            </a:lstStyle>
            <a:p>
              <a:pPr algn="ctr"/>
              <a:r>
                <a:rPr lang="zh-CN" altLang="en-US" sz="1600" dirty="0">
                  <a:solidFill>
                    <a:schemeClr val="bg1"/>
                  </a:solidFill>
                </a:rPr>
                <a:t>植   树</a:t>
              </a:r>
            </a:p>
          </p:txBody>
        </p:sp>
      </p:grpSp>
      <p:grpSp>
        <p:nvGrpSpPr>
          <p:cNvPr id="408" name="组合 407">
            <a:extLst>
              <a:ext uri="{FF2B5EF4-FFF2-40B4-BE49-F238E27FC236}">
                <a16:creationId xmlns:a16="http://schemas.microsoft.com/office/drawing/2014/main" xmlns="" id="{F303BA4C-46A9-4B53-B81E-7024A88D5CD6}"/>
              </a:ext>
            </a:extLst>
          </p:cNvPr>
          <p:cNvGrpSpPr/>
          <p:nvPr/>
        </p:nvGrpSpPr>
        <p:grpSpPr>
          <a:xfrm>
            <a:off x="3977670" y="4680893"/>
            <a:ext cx="2410346" cy="530966"/>
            <a:chOff x="3711170" y="994510"/>
            <a:chExt cx="1361641" cy="298504"/>
          </a:xfrm>
          <a:solidFill>
            <a:srgbClr val="96D2CB"/>
          </a:solidFill>
        </p:grpSpPr>
        <p:grpSp>
          <p:nvGrpSpPr>
            <p:cNvPr id="409" name="组合 408">
              <a:extLst>
                <a:ext uri="{FF2B5EF4-FFF2-40B4-BE49-F238E27FC236}">
                  <a16:creationId xmlns:a16="http://schemas.microsoft.com/office/drawing/2014/main" xmlns="" id="{A21E0E76-6204-4CB2-BAFE-CEB6D7FD8647}"/>
                </a:ext>
              </a:extLst>
            </p:cNvPr>
            <p:cNvGrpSpPr/>
            <p:nvPr/>
          </p:nvGrpSpPr>
          <p:grpSpPr>
            <a:xfrm>
              <a:off x="3711170" y="994510"/>
              <a:ext cx="1361641" cy="298504"/>
              <a:chOff x="3071813" y="1292226"/>
              <a:chExt cx="2824163" cy="619124"/>
            </a:xfrm>
            <a:grpFill/>
          </p:grpSpPr>
          <p:sp>
            <p:nvSpPr>
              <p:cNvPr id="411" name="Freeform 5">
                <a:extLst>
                  <a:ext uri="{FF2B5EF4-FFF2-40B4-BE49-F238E27FC236}">
                    <a16:creationId xmlns:a16="http://schemas.microsoft.com/office/drawing/2014/main" xmlns="" id="{693C32D4-F09D-41A4-9946-C0DA06744650}"/>
                  </a:ext>
                </a:extLst>
              </p:cNvPr>
              <p:cNvSpPr>
                <a:spLocks/>
              </p:cNvSpPr>
              <p:nvPr/>
            </p:nvSpPr>
            <p:spPr bwMode="auto">
              <a:xfrm>
                <a:off x="3478213" y="1362075"/>
                <a:ext cx="311150" cy="488950"/>
              </a:xfrm>
              <a:custGeom>
                <a:avLst/>
                <a:gdLst>
                  <a:gd name="T0" fmla="*/ 122 w 388"/>
                  <a:gd name="T1" fmla="*/ 22 h 609"/>
                  <a:gd name="T2" fmla="*/ 59 w 388"/>
                  <a:gd name="T3" fmla="*/ 65 h 609"/>
                  <a:gd name="T4" fmla="*/ 57 w 388"/>
                  <a:gd name="T5" fmla="*/ 66 h 609"/>
                  <a:gd name="T6" fmla="*/ 42 w 388"/>
                  <a:gd name="T7" fmla="*/ 139 h 609"/>
                  <a:gd name="T8" fmla="*/ 33 w 388"/>
                  <a:gd name="T9" fmla="*/ 150 h 609"/>
                  <a:gd name="T10" fmla="*/ 32 w 388"/>
                  <a:gd name="T11" fmla="*/ 191 h 609"/>
                  <a:gd name="T12" fmla="*/ 2 w 388"/>
                  <a:gd name="T13" fmla="*/ 233 h 609"/>
                  <a:gd name="T14" fmla="*/ 12 w 388"/>
                  <a:gd name="T15" fmla="*/ 249 h 609"/>
                  <a:gd name="T16" fmla="*/ 22 w 388"/>
                  <a:gd name="T17" fmla="*/ 275 h 609"/>
                  <a:gd name="T18" fmla="*/ 15 w 388"/>
                  <a:gd name="T19" fmla="*/ 351 h 609"/>
                  <a:gd name="T20" fmla="*/ 0 w 388"/>
                  <a:gd name="T21" fmla="*/ 376 h 609"/>
                  <a:gd name="T22" fmla="*/ 15 w 388"/>
                  <a:gd name="T23" fmla="*/ 398 h 609"/>
                  <a:gd name="T24" fmla="*/ 30 w 388"/>
                  <a:gd name="T25" fmla="*/ 447 h 609"/>
                  <a:gd name="T26" fmla="*/ 58 w 388"/>
                  <a:gd name="T27" fmla="*/ 525 h 609"/>
                  <a:gd name="T28" fmla="*/ 58 w 388"/>
                  <a:gd name="T29" fmla="*/ 545 h 609"/>
                  <a:gd name="T30" fmla="*/ 78 w 388"/>
                  <a:gd name="T31" fmla="*/ 551 h 609"/>
                  <a:gd name="T32" fmla="*/ 131 w 388"/>
                  <a:gd name="T33" fmla="*/ 605 h 609"/>
                  <a:gd name="T34" fmla="*/ 388 w 388"/>
                  <a:gd name="T35" fmla="*/ 609 h 609"/>
                  <a:gd name="T36" fmla="*/ 388 w 388"/>
                  <a:gd name="T37" fmla="*/ 2 h 609"/>
                  <a:gd name="T38" fmla="*/ 135 w 388"/>
                  <a:gd name="T39" fmla="*/ 0 h 609"/>
                  <a:gd name="T40" fmla="*/ 122 w 388"/>
                  <a:gd name="T41" fmla="*/ 22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122" y="22"/>
                    </a:moveTo>
                    <a:cubicBezTo>
                      <a:pt x="109" y="46"/>
                      <a:pt x="84" y="59"/>
                      <a:pt x="59" y="65"/>
                    </a:cubicBezTo>
                    <a:cubicBezTo>
                      <a:pt x="57" y="66"/>
                      <a:pt x="57" y="66"/>
                      <a:pt x="57" y="66"/>
                    </a:cubicBezTo>
                    <a:cubicBezTo>
                      <a:pt x="64" y="92"/>
                      <a:pt x="54" y="117"/>
                      <a:pt x="42" y="139"/>
                    </a:cubicBezTo>
                    <a:cubicBezTo>
                      <a:pt x="38" y="142"/>
                      <a:pt x="36" y="146"/>
                      <a:pt x="33" y="150"/>
                    </a:cubicBezTo>
                    <a:cubicBezTo>
                      <a:pt x="34" y="164"/>
                      <a:pt x="35" y="177"/>
                      <a:pt x="32" y="191"/>
                    </a:cubicBezTo>
                    <a:cubicBezTo>
                      <a:pt x="28" y="208"/>
                      <a:pt x="14" y="221"/>
                      <a:pt x="2" y="233"/>
                    </a:cubicBezTo>
                    <a:cubicBezTo>
                      <a:pt x="4" y="239"/>
                      <a:pt x="8" y="243"/>
                      <a:pt x="12" y="249"/>
                    </a:cubicBezTo>
                    <a:cubicBezTo>
                      <a:pt x="15" y="258"/>
                      <a:pt x="20" y="266"/>
                      <a:pt x="22" y="275"/>
                    </a:cubicBezTo>
                    <a:cubicBezTo>
                      <a:pt x="30" y="299"/>
                      <a:pt x="27" y="330"/>
                      <a:pt x="15" y="351"/>
                    </a:cubicBezTo>
                    <a:cubicBezTo>
                      <a:pt x="12" y="361"/>
                      <a:pt x="2" y="366"/>
                      <a:pt x="0" y="376"/>
                    </a:cubicBezTo>
                    <a:cubicBezTo>
                      <a:pt x="3" y="384"/>
                      <a:pt x="13" y="389"/>
                      <a:pt x="15" y="398"/>
                    </a:cubicBezTo>
                    <a:cubicBezTo>
                      <a:pt x="25" y="413"/>
                      <a:pt x="29" y="430"/>
                      <a:pt x="30" y="447"/>
                    </a:cubicBezTo>
                    <a:cubicBezTo>
                      <a:pt x="48" y="470"/>
                      <a:pt x="61" y="495"/>
                      <a:pt x="58" y="525"/>
                    </a:cubicBezTo>
                    <a:cubicBezTo>
                      <a:pt x="60" y="531"/>
                      <a:pt x="57" y="538"/>
                      <a:pt x="58" y="545"/>
                    </a:cubicBezTo>
                    <a:cubicBezTo>
                      <a:pt x="65" y="547"/>
                      <a:pt x="71" y="548"/>
                      <a:pt x="78" y="551"/>
                    </a:cubicBezTo>
                    <a:cubicBezTo>
                      <a:pt x="101" y="560"/>
                      <a:pt x="122" y="582"/>
                      <a:pt x="131" y="605"/>
                    </a:cubicBezTo>
                    <a:cubicBezTo>
                      <a:pt x="216" y="609"/>
                      <a:pt x="304" y="606"/>
                      <a:pt x="388" y="609"/>
                    </a:cubicBezTo>
                    <a:cubicBezTo>
                      <a:pt x="388" y="2"/>
                      <a:pt x="388" y="2"/>
                      <a:pt x="388" y="2"/>
                    </a:cubicBezTo>
                    <a:cubicBezTo>
                      <a:pt x="305" y="1"/>
                      <a:pt x="217" y="2"/>
                      <a:pt x="135" y="0"/>
                    </a:cubicBezTo>
                    <a:cubicBezTo>
                      <a:pt x="127" y="5"/>
                      <a:pt x="127" y="15"/>
                      <a:pt x="1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2" name="Rectangle 6">
                <a:extLst>
                  <a:ext uri="{FF2B5EF4-FFF2-40B4-BE49-F238E27FC236}">
                    <a16:creationId xmlns:a16="http://schemas.microsoft.com/office/drawing/2014/main" xmlns="" id="{253AEC82-BF80-4E2D-AB8E-87510A3DF98D}"/>
                  </a:ext>
                </a:extLst>
              </p:cNvPr>
              <p:cNvSpPr>
                <a:spLocks noChangeArrowheads="1"/>
              </p:cNvSpPr>
              <p:nvPr/>
            </p:nvSpPr>
            <p:spPr bwMode="auto">
              <a:xfrm>
                <a:off x="3759201" y="1363663"/>
                <a:ext cx="1616075" cy="487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3" name="Freeform 7">
                <a:extLst>
                  <a:ext uri="{FF2B5EF4-FFF2-40B4-BE49-F238E27FC236}">
                    <a16:creationId xmlns:a16="http://schemas.microsoft.com/office/drawing/2014/main" xmlns="" id="{2053BBB2-0F02-4E82-9C0E-D99383F163F2}"/>
                  </a:ext>
                </a:extLst>
              </p:cNvPr>
              <p:cNvSpPr>
                <a:spLocks/>
              </p:cNvSpPr>
              <p:nvPr/>
            </p:nvSpPr>
            <p:spPr bwMode="auto">
              <a:xfrm>
                <a:off x="5172076" y="1362075"/>
                <a:ext cx="311150" cy="490537"/>
              </a:xfrm>
              <a:custGeom>
                <a:avLst/>
                <a:gdLst>
                  <a:gd name="T0" fmla="*/ 266 w 388"/>
                  <a:gd name="T1" fmla="*/ 21 h 609"/>
                  <a:gd name="T2" fmla="*/ 329 w 388"/>
                  <a:gd name="T3" fmla="*/ 65 h 609"/>
                  <a:gd name="T4" fmla="*/ 331 w 388"/>
                  <a:gd name="T5" fmla="*/ 66 h 609"/>
                  <a:gd name="T6" fmla="*/ 346 w 388"/>
                  <a:gd name="T7" fmla="*/ 138 h 609"/>
                  <a:gd name="T8" fmla="*/ 355 w 388"/>
                  <a:gd name="T9" fmla="*/ 150 h 609"/>
                  <a:gd name="T10" fmla="*/ 357 w 388"/>
                  <a:gd name="T11" fmla="*/ 190 h 609"/>
                  <a:gd name="T12" fmla="*/ 386 w 388"/>
                  <a:gd name="T13" fmla="*/ 232 h 609"/>
                  <a:gd name="T14" fmla="*/ 377 w 388"/>
                  <a:gd name="T15" fmla="*/ 249 h 609"/>
                  <a:gd name="T16" fmla="*/ 366 w 388"/>
                  <a:gd name="T17" fmla="*/ 275 h 609"/>
                  <a:gd name="T18" fmla="*/ 373 w 388"/>
                  <a:gd name="T19" fmla="*/ 351 h 609"/>
                  <a:gd name="T20" fmla="*/ 388 w 388"/>
                  <a:gd name="T21" fmla="*/ 376 h 609"/>
                  <a:gd name="T22" fmla="*/ 373 w 388"/>
                  <a:gd name="T23" fmla="*/ 398 h 609"/>
                  <a:gd name="T24" fmla="*/ 358 w 388"/>
                  <a:gd name="T25" fmla="*/ 447 h 609"/>
                  <a:gd name="T26" fmla="*/ 330 w 388"/>
                  <a:gd name="T27" fmla="*/ 524 h 609"/>
                  <a:gd name="T28" fmla="*/ 330 w 388"/>
                  <a:gd name="T29" fmla="*/ 544 h 609"/>
                  <a:gd name="T30" fmla="*/ 310 w 388"/>
                  <a:gd name="T31" fmla="*/ 550 h 609"/>
                  <a:gd name="T32" fmla="*/ 257 w 388"/>
                  <a:gd name="T33" fmla="*/ 605 h 609"/>
                  <a:gd name="T34" fmla="*/ 0 w 388"/>
                  <a:gd name="T35" fmla="*/ 608 h 609"/>
                  <a:gd name="T36" fmla="*/ 0 w 388"/>
                  <a:gd name="T37" fmla="*/ 2 h 609"/>
                  <a:gd name="T38" fmla="*/ 253 w 388"/>
                  <a:gd name="T39" fmla="*/ 0 h 609"/>
                  <a:gd name="T40" fmla="*/ 266 w 388"/>
                  <a:gd name="T41" fmla="*/ 21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8" h="609">
                    <a:moveTo>
                      <a:pt x="266" y="21"/>
                    </a:moveTo>
                    <a:cubicBezTo>
                      <a:pt x="279" y="46"/>
                      <a:pt x="304" y="58"/>
                      <a:pt x="329" y="65"/>
                    </a:cubicBezTo>
                    <a:cubicBezTo>
                      <a:pt x="331" y="66"/>
                      <a:pt x="331" y="66"/>
                      <a:pt x="331" y="66"/>
                    </a:cubicBezTo>
                    <a:cubicBezTo>
                      <a:pt x="324" y="92"/>
                      <a:pt x="334" y="117"/>
                      <a:pt x="346" y="138"/>
                    </a:cubicBezTo>
                    <a:cubicBezTo>
                      <a:pt x="350" y="142"/>
                      <a:pt x="352" y="146"/>
                      <a:pt x="355" y="150"/>
                    </a:cubicBezTo>
                    <a:cubicBezTo>
                      <a:pt x="354" y="164"/>
                      <a:pt x="353" y="176"/>
                      <a:pt x="357" y="190"/>
                    </a:cubicBezTo>
                    <a:cubicBezTo>
                      <a:pt x="360" y="208"/>
                      <a:pt x="374" y="220"/>
                      <a:pt x="386" y="232"/>
                    </a:cubicBezTo>
                    <a:cubicBezTo>
                      <a:pt x="384" y="239"/>
                      <a:pt x="380" y="243"/>
                      <a:pt x="377" y="249"/>
                    </a:cubicBezTo>
                    <a:cubicBezTo>
                      <a:pt x="373" y="257"/>
                      <a:pt x="368" y="265"/>
                      <a:pt x="366" y="275"/>
                    </a:cubicBezTo>
                    <a:cubicBezTo>
                      <a:pt x="358" y="299"/>
                      <a:pt x="361" y="330"/>
                      <a:pt x="373" y="351"/>
                    </a:cubicBezTo>
                    <a:cubicBezTo>
                      <a:pt x="377" y="361"/>
                      <a:pt x="386" y="366"/>
                      <a:pt x="388" y="376"/>
                    </a:cubicBezTo>
                    <a:cubicBezTo>
                      <a:pt x="385" y="384"/>
                      <a:pt x="375" y="389"/>
                      <a:pt x="373" y="398"/>
                    </a:cubicBezTo>
                    <a:cubicBezTo>
                      <a:pt x="363" y="412"/>
                      <a:pt x="359" y="430"/>
                      <a:pt x="358" y="447"/>
                    </a:cubicBezTo>
                    <a:cubicBezTo>
                      <a:pt x="341" y="469"/>
                      <a:pt x="327" y="495"/>
                      <a:pt x="330" y="524"/>
                    </a:cubicBezTo>
                    <a:cubicBezTo>
                      <a:pt x="328" y="531"/>
                      <a:pt x="331" y="538"/>
                      <a:pt x="330" y="544"/>
                    </a:cubicBezTo>
                    <a:cubicBezTo>
                      <a:pt x="323" y="546"/>
                      <a:pt x="317" y="548"/>
                      <a:pt x="310" y="550"/>
                    </a:cubicBezTo>
                    <a:cubicBezTo>
                      <a:pt x="287" y="559"/>
                      <a:pt x="266" y="581"/>
                      <a:pt x="257" y="605"/>
                    </a:cubicBezTo>
                    <a:cubicBezTo>
                      <a:pt x="172" y="609"/>
                      <a:pt x="84" y="606"/>
                      <a:pt x="0" y="608"/>
                    </a:cubicBezTo>
                    <a:cubicBezTo>
                      <a:pt x="0" y="2"/>
                      <a:pt x="0" y="2"/>
                      <a:pt x="0" y="2"/>
                    </a:cubicBezTo>
                    <a:cubicBezTo>
                      <a:pt x="83" y="0"/>
                      <a:pt x="171" y="2"/>
                      <a:pt x="253" y="0"/>
                    </a:cubicBezTo>
                    <a:cubicBezTo>
                      <a:pt x="261" y="5"/>
                      <a:pt x="261" y="15"/>
                      <a:pt x="26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4" name="Freeform 8">
                <a:extLst>
                  <a:ext uri="{FF2B5EF4-FFF2-40B4-BE49-F238E27FC236}">
                    <a16:creationId xmlns:a16="http://schemas.microsoft.com/office/drawing/2014/main" xmlns="" id="{AC15D918-2A48-400F-A5AC-69CFEAA9654C}"/>
                  </a:ext>
                </a:extLst>
              </p:cNvPr>
              <p:cNvSpPr>
                <a:spLocks/>
              </p:cNvSpPr>
              <p:nvPr/>
            </p:nvSpPr>
            <p:spPr bwMode="auto">
              <a:xfrm>
                <a:off x="3381376" y="1441450"/>
                <a:ext cx="17463" cy="14287"/>
              </a:xfrm>
              <a:custGeom>
                <a:avLst/>
                <a:gdLst>
                  <a:gd name="T0" fmla="*/ 4 w 22"/>
                  <a:gd name="T1" fmla="*/ 2 h 18"/>
                  <a:gd name="T2" fmla="*/ 0 w 22"/>
                  <a:gd name="T3" fmla="*/ 8 h 18"/>
                  <a:gd name="T4" fmla="*/ 14 w 22"/>
                  <a:gd name="T5" fmla="*/ 18 h 18"/>
                  <a:gd name="T6" fmla="*/ 22 w 22"/>
                  <a:gd name="T7" fmla="*/ 10 h 18"/>
                  <a:gd name="T8" fmla="*/ 4 w 22"/>
                  <a:gd name="T9" fmla="*/ 2 h 18"/>
                </a:gdLst>
                <a:ahLst/>
                <a:cxnLst>
                  <a:cxn ang="0">
                    <a:pos x="T0" y="T1"/>
                  </a:cxn>
                  <a:cxn ang="0">
                    <a:pos x="T2" y="T3"/>
                  </a:cxn>
                  <a:cxn ang="0">
                    <a:pos x="T4" y="T5"/>
                  </a:cxn>
                  <a:cxn ang="0">
                    <a:pos x="T6" y="T7"/>
                  </a:cxn>
                  <a:cxn ang="0">
                    <a:pos x="T8" y="T9"/>
                  </a:cxn>
                </a:cxnLst>
                <a:rect l="0" t="0" r="r" b="b"/>
                <a:pathLst>
                  <a:path w="22" h="18">
                    <a:moveTo>
                      <a:pt x="4" y="2"/>
                    </a:moveTo>
                    <a:cubicBezTo>
                      <a:pt x="1" y="3"/>
                      <a:pt x="0" y="5"/>
                      <a:pt x="0" y="8"/>
                    </a:cubicBezTo>
                    <a:cubicBezTo>
                      <a:pt x="2" y="13"/>
                      <a:pt x="7" y="18"/>
                      <a:pt x="14" y="18"/>
                    </a:cubicBezTo>
                    <a:cubicBezTo>
                      <a:pt x="16" y="15"/>
                      <a:pt x="21" y="14"/>
                      <a:pt x="22" y="10"/>
                    </a:cubicBezTo>
                    <a:cubicBezTo>
                      <a:pt x="20" y="0"/>
                      <a:pt x="10" y="6"/>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5" name="Freeform 9">
                <a:extLst>
                  <a:ext uri="{FF2B5EF4-FFF2-40B4-BE49-F238E27FC236}">
                    <a16:creationId xmlns:a16="http://schemas.microsoft.com/office/drawing/2014/main" xmlns="" id="{40472F0A-F644-487A-829F-35F0D06A2844}"/>
                  </a:ext>
                </a:extLst>
              </p:cNvPr>
              <p:cNvSpPr>
                <a:spLocks/>
              </p:cNvSpPr>
              <p:nvPr/>
            </p:nvSpPr>
            <p:spPr bwMode="auto">
              <a:xfrm>
                <a:off x="3384551" y="1592263"/>
                <a:ext cx="31750" cy="25400"/>
              </a:xfrm>
              <a:custGeom>
                <a:avLst/>
                <a:gdLst>
                  <a:gd name="T0" fmla="*/ 12 w 39"/>
                  <a:gd name="T1" fmla="*/ 2 h 30"/>
                  <a:gd name="T2" fmla="*/ 0 w 39"/>
                  <a:gd name="T3" fmla="*/ 14 h 30"/>
                  <a:gd name="T4" fmla="*/ 15 w 39"/>
                  <a:gd name="T5" fmla="*/ 30 h 30"/>
                  <a:gd name="T6" fmla="*/ 35 w 39"/>
                  <a:gd name="T7" fmla="*/ 23 h 30"/>
                  <a:gd name="T8" fmla="*/ 32 w 39"/>
                  <a:gd name="T9" fmla="*/ 13 h 30"/>
                  <a:gd name="T10" fmla="*/ 12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12" y="2"/>
                    </a:moveTo>
                    <a:cubicBezTo>
                      <a:pt x="8" y="6"/>
                      <a:pt x="1" y="8"/>
                      <a:pt x="0" y="14"/>
                    </a:cubicBezTo>
                    <a:cubicBezTo>
                      <a:pt x="5" y="18"/>
                      <a:pt x="9" y="26"/>
                      <a:pt x="15" y="30"/>
                    </a:cubicBezTo>
                    <a:cubicBezTo>
                      <a:pt x="22" y="29"/>
                      <a:pt x="29" y="28"/>
                      <a:pt x="35" y="23"/>
                    </a:cubicBezTo>
                    <a:cubicBezTo>
                      <a:pt x="39" y="19"/>
                      <a:pt x="32" y="16"/>
                      <a:pt x="32" y="13"/>
                    </a:cubicBezTo>
                    <a:cubicBezTo>
                      <a:pt x="26" y="7"/>
                      <a:pt x="20" y="0"/>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6" name="Freeform 10">
                <a:extLst>
                  <a:ext uri="{FF2B5EF4-FFF2-40B4-BE49-F238E27FC236}">
                    <a16:creationId xmlns:a16="http://schemas.microsoft.com/office/drawing/2014/main" xmlns="" id="{71C6FCF3-AEF0-4B6B-88FA-A1730D3EB985}"/>
                  </a:ext>
                </a:extLst>
              </p:cNvPr>
              <p:cNvSpPr>
                <a:spLocks/>
              </p:cNvSpPr>
              <p:nvPr/>
            </p:nvSpPr>
            <p:spPr bwMode="auto">
              <a:xfrm>
                <a:off x="3402013" y="1468438"/>
                <a:ext cx="49213" cy="42862"/>
              </a:xfrm>
              <a:custGeom>
                <a:avLst/>
                <a:gdLst>
                  <a:gd name="T0" fmla="*/ 16 w 60"/>
                  <a:gd name="T1" fmla="*/ 42 h 54"/>
                  <a:gd name="T2" fmla="*/ 1 w 60"/>
                  <a:gd name="T3" fmla="*/ 46 h 54"/>
                  <a:gd name="T4" fmla="*/ 3 w 60"/>
                  <a:gd name="T5" fmla="*/ 51 h 54"/>
                  <a:gd name="T6" fmla="*/ 33 w 60"/>
                  <a:gd name="T7" fmla="*/ 51 h 54"/>
                  <a:gd name="T8" fmla="*/ 45 w 60"/>
                  <a:gd name="T9" fmla="*/ 43 h 54"/>
                  <a:gd name="T10" fmla="*/ 60 w 60"/>
                  <a:gd name="T11" fmla="*/ 5 h 54"/>
                  <a:gd name="T12" fmla="*/ 54 w 60"/>
                  <a:gd name="T13" fmla="*/ 1 h 54"/>
                  <a:gd name="T14" fmla="*/ 16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16" y="42"/>
                    </a:moveTo>
                    <a:cubicBezTo>
                      <a:pt x="12" y="44"/>
                      <a:pt x="5" y="43"/>
                      <a:pt x="1" y="46"/>
                    </a:cubicBezTo>
                    <a:cubicBezTo>
                      <a:pt x="0" y="47"/>
                      <a:pt x="2" y="49"/>
                      <a:pt x="3" y="51"/>
                    </a:cubicBezTo>
                    <a:cubicBezTo>
                      <a:pt x="12" y="54"/>
                      <a:pt x="23" y="51"/>
                      <a:pt x="33" y="51"/>
                    </a:cubicBezTo>
                    <a:cubicBezTo>
                      <a:pt x="45" y="43"/>
                      <a:pt x="45" y="43"/>
                      <a:pt x="45" y="43"/>
                    </a:cubicBezTo>
                    <a:cubicBezTo>
                      <a:pt x="55" y="33"/>
                      <a:pt x="60" y="20"/>
                      <a:pt x="60" y="5"/>
                    </a:cubicBezTo>
                    <a:cubicBezTo>
                      <a:pt x="59" y="3"/>
                      <a:pt x="57" y="0"/>
                      <a:pt x="54" y="1"/>
                    </a:cubicBezTo>
                    <a:cubicBezTo>
                      <a:pt x="49" y="19"/>
                      <a:pt x="34" y="36"/>
                      <a:pt x="1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7" name="Freeform 11">
                <a:extLst>
                  <a:ext uri="{FF2B5EF4-FFF2-40B4-BE49-F238E27FC236}">
                    <a16:creationId xmlns:a16="http://schemas.microsoft.com/office/drawing/2014/main" xmlns="" id="{0F65F062-3420-4BBA-920E-0CE4A813DFA2}"/>
                  </a:ext>
                </a:extLst>
              </p:cNvPr>
              <p:cNvSpPr>
                <a:spLocks/>
              </p:cNvSpPr>
              <p:nvPr/>
            </p:nvSpPr>
            <p:spPr bwMode="auto">
              <a:xfrm>
                <a:off x="3438526" y="1403350"/>
                <a:ext cx="26988" cy="49212"/>
              </a:xfrm>
              <a:custGeom>
                <a:avLst/>
                <a:gdLst>
                  <a:gd name="T0" fmla="*/ 9 w 34"/>
                  <a:gd name="T1" fmla="*/ 0 h 62"/>
                  <a:gd name="T2" fmla="*/ 14 w 34"/>
                  <a:gd name="T3" fmla="*/ 16 h 62"/>
                  <a:gd name="T4" fmla="*/ 19 w 34"/>
                  <a:gd name="T5" fmla="*/ 62 h 62"/>
                  <a:gd name="T6" fmla="*/ 34 w 34"/>
                  <a:gd name="T7" fmla="*/ 36 h 62"/>
                  <a:gd name="T8" fmla="*/ 34 w 34"/>
                  <a:gd name="T9" fmla="*/ 26 h 62"/>
                  <a:gd name="T10" fmla="*/ 16 w 34"/>
                  <a:gd name="T11" fmla="*/ 5 h 62"/>
                  <a:gd name="T12" fmla="*/ 9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9" y="0"/>
                    </a:moveTo>
                    <a:cubicBezTo>
                      <a:pt x="0" y="3"/>
                      <a:pt x="12" y="10"/>
                      <a:pt x="14" y="16"/>
                    </a:cubicBezTo>
                    <a:cubicBezTo>
                      <a:pt x="22" y="29"/>
                      <a:pt x="14" y="47"/>
                      <a:pt x="19" y="62"/>
                    </a:cubicBezTo>
                    <a:cubicBezTo>
                      <a:pt x="30" y="59"/>
                      <a:pt x="32" y="46"/>
                      <a:pt x="34" y="36"/>
                    </a:cubicBezTo>
                    <a:cubicBezTo>
                      <a:pt x="34" y="32"/>
                      <a:pt x="32" y="29"/>
                      <a:pt x="34" y="26"/>
                    </a:cubicBezTo>
                    <a:cubicBezTo>
                      <a:pt x="28" y="20"/>
                      <a:pt x="24" y="10"/>
                      <a:pt x="16" y="5"/>
                    </a:cubicBezTo>
                    <a:cubicBezTo>
                      <a:pt x="13" y="4"/>
                      <a:pt x="13"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8" name="Freeform 12">
                <a:extLst>
                  <a:ext uri="{FF2B5EF4-FFF2-40B4-BE49-F238E27FC236}">
                    <a16:creationId xmlns:a16="http://schemas.microsoft.com/office/drawing/2014/main" xmlns="" id="{B1EE750C-894D-4B08-B024-03978192CF13}"/>
                  </a:ext>
                </a:extLst>
              </p:cNvPr>
              <p:cNvSpPr>
                <a:spLocks/>
              </p:cNvSpPr>
              <p:nvPr/>
            </p:nvSpPr>
            <p:spPr bwMode="auto">
              <a:xfrm>
                <a:off x="3449638" y="1751013"/>
                <a:ext cx="22225" cy="47625"/>
              </a:xfrm>
              <a:custGeom>
                <a:avLst/>
                <a:gdLst>
                  <a:gd name="T0" fmla="*/ 4 w 27"/>
                  <a:gd name="T1" fmla="*/ 45 h 59"/>
                  <a:gd name="T2" fmla="*/ 1 w 27"/>
                  <a:gd name="T3" fmla="*/ 56 h 59"/>
                  <a:gd name="T4" fmla="*/ 4 w 27"/>
                  <a:gd name="T5" fmla="*/ 58 h 59"/>
                  <a:gd name="T6" fmla="*/ 24 w 27"/>
                  <a:gd name="T7" fmla="*/ 30 h 59"/>
                  <a:gd name="T8" fmla="*/ 15 w 27"/>
                  <a:gd name="T9" fmla="*/ 1 h 59"/>
                  <a:gd name="T10" fmla="*/ 8 w 27"/>
                  <a:gd name="T11" fmla="*/ 2 h 59"/>
                  <a:gd name="T12" fmla="*/ 3 w 27"/>
                  <a:gd name="T13" fmla="*/ 20 h 59"/>
                  <a:gd name="T14" fmla="*/ 4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4" y="45"/>
                    </a:moveTo>
                    <a:cubicBezTo>
                      <a:pt x="3" y="49"/>
                      <a:pt x="0" y="51"/>
                      <a:pt x="1" y="56"/>
                    </a:cubicBezTo>
                    <a:cubicBezTo>
                      <a:pt x="1" y="57"/>
                      <a:pt x="2" y="59"/>
                      <a:pt x="4" y="58"/>
                    </a:cubicBezTo>
                    <a:cubicBezTo>
                      <a:pt x="13" y="52"/>
                      <a:pt x="23" y="42"/>
                      <a:pt x="24" y="30"/>
                    </a:cubicBezTo>
                    <a:cubicBezTo>
                      <a:pt x="27" y="20"/>
                      <a:pt x="23" y="9"/>
                      <a:pt x="15" y="1"/>
                    </a:cubicBezTo>
                    <a:cubicBezTo>
                      <a:pt x="13" y="0"/>
                      <a:pt x="10" y="0"/>
                      <a:pt x="8" y="2"/>
                    </a:cubicBezTo>
                    <a:cubicBezTo>
                      <a:pt x="9" y="9"/>
                      <a:pt x="4" y="14"/>
                      <a:pt x="3" y="20"/>
                    </a:cubicBezTo>
                    <a:cubicBezTo>
                      <a:pt x="4" y="28"/>
                      <a:pt x="4" y="36"/>
                      <a:pt x="4"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9" name="Freeform 13">
                <a:extLst>
                  <a:ext uri="{FF2B5EF4-FFF2-40B4-BE49-F238E27FC236}">
                    <a16:creationId xmlns:a16="http://schemas.microsoft.com/office/drawing/2014/main" xmlns="" id="{45D22CBA-2315-4333-85E5-4D7D03FAC489}"/>
                  </a:ext>
                </a:extLst>
              </p:cNvPr>
              <p:cNvSpPr>
                <a:spLocks noEditPoints="1"/>
              </p:cNvSpPr>
              <p:nvPr/>
            </p:nvSpPr>
            <p:spPr bwMode="auto">
              <a:xfrm>
                <a:off x="3071813" y="1292226"/>
                <a:ext cx="727075" cy="619124"/>
              </a:xfrm>
              <a:custGeom>
                <a:avLst/>
                <a:gdLst>
                  <a:gd name="T0" fmla="*/ 115 w 904"/>
                  <a:gd name="T1" fmla="*/ 274 h 769"/>
                  <a:gd name="T2" fmla="*/ 117 w 904"/>
                  <a:gd name="T3" fmla="*/ 576 h 769"/>
                  <a:gd name="T4" fmla="*/ 499 w 904"/>
                  <a:gd name="T5" fmla="*/ 683 h 769"/>
                  <a:gd name="T6" fmla="*/ 572 w 904"/>
                  <a:gd name="T7" fmla="*/ 767 h 769"/>
                  <a:gd name="T8" fmla="*/ 296 w 904"/>
                  <a:gd name="T9" fmla="*/ 681 h 769"/>
                  <a:gd name="T10" fmla="*/ 10 w 904"/>
                  <a:gd name="T11" fmla="*/ 414 h 769"/>
                  <a:gd name="T12" fmla="*/ 54 w 904"/>
                  <a:gd name="T13" fmla="*/ 397 h 769"/>
                  <a:gd name="T14" fmla="*/ 116 w 904"/>
                  <a:gd name="T15" fmla="*/ 438 h 769"/>
                  <a:gd name="T16" fmla="*/ 222 w 904"/>
                  <a:gd name="T17" fmla="*/ 446 h 769"/>
                  <a:gd name="T18" fmla="*/ 163 w 904"/>
                  <a:gd name="T19" fmla="*/ 569 h 769"/>
                  <a:gd name="T20" fmla="*/ 197 w 904"/>
                  <a:gd name="T21" fmla="*/ 620 h 769"/>
                  <a:gd name="T22" fmla="*/ 304 w 904"/>
                  <a:gd name="T23" fmla="*/ 554 h 769"/>
                  <a:gd name="T24" fmla="*/ 291 w 904"/>
                  <a:gd name="T25" fmla="*/ 463 h 769"/>
                  <a:gd name="T26" fmla="*/ 356 w 904"/>
                  <a:gd name="T27" fmla="*/ 621 h 769"/>
                  <a:gd name="T28" fmla="*/ 350 w 904"/>
                  <a:gd name="T29" fmla="*/ 559 h 769"/>
                  <a:gd name="T30" fmla="*/ 482 w 904"/>
                  <a:gd name="T31" fmla="*/ 466 h 769"/>
                  <a:gd name="T32" fmla="*/ 488 w 904"/>
                  <a:gd name="T33" fmla="*/ 42 h 769"/>
                  <a:gd name="T34" fmla="*/ 395 w 904"/>
                  <a:gd name="T35" fmla="*/ 139 h 769"/>
                  <a:gd name="T36" fmla="*/ 479 w 904"/>
                  <a:gd name="T37" fmla="*/ 127 h 769"/>
                  <a:gd name="T38" fmla="*/ 261 w 904"/>
                  <a:gd name="T39" fmla="*/ 232 h 769"/>
                  <a:gd name="T40" fmla="*/ 244 w 904"/>
                  <a:gd name="T41" fmla="*/ 146 h 769"/>
                  <a:gd name="T42" fmla="*/ 209 w 904"/>
                  <a:gd name="T43" fmla="*/ 166 h 769"/>
                  <a:gd name="T44" fmla="*/ 132 w 904"/>
                  <a:gd name="T45" fmla="*/ 267 h 769"/>
                  <a:gd name="T46" fmla="*/ 187 w 904"/>
                  <a:gd name="T47" fmla="*/ 310 h 769"/>
                  <a:gd name="T48" fmla="*/ 80 w 904"/>
                  <a:gd name="T49" fmla="*/ 354 h 769"/>
                  <a:gd name="T50" fmla="*/ 116 w 904"/>
                  <a:gd name="T51" fmla="*/ 494 h 769"/>
                  <a:gd name="T52" fmla="*/ 186 w 904"/>
                  <a:gd name="T53" fmla="*/ 290 h 769"/>
                  <a:gd name="T54" fmla="*/ 136 w 904"/>
                  <a:gd name="T55" fmla="*/ 295 h 769"/>
                  <a:gd name="T56" fmla="*/ 442 w 904"/>
                  <a:gd name="T57" fmla="*/ 106 h 769"/>
                  <a:gd name="T58" fmla="*/ 393 w 904"/>
                  <a:gd name="T59" fmla="*/ 133 h 769"/>
                  <a:gd name="T60" fmla="*/ 236 w 904"/>
                  <a:gd name="T61" fmla="*/ 207 h 769"/>
                  <a:gd name="T62" fmla="*/ 342 w 904"/>
                  <a:gd name="T63" fmla="*/ 537 h 769"/>
                  <a:gd name="T64" fmla="*/ 348 w 904"/>
                  <a:gd name="T65" fmla="*/ 260 h 769"/>
                  <a:gd name="T66" fmla="*/ 236 w 904"/>
                  <a:gd name="T67" fmla="*/ 389 h 769"/>
                  <a:gd name="T68" fmla="*/ 432 w 904"/>
                  <a:gd name="T69" fmla="*/ 441 h 769"/>
                  <a:gd name="T70" fmla="*/ 364 w 904"/>
                  <a:gd name="T71" fmla="*/ 382 h 769"/>
                  <a:gd name="T72" fmla="*/ 274 w 904"/>
                  <a:gd name="T73" fmla="*/ 349 h 769"/>
                  <a:gd name="T74" fmla="*/ 295 w 904"/>
                  <a:gd name="T75" fmla="*/ 418 h 769"/>
                  <a:gd name="T76" fmla="*/ 307 w 904"/>
                  <a:gd name="T77" fmla="*/ 597 h 769"/>
                  <a:gd name="T78" fmla="*/ 358 w 904"/>
                  <a:gd name="T79" fmla="*/ 338 h 769"/>
                  <a:gd name="T80" fmla="*/ 437 w 904"/>
                  <a:gd name="T81" fmla="*/ 388 h 769"/>
                  <a:gd name="T82" fmla="*/ 379 w 904"/>
                  <a:gd name="T83" fmla="*/ 134 h 769"/>
                  <a:gd name="T84" fmla="*/ 406 w 904"/>
                  <a:gd name="T85" fmla="*/ 644 h 769"/>
                  <a:gd name="T86" fmla="*/ 148 w 904"/>
                  <a:gd name="T87" fmla="*/ 378 h 769"/>
                  <a:gd name="T88" fmla="*/ 163 w 904"/>
                  <a:gd name="T89" fmla="*/ 455 h 769"/>
                  <a:gd name="T90" fmla="*/ 224 w 904"/>
                  <a:gd name="T91" fmla="*/ 672 h 769"/>
                  <a:gd name="T92" fmla="*/ 297 w 904"/>
                  <a:gd name="T93" fmla="*/ 512 h 769"/>
                  <a:gd name="T94" fmla="*/ 407 w 904"/>
                  <a:gd name="T95" fmla="*/ 497 h 769"/>
                  <a:gd name="T96" fmla="*/ 412 w 904"/>
                  <a:gd name="T97" fmla="*/ 584 h 769"/>
                  <a:gd name="T98" fmla="*/ 451 w 904"/>
                  <a:gd name="T99" fmla="*/ 751 h 769"/>
                  <a:gd name="T100" fmla="*/ 902 w 904"/>
                  <a:gd name="T101" fmla="*/ 748 h 769"/>
                  <a:gd name="T102" fmla="*/ 902 w 904"/>
                  <a:gd name="T103" fmla="*/ 713 h 769"/>
                  <a:gd name="T104" fmla="*/ 481 w 904"/>
                  <a:gd name="T105" fmla="*/ 316 h 769"/>
                  <a:gd name="T106" fmla="*/ 548 w 904"/>
                  <a:gd name="T107" fmla="*/ 127 h 769"/>
                  <a:gd name="T108" fmla="*/ 611 w 904"/>
                  <a:gd name="T109" fmla="*/ 22 h 769"/>
                  <a:gd name="T110" fmla="*/ 342 w 904"/>
                  <a:gd name="T111" fmla="*/ 54 h 769"/>
                  <a:gd name="T112" fmla="*/ 290 w 904"/>
                  <a:gd name="T113" fmla="*/ 105 h 769"/>
                  <a:gd name="T114" fmla="*/ 117 w 904"/>
                  <a:gd name="T115" fmla="*/ 295 h 769"/>
                  <a:gd name="T116" fmla="*/ 312 w 904"/>
                  <a:gd name="T117" fmla="*/ 97 h 769"/>
                  <a:gd name="T118" fmla="*/ 648 w 904"/>
                  <a:gd name="T119" fmla="*/ 10 h 769"/>
                  <a:gd name="T120" fmla="*/ 489 w 904"/>
                  <a:gd name="T121" fmla="*/ 23 h 769"/>
                  <a:gd name="T122" fmla="*/ 130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 y="366"/>
                    </a:moveTo>
                    <a:cubicBezTo>
                      <a:pt x="13" y="366"/>
                      <a:pt x="13" y="360"/>
                      <a:pt x="17" y="358"/>
                    </a:cubicBezTo>
                    <a:cubicBezTo>
                      <a:pt x="23" y="355"/>
                      <a:pt x="28" y="349"/>
                      <a:pt x="36" y="349"/>
                    </a:cubicBezTo>
                    <a:cubicBezTo>
                      <a:pt x="39" y="343"/>
                      <a:pt x="34" y="334"/>
                      <a:pt x="41" y="328"/>
                    </a:cubicBezTo>
                    <a:cubicBezTo>
                      <a:pt x="54" y="308"/>
                      <a:pt x="77" y="299"/>
                      <a:pt x="99" y="301"/>
                    </a:cubicBezTo>
                    <a:cubicBezTo>
                      <a:pt x="108" y="299"/>
                      <a:pt x="101" y="288"/>
                      <a:pt x="104" y="282"/>
                    </a:cubicBezTo>
                    <a:cubicBezTo>
                      <a:pt x="113" y="269"/>
                      <a:pt x="97" y="256"/>
                      <a:pt x="104" y="241"/>
                    </a:cubicBezTo>
                    <a:cubicBezTo>
                      <a:pt x="104" y="234"/>
                      <a:pt x="111" y="228"/>
                      <a:pt x="106" y="221"/>
                    </a:cubicBezTo>
                    <a:cubicBezTo>
                      <a:pt x="104" y="209"/>
                      <a:pt x="104" y="194"/>
                      <a:pt x="113" y="184"/>
                    </a:cubicBezTo>
                    <a:cubicBezTo>
                      <a:pt x="112" y="182"/>
                      <a:pt x="113" y="181"/>
                      <a:pt x="115" y="181"/>
                    </a:cubicBezTo>
                    <a:cubicBezTo>
                      <a:pt x="116" y="181"/>
                      <a:pt x="117" y="181"/>
                      <a:pt x="118" y="182"/>
                    </a:cubicBezTo>
                    <a:cubicBezTo>
                      <a:pt x="112" y="195"/>
                      <a:pt x="106" y="212"/>
                      <a:pt x="116" y="225"/>
                    </a:cubicBezTo>
                    <a:cubicBezTo>
                      <a:pt x="111" y="233"/>
                      <a:pt x="110" y="244"/>
                      <a:pt x="109" y="253"/>
                    </a:cubicBezTo>
                    <a:cubicBezTo>
                      <a:pt x="115" y="274"/>
                      <a:pt x="115" y="274"/>
                      <a:pt x="115" y="274"/>
                    </a:cubicBezTo>
                    <a:cubicBezTo>
                      <a:pt x="111" y="280"/>
                      <a:pt x="107" y="288"/>
                      <a:pt x="110" y="296"/>
                    </a:cubicBezTo>
                    <a:cubicBezTo>
                      <a:pt x="107" y="300"/>
                      <a:pt x="103" y="305"/>
                      <a:pt x="98" y="307"/>
                    </a:cubicBezTo>
                    <a:cubicBezTo>
                      <a:pt x="82" y="303"/>
                      <a:pt x="63" y="310"/>
                      <a:pt x="51" y="323"/>
                    </a:cubicBezTo>
                    <a:cubicBezTo>
                      <a:pt x="46" y="328"/>
                      <a:pt x="44" y="335"/>
                      <a:pt x="43" y="342"/>
                    </a:cubicBezTo>
                    <a:cubicBezTo>
                      <a:pt x="42" y="347"/>
                      <a:pt x="51" y="353"/>
                      <a:pt x="44" y="356"/>
                    </a:cubicBezTo>
                    <a:cubicBezTo>
                      <a:pt x="34" y="353"/>
                      <a:pt x="24" y="360"/>
                      <a:pt x="16" y="367"/>
                    </a:cubicBezTo>
                    <a:cubicBezTo>
                      <a:pt x="6" y="375"/>
                      <a:pt x="9" y="390"/>
                      <a:pt x="11" y="402"/>
                    </a:cubicBezTo>
                    <a:cubicBezTo>
                      <a:pt x="14" y="410"/>
                      <a:pt x="21" y="419"/>
                      <a:pt x="31" y="420"/>
                    </a:cubicBezTo>
                    <a:cubicBezTo>
                      <a:pt x="35" y="420"/>
                      <a:pt x="38" y="421"/>
                      <a:pt x="42" y="423"/>
                    </a:cubicBezTo>
                    <a:cubicBezTo>
                      <a:pt x="46" y="441"/>
                      <a:pt x="53" y="459"/>
                      <a:pt x="71" y="468"/>
                    </a:cubicBezTo>
                    <a:cubicBezTo>
                      <a:pt x="81" y="473"/>
                      <a:pt x="92" y="471"/>
                      <a:pt x="102" y="470"/>
                    </a:cubicBezTo>
                    <a:cubicBezTo>
                      <a:pt x="108" y="476"/>
                      <a:pt x="105" y="487"/>
                      <a:pt x="107" y="495"/>
                    </a:cubicBezTo>
                    <a:cubicBezTo>
                      <a:pt x="97" y="510"/>
                      <a:pt x="93" y="533"/>
                      <a:pt x="101" y="551"/>
                    </a:cubicBezTo>
                    <a:cubicBezTo>
                      <a:pt x="104" y="560"/>
                      <a:pt x="110" y="569"/>
                      <a:pt x="117" y="576"/>
                    </a:cubicBezTo>
                    <a:cubicBezTo>
                      <a:pt x="122" y="590"/>
                      <a:pt x="130" y="602"/>
                      <a:pt x="143" y="609"/>
                    </a:cubicBezTo>
                    <a:cubicBezTo>
                      <a:pt x="153" y="616"/>
                      <a:pt x="166" y="609"/>
                      <a:pt x="175" y="610"/>
                    </a:cubicBezTo>
                    <a:cubicBezTo>
                      <a:pt x="177" y="613"/>
                      <a:pt x="179" y="617"/>
                      <a:pt x="178" y="620"/>
                    </a:cubicBezTo>
                    <a:cubicBezTo>
                      <a:pt x="172" y="633"/>
                      <a:pt x="172" y="649"/>
                      <a:pt x="180" y="660"/>
                    </a:cubicBezTo>
                    <a:cubicBezTo>
                      <a:pt x="190" y="669"/>
                      <a:pt x="201" y="680"/>
                      <a:pt x="215" y="678"/>
                    </a:cubicBezTo>
                    <a:cubicBezTo>
                      <a:pt x="230" y="675"/>
                      <a:pt x="239" y="689"/>
                      <a:pt x="253" y="687"/>
                    </a:cubicBezTo>
                    <a:cubicBezTo>
                      <a:pt x="271" y="688"/>
                      <a:pt x="289" y="685"/>
                      <a:pt x="299" y="668"/>
                    </a:cubicBezTo>
                    <a:cubicBezTo>
                      <a:pt x="301" y="665"/>
                      <a:pt x="301" y="661"/>
                      <a:pt x="306" y="660"/>
                    </a:cubicBezTo>
                    <a:cubicBezTo>
                      <a:pt x="312" y="663"/>
                      <a:pt x="316" y="651"/>
                      <a:pt x="320" y="658"/>
                    </a:cubicBezTo>
                    <a:cubicBezTo>
                      <a:pt x="322" y="675"/>
                      <a:pt x="321" y="691"/>
                      <a:pt x="327" y="705"/>
                    </a:cubicBezTo>
                    <a:cubicBezTo>
                      <a:pt x="345" y="745"/>
                      <a:pt x="391" y="758"/>
                      <a:pt x="432" y="759"/>
                    </a:cubicBezTo>
                    <a:cubicBezTo>
                      <a:pt x="457" y="759"/>
                      <a:pt x="482" y="752"/>
                      <a:pt x="499" y="734"/>
                    </a:cubicBezTo>
                    <a:cubicBezTo>
                      <a:pt x="504" y="721"/>
                      <a:pt x="488" y="715"/>
                      <a:pt x="489" y="703"/>
                    </a:cubicBezTo>
                    <a:cubicBezTo>
                      <a:pt x="488" y="696"/>
                      <a:pt x="493" y="687"/>
                      <a:pt x="499" y="683"/>
                    </a:cubicBezTo>
                    <a:cubicBezTo>
                      <a:pt x="507" y="680"/>
                      <a:pt x="507" y="680"/>
                      <a:pt x="507" y="680"/>
                    </a:cubicBezTo>
                    <a:cubicBezTo>
                      <a:pt x="509" y="682"/>
                      <a:pt x="505" y="683"/>
                      <a:pt x="505" y="685"/>
                    </a:cubicBezTo>
                    <a:cubicBezTo>
                      <a:pt x="504" y="693"/>
                      <a:pt x="509" y="699"/>
                      <a:pt x="513" y="705"/>
                    </a:cubicBezTo>
                    <a:cubicBezTo>
                      <a:pt x="524" y="714"/>
                      <a:pt x="539" y="714"/>
                      <a:pt x="553" y="709"/>
                    </a:cubicBezTo>
                    <a:cubicBezTo>
                      <a:pt x="558" y="703"/>
                      <a:pt x="564" y="709"/>
                      <a:pt x="567" y="713"/>
                    </a:cubicBezTo>
                    <a:cubicBezTo>
                      <a:pt x="576" y="725"/>
                      <a:pt x="578" y="741"/>
                      <a:pt x="572" y="755"/>
                    </a:cubicBezTo>
                    <a:cubicBezTo>
                      <a:pt x="574" y="757"/>
                      <a:pt x="574" y="761"/>
                      <a:pt x="578" y="762"/>
                    </a:cubicBezTo>
                    <a:cubicBezTo>
                      <a:pt x="635" y="763"/>
                      <a:pt x="635" y="763"/>
                      <a:pt x="635" y="763"/>
                    </a:cubicBezTo>
                    <a:cubicBezTo>
                      <a:pt x="778" y="764"/>
                      <a:pt x="778" y="764"/>
                      <a:pt x="778" y="764"/>
                    </a:cubicBezTo>
                    <a:cubicBezTo>
                      <a:pt x="903" y="765"/>
                      <a:pt x="903" y="765"/>
                      <a:pt x="903" y="765"/>
                    </a:cubicBezTo>
                    <a:cubicBezTo>
                      <a:pt x="903" y="765"/>
                      <a:pt x="903" y="766"/>
                      <a:pt x="903" y="767"/>
                    </a:cubicBezTo>
                    <a:cubicBezTo>
                      <a:pt x="899" y="768"/>
                      <a:pt x="899" y="768"/>
                      <a:pt x="899" y="768"/>
                    </a:cubicBezTo>
                    <a:cubicBezTo>
                      <a:pt x="837" y="769"/>
                      <a:pt x="772" y="766"/>
                      <a:pt x="710" y="767"/>
                    </a:cubicBezTo>
                    <a:cubicBezTo>
                      <a:pt x="662" y="768"/>
                      <a:pt x="620" y="766"/>
                      <a:pt x="572" y="767"/>
                    </a:cubicBezTo>
                    <a:cubicBezTo>
                      <a:pt x="566" y="765"/>
                      <a:pt x="569" y="757"/>
                      <a:pt x="565" y="753"/>
                    </a:cubicBezTo>
                    <a:cubicBezTo>
                      <a:pt x="571" y="740"/>
                      <a:pt x="569" y="725"/>
                      <a:pt x="560" y="715"/>
                    </a:cubicBezTo>
                    <a:cubicBezTo>
                      <a:pt x="553" y="712"/>
                      <a:pt x="548" y="717"/>
                      <a:pt x="540" y="717"/>
                    </a:cubicBezTo>
                    <a:cubicBezTo>
                      <a:pt x="528" y="718"/>
                      <a:pt x="512" y="716"/>
                      <a:pt x="504" y="703"/>
                    </a:cubicBezTo>
                    <a:cubicBezTo>
                      <a:pt x="502" y="700"/>
                      <a:pt x="502" y="694"/>
                      <a:pt x="500" y="691"/>
                    </a:cubicBezTo>
                    <a:cubicBezTo>
                      <a:pt x="498" y="690"/>
                      <a:pt x="497" y="693"/>
                      <a:pt x="496" y="694"/>
                    </a:cubicBezTo>
                    <a:cubicBezTo>
                      <a:pt x="490" y="710"/>
                      <a:pt x="509" y="719"/>
                      <a:pt x="506" y="735"/>
                    </a:cubicBezTo>
                    <a:cubicBezTo>
                      <a:pt x="499" y="746"/>
                      <a:pt x="487" y="751"/>
                      <a:pt x="477" y="757"/>
                    </a:cubicBezTo>
                    <a:cubicBezTo>
                      <a:pt x="448" y="766"/>
                      <a:pt x="422" y="767"/>
                      <a:pt x="394" y="759"/>
                    </a:cubicBezTo>
                    <a:cubicBezTo>
                      <a:pt x="377" y="756"/>
                      <a:pt x="362" y="748"/>
                      <a:pt x="347" y="739"/>
                    </a:cubicBezTo>
                    <a:cubicBezTo>
                      <a:pt x="339" y="731"/>
                      <a:pt x="329" y="723"/>
                      <a:pt x="325" y="711"/>
                    </a:cubicBezTo>
                    <a:cubicBezTo>
                      <a:pt x="318" y="705"/>
                      <a:pt x="320" y="695"/>
                      <a:pt x="317" y="687"/>
                    </a:cubicBezTo>
                    <a:cubicBezTo>
                      <a:pt x="315" y="680"/>
                      <a:pt x="319" y="669"/>
                      <a:pt x="310" y="666"/>
                    </a:cubicBezTo>
                    <a:cubicBezTo>
                      <a:pt x="304" y="669"/>
                      <a:pt x="302" y="677"/>
                      <a:pt x="296" y="681"/>
                    </a:cubicBezTo>
                    <a:cubicBezTo>
                      <a:pt x="281" y="696"/>
                      <a:pt x="256" y="695"/>
                      <a:pt x="238" y="690"/>
                    </a:cubicBezTo>
                    <a:cubicBezTo>
                      <a:pt x="222" y="683"/>
                      <a:pt x="222" y="683"/>
                      <a:pt x="222" y="683"/>
                    </a:cubicBezTo>
                    <a:cubicBezTo>
                      <a:pt x="213" y="683"/>
                      <a:pt x="205" y="686"/>
                      <a:pt x="197" y="681"/>
                    </a:cubicBezTo>
                    <a:cubicBezTo>
                      <a:pt x="182" y="674"/>
                      <a:pt x="170" y="660"/>
                      <a:pt x="168" y="644"/>
                    </a:cubicBezTo>
                    <a:cubicBezTo>
                      <a:pt x="167" y="634"/>
                      <a:pt x="171" y="626"/>
                      <a:pt x="171" y="617"/>
                    </a:cubicBezTo>
                    <a:cubicBezTo>
                      <a:pt x="163" y="614"/>
                      <a:pt x="154" y="621"/>
                      <a:pt x="146" y="617"/>
                    </a:cubicBezTo>
                    <a:cubicBezTo>
                      <a:pt x="128" y="610"/>
                      <a:pt x="116" y="593"/>
                      <a:pt x="109" y="576"/>
                    </a:cubicBezTo>
                    <a:cubicBezTo>
                      <a:pt x="97" y="560"/>
                      <a:pt x="87" y="540"/>
                      <a:pt x="92" y="518"/>
                    </a:cubicBezTo>
                    <a:cubicBezTo>
                      <a:pt x="92" y="509"/>
                      <a:pt x="98" y="503"/>
                      <a:pt x="101" y="495"/>
                    </a:cubicBezTo>
                    <a:cubicBezTo>
                      <a:pt x="105" y="490"/>
                      <a:pt x="101" y="484"/>
                      <a:pt x="101" y="479"/>
                    </a:cubicBezTo>
                    <a:cubicBezTo>
                      <a:pt x="95" y="474"/>
                      <a:pt x="88" y="478"/>
                      <a:pt x="82" y="478"/>
                    </a:cubicBezTo>
                    <a:cubicBezTo>
                      <a:pt x="65" y="477"/>
                      <a:pt x="52" y="463"/>
                      <a:pt x="45" y="449"/>
                    </a:cubicBezTo>
                    <a:cubicBezTo>
                      <a:pt x="41" y="441"/>
                      <a:pt x="40" y="430"/>
                      <a:pt x="32" y="425"/>
                    </a:cubicBezTo>
                    <a:cubicBezTo>
                      <a:pt x="24" y="426"/>
                      <a:pt x="16" y="420"/>
                      <a:pt x="10" y="414"/>
                    </a:cubicBezTo>
                    <a:cubicBezTo>
                      <a:pt x="7" y="415"/>
                      <a:pt x="7" y="415"/>
                      <a:pt x="7" y="415"/>
                    </a:cubicBezTo>
                    <a:cubicBezTo>
                      <a:pt x="0" y="409"/>
                      <a:pt x="6" y="398"/>
                      <a:pt x="3" y="390"/>
                    </a:cubicBezTo>
                    <a:cubicBezTo>
                      <a:pt x="3" y="382"/>
                      <a:pt x="5" y="373"/>
                      <a:pt x="8" y="366"/>
                    </a:cubicBezTo>
                    <a:close/>
                    <a:moveTo>
                      <a:pt x="26" y="367"/>
                    </a:moveTo>
                    <a:cubicBezTo>
                      <a:pt x="19" y="372"/>
                      <a:pt x="18" y="382"/>
                      <a:pt x="16" y="390"/>
                    </a:cubicBezTo>
                    <a:cubicBezTo>
                      <a:pt x="17" y="400"/>
                      <a:pt x="24" y="410"/>
                      <a:pt x="33" y="414"/>
                    </a:cubicBezTo>
                    <a:cubicBezTo>
                      <a:pt x="45" y="418"/>
                      <a:pt x="54" y="408"/>
                      <a:pt x="61" y="401"/>
                    </a:cubicBezTo>
                    <a:cubicBezTo>
                      <a:pt x="65" y="395"/>
                      <a:pt x="64" y="388"/>
                      <a:pt x="63" y="380"/>
                    </a:cubicBezTo>
                    <a:cubicBezTo>
                      <a:pt x="60" y="373"/>
                      <a:pt x="55" y="365"/>
                      <a:pt x="46" y="364"/>
                    </a:cubicBezTo>
                    <a:cubicBezTo>
                      <a:pt x="40" y="359"/>
                      <a:pt x="33" y="364"/>
                      <a:pt x="26" y="367"/>
                    </a:cubicBezTo>
                    <a:close/>
                    <a:moveTo>
                      <a:pt x="29" y="374"/>
                    </a:moveTo>
                    <a:cubicBezTo>
                      <a:pt x="26" y="383"/>
                      <a:pt x="22" y="394"/>
                      <a:pt x="30" y="402"/>
                    </a:cubicBezTo>
                    <a:cubicBezTo>
                      <a:pt x="32" y="404"/>
                      <a:pt x="36" y="406"/>
                      <a:pt x="41" y="406"/>
                    </a:cubicBezTo>
                    <a:cubicBezTo>
                      <a:pt x="46" y="405"/>
                      <a:pt x="52" y="402"/>
                      <a:pt x="54" y="397"/>
                    </a:cubicBezTo>
                    <a:cubicBezTo>
                      <a:pt x="57" y="389"/>
                      <a:pt x="55" y="380"/>
                      <a:pt x="50" y="374"/>
                    </a:cubicBezTo>
                    <a:cubicBezTo>
                      <a:pt x="43" y="371"/>
                      <a:pt x="35" y="368"/>
                      <a:pt x="29" y="374"/>
                    </a:cubicBezTo>
                    <a:close/>
                    <a:moveTo>
                      <a:pt x="67" y="437"/>
                    </a:moveTo>
                    <a:cubicBezTo>
                      <a:pt x="65" y="439"/>
                      <a:pt x="61" y="438"/>
                      <a:pt x="60" y="440"/>
                    </a:cubicBezTo>
                    <a:cubicBezTo>
                      <a:pt x="64" y="451"/>
                      <a:pt x="75" y="456"/>
                      <a:pt x="85" y="458"/>
                    </a:cubicBezTo>
                    <a:cubicBezTo>
                      <a:pt x="96" y="460"/>
                      <a:pt x="104" y="451"/>
                      <a:pt x="115" y="452"/>
                    </a:cubicBezTo>
                    <a:cubicBezTo>
                      <a:pt x="120" y="454"/>
                      <a:pt x="119" y="459"/>
                      <a:pt x="124" y="462"/>
                    </a:cubicBezTo>
                    <a:cubicBezTo>
                      <a:pt x="129" y="464"/>
                      <a:pt x="137" y="463"/>
                      <a:pt x="142" y="463"/>
                    </a:cubicBezTo>
                    <a:cubicBezTo>
                      <a:pt x="146" y="460"/>
                      <a:pt x="151" y="457"/>
                      <a:pt x="152" y="452"/>
                    </a:cubicBezTo>
                    <a:cubicBezTo>
                      <a:pt x="153" y="445"/>
                      <a:pt x="153" y="440"/>
                      <a:pt x="148" y="435"/>
                    </a:cubicBezTo>
                    <a:cubicBezTo>
                      <a:pt x="143" y="432"/>
                      <a:pt x="135" y="429"/>
                      <a:pt x="129" y="433"/>
                    </a:cubicBezTo>
                    <a:cubicBezTo>
                      <a:pt x="127" y="434"/>
                      <a:pt x="130" y="437"/>
                      <a:pt x="129" y="439"/>
                    </a:cubicBezTo>
                    <a:cubicBezTo>
                      <a:pt x="129" y="444"/>
                      <a:pt x="124" y="443"/>
                      <a:pt x="121" y="442"/>
                    </a:cubicBezTo>
                    <a:cubicBezTo>
                      <a:pt x="118" y="442"/>
                      <a:pt x="117" y="440"/>
                      <a:pt x="116" y="438"/>
                    </a:cubicBezTo>
                    <a:cubicBezTo>
                      <a:pt x="115" y="430"/>
                      <a:pt x="121" y="428"/>
                      <a:pt x="126" y="424"/>
                    </a:cubicBezTo>
                    <a:cubicBezTo>
                      <a:pt x="135" y="421"/>
                      <a:pt x="146" y="422"/>
                      <a:pt x="154" y="428"/>
                    </a:cubicBezTo>
                    <a:cubicBezTo>
                      <a:pt x="158" y="432"/>
                      <a:pt x="161" y="438"/>
                      <a:pt x="162" y="444"/>
                    </a:cubicBezTo>
                    <a:cubicBezTo>
                      <a:pt x="166" y="445"/>
                      <a:pt x="168" y="449"/>
                      <a:pt x="168" y="453"/>
                    </a:cubicBezTo>
                    <a:cubicBezTo>
                      <a:pt x="178" y="455"/>
                      <a:pt x="187" y="460"/>
                      <a:pt x="198" y="457"/>
                    </a:cubicBezTo>
                    <a:cubicBezTo>
                      <a:pt x="205" y="455"/>
                      <a:pt x="213" y="450"/>
                      <a:pt x="215" y="442"/>
                    </a:cubicBezTo>
                    <a:cubicBezTo>
                      <a:pt x="217" y="438"/>
                      <a:pt x="217" y="432"/>
                      <a:pt x="214" y="428"/>
                    </a:cubicBezTo>
                    <a:cubicBezTo>
                      <a:pt x="212" y="422"/>
                      <a:pt x="207" y="420"/>
                      <a:pt x="201" y="419"/>
                    </a:cubicBezTo>
                    <a:cubicBezTo>
                      <a:pt x="194" y="417"/>
                      <a:pt x="197" y="425"/>
                      <a:pt x="194" y="429"/>
                    </a:cubicBezTo>
                    <a:cubicBezTo>
                      <a:pt x="194" y="430"/>
                      <a:pt x="192" y="430"/>
                      <a:pt x="191" y="429"/>
                    </a:cubicBezTo>
                    <a:cubicBezTo>
                      <a:pt x="188" y="426"/>
                      <a:pt x="186" y="423"/>
                      <a:pt x="187" y="418"/>
                    </a:cubicBezTo>
                    <a:cubicBezTo>
                      <a:pt x="188" y="415"/>
                      <a:pt x="192" y="412"/>
                      <a:pt x="196" y="410"/>
                    </a:cubicBezTo>
                    <a:cubicBezTo>
                      <a:pt x="204" y="407"/>
                      <a:pt x="212" y="413"/>
                      <a:pt x="219" y="418"/>
                    </a:cubicBezTo>
                    <a:cubicBezTo>
                      <a:pt x="224" y="425"/>
                      <a:pt x="228" y="438"/>
                      <a:pt x="222" y="446"/>
                    </a:cubicBezTo>
                    <a:cubicBezTo>
                      <a:pt x="219" y="455"/>
                      <a:pt x="212" y="460"/>
                      <a:pt x="204" y="464"/>
                    </a:cubicBezTo>
                    <a:cubicBezTo>
                      <a:pt x="197" y="465"/>
                      <a:pt x="187" y="466"/>
                      <a:pt x="183" y="472"/>
                    </a:cubicBezTo>
                    <a:cubicBezTo>
                      <a:pt x="170" y="489"/>
                      <a:pt x="188" y="511"/>
                      <a:pt x="172" y="527"/>
                    </a:cubicBezTo>
                    <a:cubicBezTo>
                      <a:pt x="166" y="530"/>
                      <a:pt x="158" y="537"/>
                      <a:pt x="152" y="530"/>
                    </a:cubicBezTo>
                    <a:cubicBezTo>
                      <a:pt x="141" y="524"/>
                      <a:pt x="152" y="511"/>
                      <a:pt x="142" y="505"/>
                    </a:cubicBezTo>
                    <a:cubicBezTo>
                      <a:pt x="133" y="504"/>
                      <a:pt x="126" y="504"/>
                      <a:pt x="119" y="509"/>
                    </a:cubicBezTo>
                    <a:cubicBezTo>
                      <a:pt x="115" y="518"/>
                      <a:pt x="108" y="526"/>
                      <a:pt x="112" y="537"/>
                    </a:cubicBezTo>
                    <a:cubicBezTo>
                      <a:pt x="114" y="547"/>
                      <a:pt x="118" y="557"/>
                      <a:pt x="128" y="560"/>
                    </a:cubicBezTo>
                    <a:cubicBezTo>
                      <a:pt x="138" y="564"/>
                      <a:pt x="128" y="573"/>
                      <a:pt x="132" y="580"/>
                    </a:cubicBezTo>
                    <a:cubicBezTo>
                      <a:pt x="133" y="585"/>
                      <a:pt x="138" y="591"/>
                      <a:pt x="143" y="592"/>
                    </a:cubicBezTo>
                    <a:cubicBezTo>
                      <a:pt x="152" y="596"/>
                      <a:pt x="164" y="596"/>
                      <a:pt x="173" y="590"/>
                    </a:cubicBezTo>
                    <a:cubicBezTo>
                      <a:pt x="181" y="588"/>
                      <a:pt x="180" y="579"/>
                      <a:pt x="181" y="572"/>
                    </a:cubicBezTo>
                    <a:cubicBezTo>
                      <a:pt x="179" y="566"/>
                      <a:pt x="175" y="561"/>
                      <a:pt x="169" y="560"/>
                    </a:cubicBezTo>
                    <a:cubicBezTo>
                      <a:pt x="164" y="561"/>
                      <a:pt x="167" y="566"/>
                      <a:pt x="163" y="569"/>
                    </a:cubicBezTo>
                    <a:cubicBezTo>
                      <a:pt x="161" y="569"/>
                      <a:pt x="159" y="568"/>
                      <a:pt x="157" y="567"/>
                    </a:cubicBezTo>
                    <a:cubicBezTo>
                      <a:pt x="155" y="565"/>
                      <a:pt x="153" y="561"/>
                      <a:pt x="154" y="558"/>
                    </a:cubicBezTo>
                    <a:cubicBezTo>
                      <a:pt x="157" y="554"/>
                      <a:pt x="162" y="552"/>
                      <a:pt x="167" y="551"/>
                    </a:cubicBezTo>
                    <a:cubicBezTo>
                      <a:pt x="174" y="551"/>
                      <a:pt x="180" y="555"/>
                      <a:pt x="185" y="560"/>
                    </a:cubicBezTo>
                    <a:cubicBezTo>
                      <a:pt x="195" y="570"/>
                      <a:pt x="187" y="582"/>
                      <a:pt x="186" y="592"/>
                    </a:cubicBezTo>
                    <a:cubicBezTo>
                      <a:pt x="187" y="599"/>
                      <a:pt x="190" y="605"/>
                      <a:pt x="197" y="608"/>
                    </a:cubicBezTo>
                    <a:cubicBezTo>
                      <a:pt x="200" y="611"/>
                      <a:pt x="205" y="607"/>
                      <a:pt x="209" y="607"/>
                    </a:cubicBezTo>
                    <a:cubicBezTo>
                      <a:pt x="219" y="608"/>
                      <a:pt x="229" y="612"/>
                      <a:pt x="233" y="622"/>
                    </a:cubicBezTo>
                    <a:cubicBezTo>
                      <a:pt x="234" y="626"/>
                      <a:pt x="236" y="633"/>
                      <a:pt x="232" y="637"/>
                    </a:cubicBezTo>
                    <a:cubicBezTo>
                      <a:pt x="229" y="640"/>
                      <a:pt x="225" y="646"/>
                      <a:pt x="220" y="642"/>
                    </a:cubicBezTo>
                    <a:cubicBezTo>
                      <a:pt x="218" y="641"/>
                      <a:pt x="214" y="638"/>
                      <a:pt x="215" y="634"/>
                    </a:cubicBezTo>
                    <a:cubicBezTo>
                      <a:pt x="216" y="630"/>
                      <a:pt x="220" y="627"/>
                      <a:pt x="224" y="627"/>
                    </a:cubicBezTo>
                    <a:cubicBezTo>
                      <a:pt x="224" y="620"/>
                      <a:pt x="217" y="619"/>
                      <a:pt x="212" y="616"/>
                    </a:cubicBezTo>
                    <a:cubicBezTo>
                      <a:pt x="208" y="616"/>
                      <a:pt x="201" y="617"/>
                      <a:pt x="197" y="620"/>
                    </a:cubicBezTo>
                    <a:cubicBezTo>
                      <a:pt x="192" y="624"/>
                      <a:pt x="190" y="631"/>
                      <a:pt x="188" y="638"/>
                    </a:cubicBezTo>
                    <a:cubicBezTo>
                      <a:pt x="187" y="646"/>
                      <a:pt x="193" y="651"/>
                      <a:pt x="198" y="656"/>
                    </a:cubicBezTo>
                    <a:cubicBezTo>
                      <a:pt x="207" y="663"/>
                      <a:pt x="221" y="666"/>
                      <a:pt x="232" y="660"/>
                    </a:cubicBezTo>
                    <a:cubicBezTo>
                      <a:pt x="235" y="660"/>
                      <a:pt x="235" y="665"/>
                      <a:pt x="237" y="667"/>
                    </a:cubicBezTo>
                    <a:cubicBezTo>
                      <a:pt x="244" y="675"/>
                      <a:pt x="255" y="676"/>
                      <a:pt x="265" y="674"/>
                    </a:cubicBezTo>
                    <a:cubicBezTo>
                      <a:pt x="275" y="673"/>
                      <a:pt x="282" y="666"/>
                      <a:pt x="288" y="658"/>
                    </a:cubicBezTo>
                    <a:cubicBezTo>
                      <a:pt x="290" y="653"/>
                      <a:pt x="289" y="646"/>
                      <a:pt x="286" y="641"/>
                    </a:cubicBezTo>
                    <a:cubicBezTo>
                      <a:pt x="280" y="641"/>
                      <a:pt x="273" y="646"/>
                      <a:pt x="266" y="642"/>
                    </a:cubicBezTo>
                    <a:cubicBezTo>
                      <a:pt x="256" y="640"/>
                      <a:pt x="251" y="630"/>
                      <a:pt x="249" y="620"/>
                    </a:cubicBezTo>
                    <a:cubicBezTo>
                      <a:pt x="250" y="598"/>
                      <a:pt x="275" y="605"/>
                      <a:pt x="287" y="596"/>
                    </a:cubicBezTo>
                    <a:cubicBezTo>
                      <a:pt x="295" y="590"/>
                      <a:pt x="301" y="584"/>
                      <a:pt x="300" y="574"/>
                    </a:cubicBezTo>
                    <a:cubicBezTo>
                      <a:pt x="297" y="566"/>
                      <a:pt x="287" y="561"/>
                      <a:pt x="289" y="553"/>
                    </a:cubicBezTo>
                    <a:cubicBezTo>
                      <a:pt x="291" y="549"/>
                      <a:pt x="295" y="545"/>
                      <a:pt x="299" y="546"/>
                    </a:cubicBezTo>
                    <a:cubicBezTo>
                      <a:pt x="302" y="547"/>
                      <a:pt x="304" y="550"/>
                      <a:pt x="304" y="554"/>
                    </a:cubicBezTo>
                    <a:cubicBezTo>
                      <a:pt x="305" y="557"/>
                      <a:pt x="309" y="564"/>
                      <a:pt x="314" y="562"/>
                    </a:cubicBezTo>
                    <a:cubicBezTo>
                      <a:pt x="319" y="560"/>
                      <a:pt x="323" y="555"/>
                      <a:pt x="325" y="550"/>
                    </a:cubicBezTo>
                    <a:cubicBezTo>
                      <a:pt x="325" y="543"/>
                      <a:pt x="324" y="537"/>
                      <a:pt x="321" y="531"/>
                    </a:cubicBezTo>
                    <a:cubicBezTo>
                      <a:pt x="315" y="521"/>
                      <a:pt x="305" y="521"/>
                      <a:pt x="295" y="521"/>
                    </a:cubicBezTo>
                    <a:cubicBezTo>
                      <a:pt x="286" y="518"/>
                      <a:pt x="289" y="508"/>
                      <a:pt x="281" y="504"/>
                    </a:cubicBezTo>
                    <a:cubicBezTo>
                      <a:pt x="274" y="501"/>
                      <a:pt x="264" y="503"/>
                      <a:pt x="258" y="506"/>
                    </a:cubicBezTo>
                    <a:cubicBezTo>
                      <a:pt x="253" y="509"/>
                      <a:pt x="250" y="515"/>
                      <a:pt x="249" y="520"/>
                    </a:cubicBezTo>
                    <a:cubicBezTo>
                      <a:pt x="246" y="529"/>
                      <a:pt x="256" y="524"/>
                      <a:pt x="260" y="525"/>
                    </a:cubicBezTo>
                    <a:cubicBezTo>
                      <a:pt x="271" y="531"/>
                      <a:pt x="277" y="544"/>
                      <a:pt x="275" y="555"/>
                    </a:cubicBezTo>
                    <a:cubicBezTo>
                      <a:pt x="273" y="562"/>
                      <a:pt x="265" y="567"/>
                      <a:pt x="259" y="571"/>
                    </a:cubicBezTo>
                    <a:cubicBezTo>
                      <a:pt x="245" y="575"/>
                      <a:pt x="230" y="572"/>
                      <a:pt x="222" y="561"/>
                    </a:cubicBezTo>
                    <a:cubicBezTo>
                      <a:pt x="209" y="546"/>
                      <a:pt x="206" y="524"/>
                      <a:pt x="212" y="506"/>
                    </a:cubicBezTo>
                    <a:cubicBezTo>
                      <a:pt x="215" y="489"/>
                      <a:pt x="230" y="475"/>
                      <a:pt x="245" y="469"/>
                    </a:cubicBezTo>
                    <a:cubicBezTo>
                      <a:pt x="260" y="466"/>
                      <a:pt x="275" y="461"/>
                      <a:pt x="291" y="463"/>
                    </a:cubicBezTo>
                    <a:cubicBezTo>
                      <a:pt x="297" y="463"/>
                      <a:pt x="303" y="467"/>
                      <a:pt x="309" y="467"/>
                    </a:cubicBezTo>
                    <a:cubicBezTo>
                      <a:pt x="316" y="478"/>
                      <a:pt x="326" y="489"/>
                      <a:pt x="339" y="493"/>
                    </a:cubicBezTo>
                    <a:cubicBezTo>
                      <a:pt x="358" y="497"/>
                      <a:pt x="377" y="498"/>
                      <a:pt x="395" y="492"/>
                    </a:cubicBezTo>
                    <a:cubicBezTo>
                      <a:pt x="416" y="486"/>
                      <a:pt x="440" y="489"/>
                      <a:pt x="459" y="498"/>
                    </a:cubicBezTo>
                    <a:cubicBezTo>
                      <a:pt x="479" y="510"/>
                      <a:pt x="488" y="532"/>
                      <a:pt x="491" y="554"/>
                    </a:cubicBezTo>
                    <a:cubicBezTo>
                      <a:pt x="501" y="561"/>
                      <a:pt x="505" y="573"/>
                      <a:pt x="508" y="585"/>
                    </a:cubicBezTo>
                    <a:cubicBezTo>
                      <a:pt x="513" y="608"/>
                      <a:pt x="501" y="628"/>
                      <a:pt x="483" y="644"/>
                    </a:cubicBezTo>
                    <a:cubicBezTo>
                      <a:pt x="464" y="657"/>
                      <a:pt x="448" y="672"/>
                      <a:pt x="440" y="693"/>
                    </a:cubicBezTo>
                    <a:cubicBezTo>
                      <a:pt x="438" y="701"/>
                      <a:pt x="441" y="710"/>
                      <a:pt x="442" y="717"/>
                    </a:cubicBezTo>
                    <a:cubicBezTo>
                      <a:pt x="442" y="718"/>
                      <a:pt x="440" y="720"/>
                      <a:pt x="438" y="720"/>
                    </a:cubicBezTo>
                    <a:cubicBezTo>
                      <a:pt x="422" y="715"/>
                      <a:pt x="405" y="717"/>
                      <a:pt x="391" y="707"/>
                    </a:cubicBezTo>
                    <a:cubicBezTo>
                      <a:pt x="389" y="705"/>
                      <a:pt x="390" y="702"/>
                      <a:pt x="387" y="703"/>
                    </a:cubicBezTo>
                    <a:cubicBezTo>
                      <a:pt x="370" y="688"/>
                      <a:pt x="359" y="668"/>
                      <a:pt x="365" y="645"/>
                    </a:cubicBezTo>
                    <a:cubicBezTo>
                      <a:pt x="368" y="636"/>
                      <a:pt x="356" y="630"/>
                      <a:pt x="356" y="621"/>
                    </a:cubicBezTo>
                    <a:cubicBezTo>
                      <a:pt x="352" y="607"/>
                      <a:pt x="355" y="591"/>
                      <a:pt x="365" y="580"/>
                    </a:cubicBezTo>
                    <a:cubicBezTo>
                      <a:pt x="375" y="568"/>
                      <a:pt x="388" y="555"/>
                      <a:pt x="405" y="555"/>
                    </a:cubicBezTo>
                    <a:cubicBezTo>
                      <a:pt x="415" y="556"/>
                      <a:pt x="427" y="558"/>
                      <a:pt x="431" y="570"/>
                    </a:cubicBezTo>
                    <a:cubicBezTo>
                      <a:pt x="431" y="574"/>
                      <a:pt x="432" y="581"/>
                      <a:pt x="428" y="583"/>
                    </a:cubicBezTo>
                    <a:cubicBezTo>
                      <a:pt x="429" y="594"/>
                      <a:pt x="418" y="584"/>
                      <a:pt x="414" y="590"/>
                    </a:cubicBezTo>
                    <a:cubicBezTo>
                      <a:pt x="406" y="594"/>
                      <a:pt x="401" y="602"/>
                      <a:pt x="402" y="611"/>
                    </a:cubicBezTo>
                    <a:cubicBezTo>
                      <a:pt x="402" y="619"/>
                      <a:pt x="407" y="626"/>
                      <a:pt x="413" y="631"/>
                    </a:cubicBezTo>
                    <a:cubicBezTo>
                      <a:pt x="423" y="639"/>
                      <a:pt x="437" y="634"/>
                      <a:pt x="447" y="632"/>
                    </a:cubicBezTo>
                    <a:cubicBezTo>
                      <a:pt x="453" y="629"/>
                      <a:pt x="458" y="623"/>
                      <a:pt x="459" y="617"/>
                    </a:cubicBezTo>
                    <a:cubicBezTo>
                      <a:pt x="466" y="603"/>
                      <a:pt x="452" y="589"/>
                      <a:pt x="461" y="576"/>
                    </a:cubicBezTo>
                    <a:cubicBezTo>
                      <a:pt x="463" y="563"/>
                      <a:pt x="461" y="550"/>
                      <a:pt x="456" y="539"/>
                    </a:cubicBezTo>
                    <a:cubicBezTo>
                      <a:pt x="452" y="531"/>
                      <a:pt x="443" y="528"/>
                      <a:pt x="439" y="522"/>
                    </a:cubicBezTo>
                    <a:cubicBezTo>
                      <a:pt x="431" y="517"/>
                      <a:pt x="423" y="518"/>
                      <a:pt x="414" y="517"/>
                    </a:cubicBezTo>
                    <a:cubicBezTo>
                      <a:pt x="386" y="518"/>
                      <a:pt x="360" y="534"/>
                      <a:pt x="350" y="559"/>
                    </a:cubicBezTo>
                    <a:cubicBezTo>
                      <a:pt x="340" y="567"/>
                      <a:pt x="332" y="579"/>
                      <a:pt x="327" y="590"/>
                    </a:cubicBezTo>
                    <a:cubicBezTo>
                      <a:pt x="326" y="602"/>
                      <a:pt x="327" y="614"/>
                      <a:pt x="331" y="625"/>
                    </a:cubicBezTo>
                    <a:cubicBezTo>
                      <a:pt x="332" y="630"/>
                      <a:pt x="339" y="632"/>
                      <a:pt x="338" y="637"/>
                    </a:cubicBezTo>
                    <a:cubicBezTo>
                      <a:pt x="333" y="651"/>
                      <a:pt x="332" y="668"/>
                      <a:pt x="336" y="682"/>
                    </a:cubicBezTo>
                    <a:cubicBezTo>
                      <a:pt x="340" y="699"/>
                      <a:pt x="350" y="711"/>
                      <a:pt x="361" y="723"/>
                    </a:cubicBezTo>
                    <a:cubicBezTo>
                      <a:pt x="395" y="744"/>
                      <a:pt x="448" y="755"/>
                      <a:pt x="482" y="728"/>
                    </a:cubicBezTo>
                    <a:cubicBezTo>
                      <a:pt x="483" y="725"/>
                      <a:pt x="479" y="723"/>
                      <a:pt x="478" y="721"/>
                    </a:cubicBezTo>
                    <a:cubicBezTo>
                      <a:pt x="469" y="712"/>
                      <a:pt x="469" y="698"/>
                      <a:pt x="474" y="687"/>
                    </a:cubicBezTo>
                    <a:cubicBezTo>
                      <a:pt x="488" y="661"/>
                      <a:pt x="518" y="656"/>
                      <a:pt x="536" y="634"/>
                    </a:cubicBezTo>
                    <a:cubicBezTo>
                      <a:pt x="548" y="618"/>
                      <a:pt x="543" y="594"/>
                      <a:pt x="539" y="576"/>
                    </a:cubicBezTo>
                    <a:cubicBezTo>
                      <a:pt x="538" y="573"/>
                      <a:pt x="534" y="570"/>
                      <a:pt x="535" y="566"/>
                    </a:cubicBezTo>
                    <a:cubicBezTo>
                      <a:pt x="530" y="555"/>
                      <a:pt x="524" y="544"/>
                      <a:pt x="515" y="535"/>
                    </a:cubicBezTo>
                    <a:cubicBezTo>
                      <a:pt x="512" y="519"/>
                      <a:pt x="512" y="519"/>
                      <a:pt x="512" y="519"/>
                    </a:cubicBezTo>
                    <a:cubicBezTo>
                      <a:pt x="514" y="497"/>
                      <a:pt x="497" y="480"/>
                      <a:pt x="482" y="466"/>
                    </a:cubicBezTo>
                    <a:cubicBezTo>
                      <a:pt x="480" y="463"/>
                      <a:pt x="475" y="465"/>
                      <a:pt x="472" y="462"/>
                    </a:cubicBezTo>
                    <a:cubicBezTo>
                      <a:pt x="471" y="456"/>
                      <a:pt x="478" y="454"/>
                      <a:pt x="481" y="452"/>
                    </a:cubicBezTo>
                    <a:cubicBezTo>
                      <a:pt x="504" y="436"/>
                      <a:pt x="507" y="408"/>
                      <a:pt x="511" y="383"/>
                    </a:cubicBezTo>
                    <a:cubicBezTo>
                      <a:pt x="511" y="362"/>
                      <a:pt x="504" y="345"/>
                      <a:pt x="489" y="331"/>
                    </a:cubicBezTo>
                    <a:cubicBezTo>
                      <a:pt x="484" y="324"/>
                      <a:pt x="468" y="324"/>
                      <a:pt x="470" y="312"/>
                    </a:cubicBezTo>
                    <a:cubicBezTo>
                      <a:pt x="484" y="306"/>
                      <a:pt x="496" y="296"/>
                      <a:pt x="506" y="284"/>
                    </a:cubicBezTo>
                    <a:cubicBezTo>
                      <a:pt x="518" y="269"/>
                      <a:pt x="521" y="249"/>
                      <a:pt x="514" y="231"/>
                    </a:cubicBezTo>
                    <a:cubicBezTo>
                      <a:pt x="512" y="222"/>
                      <a:pt x="521" y="219"/>
                      <a:pt x="526" y="214"/>
                    </a:cubicBezTo>
                    <a:cubicBezTo>
                      <a:pt x="535" y="203"/>
                      <a:pt x="542" y="188"/>
                      <a:pt x="542" y="173"/>
                    </a:cubicBezTo>
                    <a:cubicBezTo>
                      <a:pt x="545" y="165"/>
                      <a:pt x="539" y="158"/>
                      <a:pt x="539" y="149"/>
                    </a:cubicBezTo>
                    <a:cubicBezTo>
                      <a:pt x="535" y="141"/>
                      <a:pt x="531" y="133"/>
                      <a:pt x="524" y="127"/>
                    </a:cubicBezTo>
                    <a:cubicBezTo>
                      <a:pt x="512" y="105"/>
                      <a:pt x="481" y="106"/>
                      <a:pt x="474" y="79"/>
                    </a:cubicBezTo>
                    <a:cubicBezTo>
                      <a:pt x="470" y="68"/>
                      <a:pt x="473" y="55"/>
                      <a:pt x="482" y="47"/>
                    </a:cubicBezTo>
                    <a:cubicBezTo>
                      <a:pt x="484" y="45"/>
                      <a:pt x="489" y="46"/>
                      <a:pt x="488" y="42"/>
                    </a:cubicBezTo>
                    <a:cubicBezTo>
                      <a:pt x="482" y="36"/>
                      <a:pt x="475" y="32"/>
                      <a:pt x="468" y="28"/>
                    </a:cubicBezTo>
                    <a:cubicBezTo>
                      <a:pt x="452" y="23"/>
                      <a:pt x="436" y="19"/>
                      <a:pt x="419" y="19"/>
                    </a:cubicBezTo>
                    <a:cubicBezTo>
                      <a:pt x="409" y="20"/>
                      <a:pt x="398" y="23"/>
                      <a:pt x="388" y="26"/>
                    </a:cubicBezTo>
                    <a:cubicBezTo>
                      <a:pt x="361" y="36"/>
                      <a:pt x="339" y="63"/>
                      <a:pt x="337" y="92"/>
                    </a:cubicBezTo>
                    <a:cubicBezTo>
                      <a:pt x="336" y="114"/>
                      <a:pt x="336" y="114"/>
                      <a:pt x="336" y="114"/>
                    </a:cubicBezTo>
                    <a:cubicBezTo>
                      <a:pt x="330" y="121"/>
                      <a:pt x="327" y="130"/>
                      <a:pt x="324" y="139"/>
                    </a:cubicBezTo>
                    <a:cubicBezTo>
                      <a:pt x="319" y="154"/>
                      <a:pt x="328" y="169"/>
                      <a:pt x="337" y="180"/>
                    </a:cubicBezTo>
                    <a:cubicBezTo>
                      <a:pt x="339" y="183"/>
                      <a:pt x="344" y="183"/>
                      <a:pt x="345" y="186"/>
                    </a:cubicBezTo>
                    <a:cubicBezTo>
                      <a:pt x="343" y="193"/>
                      <a:pt x="343" y="201"/>
                      <a:pt x="344" y="208"/>
                    </a:cubicBezTo>
                    <a:cubicBezTo>
                      <a:pt x="347" y="227"/>
                      <a:pt x="364" y="245"/>
                      <a:pt x="383" y="252"/>
                    </a:cubicBezTo>
                    <a:cubicBezTo>
                      <a:pt x="405" y="258"/>
                      <a:pt x="427" y="247"/>
                      <a:pt x="442" y="231"/>
                    </a:cubicBezTo>
                    <a:cubicBezTo>
                      <a:pt x="453" y="216"/>
                      <a:pt x="460" y="199"/>
                      <a:pt x="459" y="180"/>
                    </a:cubicBezTo>
                    <a:cubicBezTo>
                      <a:pt x="453" y="163"/>
                      <a:pt x="450" y="139"/>
                      <a:pt x="429" y="133"/>
                    </a:cubicBezTo>
                    <a:cubicBezTo>
                      <a:pt x="417" y="129"/>
                      <a:pt x="404" y="132"/>
                      <a:pt x="395" y="139"/>
                    </a:cubicBezTo>
                    <a:cubicBezTo>
                      <a:pt x="389" y="154"/>
                      <a:pt x="389" y="154"/>
                      <a:pt x="389" y="154"/>
                    </a:cubicBezTo>
                    <a:cubicBezTo>
                      <a:pt x="389" y="159"/>
                      <a:pt x="388" y="167"/>
                      <a:pt x="393" y="171"/>
                    </a:cubicBezTo>
                    <a:cubicBezTo>
                      <a:pt x="403" y="180"/>
                      <a:pt x="411" y="166"/>
                      <a:pt x="420" y="173"/>
                    </a:cubicBezTo>
                    <a:cubicBezTo>
                      <a:pt x="422" y="179"/>
                      <a:pt x="427" y="184"/>
                      <a:pt x="426" y="193"/>
                    </a:cubicBezTo>
                    <a:cubicBezTo>
                      <a:pt x="425" y="203"/>
                      <a:pt x="415" y="213"/>
                      <a:pt x="405" y="217"/>
                    </a:cubicBezTo>
                    <a:cubicBezTo>
                      <a:pt x="396" y="220"/>
                      <a:pt x="388" y="215"/>
                      <a:pt x="380" y="211"/>
                    </a:cubicBezTo>
                    <a:cubicBezTo>
                      <a:pt x="370" y="204"/>
                      <a:pt x="367" y="192"/>
                      <a:pt x="366" y="180"/>
                    </a:cubicBezTo>
                    <a:cubicBezTo>
                      <a:pt x="364" y="173"/>
                      <a:pt x="354" y="168"/>
                      <a:pt x="354" y="159"/>
                    </a:cubicBezTo>
                    <a:cubicBezTo>
                      <a:pt x="349" y="145"/>
                      <a:pt x="352" y="130"/>
                      <a:pt x="363" y="119"/>
                    </a:cubicBezTo>
                    <a:cubicBezTo>
                      <a:pt x="369" y="113"/>
                      <a:pt x="361" y="107"/>
                      <a:pt x="363" y="100"/>
                    </a:cubicBezTo>
                    <a:cubicBezTo>
                      <a:pt x="364" y="77"/>
                      <a:pt x="385" y="62"/>
                      <a:pt x="404" y="53"/>
                    </a:cubicBezTo>
                    <a:cubicBezTo>
                      <a:pt x="415" y="49"/>
                      <a:pt x="432" y="47"/>
                      <a:pt x="443" y="53"/>
                    </a:cubicBezTo>
                    <a:cubicBezTo>
                      <a:pt x="447" y="60"/>
                      <a:pt x="441" y="66"/>
                      <a:pt x="440" y="72"/>
                    </a:cubicBezTo>
                    <a:cubicBezTo>
                      <a:pt x="436" y="97"/>
                      <a:pt x="460" y="115"/>
                      <a:pt x="479" y="127"/>
                    </a:cubicBezTo>
                    <a:cubicBezTo>
                      <a:pt x="489" y="138"/>
                      <a:pt x="500" y="147"/>
                      <a:pt x="503" y="161"/>
                    </a:cubicBezTo>
                    <a:cubicBezTo>
                      <a:pt x="511" y="182"/>
                      <a:pt x="497" y="200"/>
                      <a:pt x="485" y="215"/>
                    </a:cubicBezTo>
                    <a:cubicBezTo>
                      <a:pt x="485" y="226"/>
                      <a:pt x="487" y="238"/>
                      <a:pt x="483" y="249"/>
                    </a:cubicBezTo>
                    <a:cubicBezTo>
                      <a:pt x="480" y="261"/>
                      <a:pt x="470" y="274"/>
                      <a:pt x="458" y="281"/>
                    </a:cubicBezTo>
                    <a:cubicBezTo>
                      <a:pt x="445" y="289"/>
                      <a:pt x="429" y="289"/>
                      <a:pt x="415" y="283"/>
                    </a:cubicBezTo>
                    <a:cubicBezTo>
                      <a:pt x="399" y="277"/>
                      <a:pt x="382" y="272"/>
                      <a:pt x="364" y="272"/>
                    </a:cubicBezTo>
                    <a:cubicBezTo>
                      <a:pt x="344" y="273"/>
                      <a:pt x="326" y="291"/>
                      <a:pt x="318" y="308"/>
                    </a:cubicBezTo>
                    <a:cubicBezTo>
                      <a:pt x="310" y="311"/>
                      <a:pt x="304" y="311"/>
                      <a:pt x="297" y="309"/>
                    </a:cubicBezTo>
                    <a:cubicBezTo>
                      <a:pt x="284" y="311"/>
                      <a:pt x="270" y="310"/>
                      <a:pt x="258" y="307"/>
                    </a:cubicBezTo>
                    <a:cubicBezTo>
                      <a:pt x="244" y="303"/>
                      <a:pt x="234" y="293"/>
                      <a:pt x="226" y="282"/>
                    </a:cubicBezTo>
                    <a:cubicBezTo>
                      <a:pt x="214" y="260"/>
                      <a:pt x="212" y="229"/>
                      <a:pt x="224" y="206"/>
                    </a:cubicBezTo>
                    <a:cubicBezTo>
                      <a:pt x="231" y="201"/>
                      <a:pt x="239" y="196"/>
                      <a:pt x="247" y="196"/>
                    </a:cubicBezTo>
                    <a:cubicBezTo>
                      <a:pt x="256" y="197"/>
                      <a:pt x="264" y="201"/>
                      <a:pt x="266" y="209"/>
                    </a:cubicBezTo>
                    <a:cubicBezTo>
                      <a:pt x="269" y="217"/>
                      <a:pt x="267" y="226"/>
                      <a:pt x="261" y="232"/>
                    </a:cubicBezTo>
                    <a:cubicBezTo>
                      <a:pt x="258" y="236"/>
                      <a:pt x="248" y="237"/>
                      <a:pt x="253" y="245"/>
                    </a:cubicBezTo>
                    <a:cubicBezTo>
                      <a:pt x="254" y="250"/>
                      <a:pt x="258" y="255"/>
                      <a:pt x="263" y="256"/>
                    </a:cubicBezTo>
                    <a:cubicBezTo>
                      <a:pt x="272" y="257"/>
                      <a:pt x="280" y="254"/>
                      <a:pt x="285" y="246"/>
                    </a:cubicBezTo>
                    <a:cubicBezTo>
                      <a:pt x="292" y="244"/>
                      <a:pt x="299" y="249"/>
                      <a:pt x="306" y="249"/>
                    </a:cubicBezTo>
                    <a:cubicBezTo>
                      <a:pt x="315" y="247"/>
                      <a:pt x="323" y="240"/>
                      <a:pt x="329" y="232"/>
                    </a:cubicBezTo>
                    <a:cubicBezTo>
                      <a:pt x="333" y="225"/>
                      <a:pt x="333" y="215"/>
                      <a:pt x="330" y="208"/>
                    </a:cubicBezTo>
                    <a:cubicBezTo>
                      <a:pt x="328" y="200"/>
                      <a:pt x="320" y="193"/>
                      <a:pt x="312" y="193"/>
                    </a:cubicBezTo>
                    <a:cubicBezTo>
                      <a:pt x="308" y="191"/>
                      <a:pt x="302" y="191"/>
                      <a:pt x="299" y="196"/>
                    </a:cubicBezTo>
                    <a:cubicBezTo>
                      <a:pt x="293" y="204"/>
                      <a:pt x="304" y="208"/>
                      <a:pt x="304" y="216"/>
                    </a:cubicBezTo>
                    <a:cubicBezTo>
                      <a:pt x="303" y="220"/>
                      <a:pt x="298" y="220"/>
                      <a:pt x="295" y="220"/>
                    </a:cubicBezTo>
                    <a:cubicBezTo>
                      <a:pt x="290" y="218"/>
                      <a:pt x="288" y="214"/>
                      <a:pt x="287" y="210"/>
                    </a:cubicBezTo>
                    <a:cubicBezTo>
                      <a:pt x="284" y="201"/>
                      <a:pt x="291" y="195"/>
                      <a:pt x="292" y="186"/>
                    </a:cubicBezTo>
                    <a:cubicBezTo>
                      <a:pt x="286" y="170"/>
                      <a:pt x="268" y="166"/>
                      <a:pt x="254" y="163"/>
                    </a:cubicBezTo>
                    <a:cubicBezTo>
                      <a:pt x="248" y="160"/>
                      <a:pt x="246" y="153"/>
                      <a:pt x="244" y="146"/>
                    </a:cubicBezTo>
                    <a:cubicBezTo>
                      <a:pt x="244" y="137"/>
                      <a:pt x="251" y="130"/>
                      <a:pt x="258" y="127"/>
                    </a:cubicBezTo>
                    <a:cubicBezTo>
                      <a:pt x="266" y="120"/>
                      <a:pt x="277" y="132"/>
                      <a:pt x="283" y="120"/>
                    </a:cubicBezTo>
                    <a:cubicBezTo>
                      <a:pt x="284" y="115"/>
                      <a:pt x="284" y="109"/>
                      <a:pt x="281" y="105"/>
                    </a:cubicBezTo>
                    <a:cubicBezTo>
                      <a:pt x="272" y="94"/>
                      <a:pt x="256" y="91"/>
                      <a:pt x="243" y="96"/>
                    </a:cubicBezTo>
                    <a:cubicBezTo>
                      <a:pt x="236" y="99"/>
                      <a:pt x="234" y="106"/>
                      <a:pt x="230" y="112"/>
                    </a:cubicBezTo>
                    <a:cubicBezTo>
                      <a:pt x="228" y="113"/>
                      <a:pt x="225" y="113"/>
                      <a:pt x="222" y="112"/>
                    </a:cubicBezTo>
                    <a:cubicBezTo>
                      <a:pt x="216" y="107"/>
                      <a:pt x="210" y="110"/>
                      <a:pt x="203" y="113"/>
                    </a:cubicBezTo>
                    <a:cubicBezTo>
                      <a:pt x="193" y="121"/>
                      <a:pt x="186" y="133"/>
                      <a:pt x="188" y="145"/>
                    </a:cubicBezTo>
                    <a:cubicBezTo>
                      <a:pt x="190" y="151"/>
                      <a:pt x="195" y="155"/>
                      <a:pt x="201" y="156"/>
                    </a:cubicBezTo>
                    <a:cubicBezTo>
                      <a:pt x="205" y="157"/>
                      <a:pt x="211" y="156"/>
                      <a:pt x="214" y="152"/>
                    </a:cubicBezTo>
                    <a:cubicBezTo>
                      <a:pt x="220" y="147"/>
                      <a:pt x="211" y="141"/>
                      <a:pt x="216" y="136"/>
                    </a:cubicBezTo>
                    <a:cubicBezTo>
                      <a:pt x="218" y="134"/>
                      <a:pt x="222" y="136"/>
                      <a:pt x="223" y="139"/>
                    </a:cubicBezTo>
                    <a:cubicBezTo>
                      <a:pt x="225" y="143"/>
                      <a:pt x="226" y="147"/>
                      <a:pt x="224" y="151"/>
                    </a:cubicBezTo>
                    <a:cubicBezTo>
                      <a:pt x="224" y="160"/>
                      <a:pt x="216" y="163"/>
                      <a:pt x="209" y="166"/>
                    </a:cubicBezTo>
                    <a:cubicBezTo>
                      <a:pt x="205" y="166"/>
                      <a:pt x="200" y="167"/>
                      <a:pt x="195" y="164"/>
                    </a:cubicBezTo>
                    <a:cubicBezTo>
                      <a:pt x="189" y="166"/>
                      <a:pt x="186" y="170"/>
                      <a:pt x="181" y="173"/>
                    </a:cubicBezTo>
                    <a:cubicBezTo>
                      <a:pt x="172" y="179"/>
                      <a:pt x="182" y="185"/>
                      <a:pt x="181" y="191"/>
                    </a:cubicBezTo>
                    <a:cubicBezTo>
                      <a:pt x="181" y="201"/>
                      <a:pt x="176" y="211"/>
                      <a:pt x="167" y="216"/>
                    </a:cubicBezTo>
                    <a:cubicBezTo>
                      <a:pt x="162" y="218"/>
                      <a:pt x="156" y="217"/>
                      <a:pt x="152" y="213"/>
                    </a:cubicBezTo>
                    <a:cubicBezTo>
                      <a:pt x="151" y="210"/>
                      <a:pt x="148" y="206"/>
                      <a:pt x="152" y="203"/>
                    </a:cubicBezTo>
                    <a:cubicBezTo>
                      <a:pt x="156" y="200"/>
                      <a:pt x="160" y="202"/>
                      <a:pt x="164" y="204"/>
                    </a:cubicBezTo>
                    <a:cubicBezTo>
                      <a:pt x="166" y="204"/>
                      <a:pt x="168" y="200"/>
                      <a:pt x="170" y="197"/>
                    </a:cubicBezTo>
                    <a:cubicBezTo>
                      <a:pt x="172" y="191"/>
                      <a:pt x="171" y="185"/>
                      <a:pt x="166" y="180"/>
                    </a:cubicBezTo>
                    <a:cubicBezTo>
                      <a:pt x="160" y="176"/>
                      <a:pt x="153" y="179"/>
                      <a:pt x="147" y="180"/>
                    </a:cubicBezTo>
                    <a:cubicBezTo>
                      <a:pt x="138" y="184"/>
                      <a:pt x="130" y="189"/>
                      <a:pt x="128" y="199"/>
                    </a:cubicBezTo>
                    <a:cubicBezTo>
                      <a:pt x="125" y="208"/>
                      <a:pt x="128" y="218"/>
                      <a:pt x="133" y="225"/>
                    </a:cubicBezTo>
                    <a:cubicBezTo>
                      <a:pt x="131" y="228"/>
                      <a:pt x="132" y="233"/>
                      <a:pt x="127" y="235"/>
                    </a:cubicBezTo>
                    <a:cubicBezTo>
                      <a:pt x="123" y="246"/>
                      <a:pt x="125" y="258"/>
                      <a:pt x="132" y="267"/>
                    </a:cubicBezTo>
                    <a:cubicBezTo>
                      <a:pt x="138" y="271"/>
                      <a:pt x="147" y="272"/>
                      <a:pt x="154" y="268"/>
                    </a:cubicBezTo>
                    <a:cubicBezTo>
                      <a:pt x="154" y="258"/>
                      <a:pt x="153" y="244"/>
                      <a:pt x="164" y="238"/>
                    </a:cubicBezTo>
                    <a:cubicBezTo>
                      <a:pt x="170" y="235"/>
                      <a:pt x="175" y="234"/>
                      <a:pt x="181" y="236"/>
                    </a:cubicBezTo>
                    <a:cubicBezTo>
                      <a:pt x="191" y="239"/>
                      <a:pt x="192" y="250"/>
                      <a:pt x="195" y="258"/>
                    </a:cubicBezTo>
                    <a:cubicBezTo>
                      <a:pt x="197" y="273"/>
                      <a:pt x="189" y="289"/>
                      <a:pt x="198" y="302"/>
                    </a:cubicBezTo>
                    <a:cubicBezTo>
                      <a:pt x="211" y="303"/>
                      <a:pt x="221" y="315"/>
                      <a:pt x="224" y="326"/>
                    </a:cubicBezTo>
                    <a:cubicBezTo>
                      <a:pt x="222" y="336"/>
                      <a:pt x="223" y="348"/>
                      <a:pt x="213" y="353"/>
                    </a:cubicBezTo>
                    <a:cubicBezTo>
                      <a:pt x="207" y="353"/>
                      <a:pt x="201" y="356"/>
                      <a:pt x="196" y="352"/>
                    </a:cubicBezTo>
                    <a:cubicBezTo>
                      <a:pt x="192" y="350"/>
                      <a:pt x="188" y="346"/>
                      <a:pt x="188" y="341"/>
                    </a:cubicBezTo>
                    <a:cubicBezTo>
                      <a:pt x="189" y="339"/>
                      <a:pt x="191" y="337"/>
                      <a:pt x="193" y="337"/>
                    </a:cubicBezTo>
                    <a:cubicBezTo>
                      <a:pt x="197" y="336"/>
                      <a:pt x="198" y="339"/>
                      <a:pt x="200" y="342"/>
                    </a:cubicBezTo>
                    <a:cubicBezTo>
                      <a:pt x="203" y="344"/>
                      <a:pt x="207" y="344"/>
                      <a:pt x="209" y="342"/>
                    </a:cubicBezTo>
                    <a:cubicBezTo>
                      <a:pt x="214" y="337"/>
                      <a:pt x="213" y="328"/>
                      <a:pt x="211" y="322"/>
                    </a:cubicBezTo>
                    <a:cubicBezTo>
                      <a:pt x="207" y="313"/>
                      <a:pt x="198" y="309"/>
                      <a:pt x="187" y="310"/>
                    </a:cubicBezTo>
                    <a:cubicBezTo>
                      <a:pt x="177" y="312"/>
                      <a:pt x="169" y="321"/>
                      <a:pt x="161" y="326"/>
                    </a:cubicBezTo>
                    <a:cubicBezTo>
                      <a:pt x="159" y="334"/>
                      <a:pt x="158" y="346"/>
                      <a:pt x="147" y="348"/>
                    </a:cubicBezTo>
                    <a:cubicBezTo>
                      <a:pt x="142" y="349"/>
                      <a:pt x="136" y="350"/>
                      <a:pt x="131" y="347"/>
                    </a:cubicBezTo>
                    <a:cubicBezTo>
                      <a:pt x="128" y="344"/>
                      <a:pt x="125" y="342"/>
                      <a:pt x="126" y="337"/>
                    </a:cubicBezTo>
                    <a:cubicBezTo>
                      <a:pt x="126" y="334"/>
                      <a:pt x="130" y="331"/>
                      <a:pt x="133" y="332"/>
                    </a:cubicBezTo>
                    <a:cubicBezTo>
                      <a:pt x="137" y="332"/>
                      <a:pt x="138" y="337"/>
                      <a:pt x="141" y="341"/>
                    </a:cubicBezTo>
                    <a:cubicBezTo>
                      <a:pt x="143" y="342"/>
                      <a:pt x="146" y="341"/>
                      <a:pt x="148" y="339"/>
                    </a:cubicBezTo>
                    <a:cubicBezTo>
                      <a:pt x="152" y="333"/>
                      <a:pt x="153" y="326"/>
                      <a:pt x="150" y="319"/>
                    </a:cubicBezTo>
                    <a:cubicBezTo>
                      <a:pt x="146" y="315"/>
                      <a:pt x="141" y="311"/>
                      <a:pt x="135" y="311"/>
                    </a:cubicBezTo>
                    <a:cubicBezTo>
                      <a:pt x="127" y="311"/>
                      <a:pt x="116" y="310"/>
                      <a:pt x="111" y="319"/>
                    </a:cubicBezTo>
                    <a:cubicBezTo>
                      <a:pt x="109" y="322"/>
                      <a:pt x="111" y="327"/>
                      <a:pt x="107" y="328"/>
                    </a:cubicBezTo>
                    <a:cubicBezTo>
                      <a:pt x="100" y="323"/>
                      <a:pt x="91" y="323"/>
                      <a:pt x="83" y="324"/>
                    </a:cubicBezTo>
                    <a:cubicBezTo>
                      <a:pt x="76" y="328"/>
                      <a:pt x="66" y="328"/>
                      <a:pt x="62" y="337"/>
                    </a:cubicBezTo>
                    <a:cubicBezTo>
                      <a:pt x="70" y="340"/>
                      <a:pt x="77" y="347"/>
                      <a:pt x="80" y="354"/>
                    </a:cubicBezTo>
                    <a:cubicBezTo>
                      <a:pt x="84" y="366"/>
                      <a:pt x="98" y="368"/>
                      <a:pt x="110" y="368"/>
                    </a:cubicBezTo>
                    <a:cubicBezTo>
                      <a:pt x="115" y="368"/>
                      <a:pt x="118" y="363"/>
                      <a:pt x="124" y="364"/>
                    </a:cubicBezTo>
                    <a:cubicBezTo>
                      <a:pt x="131" y="371"/>
                      <a:pt x="131" y="371"/>
                      <a:pt x="131" y="371"/>
                    </a:cubicBezTo>
                    <a:cubicBezTo>
                      <a:pt x="143" y="374"/>
                      <a:pt x="152" y="369"/>
                      <a:pt x="162" y="362"/>
                    </a:cubicBezTo>
                    <a:cubicBezTo>
                      <a:pt x="170" y="370"/>
                      <a:pt x="178" y="375"/>
                      <a:pt x="185" y="384"/>
                    </a:cubicBezTo>
                    <a:cubicBezTo>
                      <a:pt x="187" y="393"/>
                      <a:pt x="176" y="399"/>
                      <a:pt x="169" y="403"/>
                    </a:cubicBezTo>
                    <a:cubicBezTo>
                      <a:pt x="168" y="405"/>
                      <a:pt x="164" y="410"/>
                      <a:pt x="161" y="408"/>
                    </a:cubicBezTo>
                    <a:cubicBezTo>
                      <a:pt x="156" y="402"/>
                      <a:pt x="149" y="399"/>
                      <a:pt x="142" y="397"/>
                    </a:cubicBezTo>
                    <a:cubicBezTo>
                      <a:pt x="133" y="397"/>
                      <a:pt x="123" y="400"/>
                      <a:pt x="115" y="403"/>
                    </a:cubicBezTo>
                    <a:cubicBezTo>
                      <a:pt x="108" y="399"/>
                      <a:pt x="101" y="400"/>
                      <a:pt x="94" y="404"/>
                    </a:cubicBezTo>
                    <a:cubicBezTo>
                      <a:pt x="82" y="413"/>
                      <a:pt x="82" y="430"/>
                      <a:pt x="67" y="437"/>
                    </a:cubicBezTo>
                    <a:close/>
                    <a:moveTo>
                      <a:pt x="114" y="480"/>
                    </a:moveTo>
                    <a:cubicBezTo>
                      <a:pt x="114" y="483"/>
                      <a:pt x="117" y="486"/>
                      <a:pt x="114" y="488"/>
                    </a:cubicBezTo>
                    <a:cubicBezTo>
                      <a:pt x="113" y="489"/>
                      <a:pt x="112" y="494"/>
                      <a:pt x="116" y="494"/>
                    </a:cubicBezTo>
                    <a:cubicBezTo>
                      <a:pt x="122" y="493"/>
                      <a:pt x="128" y="492"/>
                      <a:pt x="133" y="489"/>
                    </a:cubicBezTo>
                    <a:cubicBezTo>
                      <a:pt x="144" y="489"/>
                      <a:pt x="156" y="494"/>
                      <a:pt x="161" y="504"/>
                    </a:cubicBezTo>
                    <a:cubicBezTo>
                      <a:pt x="163" y="509"/>
                      <a:pt x="157" y="516"/>
                      <a:pt x="164" y="518"/>
                    </a:cubicBezTo>
                    <a:cubicBezTo>
                      <a:pt x="174" y="507"/>
                      <a:pt x="162" y="493"/>
                      <a:pt x="164" y="479"/>
                    </a:cubicBezTo>
                    <a:cubicBezTo>
                      <a:pt x="163" y="474"/>
                      <a:pt x="171" y="466"/>
                      <a:pt x="161" y="465"/>
                    </a:cubicBezTo>
                    <a:cubicBezTo>
                      <a:pt x="157" y="464"/>
                      <a:pt x="156" y="468"/>
                      <a:pt x="154" y="470"/>
                    </a:cubicBezTo>
                    <a:cubicBezTo>
                      <a:pt x="145" y="480"/>
                      <a:pt x="131" y="475"/>
                      <a:pt x="119" y="474"/>
                    </a:cubicBezTo>
                    <a:cubicBezTo>
                      <a:pt x="116" y="474"/>
                      <a:pt x="116" y="478"/>
                      <a:pt x="114" y="480"/>
                    </a:cubicBezTo>
                    <a:close/>
                    <a:moveTo>
                      <a:pt x="136" y="295"/>
                    </a:moveTo>
                    <a:cubicBezTo>
                      <a:pt x="134" y="295"/>
                      <a:pt x="134" y="297"/>
                      <a:pt x="133" y="299"/>
                    </a:cubicBezTo>
                    <a:cubicBezTo>
                      <a:pt x="147" y="304"/>
                      <a:pt x="147" y="304"/>
                      <a:pt x="147" y="304"/>
                    </a:cubicBezTo>
                    <a:cubicBezTo>
                      <a:pt x="152" y="307"/>
                      <a:pt x="156" y="312"/>
                      <a:pt x="160" y="316"/>
                    </a:cubicBezTo>
                    <a:cubicBezTo>
                      <a:pt x="169" y="310"/>
                      <a:pt x="177" y="302"/>
                      <a:pt x="188" y="301"/>
                    </a:cubicBezTo>
                    <a:cubicBezTo>
                      <a:pt x="190" y="297"/>
                      <a:pt x="187" y="293"/>
                      <a:pt x="186" y="290"/>
                    </a:cubicBezTo>
                    <a:cubicBezTo>
                      <a:pt x="185" y="275"/>
                      <a:pt x="193" y="257"/>
                      <a:pt x="181" y="244"/>
                    </a:cubicBezTo>
                    <a:cubicBezTo>
                      <a:pt x="177" y="242"/>
                      <a:pt x="175" y="242"/>
                      <a:pt x="171" y="243"/>
                    </a:cubicBezTo>
                    <a:cubicBezTo>
                      <a:pt x="162" y="248"/>
                      <a:pt x="163" y="260"/>
                      <a:pt x="164" y="269"/>
                    </a:cubicBezTo>
                    <a:cubicBezTo>
                      <a:pt x="162" y="273"/>
                      <a:pt x="162" y="273"/>
                      <a:pt x="162" y="273"/>
                    </a:cubicBezTo>
                    <a:cubicBezTo>
                      <a:pt x="156" y="280"/>
                      <a:pt x="147" y="280"/>
                      <a:pt x="137" y="279"/>
                    </a:cubicBezTo>
                    <a:cubicBezTo>
                      <a:pt x="137" y="280"/>
                      <a:pt x="137" y="280"/>
                      <a:pt x="137" y="280"/>
                    </a:cubicBezTo>
                    <a:cubicBezTo>
                      <a:pt x="143" y="282"/>
                      <a:pt x="150" y="286"/>
                      <a:pt x="157" y="285"/>
                    </a:cubicBezTo>
                    <a:cubicBezTo>
                      <a:pt x="161" y="285"/>
                      <a:pt x="164" y="282"/>
                      <a:pt x="166" y="278"/>
                    </a:cubicBezTo>
                    <a:cubicBezTo>
                      <a:pt x="168" y="273"/>
                      <a:pt x="170" y="266"/>
                      <a:pt x="170" y="260"/>
                    </a:cubicBezTo>
                    <a:cubicBezTo>
                      <a:pt x="171" y="256"/>
                      <a:pt x="169" y="249"/>
                      <a:pt x="176" y="250"/>
                    </a:cubicBezTo>
                    <a:cubicBezTo>
                      <a:pt x="182" y="258"/>
                      <a:pt x="182" y="270"/>
                      <a:pt x="179" y="281"/>
                    </a:cubicBezTo>
                    <a:cubicBezTo>
                      <a:pt x="177" y="286"/>
                      <a:pt x="182" y="293"/>
                      <a:pt x="176" y="297"/>
                    </a:cubicBezTo>
                    <a:cubicBezTo>
                      <a:pt x="170" y="298"/>
                      <a:pt x="165" y="305"/>
                      <a:pt x="157" y="306"/>
                    </a:cubicBezTo>
                    <a:cubicBezTo>
                      <a:pt x="153" y="298"/>
                      <a:pt x="143" y="297"/>
                      <a:pt x="136" y="295"/>
                    </a:cubicBezTo>
                    <a:close/>
                    <a:moveTo>
                      <a:pt x="236" y="207"/>
                    </a:moveTo>
                    <a:cubicBezTo>
                      <a:pt x="231" y="214"/>
                      <a:pt x="226" y="221"/>
                      <a:pt x="226" y="230"/>
                    </a:cubicBezTo>
                    <a:cubicBezTo>
                      <a:pt x="222" y="247"/>
                      <a:pt x="227" y="265"/>
                      <a:pt x="234" y="281"/>
                    </a:cubicBezTo>
                    <a:cubicBezTo>
                      <a:pt x="249" y="301"/>
                      <a:pt x="276" y="306"/>
                      <a:pt x="299" y="300"/>
                    </a:cubicBezTo>
                    <a:cubicBezTo>
                      <a:pt x="303" y="302"/>
                      <a:pt x="309" y="303"/>
                      <a:pt x="313" y="301"/>
                    </a:cubicBezTo>
                    <a:cubicBezTo>
                      <a:pt x="320" y="287"/>
                      <a:pt x="333" y="275"/>
                      <a:pt x="348" y="268"/>
                    </a:cubicBezTo>
                    <a:cubicBezTo>
                      <a:pt x="363" y="261"/>
                      <a:pt x="383" y="267"/>
                      <a:pt x="399" y="270"/>
                    </a:cubicBezTo>
                    <a:cubicBezTo>
                      <a:pt x="411" y="273"/>
                      <a:pt x="424" y="280"/>
                      <a:pt x="437" y="279"/>
                    </a:cubicBezTo>
                    <a:cubicBezTo>
                      <a:pt x="453" y="280"/>
                      <a:pt x="465" y="265"/>
                      <a:pt x="474" y="254"/>
                    </a:cubicBezTo>
                    <a:cubicBezTo>
                      <a:pt x="475" y="241"/>
                      <a:pt x="483" y="228"/>
                      <a:pt x="475" y="216"/>
                    </a:cubicBezTo>
                    <a:cubicBezTo>
                      <a:pt x="475" y="215"/>
                      <a:pt x="473" y="214"/>
                      <a:pt x="475" y="213"/>
                    </a:cubicBezTo>
                    <a:cubicBezTo>
                      <a:pt x="488" y="205"/>
                      <a:pt x="493" y="190"/>
                      <a:pt x="497" y="177"/>
                    </a:cubicBezTo>
                    <a:cubicBezTo>
                      <a:pt x="498" y="169"/>
                      <a:pt x="496" y="163"/>
                      <a:pt x="493" y="157"/>
                    </a:cubicBezTo>
                    <a:cubicBezTo>
                      <a:pt x="484" y="134"/>
                      <a:pt x="458" y="126"/>
                      <a:pt x="442" y="106"/>
                    </a:cubicBezTo>
                    <a:cubicBezTo>
                      <a:pt x="432" y="93"/>
                      <a:pt x="431" y="76"/>
                      <a:pt x="434" y="59"/>
                    </a:cubicBezTo>
                    <a:cubicBezTo>
                      <a:pt x="427" y="53"/>
                      <a:pt x="419" y="59"/>
                      <a:pt x="411" y="59"/>
                    </a:cubicBezTo>
                    <a:cubicBezTo>
                      <a:pt x="396" y="64"/>
                      <a:pt x="378" y="76"/>
                      <a:pt x="374" y="93"/>
                    </a:cubicBezTo>
                    <a:cubicBezTo>
                      <a:pt x="370" y="100"/>
                      <a:pt x="374" y="109"/>
                      <a:pt x="375" y="117"/>
                    </a:cubicBezTo>
                    <a:cubicBezTo>
                      <a:pt x="366" y="123"/>
                      <a:pt x="363" y="133"/>
                      <a:pt x="359" y="143"/>
                    </a:cubicBezTo>
                    <a:cubicBezTo>
                      <a:pt x="360" y="149"/>
                      <a:pt x="360" y="156"/>
                      <a:pt x="363" y="163"/>
                    </a:cubicBezTo>
                    <a:cubicBezTo>
                      <a:pt x="364" y="168"/>
                      <a:pt x="370" y="168"/>
                      <a:pt x="374" y="170"/>
                    </a:cubicBezTo>
                    <a:cubicBezTo>
                      <a:pt x="378" y="173"/>
                      <a:pt x="375" y="178"/>
                      <a:pt x="375" y="181"/>
                    </a:cubicBezTo>
                    <a:cubicBezTo>
                      <a:pt x="375" y="192"/>
                      <a:pt x="379" y="203"/>
                      <a:pt x="390" y="208"/>
                    </a:cubicBezTo>
                    <a:cubicBezTo>
                      <a:pt x="397" y="208"/>
                      <a:pt x="404" y="208"/>
                      <a:pt x="409" y="202"/>
                    </a:cubicBezTo>
                    <a:cubicBezTo>
                      <a:pt x="412" y="198"/>
                      <a:pt x="415" y="192"/>
                      <a:pt x="414" y="186"/>
                    </a:cubicBezTo>
                    <a:cubicBezTo>
                      <a:pt x="411" y="184"/>
                      <a:pt x="406" y="186"/>
                      <a:pt x="403" y="187"/>
                    </a:cubicBezTo>
                    <a:cubicBezTo>
                      <a:pt x="394" y="185"/>
                      <a:pt x="385" y="179"/>
                      <a:pt x="381" y="171"/>
                    </a:cubicBezTo>
                    <a:cubicBezTo>
                      <a:pt x="375" y="157"/>
                      <a:pt x="383" y="142"/>
                      <a:pt x="393" y="133"/>
                    </a:cubicBezTo>
                    <a:cubicBezTo>
                      <a:pt x="408" y="123"/>
                      <a:pt x="429" y="123"/>
                      <a:pt x="443" y="133"/>
                    </a:cubicBezTo>
                    <a:cubicBezTo>
                      <a:pt x="458" y="145"/>
                      <a:pt x="464" y="164"/>
                      <a:pt x="467" y="182"/>
                    </a:cubicBezTo>
                    <a:cubicBezTo>
                      <a:pt x="467" y="208"/>
                      <a:pt x="456" y="235"/>
                      <a:pt x="432" y="251"/>
                    </a:cubicBezTo>
                    <a:cubicBezTo>
                      <a:pt x="417" y="261"/>
                      <a:pt x="403" y="259"/>
                      <a:pt x="385" y="261"/>
                    </a:cubicBezTo>
                    <a:cubicBezTo>
                      <a:pt x="366" y="257"/>
                      <a:pt x="351" y="242"/>
                      <a:pt x="341" y="227"/>
                    </a:cubicBezTo>
                    <a:cubicBezTo>
                      <a:pt x="336" y="234"/>
                      <a:pt x="334" y="242"/>
                      <a:pt x="327" y="247"/>
                    </a:cubicBezTo>
                    <a:cubicBezTo>
                      <a:pt x="319" y="255"/>
                      <a:pt x="309" y="262"/>
                      <a:pt x="298" y="258"/>
                    </a:cubicBezTo>
                    <a:cubicBezTo>
                      <a:pt x="295" y="257"/>
                      <a:pt x="293" y="255"/>
                      <a:pt x="290" y="257"/>
                    </a:cubicBezTo>
                    <a:cubicBezTo>
                      <a:pt x="285" y="264"/>
                      <a:pt x="276" y="264"/>
                      <a:pt x="270" y="267"/>
                    </a:cubicBezTo>
                    <a:cubicBezTo>
                      <a:pt x="262" y="269"/>
                      <a:pt x="256" y="266"/>
                      <a:pt x="251" y="261"/>
                    </a:cubicBezTo>
                    <a:cubicBezTo>
                      <a:pt x="244" y="254"/>
                      <a:pt x="241" y="242"/>
                      <a:pt x="244" y="231"/>
                    </a:cubicBezTo>
                    <a:cubicBezTo>
                      <a:pt x="244" y="224"/>
                      <a:pt x="253" y="226"/>
                      <a:pt x="256" y="220"/>
                    </a:cubicBezTo>
                    <a:cubicBezTo>
                      <a:pt x="258" y="216"/>
                      <a:pt x="257" y="211"/>
                      <a:pt x="253" y="207"/>
                    </a:cubicBezTo>
                    <a:cubicBezTo>
                      <a:pt x="248" y="204"/>
                      <a:pt x="242" y="205"/>
                      <a:pt x="236" y="207"/>
                    </a:cubicBezTo>
                    <a:close/>
                    <a:moveTo>
                      <a:pt x="226" y="510"/>
                    </a:moveTo>
                    <a:cubicBezTo>
                      <a:pt x="225" y="518"/>
                      <a:pt x="225" y="518"/>
                      <a:pt x="225" y="518"/>
                    </a:cubicBezTo>
                    <a:cubicBezTo>
                      <a:pt x="227" y="534"/>
                      <a:pt x="227" y="553"/>
                      <a:pt x="245" y="558"/>
                    </a:cubicBezTo>
                    <a:cubicBezTo>
                      <a:pt x="250" y="561"/>
                      <a:pt x="254" y="556"/>
                      <a:pt x="257" y="552"/>
                    </a:cubicBezTo>
                    <a:cubicBezTo>
                      <a:pt x="258" y="550"/>
                      <a:pt x="260" y="546"/>
                      <a:pt x="258" y="544"/>
                    </a:cubicBezTo>
                    <a:cubicBezTo>
                      <a:pt x="252" y="540"/>
                      <a:pt x="247" y="538"/>
                      <a:pt x="239" y="538"/>
                    </a:cubicBezTo>
                    <a:cubicBezTo>
                      <a:pt x="233" y="533"/>
                      <a:pt x="230" y="524"/>
                      <a:pt x="231" y="514"/>
                    </a:cubicBezTo>
                    <a:cubicBezTo>
                      <a:pt x="234" y="505"/>
                      <a:pt x="240" y="495"/>
                      <a:pt x="249" y="490"/>
                    </a:cubicBezTo>
                    <a:cubicBezTo>
                      <a:pt x="251" y="489"/>
                      <a:pt x="254" y="490"/>
                      <a:pt x="256" y="488"/>
                    </a:cubicBezTo>
                    <a:cubicBezTo>
                      <a:pt x="265" y="488"/>
                      <a:pt x="271" y="485"/>
                      <a:pt x="279" y="489"/>
                    </a:cubicBezTo>
                    <a:cubicBezTo>
                      <a:pt x="286" y="491"/>
                      <a:pt x="292" y="497"/>
                      <a:pt x="299" y="501"/>
                    </a:cubicBezTo>
                    <a:cubicBezTo>
                      <a:pt x="301" y="503"/>
                      <a:pt x="299" y="507"/>
                      <a:pt x="303" y="508"/>
                    </a:cubicBezTo>
                    <a:cubicBezTo>
                      <a:pt x="312" y="504"/>
                      <a:pt x="320" y="511"/>
                      <a:pt x="329" y="514"/>
                    </a:cubicBezTo>
                    <a:cubicBezTo>
                      <a:pt x="336" y="520"/>
                      <a:pt x="340" y="529"/>
                      <a:pt x="342" y="537"/>
                    </a:cubicBezTo>
                    <a:cubicBezTo>
                      <a:pt x="345" y="538"/>
                      <a:pt x="345" y="538"/>
                      <a:pt x="345" y="538"/>
                    </a:cubicBezTo>
                    <a:cubicBezTo>
                      <a:pt x="350" y="532"/>
                      <a:pt x="354" y="525"/>
                      <a:pt x="361" y="521"/>
                    </a:cubicBezTo>
                    <a:cubicBezTo>
                      <a:pt x="365" y="517"/>
                      <a:pt x="374" y="519"/>
                      <a:pt x="372" y="511"/>
                    </a:cubicBezTo>
                    <a:cubicBezTo>
                      <a:pt x="368" y="508"/>
                      <a:pt x="365" y="514"/>
                      <a:pt x="361" y="514"/>
                    </a:cubicBezTo>
                    <a:cubicBezTo>
                      <a:pt x="329" y="505"/>
                      <a:pt x="329" y="505"/>
                      <a:pt x="329" y="505"/>
                    </a:cubicBezTo>
                    <a:cubicBezTo>
                      <a:pt x="316" y="500"/>
                      <a:pt x="308" y="488"/>
                      <a:pt x="298" y="479"/>
                    </a:cubicBezTo>
                    <a:cubicBezTo>
                      <a:pt x="280" y="473"/>
                      <a:pt x="264" y="480"/>
                      <a:pt x="247" y="484"/>
                    </a:cubicBezTo>
                    <a:cubicBezTo>
                      <a:pt x="237" y="489"/>
                      <a:pt x="231" y="500"/>
                      <a:pt x="226" y="510"/>
                    </a:cubicBezTo>
                    <a:close/>
                    <a:moveTo>
                      <a:pt x="244" y="208"/>
                    </a:moveTo>
                    <a:cubicBezTo>
                      <a:pt x="229" y="221"/>
                      <a:pt x="232" y="239"/>
                      <a:pt x="232" y="256"/>
                    </a:cubicBezTo>
                    <a:cubicBezTo>
                      <a:pt x="237" y="275"/>
                      <a:pt x="253" y="288"/>
                      <a:pt x="270" y="293"/>
                    </a:cubicBezTo>
                    <a:cubicBezTo>
                      <a:pt x="282" y="295"/>
                      <a:pt x="295" y="296"/>
                      <a:pt x="308" y="295"/>
                    </a:cubicBezTo>
                    <a:cubicBezTo>
                      <a:pt x="310" y="292"/>
                      <a:pt x="312" y="292"/>
                      <a:pt x="313" y="289"/>
                    </a:cubicBezTo>
                    <a:cubicBezTo>
                      <a:pt x="322" y="277"/>
                      <a:pt x="334" y="266"/>
                      <a:pt x="348" y="260"/>
                    </a:cubicBezTo>
                    <a:cubicBezTo>
                      <a:pt x="350" y="257"/>
                      <a:pt x="357" y="261"/>
                      <a:pt x="358" y="256"/>
                    </a:cubicBezTo>
                    <a:cubicBezTo>
                      <a:pt x="352" y="252"/>
                      <a:pt x="349" y="246"/>
                      <a:pt x="345" y="240"/>
                    </a:cubicBezTo>
                    <a:cubicBezTo>
                      <a:pt x="342" y="240"/>
                      <a:pt x="342" y="240"/>
                      <a:pt x="342" y="240"/>
                    </a:cubicBezTo>
                    <a:cubicBezTo>
                      <a:pt x="333" y="250"/>
                      <a:pt x="321" y="260"/>
                      <a:pt x="305" y="260"/>
                    </a:cubicBezTo>
                    <a:cubicBezTo>
                      <a:pt x="301" y="261"/>
                      <a:pt x="297" y="259"/>
                      <a:pt x="294" y="261"/>
                    </a:cubicBezTo>
                    <a:cubicBezTo>
                      <a:pt x="290" y="271"/>
                      <a:pt x="278" y="272"/>
                      <a:pt x="268" y="273"/>
                    </a:cubicBezTo>
                    <a:cubicBezTo>
                      <a:pt x="255" y="273"/>
                      <a:pt x="243" y="264"/>
                      <a:pt x="238" y="252"/>
                    </a:cubicBezTo>
                    <a:cubicBezTo>
                      <a:pt x="238" y="228"/>
                      <a:pt x="238" y="228"/>
                      <a:pt x="238" y="228"/>
                    </a:cubicBezTo>
                    <a:cubicBezTo>
                      <a:pt x="238" y="223"/>
                      <a:pt x="244" y="224"/>
                      <a:pt x="246" y="220"/>
                    </a:cubicBezTo>
                    <a:cubicBezTo>
                      <a:pt x="249" y="216"/>
                      <a:pt x="253" y="213"/>
                      <a:pt x="249" y="209"/>
                    </a:cubicBezTo>
                    <a:cubicBezTo>
                      <a:pt x="247" y="207"/>
                      <a:pt x="246" y="208"/>
                      <a:pt x="244" y="208"/>
                    </a:cubicBezTo>
                    <a:close/>
                    <a:moveTo>
                      <a:pt x="254" y="375"/>
                    </a:moveTo>
                    <a:cubicBezTo>
                      <a:pt x="236" y="384"/>
                      <a:pt x="236" y="384"/>
                      <a:pt x="236" y="384"/>
                    </a:cubicBezTo>
                    <a:cubicBezTo>
                      <a:pt x="235" y="386"/>
                      <a:pt x="234" y="387"/>
                      <a:pt x="236" y="389"/>
                    </a:cubicBezTo>
                    <a:cubicBezTo>
                      <a:pt x="249" y="393"/>
                      <a:pt x="262" y="401"/>
                      <a:pt x="267" y="414"/>
                    </a:cubicBezTo>
                    <a:cubicBezTo>
                      <a:pt x="269" y="422"/>
                      <a:pt x="263" y="432"/>
                      <a:pt x="273" y="437"/>
                    </a:cubicBezTo>
                    <a:cubicBezTo>
                      <a:pt x="284" y="436"/>
                      <a:pt x="296" y="431"/>
                      <a:pt x="308" y="434"/>
                    </a:cubicBezTo>
                    <a:cubicBezTo>
                      <a:pt x="313" y="418"/>
                      <a:pt x="323" y="397"/>
                      <a:pt x="343" y="393"/>
                    </a:cubicBezTo>
                    <a:cubicBezTo>
                      <a:pt x="353" y="391"/>
                      <a:pt x="364" y="392"/>
                      <a:pt x="372" y="389"/>
                    </a:cubicBezTo>
                    <a:cubicBezTo>
                      <a:pt x="387" y="389"/>
                      <a:pt x="395" y="403"/>
                      <a:pt x="400" y="414"/>
                    </a:cubicBezTo>
                    <a:cubicBezTo>
                      <a:pt x="402" y="422"/>
                      <a:pt x="402" y="432"/>
                      <a:pt x="395" y="438"/>
                    </a:cubicBezTo>
                    <a:cubicBezTo>
                      <a:pt x="389" y="441"/>
                      <a:pt x="382" y="441"/>
                      <a:pt x="374" y="440"/>
                    </a:cubicBezTo>
                    <a:cubicBezTo>
                      <a:pt x="364" y="436"/>
                      <a:pt x="363" y="419"/>
                      <a:pt x="349" y="423"/>
                    </a:cubicBezTo>
                    <a:cubicBezTo>
                      <a:pt x="344" y="426"/>
                      <a:pt x="339" y="428"/>
                      <a:pt x="336" y="434"/>
                    </a:cubicBezTo>
                    <a:cubicBezTo>
                      <a:pt x="331" y="440"/>
                      <a:pt x="335" y="448"/>
                      <a:pt x="338" y="454"/>
                    </a:cubicBezTo>
                    <a:cubicBezTo>
                      <a:pt x="345" y="465"/>
                      <a:pt x="357" y="472"/>
                      <a:pt x="369" y="475"/>
                    </a:cubicBezTo>
                    <a:cubicBezTo>
                      <a:pt x="385" y="475"/>
                      <a:pt x="400" y="475"/>
                      <a:pt x="412" y="464"/>
                    </a:cubicBezTo>
                    <a:cubicBezTo>
                      <a:pt x="422" y="459"/>
                      <a:pt x="427" y="449"/>
                      <a:pt x="432" y="441"/>
                    </a:cubicBezTo>
                    <a:cubicBezTo>
                      <a:pt x="441" y="441"/>
                      <a:pt x="448" y="434"/>
                      <a:pt x="455" y="431"/>
                    </a:cubicBezTo>
                    <a:cubicBezTo>
                      <a:pt x="473" y="418"/>
                      <a:pt x="475" y="396"/>
                      <a:pt x="472" y="376"/>
                    </a:cubicBezTo>
                    <a:cubicBezTo>
                      <a:pt x="472" y="361"/>
                      <a:pt x="460" y="351"/>
                      <a:pt x="452" y="340"/>
                    </a:cubicBezTo>
                    <a:cubicBezTo>
                      <a:pt x="443" y="333"/>
                      <a:pt x="430" y="332"/>
                      <a:pt x="420" y="327"/>
                    </a:cubicBezTo>
                    <a:cubicBezTo>
                      <a:pt x="412" y="316"/>
                      <a:pt x="412" y="316"/>
                      <a:pt x="412" y="316"/>
                    </a:cubicBezTo>
                    <a:cubicBezTo>
                      <a:pt x="401" y="302"/>
                      <a:pt x="381" y="301"/>
                      <a:pt x="365" y="306"/>
                    </a:cubicBezTo>
                    <a:cubicBezTo>
                      <a:pt x="357" y="310"/>
                      <a:pt x="348" y="315"/>
                      <a:pt x="344" y="324"/>
                    </a:cubicBezTo>
                    <a:cubicBezTo>
                      <a:pt x="343" y="330"/>
                      <a:pt x="345" y="336"/>
                      <a:pt x="347" y="342"/>
                    </a:cubicBezTo>
                    <a:cubicBezTo>
                      <a:pt x="349" y="348"/>
                      <a:pt x="357" y="346"/>
                      <a:pt x="362" y="349"/>
                    </a:cubicBezTo>
                    <a:cubicBezTo>
                      <a:pt x="364" y="346"/>
                      <a:pt x="366" y="341"/>
                      <a:pt x="370" y="341"/>
                    </a:cubicBezTo>
                    <a:cubicBezTo>
                      <a:pt x="376" y="338"/>
                      <a:pt x="382" y="340"/>
                      <a:pt x="387" y="343"/>
                    </a:cubicBezTo>
                    <a:cubicBezTo>
                      <a:pt x="394" y="346"/>
                      <a:pt x="395" y="353"/>
                      <a:pt x="397" y="360"/>
                    </a:cubicBezTo>
                    <a:cubicBezTo>
                      <a:pt x="397" y="367"/>
                      <a:pt x="392" y="373"/>
                      <a:pt x="386" y="377"/>
                    </a:cubicBezTo>
                    <a:cubicBezTo>
                      <a:pt x="379" y="380"/>
                      <a:pt x="371" y="384"/>
                      <a:pt x="364" y="382"/>
                    </a:cubicBezTo>
                    <a:cubicBezTo>
                      <a:pt x="346" y="387"/>
                      <a:pt x="330" y="378"/>
                      <a:pt x="320" y="363"/>
                    </a:cubicBezTo>
                    <a:cubicBezTo>
                      <a:pt x="316" y="357"/>
                      <a:pt x="315" y="350"/>
                      <a:pt x="310" y="344"/>
                    </a:cubicBezTo>
                    <a:cubicBezTo>
                      <a:pt x="296" y="344"/>
                      <a:pt x="284" y="343"/>
                      <a:pt x="271" y="338"/>
                    </a:cubicBezTo>
                    <a:cubicBezTo>
                      <a:pt x="269" y="340"/>
                      <a:pt x="269" y="340"/>
                      <a:pt x="269" y="340"/>
                    </a:cubicBezTo>
                    <a:cubicBezTo>
                      <a:pt x="265" y="352"/>
                      <a:pt x="264" y="367"/>
                      <a:pt x="254" y="375"/>
                    </a:cubicBezTo>
                    <a:close/>
                    <a:moveTo>
                      <a:pt x="267" y="374"/>
                    </a:moveTo>
                    <a:cubicBezTo>
                      <a:pt x="262" y="379"/>
                      <a:pt x="256" y="382"/>
                      <a:pt x="252" y="387"/>
                    </a:cubicBezTo>
                    <a:cubicBezTo>
                      <a:pt x="267" y="396"/>
                      <a:pt x="275" y="411"/>
                      <a:pt x="277" y="427"/>
                    </a:cubicBezTo>
                    <a:cubicBezTo>
                      <a:pt x="284" y="428"/>
                      <a:pt x="293" y="425"/>
                      <a:pt x="300" y="425"/>
                    </a:cubicBezTo>
                    <a:cubicBezTo>
                      <a:pt x="303" y="423"/>
                      <a:pt x="303" y="419"/>
                      <a:pt x="306" y="417"/>
                    </a:cubicBezTo>
                    <a:cubicBezTo>
                      <a:pt x="312" y="405"/>
                      <a:pt x="321" y="396"/>
                      <a:pt x="331" y="387"/>
                    </a:cubicBezTo>
                    <a:cubicBezTo>
                      <a:pt x="327" y="381"/>
                      <a:pt x="319" y="377"/>
                      <a:pt x="315" y="371"/>
                    </a:cubicBezTo>
                    <a:cubicBezTo>
                      <a:pt x="311" y="364"/>
                      <a:pt x="309" y="357"/>
                      <a:pt x="304" y="353"/>
                    </a:cubicBezTo>
                    <a:cubicBezTo>
                      <a:pt x="294" y="353"/>
                      <a:pt x="284" y="350"/>
                      <a:pt x="274" y="349"/>
                    </a:cubicBezTo>
                    <a:cubicBezTo>
                      <a:pt x="272" y="357"/>
                      <a:pt x="271" y="366"/>
                      <a:pt x="267" y="374"/>
                    </a:cubicBezTo>
                    <a:close/>
                    <a:moveTo>
                      <a:pt x="267" y="140"/>
                    </a:moveTo>
                    <a:cubicBezTo>
                      <a:pt x="277" y="143"/>
                      <a:pt x="289" y="145"/>
                      <a:pt x="296" y="134"/>
                    </a:cubicBezTo>
                    <a:cubicBezTo>
                      <a:pt x="303" y="128"/>
                      <a:pt x="302" y="118"/>
                      <a:pt x="308" y="112"/>
                    </a:cubicBezTo>
                    <a:cubicBezTo>
                      <a:pt x="310" y="111"/>
                      <a:pt x="312" y="114"/>
                      <a:pt x="312" y="115"/>
                    </a:cubicBezTo>
                    <a:cubicBezTo>
                      <a:pt x="310" y="129"/>
                      <a:pt x="305" y="143"/>
                      <a:pt x="308" y="156"/>
                    </a:cubicBezTo>
                    <a:cubicBezTo>
                      <a:pt x="309" y="163"/>
                      <a:pt x="314" y="169"/>
                      <a:pt x="312" y="176"/>
                    </a:cubicBezTo>
                    <a:cubicBezTo>
                      <a:pt x="309" y="177"/>
                      <a:pt x="306" y="178"/>
                      <a:pt x="304" y="175"/>
                    </a:cubicBezTo>
                    <a:cubicBezTo>
                      <a:pt x="297" y="157"/>
                      <a:pt x="279" y="155"/>
                      <a:pt x="263" y="152"/>
                    </a:cubicBezTo>
                    <a:cubicBezTo>
                      <a:pt x="258" y="149"/>
                      <a:pt x="261" y="140"/>
                      <a:pt x="267" y="140"/>
                    </a:cubicBezTo>
                    <a:close/>
                    <a:moveTo>
                      <a:pt x="264" y="384"/>
                    </a:moveTo>
                    <a:cubicBezTo>
                      <a:pt x="262" y="388"/>
                      <a:pt x="267" y="391"/>
                      <a:pt x="269" y="392"/>
                    </a:cubicBezTo>
                    <a:cubicBezTo>
                      <a:pt x="277" y="399"/>
                      <a:pt x="280" y="409"/>
                      <a:pt x="282" y="419"/>
                    </a:cubicBezTo>
                    <a:cubicBezTo>
                      <a:pt x="285" y="420"/>
                      <a:pt x="291" y="419"/>
                      <a:pt x="295" y="418"/>
                    </a:cubicBezTo>
                    <a:cubicBezTo>
                      <a:pt x="296" y="412"/>
                      <a:pt x="301" y="406"/>
                      <a:pt x="306" y="401"/>
                    </a:cubicBezTo>
                    <a:cubicBezTo>
                      <a:pt x="310" y="397"/>
                      <a:pt x="317" y="394"/>
                      <a:pt x="318" y="388"/>
                    </a:cubicBezTo>
                    <a:cubicBezTo>
                      <a:pt x="309" y="379"/>
                      <a:pt x="304" y="368"/>
                      <a:pt x="300" y="358"/>
                    </a:cubicBezTo>
                    <a:cubicBezTo>
                      <a:pt x="294" y="357"/>
                      <a:pt x="285" y="354"/>
                      <a:pt x="279" y="358"/>
                    </a:cubicBezTo>
                    <a:cubicBezTo>
                      <a:pt x="277" y="367"/>
                      <a:pt x="273" y="378"/>
                      <a:pt x="264" y="384"/>
                    </a:cubicBezTo>
                    <a:close/>
                    <a:moveTo>
                      <a:pt x="280" y="616"/>
                    </a:moveTo>
                    <a:cubicBezTo>
                      <a:pt x="275" y="618"/>
                      <a:pt x="269" y="617"/>
                      <a:pt x="265" y="622"/>
                    </a:cubicBezTo>
                    <a:cubicBezTo>
                      <a:pt x="265" y="624"/>
                      <a:pt x="265" y="626"/>
                      <a:pt x="266" y="627"/>
                    </a:cubicBezTo>
                    <a:cubicBezTo>
                      <a:pt x="274" y="629"/>
                      <a:pt x="280" y="625"/>
                      <a:pt x="287" y="624"/>
                    </a:cubicBezTo>
                    <a:cubicBezTo>
                      <a:pt x="300" y="625"/>
                      <a:pt x="305" y="638"/>
                      <a:pt x="307" y="648"/>
                    </a:cubicBezTo>
                    <a:cubicBezTo>
                      <a:pt x="310" y="650"/>
                      <a:pt x="311" y="647"/>
                      <a:pt x="314" y="647"/>
                    </a:cubicBezTo>
                    <a:cubicBezTo>
                      <a:pt x="317" y="645"/>
                      <a:pt x="319" y="641"/>
                      <a:pt x="319" y="637"/>
                    </a:cubicBezTo>
                    <a:cubicBezTo>
                      <a:pt x="312" y="627"/>
                      <a:pt x="308" y="613"/>
                      <a:pt x="311" y="601"/>
                    </a:cubicBezTo>
                    <a:cubicBezTo>
                      <a:pt x="312" y="599"/>
                      <a:pt x="309" y="597"/>
                      <a:pt x="307" y="597"/>
                    </a:cubicBezTo>
                    <a:cubicBezTo>
                      <a:pt x="301" y="609"/>
                      <a:pt x="289" y="610"/>
                      <a:pt x="280" y="616"/>
                    </a:cubicBezTo>
                    <a:close/>
                    <a:moveTo>
                      <a:pt x="352" y="430"/>
                    </a:moveTo>
                    <a:cubicBezTo>
                      <a:pt x="346" y="432"/>
                      <a:pt x="339" y="440"/>
                      <a:pt x="343" y="448"/>
                    </a:cubicBezTo>
                    <a:cubicBezTo>
                      <a:pt x="349" y="454"/>
                      <a:pt x="354" y="464"/>
                      <a:pt x="363" y="466"/>
                    </a:cubicBezTo>
                    <a:cubicBezTo>
                      <a:pt x="384" y="472"/>
                      <a:pt x="407" y="464"/>
                      <a:pt x="420" y="447"/>
                    </a:cubicBezTo>
                    <a:cubicBezTo>
                      <a:pt x="423" y="443"/>
                      <a:pt x="421" y="437"/>
                      <a:pt x="425" y="434"/>
                    </a:cubicBezTo>
                    <a:cubicBezTo>
                      <a:pt x="432" y="432"/>
                      <a:pt x="441" y="432"/>
                      <a:pt x="447" y="426"/>
                    </a:cubicBezTo>
                    <a:cubicBezTo>
                      <a:pt x="466" y="414"/>
                      <a:pt x="466" y="388"/>
                      <a:pt x="463" y="369"/>
                    </a:cubicBezTo>
                    <a:cubicBezTo>
                      <a:pt x="457" y="359"/>
                      <a:pt x="450" y="347"/>
                      <a:pt x="439" y="342"/>
                    </a:cubicBezTo>
                    <a:cubicBezTo>
                      <a:pt x="431" y="336"/>
                      <a:pt x="422" y="340"/>
                      <a:pt x="415" y="336"/>
                    </a:cubicBezTo>
                    <a:cubicBezTo>
                      <a:pt x="410" y="326"/>
                      <a:pt x="404" y="317"/>
                      <a:pt x="394" y="313"/>
                    </a:cubicBezTo>
                    <a:cubicBezTo>
                      <a:pt x="379" y="308"/>
                      <a:pt x="364" y="314"/>
                      <a:pt x="354" y="323"/>
                    </a:cubicBezTo>
                    <a:cubicBezTo>
                      <a:pt x="351" y="328"/>
                      <a:pt x="351" y="335"/>
                      <a:pt x="354" y="338"/>
                    </a:cubicBezTo>
                    <a:cubicBezTo>
                      <a:pt x="355" y="339"/>
                      <a:pt x="356" y="339"/>
                      <a:pt x="358" y="338"/>
                    </a:cubicBezTo>
                    <a:cubicBezTo>
                      <a:pt x="361" y="335"/>
                      <a:pt x="366" y="333"/>
                      <a:pt x="370" y="331"/>
                    </a:cubicBezTo>
                    <a:cubicBezTo>
                      <a:pt x="382" y="328"/>
                      <a:pt x="395" y="333"/>
                      <a:pt x="402" y="343"/>
                    </a:cubicBezTo>
                    <a:cubicBezTo>
                      <a:pt x="410" y="348"/>
                      <a:pt x="401" y="362"/>
                      <a:pt x="411" y="365"/>
                    </a:cubicBezTo>
                    <a:cubicBezTo>
                      <a:pt x="411" y="358"/>
                      <a:pt x="414" y="352"/>
                      <a:pt x="412" y="346"/>
                    </a:cubicBezTo>
                    <a:cubicBezTo>
                      <a:pt x="414" y="343"/>
                      <a:pt x="416" y="347"/>
                      <a:pt x="419" y="346"/>
                    </a:cubicBezTo>
                    <a:cubicBezTo>
                      <a:pt x="434" y="348"/>
                      <a:pt x="449" y="357"/>
                      <a:pt x="456" y="372"/>
                    </a:cubicBezTo>
                    <a:cubicBezTo>
                      <a:pt x="461" y="387"/>
                      <a:pt x="460" y="403"/>
                      <a:pt x="450" y="416"/>
                    </a:cubicBezTo>
                    <a:cubicBezTo>
                      <a:pt x="443" y="423"/>
                      <a:pt x="431" y="427"/>
                      <a:pt x="421" y="424"/>
                    </a:cubicBezTo>
                    <a:cubicBezTo>
                      <a:pt x="420" y="422"/>
                      <a:pt x="414" y="419"/>
                      <a:pt x="417" y="416"/>
                    </a:cubicBezTo>
                    <a:cubicBezTo>
                      <a:pt x="424" y="415"/>
                      <a:pt x="430" y="412"/>
                      <a:pt x="435" y="409"/>
                    </a:cubicBezTo>
                    <a:cubicBezTo>
                      <a:pt x="440" y="404"/>
                      <a:pt x="446" y="400"/>
                      <a:pt x="447" y="393"/>
                    </a:cubicBezTo>
                    <a:cubicBezTo>
                      <a:pt x="442" y="382"/>
                      <a:pt x="433" y="373"/>
                      <a:pt x="422" y="366"/>
                    </a:cubicBezTo>
                    <a:cubicBezTo>
                      <a:pt x="420" y="366"/>
                      <a:pt x="416" y="365"/>
                      <a:pt x="415" y="367"/>
                    </a:cubicBezTo>
                    <a:cubicBezTo>
                      <a:pt x="422" y="373"/>
                      <a:pt x="430" y="381"/>
                      <a:pt x="437" y="388"/>
                    </a:cubicBezTo>
                    <a:cubicBezTo>
                      <a:pt x="441" y="399"/>
                      <a:pt x="425" y="402"/>
                      <a:pt x="420" y="409"/>
                    </a:cubicBezTo>
                    <a:cubicBezTo>
                      <a:pt x="416" y="408"/>
                      <a:pt x="412" y="409"/>
                      <a:pt x="409" y="412"/>
                    </a:cubicBezTo>
                    <a:cubicBezTo>
                      <a:pt x="410" y="421"/>
                      <a:pt x="411" y="432"/>
                      <a:pt x="405" y="439"/>
                    </a:cubicBezTo>
                    <a:cubicBezTo>
                      <a:pt x="400" y="448"/>
                      <a:pt x="389" y="447"/>
                      <a:pt x="381" y="449"/>
                    </a:cubicBezTo>
                    <a:cubicBezTo>
                      <a:pt x="375" y="448"/>
                      <a:pt x="368" y="446"/>
                      <a:pt x="364" y="441"/>
                    </a:cubicBezTo>
                    <a:cubicBezTo>
                      <a:pt x="358" y="438"/>
                      <a:pt x="359" y="431"/>
                      <a:pt x="352" y="430"/>
                    </a:cubicBezTo>
                    <a:close/>
                    <a:moveTo>
                      <a:pt x="384" y="118"/>
                    </a:moveTo>
                    <a:cubicBezTo>
                      <a:pt x="384" y="109"/>
                      <a:pt x="378" y="102"/>
                      <a:pt x="381" y="93"/>
                    </a:cubicBezTo>
                    <a:cubicBezTo>
                      <a:pt x="388" y="76"/>
                      <a:pt x="405" y="65"/>
                      <a:pt x="424" y="64"/>
                    </a:cubicBezTo>
                    <a:cubicBezTo>
                      <a:pt x="430" y="67"/>
                      <a:pt x="423" y="72"/>
                      <a:pt x="424" y="76"/>
                    </a:cubicBezTo>
                    <a:cubicBezTo>
                      <a:pt x="420" y="94"/>
                      <a:pt x="431" y="110"/>
                      <a:pt x="445" y="120"/>
                    </a:cubicBezTo>
                    <a:cubicBezTo>
                      <a:pt x="446" y="123"/>
                      <a:pt x="444" y="122"/>
                      <a:pt x="442" y="122"/>
                    </a:cubicBezTo>
                    <a:cubicBezTo>
                      <a:pt x="439" y="122"/>
                      <a:pt x="435" y="119"/>
                      <a:pt x="432" y="118"/>
                    </a:cubicBezTo>
                    <a:cubicBezTo>
                      <a:pt x="413" y="116"/>
                      <a:pt x="392" y="117"/>
                      <a:pt x="379" y="134"/>
                    </a:cubicBezTo>
                    <a:cubicBezTo>
                      <a:pt x="378" y="142"/>
                      <a:pt x="374" y="148"/>
                      <a:pt x="373" y="155"/>
                    </a:cubicBezTo>
                    <a:cubicBezTo>
                      <a:pt x="371" y="158"/>
                      <a:pt x="369" y="154"/>
                      <a:pt x="369" y="153"/>
                    </a:cubicBezTo>
                    <a:cubicBezTo>
                      <a:pt x="368" y="150"/>
                      <a:pt x="368" y="150"/>
                      <a:pt x="368" y="150"/>
                    </a:cubicBezTo>
                    <a:cubicBezTo>
                      <a:pt x="371" y="138"/>
                      <a:pt x="374" y="126"/>
                      <a:pt x="384" y="118"/>
                    </a:cubicBezTo>
                    <a:close/>
                    <a:moveTo>
                      <a:pt x="384" y="581"/>
                    </a:moveTo>
                    <a:cubicBezTo>
                      <a:pt x="374" y="587"/>
                      <a:pt x="369" y="599"/>
                      <a:pt x="369" y="611"/>
                    </a:cubicBezTo>
                    <a:cubicBezTo>
                      <a:pt x="371" y="620"/>
                      <a:pt x="375" y="629"/>
                      <a:pt x="382" y="636"/>
                    </a:cubicBezTo>
                    <a:cubicBezTo>
                      <a:pt x="385" y="641"/>
                      <a:pt x="381" y="645"/>
                      <a:pt x="380" y="650"/>
                    </a:cubicBezTo>
                    <a:cubicBezTo>
                      <a:pt x="378" y="663"/>
                      <a:pt x="383" y="676"/>
                      <a:pt x="390" y="687"/>
                    </a:cubicBezTo>
                    <a:cubicBezTo>
                      <a:pt x="398" y="694"/>
                      <a:pt x="407" y="700"/>
                      <a:pt x="418" y="700"/>
                    </a:cubicBezTo>
                    <a:cubicBezTo>
                      <a:pt x="428" y="695"/>
                      <a:pt x="420" y="682"/>
                      <a:pt x="427" y="675"/>
                    </a:cubicBezTo>
                    <a:cubicBezTo>
                      <a:pt x="432" y="663"/>
                      <a:pt x="442" y="652"/>
                      <a:pt x="453" y="645"/>
                    </a:cubicBezTo>
                    <a:cubicBezTo>
                      <a:pt x="453" y="644"/>
                      <a:pt x="452" y="644"/>
                      <a:pt x="451" y="644"/>
                    </a:cubicBezTo>
                    <a:cubicBezTo>
                      <a:pt x="436" y="649"/>
                      <a:pt x="421" y="647"/>
                      <a:pt x="406" y="644"/>
                    </a:cubicBezTo>
                    <a:cubicBezTo>
                      <a:pt x="390" y="637"/>
                      <a:pt x="388" y="620"/>
                      <a:pt x="387" y="606"/>
                    </a:cubicBezTo>
                    <a:cubicBezTo>
                      <a:pt x="387" y="592"/>
                      <a:pt x="395" y="581"/>
                      <a:pt x="407" y="575"/>
                    </a:cubicBezTo>
                    <a:cubicBezTo>
                      <a:pt x="408" y="574"/>
                      <a:pt x="406" y="573"/>
                      <a:pt x="405" y="573"/>
                    </a:cubicBezTo>
                    <a:cubicBezTo>
                      <a:pt x="398" y="574"/>
                      <a:pt x="390" y="575"/>
                      <a:pt x="384" y="581"/>
                    </a:cubicBezTo>
                    <a:close/>
                    <a:moveTo>
                      <a:pt x="372" y="358"/>
                    </a:moveTo>
                    <a:cubicBezTo>
                      <a:pt x="372" y="358"/>
                      <a:pt x="371" y="358"/>
                      <a:pt x="371" y="360"/>
                    </a:cubicBezTo>
                    <a:cubicBezTo>
                      <a:pt x="372" y="360"/>
                      <a:pt x="373" y="360"/>
                      <a:pt x="374" y="359"/>
                    </a:cubicBezTo>
                    <a:cubicBezTo>
                      <a:pt x="372" y="358"/>
                      <a:pt x="372" y="358"/>
                      <a:pt x="372" y="358"/>
                    </a:cubicBezTo>
                    <a:close/>
                    <a:moveTo>
                      <a:pt x="60" y="327"/>
                    </a:moveTo>
                    <a:cubicBezTo>
                      <a:pt x="55" y="331"/>
                      <a:pt x="49" y="334"/>
                      <a:pt x="49" y="341"/>
                    </a:cubicBezTo>
                    <a:cubicBezTo>
                      <a:pt x="50" y="347"/>
                      <a:pt x="56" y="346"/>
                      <a:pt x="60" y="346"/>
                    </a:cubicBezTo>
                    <a:cubicBezTo>
                      <a:pt x="67" y="347"/>
                      <a:pt x="73" y="356"/>
                      <a:pt x="76" y="362"/>
                    </a:cubicBezTo>
                    <a:cubicBezTo>
                      <a:pt x="88" y="374"/>
                      <a:pt x="105" y="378"/>
                      <a:pt x="122" y="373"/>
                    </a:cubicBezTo>
                    <a:cubicBezTo>
                      <a:pt x="129" y="378"/>
                      <a:pt x="139" y="382"/>
                      <a:pt x="148" y="378"/>
                    </a:cubicBezTo>
                    <a:cubicBezTo>
                      <a:pt x="153" y="378"/>
                      <a:pt x="157" y="372"/>
                      <a:pt x="162" y="373"/>
                    </a:cubicBezTo>
                    <a:cubicBezTo>
                      <a:pt x="166" y="378"/>
                      <a:pt x="173" y="381"/>
                      <a:pt x="174" y="387"/>
                    </a:cubicBezTo>
                    <a:cubicBezTo>
                      <a:pt x="172" y="393"/>
                      <a:pt x="168" y="397"/>
                      <a:pt x="162" y="398"/>
                    </a:cubicBezTo>
                    <a:cubicBezTo>
                      <a:pt x="149" y="385"/>
                      <a:pt x="130" y="388"/>
                      <a:pt x="114" y="394"/>
                    </a:cubicBezTo>
                    <a:cubicBezTo>
                      <a:pt x="110" y="392"/>
                      <a:pt x="104" y="393"/>
                      <a:pt x="99" y="394"/>
                    </a:cubicBezTo>
                    <a:cubicBezTo>
                      <a:pt x="83" y="397"/>
                      <a:pt x="78" y="414"/>
                      <a:pt x="71" y="425"/>
                    </a:cubicBezTo>
                    <a:cubicBezTo>
                      <a:pt x="66" y="431"/>
                      <a:pt x="59" y="429"/>
                      <a:pt x="52" y="428"/>
                    </a:cubicBezTo>
                    <a:cubicBezTo>
                      <a:pt x="50" y="431"/>
                      <a:pt x="52" y="436"/>
                      <a:pt x="53" y="440"/>
                    </a:cubicBezTo>
                    <a:cubicBezTo>
                      <a:pt x="55" y="450"/>
                      <a:pt x="64" y="455"/>
                      <a:pt x="70" y="461"/>
                    </a:cubicBezTo>
                    <a:cubicBezTo>
                      <a:pt x="78" y="465"/>
                      <a:pt x="88" y="468"/>
                      <a:pt x="97" y="464"/>
                    </a:cubicBezTo>
                    <a:cubicBezTo>
                      <a:pt x="102" y="466"/>
                      <a:pt x="108" y="462"/>
                      <a:pt x="112" y="463"/>
                    </a:cubicBezTo>
                    <a:cubicBezTo>
                      <a:pt x="117" y="468"/>
                      <a:pt x="123" y="470"/>
                      <a:pt x="130" y="472"/>
                    </a:cubicBezTo>
                    <a:cubicBezTo>
                      <a:pt x="137" y="471"/>
                      <a:pt x="146" y="472"/>
                      <a:pt x="151" y="466"/>
                    </a:cubicBezTo>
                    <a:cubicBezTo>
                      <a:pt x="157" y="463"/>
                      <a:pt x="157" y="458"/>
                      <a:pt x="163" y="455"/>
                    </a:cubicBezTo>
                    <a:cubicBezTo>
                      <a:pt x="167" y="460"/>
                      <a:pt x="173" y="460"/>
                      <a:pt x="176" y="465"/>
                    </a:cubicBezTo>
                    <a:cubicBezTo>
                      <a:pt x="173" y="473"/>
                      <a:pt x="173" y="473"/>
                      <a:pt x="173" y="473"/>
                    </a:cubicBezTo>
                    <a:cubicBezTo>
                      <a:pt x="167" y="490"/>
                      <a:pt x="178" y="507"/>
                      <a:pt x="167" y="522"/>
                    </a:cubicBezTo>
                    <a:cubicBezTo>
                      <a:pt x="164" y="524"/>
                      <a:pt x="161" y="526"/>
                      <a:pt x="157" y="524"/>
                    </a:cubicBezTo>
                    <a:cubicBezTo>
                      <a:pt x="148" y="520"/>
                      <a:pt x="160" y="512"/>
                      <a:pt x="154" y="505"/>
                    </a:cubicBezTo>
                    <a:cubicBezTo>
                      <a:pt x="146" y="496"/>
                      <a:pt x="133" y="495"/>
                      <a:pt x="122" y="499"/>
                    </a:cubicBezTo>
                    <a:cubicBezTo>
                      <a:pt x="110" y="501"/>
                      <a:pt x="110" y="514"/>
                      <a:pt x="105" y="522"/>
                    </a:cubicBezTo>
                    <a:cubicBezTo>
                      <a:pt x="103" y="540"/>
                      <a:pt x="109" y="559"/>
                      <a:pt x="124" y="569"/>
                    </a:cubicBezTo>
                    <a:cubicBezTo>
                      <a:pt x="122" y="580"/>
                      <a:pt x="127" y="588"/>
                      <a:pt x="134" y="594"/>
                    </a:cubicBezTo>
                    <a:cubicBezTo>
                      <a:pt x="147" y="606"/>
                      <a:pt x="164" y="603"/>
                      <a:pt x="178" y="596"/>
                    </a:cubicBezTo>
                    <a:cubicBezTo>
                      <a:pt x="183" y="602"/>
                      <a:pt x="187" y="609"/>
                      <a:pt x="191" y="615"/>
                    </a:cubicBezTo>
                    <a:cubicBezTo>
                      <a:pt x="182" y="620"/>
                      <a:pt x="184" y="630"/>
                      <a:pt x="181" y="637"/>
                    </a:cubicBezTo>
                    <a:cubicBezTo>
                      <a:pt x="182" y="646"/>
                      <a:pt x="185" y="653"/>
                      <a:pt x="191" y="659"/>
                    </a:cubicBezTo>
                    <a:cubicBezTo>
                      <a:pt x="200" y="667"/>
                      <a:pt x="213" y="673"/>
                      <a:pt x="224" y="672"/>
                    </a:cubicBezTo>
                    <a:cubicBezTo>
                      <a:pt x="234" y="667"/>
                      <a:pt x="236" y="680"/>
                      <a:pt x="244" y="681"/>
                    </a:cubicBezTo>
                    <a:cubicBezTo>
                      <a:pt x="255" y="686"/>
                      <a:pt x="268" y="681"/>
                      <a:pt x="279" y="678"/>
                    </a:cubicBezTo>
                    <a:cubicBezTo>
                      <a:pt x="289" y="672"/>
                      <a:pt x="299" y="661"/>
                      <a:pt x="297" y="648"/>
                    </a:cubicBezTo>
                    <a:cubicBezTo>
                      <a:pt x="296" y="641"/>
                      <a:pt x="291" y="633"/>
                      <a:pt x="284" y="631"/>
                    </a:cubicBezTo>
                    <a:cubicBezTo>
                      <a:pt x="279" y="634"/>
                      <a:pt x="271" y="637"/>
                      <a:pt x="264" y="634"/>
                    </a:cubicBezTo>
                    <a:cubicBezTo>
                      <a:pt x="259" y="631"/>
                      <a:pt x="257" y="625"/>
                      <a:pt x="258" y="619"/>
                    </a:cubicBezTo>
                    <a:cubicBezTo>
                      <a:pt x="259" y="616"/>
                      <a:pt x="260" y="612"/>
                      <a:pt x="264" y="611"/>
                    </a:cubicBezTo>
                    <a:cubicBezTo>
                      <a:pt x="280" y="610"/>
                      <a:pt x="295" y="602"/>
                      <a:pt x="304" y="589"/>
                    </a:cubicBezTo>
                    <a:cubicBezTo>
                      <a:pt x="307" y="589"/>
                      <a:pt x="310" y="588"/>
                      <a:pt x="311" y="586"/>
                    </a:cubicBezTo>
                    <a:cubicBezTo>
                      <a:pt x="309" y="581"/>
                      <a:pt x="312" y="577"/>
                      <a:pt x="312" y="572"/>
                    </a:cubicBezTo>
                    <a:cubicBezTo>
                      <a:pt x="320" y="567"/>
                      <a:pt x="330" y="563"/>
                      <a:pt x="334" y="554"/>
                    </a:cubicBezTo>
                    <a:cubicBezTo>
                      <a:pt x="337" y="546"/>
                      <a:pt x="336" y="539"/>
                      <a:pt x="334" y="533"/>
                    </a:cubicBezTo>
                    <a:cubicBezTo>
                      <a:pt x="331" y="522"/>
                      <a:pt x="321" y="514"/>
                      <a:pt x="311" y="512"/>
                    </a:cubicBezTo>
                    <a:cubicBezTo>
                      <a:pt x="306" y="510"/>
                      <a:pt x="301" y="515"/>
                      <a:pt x="297" y="512"/>
                    </a:cubicBezTo>
                    <a:cubicBezTo>
                      <a:pt x="293" y="505"/>
                      <a:pt x="287" y="497"/>
                      <a:pt x="279" y="495"/>
                    </a:cubicBezTo>
                    <a:cubicBezTo>
                      <a:pt x="266" y="494"/>
                      <a:pt x="252" y="498"/>
                      <a:pt x="245" y="508"/>
                    </a:cubicBezTo>
                    <a:cubicBezTo>
                      <a:pt x="243" y="516"/>
                      <a:pt x="239" y="525"/>
                      <a:pt x="245" y="533"/>
                    </a:cubicBezTo>
                    <a:cubicBezTo>
                      <a:pt x="255" y="532"/>
                      <a:pt x="255" y="532"/>
                      <a:pt x="255" y="532"/>
                    </a:cubicBezTo>
                    <a:cubicBezTo>
                      <a:pt x="259" y="535"/>
                      <a:pt x="264" y="539"/>
                      <a:pt x="266" y="544"/>
                    </a:cubicBezTo>
                    <a:cubicBezTo>
                      <a:pt x="268" y="548"/>
                      <a:pt x="267" y="555"/>
                      <a:pt x="264" y="559"/>
                    </a:cubicBezTo>
                    <a:cubicBezTo>
                      <a:pt x="256" y="565"/>
                      <a:pt x="247" y="566"/>
                      <a:pt x="237" y="564"/>
                    </a:cubicBezTo>
                    <a:cubicBezTo>
                      <a:pt x="225" y="559"/>
                      <a:pt x="219" y="547"/>
                      <a:pt x="217" y="535"/>
                    </a:cubicBezTo>
                    <a:cubicBezTo>
                      <a:pt x="214" y="518"/>
                      <a:pt x="219" y="500"/>
                      <a:pt x="231" y="488"/>
                    </a:cubicBezTo>
                    <a:cubicBezTo>
                      <a:pt x="244" y="475"/>
                      <a:pt x="263" y="472"/>
                      <a:pt x="281" y="471"/>
                    </a:cubicBezTo>
                    <a:cubicBezTo>
                      <a:pt x="289" y="472"/>
                      <a:pt x="297" y="470"/>
                      <a:pt x="304" y="475"/>
                    </a:cubicBezTo>
                    <a:cubicBezTo>
                      <a:pt x="308" y="482"/>
                      <a:pt x="314" y="487"/>
                      <a:pt x="319" y="492"/>
                    </a:cubicBezTo>
                    <a:cubicBezTo>
                      <a:pt x="331" y="500"/>
                      <a:pt x="344" y="504"/>
                      <a:pt x="359" y="504"/>
                    </a:cubicBezTo>
                    <a:cubicBezTo>
                      <a:pt x="375" y="504"/>
                      <a:pt x="392" y="502"/>
                      <a:pt x="407" y="497"/>
                    </a:cubicBezTo>
                    <a:cubicBezTo>
                      <a:pt x="423" y="495"/>
                      <a:pt x="441" y="498"/>
                      <a:pt x="456" y="506"/>
                    </a:cubicBezTo>
                    <a:cubicBezTo>
                      <a:pt x="472" y="517"/>
                      <a:pt x="481" y="535"/>
                      <a:pt x="481" y="555"/>
                    </a:cubicBezTo>
                    <a:cubicBezTo>
                      <a:pt x="486" y="562"/>
                      <a:pt x="495" y="566"/>
                      <a:pt x="497" y="575"/>
                    </a:cubicBezTo>
                    <a:cubicBezTo>
                      <a:pt x="503" y="591"/>
                      <a:pt x="502" y="613"/>
                      <a:pt x="489" y="626"/>
                    </a:cubicBezTo>
                    <a:cubicBezTo>
                      <a:pt x="469" y="646"/>
                      <a:pt x="446" y="661"/>
                      <a:pt x="432" y="686"/>
                    </a:cubicBezTo>
                    <a:cubicBezTo>
                      <a:pt x="429" y="692"/>
                      <a:pt x="432" y="701"/>
                      <a:pt x="427" y="707"/>
                    </a:cubicBezTo>
                    <a:cubicBezTo>
                      <a:pt x="410" y="708"/>
                      <a:pt x="391" y="700"/>
                      <a:pt x="380" y="686"/>
                    </a:cubicBezTo>
                    <a:cubicBezTo>
                      <a:pt x="371" y="675"/>
                      <a:pt x="367" y="656"/>
                      <a:pt x="375" y="644"/>
                    </a:cubicBezTo>
                    <a:cubicBezTo>
                      <a:pt x="380" y="635"/>
                      <a:pt x="367" y="632"/>
                      <a:pt x="367" y="626"/>
                    </a:cubicBezTo>
                    <a:cubicBezTo>
                      <a:pt x="360" y="615"/>
                      <a:pt x="364" y="600"/>
                      <a:pt x="367" y="589"/>
                    </a:cubicBezTo>
                    <a:cubicBezTo>
                      <a:pt x="375" y="581"/>
                      <a:pt x="383" y="571"/>
                      <a:pt x="393" y="566"/>
                    </a:cubicBezTo>
                    <a:cubicBezTo>
                      <a:pt x="403" y="563"/>
                      <a:pt x="415" y="561"/>
                      <a:pt x="422" y="570"/>
                    </a:cubicBezTo>
                    <a:cubicBezTo>
                      <a:pt x="423" y="573"/>
                      <a:pt x="425" y="576"/>
                      <a:pt x="423" y="580"/>
                    </a:cubicBezTo>
                    <a:cubicBezTo>
                      <a:pt x="421" y="583"/>
                      <a:pt x="416" y="583"/>
                      <a:pt x="412" y="584"/>
                    </a:cubicBezTo>
                    <a:cubicBezTo>
                      <a:pt x="403" y="589"/>
                      <a:pt x="396" y="597"/>
                      <a:pt x="393" y="607"/>
                    </a:cubicBezTo>
                    <a:cubicBezTo>
                      <a:pt x="393" y="616"/>
                      <a:pt x="396" y="622"/>
                      <a:pt x="401" y="629"/>
                    </a:cubicBezTo>
                    <a:cubicBezTo>
                      <a:pt x="406" y="634"/>
                      <a:pt x="411" y="641"/>
                      <a:pt x="418" y="641"/>
                    </a:cubicBezTo>
                    <a:cubicBezTo>
                      <a:pt x="431" y="643"/>
                      <a:pt x="443" y="642"/>
                      <a:pt x="454" y="636"/>
                    </a:cubicBezTo>
                    <a:cubicBezTo>
                      <a:pt x="472" y="625"/>
                      <a:pt x="470" y="601"/>
                      <a:pt x="468" y="583"/>
                    </a:cubicBezTo>
                    <a:cubicBezTo>
                      <a:pt x="475" y="564"/>
                      <a:pt x="468" y="543"/>
                      <a:pt x="457" y="529"/>
                    </a:cubicBezTo>
                    <a:cubicBezTo>
                      <a:pt x="445" y="514"/>
                      <a:pt x="429" y="509"/>
                      <a:pt x="410" y="510"/>
                    </a:cubicBezTo>
                    <a:cubicBezTo>
                      <a:pt x="382" y="513"/>
                      <a:pt x="354" y="529"/>
                      <a:pt x="344" y="556"/>
                    </a:cubicBezTo>
                    <a:cubicBezTo>
                      <a:pt x="340" y="563"/>
                      <a:pt x="331" y="566"/>
                      <a:pt x="327" y="574"/>
                    </a:cubicBezTo>
                    <a:cubicBezTo>
                      <a:pt x="312" y="591"/>
                      <a:pt x="317" y="617"/>
                      <a:pt x="327" y="636"/>
                    </a:cubicBezTo>
                    <a:cubicBezTo>
                      <a:pt x="329" y="648"/>
                      <a:pt x="324" y="660"/>
                      <a:pt x="327" y="673"/>
                    </a:cubicBezTo>
                    <a:cubicBezTo>
                      <a:pt x="329" y="691"/>
                      <a:pt x="336" y="707"/>
                      <a:pt x="346" y="721"/>
                    </a:cubicBezTo>
                    <a:cubicBezTo>
                      <a:pt x="356" y="728"/>
                      <a:pt x="365" y="737"/>
                      <a:pt x="377" y="740"/>
                    </a:cubicBezTo>
                    <a:cubicBezTo>
                      <a:pt x="401" y="748"/>
                      <a:pt x="426" y="757"/>
                      <a:pt x="451" y="751"/>
                    </a:cubicBezTo>
                    <a:cubicBezTo>
                      <a:pt x="465" y="748"/>
                      <a:pt x="480" y="742"/>
                      <a:pt x="490" y="731"/>
                    </a:cubicBezTo>
                    <a:cubicBezTo>
                      <a:pt x="494" y="729"/>
                      <a:pt x="493" y="725"/>
                      <a:pt x="492" y="722"/>
                    </a:cubicBezTo>
                    <a:cubicBezTo>
                      <a:pt x="485" y="718"/>
                      <a:pt x="481" y="712"/>
                      <a:pt x="479" y="705"/>
                    </a:cubicBezTo>
                    <a:cubicBezTo>
                      <a:pt x="479" y="690"/>
                      <a:pt x="490" y="679"/>
                      <a:pt x="500" y="671"/>
                    </a:cubicBezTo>
                    <a:cubicBezTo>
                      <a:pt x="505" y="667"/>
                      <a:pt x="510" y="662"/>
                      <a:pt x="516" y="662"/>
                    </a:cubicBezTo>
                    <a:cubicBezTo>
                      <a:pt x="511" y="674"/>
                      <a:pt x="513" y="687"/>
                      <a:pt x="520" y="696"/>
                    </a:cubicBezTo>
                    <a:cubicBezTo>
                      <a:pt x="529" y="702"/>
                      <a:pt x="529" y="702"/>
                      <a:pt x="529" y="702"/>
                    </a:cubicBezTo>
                    <a:cubicBezTo>
                      <a:pt x="541" y="706"/>
                      <a:pt x="551" y="696"/>
                      <a:pt x="562" y="697"/>
                    </a:cubicBezTo>
                    <a:cubicBezTo>
                      <a:pt x="576" y="706"/>
                      <a:pt x="584" y="723"/>
                      <a:pt x="587" y="739"/>
                    </a:cubicBezTo>
                    <a:cubicBezTo>
                      <a:pt x="589" y="743"/>
                      <a:pt x="586" y="748"/>
                      <a:pt x="588" y="752"/>
                    </a:cubicBezTo>
                    <a:cubicBezTo>
                      <a:pt x="610" y="755"/>
                      <a:pt x="610" y="755"/>
                      <a:pt x="610" y="755"/>
                    </a:cubicBezTo>
                    <a:cubicBezTo>
                      <a:pt x="704" y="754"/>
                      <a:pt x="805" y="756"/>
                      <a:pt x="901" y="756"/>
                    </a:cubicBezTo>
                    <a:cubicBezTo>
                      <a:pt x="903" y="755"/>
                      <a:pt x="903" y="755"/>
                      <a:pt x="903" y="755"/>
                    </a:cubicBezTo>
                    <a:cubicBezTo>
                      <a:pt x="903" y="753"/>
                      <a:pt x="904" y="750"/>
                      <a:pt x="902" y="748"/>
                    </a:cubicBezTo>
                    <a:cubicBezTo>
                      <a:pt x="898" y="749"/>
                      <a:pt x="895" y="745"/>
                      <a:pt x="891" y="747"/>
                    </a:cubicBezTo>
                    <a:cubicBezTo>
                      <a:pt x="711" y="746"/>
                      <a:pt x="711" y="746"/>
                      <a:pt x="711" y="746"/>
                    </a:cubicBezTo>
                    <a:cubicBezTo>
                      <a:pt x="598" y="746"/>
                      <a:pt x="598" y="746"/>
                      <a:pt x="598" y="746"/>
                    </a:cubicBezTo>
                    <a:cubicBezTo>
                      <a:pt x="596" y="745"/>
                      <a:pt x="596" y="745"/>
                      <a:pt x="596" y="745"/>
                    </a:cubicBezTo>
                    <a:cubicBezTo>
                      <a:pt x="591" y="724"/>
                      <a:pt x="584" y="705"/>
                      <a:pt x="568" y="689"/>
                    </a:cubicBezTo>
                    <a:cubicBezTo>
                      <a:pt x="556" y="679"/>
                      <a:pt x="548" y="697"/>
                      <a:pt x="535" y="695"/>
                    </a:cubicBezTo>
                    <a:cubicBezTo>
                      <a:pt x="529" y="693"/>
                      <a:pt x="523" y="691"/>
                      <a:pt x="522" y="685"/>
                    </a:cubicBezTo>
                    <a:cubicBezTo>
                      <a:pt x="517" y="671"/>
                      <a:pt x="525" y="659"/>
                      <a:pt x="535" y="650"/>
                    </a:cubicBezTo>
                    <a:cubicBezTo>
                      <a:pt x="538" y="650"/>
                      <a:pt x="540" y="650"/>
                      <a:pt x="543" y="649"/>
                    </a:cubicBezTo>
                    <a:cubicBezTo>
                      <a:pt x="567" y="644"/>
                      <a:pt x="589" y="656"/>
                      <a:pt x="605" y="674"/>
                    </a:cubicBezTo>
                    <a:cubicBezTo>
                      <a:pt x="612" y="686"/>
                      <a:pt x="619" y="697"/>
                      <a:pt x="621" y="710"/>
                    </a:cubicBezTo>
                    <a:cubicBezTo>
                      <a:pt x="654" y="710"/>
                      <a:pt x="684" y="711"/>
                      <a:pt x="715" y="712"/>
                    </a:cubicBezTo>
                    <a:cubicBezTo>
                      <a:pt x="897" y="714"/>
                      <a:pt x="897" y="714"/>
                      <a:pt x="897" y="714"/>
                    </a:cubicBezTo>
                    <a:cubicBezTo>
                      <a:pt x="902" y="713"/>
                      <a:pt x="902" y="713"/>
                      <a:pt x="902" y="713"/>
                    </a:cubicBezTo>
                    <a:cubicBezTo>
                      <a:pt x="903" y="711"/>
                      <a:pt x="903" y="708"/>
                      <a:pt x="902" y="706"/>
                    </a:cubicBezTo>
                    <a:cubicBezTo>
                      <a:pt x="863" y="705"/>
                      <a:pt x="829" y="704"/>
                      <a:pt x="792" y="704"/>
                    </a:cubicBezTo>
                    <a:cubicBezTo>
                      <a:pt x="627" y="701"/>
                      <a:pt x="627" y="701"/>
                      <a:pt x="627" y="701"/>
                    </a:cubicBezTo>
                    <a:cubicBezTo>
                      <a:pt x="624" y="700"/>
                      <a:pt x="624" y="700"/>
                      <a:pt x="624" y="700"/>
                    </a:cubicBezTo>
                    <a:cubicBezTo>
                      <a:pt x="619" y="678"/>
                      <a:pt x="603" y="656"/>
                      <a:pt x="581" y="646"/>
                    </a:cubicBezTo>
                    <a:cubicBezTo>
                      <a:pt x="569" y="641"/>
                      <a:pt x="557" y="637"/>
                      <a:pt x="543" y="640"/>
                    </a:cubicBezTo>
                    <a:cubicBezTo>
                      <a:pt x="542" y="639"/>
                      <a:pt x="542" y="639"/>
                      <a:pt x="542" y="639"/>
                    </a:cubicBezTo>
                    <a:cubicBezTo>
                      <a:pt x="549" y="628"/>
                      <a:pt x="552" y="614"/>
                      <a:pt x="552" y="602"/>
                    </a:cubicBezTo>
                    <a:cubicBezTo>
                      <a:pt x="548" y="576"/>
                      <a:pt x="540" y="552"/>
                      <a:pt x="522" y="532"/>
                    </a:cubicBezTo>
                    <a:cubicBezTo>
                      <a:pt x="520" y="511"/>
                      <a:pt x="520" y="511"/>
                      <a:pt x="520" y="511"/>
                    </a:cubicBezTo>
                    <a:cubicBezTo>
                      <a:pt x="517" y="497"/>
                      <a:pt x="512" y="485"/>
                      <a:pt x="502" y="475"/>
                    </a:cubicBezTo>
                    <a:cubicBezTo>
                      <a:pt x="499" y="467"/>
                      <a:pt x="478" y="463"/>
                      <a:pt x="491" y="452"/>
                    </a:cubicBezTo>
                    <a:cubicBezTo>
                      <a:pt x="510" y="436"/>
                      <a:pt x="514" y="410"/>
                      <a:pt x="518" y="386"/>
                    </a:cubicBezTo>
                    <a:cubicBezTo>
                      <a:pt x="521" y="357"/>
                      <a:pt x="506" y="330"/>
                      <a:pt x="481" y="316"/>
                    </a:cubicBezTo>
                    <a:cubicBezTo>
                      <a:pt x="497" y="304"/>
                      <a:pt x="515" y="292"/>
                      <a:pt x="521" y="273"/>
                    </a:cubicBezTo>
                    <a:cubicBezTo>
                      <a:pt x="523" y="261"/>
                      <a:pt x="528" y="250"/>
                      <a:pt x="524" y="238"/>
                    </a:cubicBezTo>
                    <a:cubicBezTo>
                      <a:pt x="518" y="228"/>
                      <a:pt x="530" y="222"/>
                      <a:pt x="535" y="215"/>
                    </a:cubicBezTo>
                    <a:cubicBezTo>
                      <a:pt x="538" y="212"/>
                      <a:pt x="537" y="208"/>
                      <a:pt x="541" y="205"/>
                    </a:cubicBezTo>
                    <a:cubicBezTo>
                      <a:pt x="548" y="183"/>
                      <a:pt x="548" y="183"/>
                      <a:pt x="548" y="183"/>
                    </a:cubicBezTo>
                    <a:cubicBezTo>
                      <a:pt x="553" y="172"/>
                      <a:pt x="547" y="161"/>
                      <a:pt x="546" y="150"/>
                    </a:cubicBezTo>
                    <a:cubicBezTo>
                      <a:pt x="535" y="129"/>
                      <a:pt x="535" y="129"/>
                      <a:pt x="535" y="129"/>
                    </a:cubicBezTo>
                    <a:cubicBezTo>
                      <a:pt x="536" y="128"/>
                      <a:pt x="536" y="128"/>
                      <a:pt x="536" y="128"/>
                    </a:cubicBezTo>
                    <a:cubicBezTo>
                      <a:pt x="547" y="131"/>
                      <a:pt x="558" y="138"/>
                      <a:pt x="571" y="133"/>
                    </a:cubicBezTo>
                    <a:cubicBezTo>
                      <a:pt x="593" y="128"/>
                      <a:pt x="615" y="111"/>
                      <a:pt x="621" y="86"/>
                    </a:cubicBezTo>
                    <a:cubicBezTo>
                      <a:pt x="622" y="82"/>
                      <a:pt x="626" y="77"/>
                      <a:pt x="622" y="73"/>
                    </a:cubicBezTo>
                    <a:cubicBezTo>
                      <a:pt x="621" y="73"/>
                      <a:pt x="618" y="73"/>
                      <a:pt x="617" y="75"/>
                    </a:cubicBezTo>
                    <a:cubicBezTo>
                      <a:pt x="612" y="83"/>
                      <a:pt x="611" y="95"/>
                      <a:pt x="604" y="103"/>
                    </a:cubicBezTo>
                    <a:cubicBezTo>
                      <a:pt x="592" y="121"/>
                      <a:pt x="570" y="131"/>
                      <a:pt x="548" y="127"/>
                    </a:cubicBezTo>
                    <a:cubicBezTo>
                      <a:pt x="536" y="121"/>
                      <a:pt x="520" y="113"/>
                      <a:pt x="520" y="96"/>
                    </a:cubicBezTo>
                    <a:cubicBezTo>
                      <a:pt x="518" y="89"/>
                      <a:pt x="522" y="82"/>
                      <a:pt x="526" y="77"/>
                    </a:cubicBezTo>
                    <a:cubicBezTo>
                      <a:pt x="530" y="74"/>
                      <a:pt x="535" y="73"/>
                      <a:pt x="540" y="73"/>
                    </a:cubicBezTo>
                    <a:cubicBezTo>
                      <a:pt x="548" y="73"/>
                      <a:pt x="548" y="83"/>
                      <a:pt x="553" y="87"/>
                    </a:cubicBezTo>
                    <a:cubicBezTo>
                      <a:pt x="565" y="89"/>
                      <a:pt x="577" y="82"/>
                      <a:pt x="583" y="73"/>
                    </a:cubicBezTo>
                    <a:cubicBezTo>
                      <a:pt x="586" y="71"/>
                      <a:pt x="582" y="65"/>
                      <a:pt x="588" y="65"/>
                    </a:cubicBezTo>
                    <a:cubicBezTo>
                      <a:pt x="592" y="54"/>
                      <a:pt x="594" y="42"/>
                      <a:pt x="597" y="30"/>
                    </a:cubicBezTo>
                    <a:cubicBezTo>
                      <a:pt x="612" y="29"/>
                      <a:pt x="628" y="31"/>
                      <a:pt x="642" y="30"/>
                    </a:cubicBezTo>
                    <a:cubicBezTo>
                      <a:pt x="846" y="32"/>
                      <a:pt x="846" y="32"/>
                      <a:pt x="846" y="32"/>
                    </a:cubicBezTo>
                    <a:cubicBezTo>
                      <a:pt x="864" y="32"/>
                      <a:pt x="882" y="34"/>
                      <a:pt x="900" y="31"/>
                    </a:cubicBezTo>
                    <a:cubicBezTo>
                      <a:pt x="900" y="30"/>
                      <a:pt x="901" y="28"/>
                      <a:pt x="899" y="26"/>
                    </a:cubicBezTo>
                    <a:cubicBezTo>
                      <a:pt x="852" y="25"/>
                      <a:pt x="801" y="26"/>
                      <a:pt x="754" y="25"/>
                    </a:cubicBezTo>
                    <a:cubicBezTo>
                      <a:pt x="741" y="24"/>
                      <a:pt x="726" y="25"/>
                      <a:pt x="713" y="23"/>
                    </a:cubicBezTo>
                    <a:cubicBezTo>
                      <a:pt x="679" y="25"/>
                      <a:pt x="644" y="22"/>
                      <a:pt x="611" y="22"/>
                    </a:cubicBezTo>
                    <a:cubicBezTo>
                      <a:pt x="604" y="22"/>
                      <a:pt x="594" y="18"/>
                      <a:pt x="591" y="26"/>
                    </a:cubicBezTo>
                    <a:cubicBezTo>
                      <a:pt x="584" y="32"/>
                      <a:pt x="588" y="42"/>
                      <a:pt x="585" y="50"/>
                    </a:cubicBezTo>
                    <a:cubicBezTo>
                      <a:pt x="580" y="60"/>
                      <a:pt x="578" y="73"/>
                      <a:pt x="565" y="77"/>
                    </a:cubicBezTo>
                    <a:cubicBezTo>
                      <a:pt x="558" y="80"/>
                      <a:pt x="554" y="73"/>
                      <a:pt x="549" y="69"/>
                    </a:cubicBezTo>
                    <a:cubicBezTo>
                      <a:pt x="542" y="63"/>
                      <a:pt x="532" y="68"/>
                      <a:pt x="524" y="70"/>
                    </a:cubicBezTo>
                    <a:cubicBezTo>
                      <a:pt x="517" y="74"/>
                      <a:pt x="512" y="82"/>
                      <a:pt x="512" y="90"/>
                    </a:cubicBezTo>
                    <a:cubicBezTo>
                      <a:pt x="511" y="95"/>
                      <a:pt x="515" y="101"/>
                      <a:pt x="512" y="105"/>
                    </a:cubicBezTo>
                    <a:cubicBezTo>
                      <a:pt x="498" y="99"/>
                      <a:pt x="481" y="89"/>
                      <a:pt x="479" y="73"/>
                    </a:cubicBezTo>
                    <a:cubicBezTo>
                      <a:pt x="479" y="65"/>
                      <a:pt x="481" y="58"/>
                      <a:pt x="487" y="53"/>
                    </a:cubicBezTo>
                    <a:cubicBezTo>
                      <a:pt x="489" y="51"/>
                      <a:pt x="492" y="53"/>
                      <a:pt x="494" y="51"/>
                    </a:cubicBezTo>
                    <a:cubicBezTo>
                      <a:pt x="496" y="48"/>
                      <a:pt x="496" y="43"/>
                      <a:pt x="497" y="40"/>
                    </a:cubicBezTo>
                    <a:cubicBezTo>
                      <a:pt x="489" y="31"/>
                      <a:pt x="479" y="27"/>
                      <a:pt x="469" y="22"/>
                    </a:cubicBezTo>
                    <a:cubicBezTo>
                      <a:pt x="453" y="20"/>
                      <a:pt x="439" y="11"/>
                      <a:pt x="421" y="13"/>
                    </a:cubicBezTo>
                    <a:cubicBezTo>
                      <a:pt x="390" y="16"/>
                      <a:pt x="360" y="28"/>
                      <a:pt x="342" y="54"/>
                    </a:cubicBezTo>
                    <a:cubicBezTo>
                      <a:pt x="335" y="63"/>
                      <a:pt x="333" y="74"/>
                      <a:pt x="329" y="83"/>
                    </a:cubicBezTo>
                    <a:cubicBezTo>
                      <a:pt x="329" y="93"/>
                      <a:pt x="325" y="102"/>
                      <a:pt x="328" y="111"/>
                    </a:cubicBezTo>
                    <a:cubicBezTo>
                      <a:pt x="323" y="123"/>
                      <a:pt x="317" y="134"/>
                      <a:pt x="316" y="148"/>
                    </a:cubicBezTo>
                    <a:cubicBezTo>
                      <a:pt x="316" y="160"/>
                      <a:pt x="320" y="170"/>
                      <a:pt x="327" y="180"/>
                    </a:cubicBezTo>
                    <a:cubicBezTo>
                      <a:pt x="328" y="186"/>
                      <a:pt x="343" y="189"/>
                      <a:pt x="334" y="196"/>
                    </a:cubicBezTo>
                    <a:cubicBezTo>
                      <a:pt x="328" y="194"/>
                      <a:pt x="323" y="186"/>
                      <a:pt x="316" y="186"/>
                    </a:cubicBezTo>
                    <a:cubicBezTo>
                      <a:pt x="312" y="183"/>
                      <a:pt x="304" y="189"/>
                      <a:pt x="300" y="183"/>
                    </a:cubicBezTo>
                    <a:cubicBezTo>
                      <a:pt x="296" y="171"/>
                      <a:pt x="284" y="164"/>
                      <a:pt x="273" y="160"/>
                    </a:cubicBezTo>
                    <a:cubicBezTo>
                      <a:pt x="270" y="162"/>
                      <a:pt x="266" y="160"/>
                      <a:pt x="263" y="159"/>
                    </a:cubicBezTo>
                    <a:cubicBezTo>
                      <a:pt x="259" y="158"/>
                      <a:pt x="252" y="154"/>
                      <a:pt x="252" y="148"/>
                    </a:cubicBezTo>
                    <a:cubicBezTo>
                      <a:pt x="252" y="142"/>
                      <a:pt x="254" y="137"/>
                      <a:pt x="258" y="133"/>
                    </a:cubicBezTo>
                    <a:cubicBezTo>
                      <a:pt x="263" y="131"/>
                      <a:pt x="269" y="129"/>
                      <a:pt x="274" y="134"/>
                    </a:cubicBezTo>
                    <a:cubicBezTo>
                      <a:pt x="280" y="138"/>
                      <a:pt x="284" y="132"/>
                      <a:pt x="289" y="128"/>
                    </a:cubicBezTo>
                    <a:cubicBezTo>
                      <a:pt x="292" y="121"/>
                      <a:pt x="293" y="113"/>
                      <a:pt x="290" y="105"/>
                    </a:cubicBezTo>
                    <a:cubicBezTo>
                      <a:pt x="286" y="98"/>
                      <a:pt x="278" y="93"/>
                      <a:pt x="269" y="90"/>
                    </a:cubicBezTo>
                    <a:cubicBezTo>
                      <a:pt x="253" y="84"/>
                      <a:pt x="235" y="88"/>
                      <a:pt x="224" y="102"/>
                    </a:cubicBezTo>
                    <a:cubicBezTo>
                      <a:pt x="213" y="103"/>
                      <a:pt x="203" y="104"/>
                      <a:pt x="195" y="112"/>
                    </a:cubicBezTo>
                    <a:cubicBezTo>
                      <a:pt x="182" y="120"/>
                      <a:pt x="176" y="136"/>
                      <a:pt x="181" y="151"/>
                    </a:cubicBezTo>
                    <a:cubicBezTo>
                      <a:pt x="183" y="154"/>
                      <a:pt x="183" y="154"/>
                      <a:pt x="183" y="154"/>
                    </a:cubicBezTo>
                    <a:cubicBezTo>
                      <a:pt x="190" y="165"/>
                      <a:pt x="173" y="167"/>
                      <a:pt x="169" y="173"/>
                    </a:cubicBezTo>
                    <a:cubicBezTo>
                      <a:pt x="165" y="173"/>
                      <a:pt x="161" y="171"/>
                      <a:pt x="156" y="171"/>
                    </a:cubicBezTo>
                    <a:cubicBezTo>
                      <a:pt x="142" y="174"/>
                      <a:pt x="128" y="179"/>
                      <a:pt x="122" y="192"/>
                    </a:cubicBezTo>
                    <a:cubicBezTo>
                      <a:pt x="117" y="204"/>
                      <a:pt x="119" y="215"/>
                      <a:pt x="124" y="226"/>
                    </a:cubicBezTo>
                    <a:cubicBezTo>
                      <a:pt x="119" y="230"/>
                      <a:pt x="118" y="236"/>
                      <a:pt x="117" y="242"/>
                    </a:cubicBezTo>
                    <a:cubicBezTo>
                      <a:pt x="116" y="256"/>
                      <a:pt x="121" y="267"/>
                      <a:pt x="131" y="276"/>
                    </a:cubicBezTo>
                    <a:cubicBezTo>
                      <a:pt x="131" y="278"/>
                      <a:pt x="131" y="278"/>
                      <a:pt x="131" y="278"/>
                    </a:cubicBezTo>
                    <a:cubicBezTo>
                      <a:pt x="128" y="278"/>
                      <a:pt x="126" y="282"/>
                      <a:pt x="122" y="280"/>
                    </a:cubicBezTo>
                    <a:cubicBezTo>
                      <a:pt x="113" y="281"/>
                      <a:pt x="119" y="290"/>
                      <a:pt x="117" y="295"/>
                    </a:cubicBezTo>
                    <a:cubicBezTo>
                      <a:pt x="119" y="297"/>
                      <a:pt x="118" y="301"/>
                      <a:pt x="121" y="302"/>
                    </a:cubicBezTo>
                    <a:cubicBezTo>
                      <a:pt x="112" y="304"/>
                      <a:pt x="107" y="311"/>
                      <a:pt x="103" y="318"/>
                    </a:cubicBezTo>
                    <a:cubicBezTo>
                      <a:pt x="94" y="317"/>
                      <a:pt x="85" y="313"/>
                      <a:pt x="77" y="319"/>
                    </a:cubicBezTo>
                    <a:cubicBezTo>
                      <a:pt x="70" y="319"/>
                      <a:pt x="65" y="323"/>
                      <a:pt x="60" y="327"/>
                    </a:cubicBezTo>
                    <a:close/>
                    <a:moveTo>
                      <a:pt x="130" y="165"/>
                    </a:moveTo>
                    <a:cubicBezTo>
                      <a:pt x="136" y="167"/>
                      <a:pt x="140" y="161"/>
                      <a:pt x="146" y="161"/>
                    </a:cubicBezTo>
                    <a:cubicBezTo>
                      <a:pt x="153" y="160"/>
                      <a:pt x="160" y="160"/>
                      <a:pt x="167" y="160"/>
                    </a:cubicBezTo>
                    <a:cubicBezTo>
                      <a:pt x="169" y="158"/>
                      <a:pt x="169" y="158"/>
                      <a:pt x="169" y="158"/>
                    </a:cubicBezTo>
                    <a:cubicBezTo>
                      <a:pt x="166" y="136"/>
                      <a:pt x="166" y="136"/>
                      <a:pt x="166" y="136"/>
                    </a:cubicBezTo>
                    <a:cubicBezTo>
                      <a:pt x="167" y="120"/>
                      <a:pt x="177" y="107"/>
                      <a:pt x="191" y="97"/>
                    </a:cubicBezTo>
                    <a:cubicBezTo>
                      <a:pt x="199" y="93"/>
                      <a:pt x="208" y="93"/>
                      <a:pt x="217" y="91"/>
                    </a:cubicBezTo>
                    <a:cubicBezTo>
                      <a:pt x="227" y="80"/>
                      <a:pt x="242" y="78"/>
                      <a:pt x="256" y="75"/>
                    </a:cubicBezTo>
                    <a:cubicBezTo>
                      <a:pt x="276" y="74"/>
                      <a:pt x="296" y="80"/>
                      <a:pt x="306" y="97"/>
                    </a:cubicBezTo>
                    <a:cubicBezTo>
                      <a:pt x="308" y="97"/>
                      <a:pt x="309" y="97"/>
                      <a:pt x="312" y="97"/>
                    </a:cubicBezTo>
                    <a:cubicBezTo>
                      <a:pt x="315" y="92"/>
                      <a:pt x="314" y="84"/>
                      <a:pt x="316" y="78"/>
                    </a:cubicBezTo>
                    <a:cubicBezTo>
                      <a:pt x="323" y="60"/>
                      <a:pt x="330" y="40"/>
                      <a:pt x="348" y="30"/>
                    </a:cubicBezTo>
                    <a:cubicBezTo>
                      <a:pt x="371" y="10"/>
                      <a:pt x="402" y="4"/>
                      <a:pt x="432" y="0"/>
                    </a:cubicBezTo>
                    <a:cubicBezTo>
                      <a:pt x="448" y="1"/>
                      <a:pt x="461" y="7"/>
                      <a:pt x="476" y="11"/>
                    </a:cubicBezTo>
                    <a:cubicBezTo>
                      <a:pt x="491" y="17"/>
                      <a:pt x="506" y="28"/>
                      <a:pt x="516" y="41"/>
                    </a:cubicBezTo>
                    <a:cubicBezTo>
                      <a:pt x="516" y="45"/>
                      <a:pt x="516" y="45"/>
                      <a:pt x="516" y="45"/>
                    </a:cubicBezTo>
                    <a:cubicBezTo>
                      <a:pt x="505" y="51"/>
                      <a:pt x="497" y="61"/>
                      <a:pt x="496" y="72"/>
                    </a:cubicBezTo>
                    <a:cubicBezTo>
                      <a:pt x="496" y="76"/>
                      <a:pt x="499" y="79"/>
                      <a:pt x="501" y="82"/>
                    </a:cubicBezTo>
                    <a:cubicBezTo>
                      <a:pt x="505" y="78"/>
                      <a:pt x="506" y="72"/>
                      <a:pt x="510" y="68"/>
                    </a:cubicBezTo>
                    <a:cubicBezTo>
                      <a:pt x="517" y="59"/>
                      <a:pt x="527" y="55"/>
                      <a:pt x="538" y="56"/>
                    </a:cubicBezTo>
                    <a:cubicBezTo>
                      <a:pt x="547" y="56"/>
                      <a:pt x="555" y="63"/>
                      <a:pt x="563" y="60"/>
                    </a:cubicBezTo>
                    <a:cubicBezTo>
                      <a:pt x="573" y="53"/>
                      <a:pt x="570" y="40"/>
                      <a:pt x="575" y="30"/>
                    </a:cubicBezTo>
                    <a:cubicBezTo>
                      <a:pt x="572" y="22"/>
                      <a:pt x="576" y="16"/>
                      <a:pt x="581" y="10"/>
                    </a:cubicBezTo>
                    <a:cubicBezTo>
                      <a:pt x="604" y="10"/>
                      <a:pt x="624" y="10"/>
                      <a:pt x="648" y="10"/>
                    </a:cubicBezTo>
                    <a:cubicBezTo>
                      <a:pt x="710" y="9"/>
                      <a:pt x="768" y="11"/>
                      <a:pt x="831" y="10"/>
                    </a:cubicBezTo>
                    <a:cubicBezTo>
                      <a:pt x="853" y="11"/>
                      <a:pt x="876" y="10"/>
                      <a:pt x="898" y="11"/>
                    </a:cubicBezTo>
                    <a:cubicBezTo>
                      <a:pt x="900" y="11"/>
                      <a:pt x="900" y="13"/>
                      <a:pt x="899" y="14"/>
                    </a:cubicBezTo>
                    <a:cubicBezTo>
                      <a:pt x="877" y="16"/>
                      <a:pt x="856" y="13"/>
                      <a:pt x="834" y="15"/>
                    </a:cubicBezTo>
                    <a:cubicBezTo>
                      <a:pt x="779" y="14"/>
                      <a:pt x="728" y="14"/>
                      <a:pt x="674" y="14"/>
                    </a:cubicBezTo>
                    <a:cubicBezTo>
                      <a:pt x="644" y="15"/>
                      <a:pt x="612" y="12"/>
                      <a:pt x="584" y="16"/>
                    </a:cubicBezTo>
                    <a:cubicBezTo>
                      <a:pt x="578" y="20"/>
                      <a:pt x="581" y="27"/>
                      <a:pt x="580" y="33"/>
                    </a:cubicBezTo>
                    <a:cubicBezTo>
                      <a:pt x="577" y="43"/>
                      <a:pt x="577" y="56"/>
                      <a:pt x="567" y="62"/>
                    </a:cubicBezTo>
                    <a:cubicBezTo>
                      <a:pt x="557" y="74"/>
                      <a:pt x="545" y="58"/>
                      <a:pt x="532" y="60"/>
                    </a:cubicBezTo>
                    <a:cubicBezTo>
                      <a:pt x="519" y="62"/>
                      <a:pt x="509" y="75"/>
                      <a:pt x="506" y="87"/>
                    </a:cubicBezTo>
                    <a:cubicBezTo>
                      <a:pt x="504" y="89"/>
                      <a:pt x="501" y="87"/>
                      <a:pt x="499" y="87"/>
                    </a:cubicBezTo>
                    <a:cubicBezTo>
                      <a:pt x="494" y="83"/>
                      <a:pt x="491" y="79"/>
                      <a:pt x="491" y="73"/>
                    </a:cubicBezTo>
                    <a:cubicBezTo>
                      <a:pt x="489" y="60"/>
                      <a:pt x="501" y="51"/>
                      <a:pt x="509" y="42"/>
                    </a:cubicBezTo>
                    <a:cubicBezTo>
                      <a:pt x="506" y="33"/>
                      <a:pt x="496" y="30"/>
                      <a:pt x="489" y="23"/>
                    </a:cubicBezTo>
                    <a:cubicBezTo>
                      <a:pt x="476" y="13"/>
                      <a:pt x="460" y="12"/>
                      <a:pt x="444" y="7"/>
                    </a:cubicBezTo>
                    <a:cubicBezTo>
                      <a:pt x="420" y="3"/>
                      <a:pt x="395" y="11"/>
                      <a:pt x="375" y="17"/>
                    </a:cubicBezTo>
                    <a:cubicBezTo>
                      <a:pt x="368" y="21"/>
                      <a:pt x="357" y="24"/>
                      <a:pt x="355" y="33"/>
                    </a:cubicBezTo>
                    <a:cubicBezTo>
                      <a:pt x="345" y="33"/>
                      <a:pt x="340" y="44"/>
                      <a:pt x="333" y="51"/>
                    </a:cubicBezTo>
                    <a:cubicBezTo>
                      <a:pt x="325" y="66"/>
                      <a:pt x="318" y="82"/>
                      <a:pt x="319" y="100"/>
                    </a:cubicBezTo>
                    <a:cubicBezTo>
                      <a:pt x="315" y="107"/>
                      <a:pt x="307" y="102"/>
                      <a:pt x="301" y="102"/>
                    </a:cubicBezTo>
                    <a:cubicBezTo>
                      <a:pt x="294" y="85"/>
                      <a:pt x="276" y="82"/>
                      <a:pt x="261" y="79"/>
                    </a:cubicBezTo>
                    <a:cubicBezTo>
                      <a:pt x="244" y="82"/>
                      <a:pt x="227" y="85"/>
                      <a:pt x="215" y="98"/>
                    </a:cubicBezTo>
                    <a:cubicBezTo>
                      <a:pt x="201" y="95"/>
                      <a:pt x="189" y="102"/>
                      <a:pt x="181" y="111"/>
                    </a:cubicBezTo>
                    <a:cubicBezTo>
                      <a:pt x="171" y="124"/>
                      <a:pt x="169" y="143"/>
                      <a:pt x="176" y="158"/>
                    </a:cubicBezTo>
                    <a:cubicBezTo>
                      <a:pt x="173" y="164"/>
                      <a:pt x="168" y="163"/>
                      <a:pt x="165" y="165"/>
                    </a:cubicBezTo>
                    <a:cubicBezTo>
                      <a:pt x="152" y="165"/>
                      <a:pt x="140" y="165"/>
                      <a:pt x="131" y="174"/>
                    </a:cubicBezTo>
                    <a:cubicBezTo>
                      <a:pt x="129" y="173"/>
                      <a:pt x="126" y="172"/>
                      <a:pt x="126" y="170"/>
                    </a:cubicBezTo>
                    <a:cubicBezTo>
                      <a:pt x="128" y="169"/>
                      <a:pt x="129" y="167"/>
                      <a:pt x="130"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0" name="Freeform 14">
                <a:extLst>
                  <a:ext uri="{FF2B5EF4-FFF2-40B4-BE49-F238E27FC236}">
                    <a16:creationId xmlns:a16="http://schemas.microsoft.com/office/drawing/2014/main" xmlns="" id="{2C495C58-C74C-4847-BFAE-BF011BBAFC21}"/>
                  </a:ext>
                </a:extLst>
              </p:cNvPr>
              <p:cNvSpPr>
                <a:spLocks/>
              </p:cNvSpPr>
              <p:nvPr/>
            </p:nvSpPr>
            <p:spPr bwMode="auto">
              <a:xfrm>
                <a:off x="3570288" y="1341438"/>
                <a:ext cx="925513" cy="11112"/>
              </a:xfrm>
              <a:custGeom>
                <a:avLst/>
                <a:gdLst>
                  <a:gd name="T0" fmla="*/ 20 w 1153"/>
                  <a:gd name="T1" fmla="*/ 0 h 13"/>
                  <a:gd name="T2" fmla="*/ 143 w 1153"/>
                  <a:gd name="T3" fmla="*/ 2 h 13"/>
                  <a:gd name="T4" fmla="*/ 809 w 1153"/>
                  <a:gd name="T5" fmla="*/ 4 h 13"/>
                  <a:gd name="T6" fmla="*/ 1144 w 1153"/>
                  <a:gd name="T7" fmla="*/ 5 h 13"/>
                  <a:gd name="T8" fmla="*/ 1149 w 1153"/>
                  <a:gd name="T9" fmla="*/ 11 h 13"/>
                  <a:gd name="T10" fmla="*/ 1024 w 1153"/>
                  <a:gd name="T11" fmla="*/ 13 h 13"/>
                  <a:gd name="T12" fmla="*/ 1004 w 1153"/>
                  <a:gd name="T13" fmla="*/ 11 h 13"/>
                  <a:gd name="T14" fmla="*/ 773 w 1153"/>
                  <a:gd name="T15" fmla="*/ 12 h 13"/>
                  <a:gd name="T16" fmla="*/ 344 w 1153"/>
                  <a:gd name="T17" fmla="*/ 10 h 13"/>
                  <a:gd name="T18" fmla="*/ 34 w 1153"/>
                  <a:gd name="T19" fmla="*/ 9 h 13"/>
                  <a:gd name="T20" fmla="*/ 0 w 1153"/>
                  <a:gd name="T21" fmla="*/ 5 h 13"/>
                  <a:gd name="T22" fmla="*/ 20 w 1153"/>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3">
                    <a:moveTo>
                      <a:pt x="20" y="0"/>
                    </a:moveTo>
                    <a:cubicBezTo>
                      <a:pt x="143" y="2"/>
                      <a:pt x="143" y="2"/>
                      <a:pt x="143" y="2"/>
                    </a:cubicBezTo>
                    <a:cubicBezTo>
                      <a:pt x="809" y="4"/>
                      <a:pt x="809" y="4"/>
                      <a:pt x="809" y="4"/>
                    </a:cubicBezTo>
                    <a:cubicBezTo>
                      <a:pt x="922" y="3"/>
                      <a:pt x="1031" y="5"/>
                      <a:pt x="1144" y="5"/>
                    </a:cubicBezTo>
                    <a:cubicBezTo>
                      <a:pt x="1153" y="6"/>
                      <a:pt x="1149" y="9"/>
                      <a:pt x="1149" y="11"/>
                    </a:cubicBezTo>
                    <a:cubicBezTo>
                      <a:pt x="1106" y="12"/>
                      <a:pt x="1065" y="12"/>
                      <a:pt x="1024" y="13"/>
                    </a:cubicBezTo>
                    <a:cubicBezTo>
                      <a:pt x="1004" y="11"/>
                      <a:pt x="1004" y="11"/>
                      <a:pt x="1004" y="11"/>
                    </a:cubicBezTo>
                    <a:cubicBezTo>
                      <a:pt x="927" y="13"/>
                      <a:pt x="847" y="11"/>
                      <a:pt x="773" y="12"/>
                    </a:cubicBezTo>
                    <a:cubicBezTo>
                      <a:pt x="634" y="11"/>
                      <a:pt x="489" y="12"/>
                      <a:pt x="344" y="10"/>
                    </a:cubicBezTo>
                    <a:cubicBezTo>
                      <a:pt x="245" y="10"/>
                      <a:pt x="138" y="9"/>
                      <a:pt x="34" y="9"/>
                    </a:cubicBezTo>
                    <a:cubicBezTo>
                      <a:pt x="23" y="9"/>
                      <a:pt x="0" y="10"/>
                      <a:pt x="0" y="5"/>
                    </a:cubicBezTo>
                    <a:cubicBezTo>
                      <a:pt x="0" y="2"/>
                      <a:pt x="11" y="1"/>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1" name="Rectangle 15">
                <a:extLst>
                  <a:ext uri="{FF2B5EF4-FFF2-40B4-BE49-F238E27FC236}">
                    <a16:creationId xmlns:a16="http://schemas.microsoft.com/office/drawing/2014/main" xmlns="" id="{1EC1C8B1-E03F-4A69-A593-D6F677ABAA9B}"/>
                  </a:ext>
                </a:extLst>
              </p:cNvPr>
              <p:cNvSpPr>
                <a:spLocks noChangeArrowheads="1"/>
              </p:cNvSpPr>
              <p:nvPr/>
            </p:nvSpPr>
            <p:spPr bwMode="auto">
              <a:xfrm>
                <a:off x="3744913"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2" name="Rectangle 16">
                <a:extLst>
                  <a:ext uri="{FF2B5EF4-FFF2-40B4-BE49-F238E27FC236}">
                    <a16:creationId xmlns:a16="http://schemas.microsoft.com/office/drawing/2014/main" xmlns="" id="{757ED566-108D-406F-8FAA-3AFBD039E90D}"/>
                  </a:ext>
                </a:extLst>
              </p:cNvPr>
              <p:cNvSpPr>
                <a:spLocks noChangeArrowheads="1"/>
              </p:cNvSpPr>
              <p:nvPr/>
            </p:nvSpPr>
            <p:spPr bwMode="auto">
              <a:xfrm>
                <a:off x="3775076" y="1301750"/>
                <a:ext cx="717550" cy="15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3" name="Freeform 17">
                <a:extLst>
                  <a:ext uri="{FF2B5EF4-FFF2-40B4-BE49-F238E27FC236}">
                    <a16:creationId xmlns:a16="http://schemas.microsoft.com/office/drawing/2014/main" xmlns="" id="{0EC73D87-0197-4879-9B72-E437D4DF54A7}"/>
                  </a:ext>
                </a:extLst>
              </p:cNvPr>
              <p:cNvSpPr>
                <a:spLocks/>
              </p:cNvSpPr>
              <p:nvPr/>
            </p:nvSpPr>
            <p:spPr bwMode="auto">
              <a:xfrm>
                <a:off x="4462463" y="1341438"/>
                <a:ext cx="925513" cy="9525"/>
              </a:xfrm>
              <a:custGeom>
                <a:avLst/>
                <a:gdLst>
                  <a:gd name="T0" fmla="*/ 1153 w 1153"/>
                  <a:gd name="T1" fmla="*/ 5 h 12"/>
                  <a:gd name="T2" fmla="*/ 1119 w 1153"/>
                  <a:gd name="T3" fmla="*/ 9 h 12"/>
                  <a:gd name="T4" fmla="*/ 809 w 1153"/>
                  <a:gd name="T5" fmla="*/ 10 h 12"/>
                  <a:gd name="T6" fmla="*/ 380 w 1153"/>
                  <a:gd name="T7" fmla="*/ 12 h 12"/>
                  <a:gd name="T8" fmla="*/ 149 w 1153"/>
                  <a:gd name="T9" fmla="*/ 11 h 12"/>
                  <a:gd name="T10" fmla="*/ 129 w 1153"/>
                  <a:gd name="T11" fmla="*/ 12 h 12"/>
                  <a:gd name="T12" fmla="*/ 4 w 1153"/>
                  <a:gd name="T13" fmla="*/ 11 h 12"/>
                  <a:gd name="T14" fmla="*/ 9 w 1153"/>
                  <a:gd name="T15" fmla="*/ 4 h 12"/>
                  <a:gd name="T16" fmla="*/ 344 w 1153"/>
                  <a:gd name="T17" fmla="*/ 3 h 12"/>
                  <a:gd name="T18" fmla="*/ 1010 w 1153"/>
                  <a:gd name="T19" fmla="*/ 2 h 12"/>
                  <a:gd name="T20" fmla="*/ 1133 w 1153"/>
                  <a:gd name="T21" fmla="*/ 0 h 12"/>
                  <a:gd name="T22" fmla="*/ 1153 w 1153"/>
                  <a:gd name="T2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2">
                    <a:moveTo>
                      <a:pt x="1153" y="5"/>
                    </a:moveTo>
                    <a:cubicBezTo>
                      <a:pt x="1153" y="10"/>
                      <a:pt x="1130" y="9"/>
                      <a:pt x="1119" y="9"/>
                    </a:cubicBezTo>
                    <a:cubicBezTo>
                      <a:pt x="1015" y="9"/>
                      <a:pt x="908" y="9"/>
                      <a:pt x="809" y="10"/>
                    </a:cubicBezTo>
                    <a:cubicBezTo>
                      <a:pt x="664" y="12"/>
                      <a:pt x="519" y="11"/>
                      <a:pt x="380" y="12"/>
                    </a:cubicBezTo>
                    <a:cubicBezTo>
                      <a:pt x="306" y="11"/>
                      <a:pt x="226" y="12"/>
                      <a:pt x="149" y="11"/>
                    </a:cubicBezTo>
                    <a:cubicBezTo>
                      <a:pt x="129" y="12"/>
                      <a:pt x="129" y="12"/>
                      <a:pt x="129" y="12"/>
                    </a:cubicBezTo>
                    <a:cubicBezTo>
                      <a:pt x="88" y="11"/>
                      <a:pt x="47" y="11"/>
                      <a:pt x="4" y="11"/>
                    </a:cubicBezTo>
                    <a:cubicBezTo>
                      <a:pt x="4" y="9"/>
                      <a:pt x="0" y="6"/>
                      <a:pt x="9" y="4"/>
                    </a:cubicBezTo>
                    <a:cubicBezTo>
                      <a:pt x="122" y="4"/>
                      <a:pt x="231" y="3"/>
                      <a:pt x="344" y="3"/>
                    </a:cubicBezTo>
                    <a:cubicBezTo>
                      <a:pt x="1010" y="2"/>
                      <a:pt x="1010" y="2"/>
                      <a:pt x="1010" y="2"/>
                    </a:cubicBezTo>
                    <a:cubicBezTo>
                      <a:pt x="1133" y="0"/>
                      <a:pt x="1133" y="0"/>
                      <a:pt x="1133" y="0"/>
                    </a:cubicBezTo>
                    <a:cubicBezTo>
                      <a:pt x="1142" y="1"/>
                      <a:pt x="1153" y="2"/>
                      <a:pt x="115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4" name="Rectangle 18">
                <a:extLst>
                  <a:ext uri="{FF2B5EF4-FFF2-40B4-BE49-F238E27FC236}">
                    <a16:creationId xmlns:a16="http://schemas.microsoft.com/office/drawing/2014/main" xmlns="" id="{2B74B5E4-B410-4E6A-92A0-7249ACB062C4}"/>
                  </a:ext>
                </a:extLst>
              </p:cNvPr>
              <p:cNvSpPr>
                <a:spLocks noChangeArrowheads="1"/>
              </p:cNvSpPr>
              <p:nvPr/>
            </p:nvSpPr>
            <p:spPr bwMode="auto">
              <a:xfrm>
                <a:off x="4465638" y="1314450"/>
                <a:ext cx="747713"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5" name="Rectangle 19">
                <a:extLst>
                  <a:ext uri="{FF2B5EF4-FFF2-40B4-BE49-F238E27FC236}">
                    <a16:creationId xmlns:a16="http://schemas.microsoft.com/office/drawing/2014/main" xmlns="" id="{BCEDCC5F-CB8E-46C1-8050-01F007008EDF}"/>
                  </a:ext>
                </a:extLst>
              </p:cNvPr>
              <p:cNvSpPr>
                <a:spLocks noChangeArrowheads="1"/>
              </p:cNvSpPr>
              <p:nvPr/>
            </p:nvSpPr>
            <p:spPr bwMode="auto">
              <a:xfrm>
                <a:off x="4465638" y="1300163"/>
                <a:ext cx="7175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6" name="Rectangle 20">
                <a:extLst>
                  <a:ext uri="{FF2B5EF4-FFF2-40B4-BE49-F238E27FC236}">
                    <a16:creationId xmlns:a16="http://schemas.microsoft.com/office/drawing/2014/main" xmlns="" id="{40AB85AD-9012-46E0-9B6C-EC65B2AA4DBF}"/>
                  </a:ext>
                </a:extLst>
              </p:cNvPr>
              <p:cNvSpPr>
                <a:spLocks noChangeArrowheads="1"/>
              </p:cNvSpPr>
              <p:nvPr/>
            </p:nvSpPr>
            <p:spPr bwMode="auto">
              <a:xfrm>
                <a:off x="3759201" y="1860550"/>
                <a:ext cx="1447800"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7" name="Rectangle 21">
                <a:extLst>
                  <a:ext uri="{FF2B5EF4-FFF2-40B4-BE49-F238E27FC236}">
                    <a16:creationId xmlns:a16="http://schemas.microsoft.com/office/drawing/2014/main" xmlns="" id="{7A4647B0-0B06-41BF-8EFB-B19C4F7720B8}"/>
                  </a:ext>
                </a:extLst>
              </p:cNvPr>
              <p:cNvSpPr>
                <a:spLocks noChangeArrowheads="1"/>
              </p:cNvSpPr>
              <p:nvPr/>
            </p:nvSpPr>
            <p:spPr bwMode="auto">
              <a:xfrm>
                <a:off x="3775076" y="1890713"/>
                <a:ext cx="1466850"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8" name="Rectangle 22">
                <a:extLst>
                  <a:ext uri="{FF2B5EF4-FFF2-40B4-BE49-F238E27FC236}">
                    <a16:creationId xmlns:a16="http://schemas.microsoft.com/office/drawing/2014/main" xmlns="" id="{DF1E99EA-D20C-4F7E-B2C8-0F5370936AF7}"/>
                  </a:ext>
                </a:extLst>
              </p:cNvPr>
              <p:cNvSpPr>
                <a:spLocks noChangeArrowheads="1"/>
              </p:cNvSpPr>
              <p:nvPr/>
            </p:nvSpPr>
            <p:spPr bwMode="auto">
              <a:xfrm>
                <a:off x="3759201" y="1906588"/>
                <a:ext cx="1495425"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9" name="Freeform 23">
                <a:extLst>
                  <a:ext uri="{FF2B5EF4-FFF2-40B4-BE49-F238E27FC236}">
                    <a16:creationId xmlns:a16="http://schemas.microsoft.com/office/drawing/2014/main" xmlns="" id="{42777A90-36EF-494E-9DC0-0037366F14E9}"/>
                  </a:ext>
                </a:extLst>
              </p:cNvPr>
              <p:cNvSpPr>
                <a:spLocks/>
              </p:cNvSpPr>
              <p:nvPr/>
            </p:nvSpPr>
            <p:spPr bwMode="auto">
              <a:xfrm>
                <a:off x="5570538" y="1441450"/>
                <a:ext cx="17463" cy="14287"/>
              </a:xfrm>
              <a:custGeom>
                <a:avLst/>
                <a:gdLst>
                  <a:gd name="T0" fmla="*/ 18 w 22"/>
                  <a:gd name="T1" fmla="*/ 2 h 18"/>
                  <a:gd name="T2" fmla="*/ 0 w 22"/>
                  <a:gd name="T3" fmla="*/ 10 h 18"/>
                  <a:gd name="T4" fmla="*/ 8 w 22"/>
                  <a:gd name="T5" fmla="*/ 18 h 18"/>
                  <a:gd name="T6" fmla="*/ 22 w 22"/>
                  <a:gd name="T7" fmla="*/ 8 h 18"/>
                  <a:gd name="T8" fmla="*/ 18 w 22"/>
                  <a:gd name="T9" fmla="*/ 2 h 18"/>
                </a:gdLst>
                <a:ahLst/>
                <a:cxnLst>
                  <a:cxn ang="0">
                    <a:pos x="T0" y="T1"/>
                  </a:cxn>
                  <a:cxn ang="0">
                    <a:pos x="T2" y="T3"/>
                  </a:cxn>
                  <a:cxn ang="0">
                    <a:pos x="T4" y="T5"/>
                  </a:cxn>
                  <a:cxn ang="0">
                    <a:pos x="T6" y="T7"/>
                  </a:cxn>
                  <a:cxn ang="0">
                    <a:pos x="T8" y="T9"/>
                  </a:cxn>
                </a:cxnLst>
                <a:rect l="0" t="0" r="r" b="b"/>
                <a:pathLst>
                  <a:path w="22" h="18">
                    <a:moveTo>
                      <a:pt x="18" y="2"/>
                    </a:moveTo>
                    <a:cubicBezTo>
                      <a:pt x="12" y="6"/>
                      <a:pt x="2" y="0"/>
                      <a:pt x="0" y="10"/>
                    </a:cubicBezTo>
                    <a:cubicBezTo>
                      <a:pt x="1" y="14"/>
                      <a:pt x="6" y="15"/>
                      <a:pt x="8" y="18"/>
                    </a:cubicBezTo>
                    <a:cubicBezTo>
                      <a:pt x="15" y="18"/>
                      <a:pt x="20" y="13"/>
                      <a:pt x="22" y="8"/>
                    </a:cubicBezTo>
                    <a:cubicBezTo>
                      <a:pt x="22" y="5"/>
                      <a:pt x="21" y="3"/>
                      <a:pt x="1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0" name="Freeform 24">
                <a:extLst>
                  <a:ext uri="{FF2B5EF4-FFF2-40B4-BE49-F238E27FC236}">
                    <a16:creationId xmlns:a16="http://schemas.microsoft.com/office/drawing/2014/main" xmlns="" id="{8A8D00ED-5280-444B-99B8-621CFA6C557C}"/>
                  </a:ext>
                </a:extLst>
              </p:cNvPr>
              <p:cNvSpPr>
                <a:spLocks/>
              </p:cNvSpPr>
              <p:nvPr/>
            </p:nvSpPr>
            <p:spPr bwMode="auto">
              <a:xfrm>
                <a:off x="5553076" y="1592263"/>
                <a:ext cx="30163" cy="25400"/>
              </a:xfrm>
              <a:custGeom>
                <a:avLst/>
                <a:gdLst>
                  <a:gd name="T0" fmla="*/ 27 w 39"/>
                  <a:gd name="T1" fmla="*/ 2 h 30"/>
                  <a:gd name="T2" fmla="*/ 7 w 39"/>
                  <a:gd name="T3" fmla="*/ 13 h 30"/>
                  <a:gd name="T4" fmla="*/ 4 w 39"/>
                  <a:gd name="T5" fmla="*/ 23 h 30"/>
                  <a:gd name="T6" fmla="*/ 24 w 39"/>
                  <a:gd name="T7" fmla="*/ 30 h 30"/>
                  <a:gd name="T8" fmla="*/ 39 w 39"/>
                  <a:gd name="T9" fmla="*/ 14 h 30"/>
                  <a:gd name="T10" fmla="*/ 27 w 39"/>
                  <a:gd name="T11" fmla="*/ 2 h 30"/>
                </a:gdLst>
                <a:ahLst/>
                <a:cxnLst>
                  <a:cxn ang="0">
                    <a:pos x="T0" y="T1"/>
                  </a:cxn>
                  <a:cxn ang="0">
                    <a:pos x="T2" y="T3"/>
                  </a:cxn>
                  <a:cxn ang="0">
                    <a:pos x="T4" y="T5"/>
                  </a:cxn>
                  <a:cxn ang="0">
                    <a:pos x="T6" y="T7"/>
                  </a:cxn>
                  <a:cxn ang="0">
                    <a:pos x="T8" y="T9"/>
                  </a:cxn>
                  <a:cxn ang="0">
                    <a:pos x="T10" y="T11"/>
                  </a:cxn>
                </a:cxnLst>
                <a:rect l="0" t="0" r="r" b="b"/>
                <a:pathLst>
                  <a:path w="39" h="30">
                    <a:moveTo>
                      <a:pt x="27" y="2"/>
                    </a:moveTo>
                    <a:cubicBezTo>
                      <a:pt x="19" y="0"/>
                      <a:pt x="13" y="7"/>
                      <a:pt x="7" y="13"/>
                    </a:cubicBezTo>
                    <a:cubicBezTo>
                      <a:pt x="7" y="16"/>
                      <a:pt x="0" y="19"/>
                      <a:pt x="4" y="23"/>
                    </a:cubicBezTo>
                    <a:cubicBezTo>
                      <a:pt x="10" y="28"/>
                      <a:pt x="17" y="29"/>
                      <a:pt x="24" y="30"/>
                    </a:cubicBezTo>
                    <a:cubicBezTo>
                      <a:pt x="30" y="26"/>
                      <a:pt x="34" y="18"/>
                      <a:pt x="39" y="14"/>
                    </a:cubicBezTo>
                    <a:cubicBezTo>
                      <a:pt x="38" y="8"/>
                      <a:pt x="31" y="6"/>
                      <a:pt x="2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1" name="Freeform 25">
                <a:extLst>
                  <a:ext uri="{FF2B5EF4-FFF2-40B4-BE49-F238E27FC236}">
                    <a16:creationId xmlns:a16="http://schemas.microsoft.com/office/drawing/2014/main" xmlns="" id="{D6E466AB-A372-48ED-AE6C-B5609A6D1D7E}"/>
                  </a:ext>
                </a:extLst>
              </p:cNvPr>
              <p:cNvSpPr>
                <a:spLocks/>
              </p:cNvSpPr>
              <p:nvPr/>
            </p:nvSpPr>
            <p:spPr bwMode="auto">
              <a:xfrm>
                <a:off x="5518151" y="1468438"/>
                <a:ext cx="47625" cy="42862"/>
              </a:xfrm>
              <a:custGeom>
                <a:avLst/>
                <a:gdLst>
                  <a:gd name="T0" fmla="*/ 44 w 60"/>
                  <a:gd name="T1" fmla="*/ 42 h 54"/>
                  <a:gd name="T2" fmla="*/ 6 w 60"/>
                  <a:gd name="T3" fmla="*/ 1 h 54"/>
                  <a:gd name="T4" fmla="*/ 0 w 60"/>
                  <a:gd name="T5" fmla="*/ 5 h 54"/>
                  <a:gd name="T6" fmla="*/ 15 w 60"/>
                  <a:gd name="T7" fmla="*/ 43 h 54"/>
                  <a:gd name="T8" fmla="*/ 27 w 60"/>
                  <a:gd name="T9" fmla="*/ 51 h 54"/>
                  <a:gd name="T10" fmla="*/ 57 w 60"/>
                  <a:gd name="T11" fmla="*/ 51 h 54"/>
                  <a:gd name="T12" fmla="*/ 59 w 60"/>
                  <a:gd name="T13" fmla="*/ 46 h 54"/>
                  <a:gd name="T14" fmla="*/ 44 w 60"/>
                  <a:gd name="T15" fmla="*/ 42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4">
                    <a:moveTo>
                      <a:pt x="44" y="42"/>
                    </a:moveTo>
                    <a:cubicBezTo>
                      <a:pt x="26" y="36"/>
                      <a:pt x="11" y="19"/>
                      <a:pt x="6" y="1"/>
                    </a:cubicBezTo>
                    <a:cubicBezTo>
                      <a:pt x="3" y="0"/>
                      <a:pt x="1" y="3"/>
                      <a:pt x="0" y="5"/>
                    </a:cubicBezTo>
                    <a:cubicBezTo>
                      <a:pt x="0" y="20"/>
                      <a:pt x="5" y="33"/>
                      <a:pt x="15" y="43"/>
                    </a:cubicBezTo>
                    <a:cubicBezTo>
                      <a:pt x="27" y="51"/>
                      <a:pt x="27" y="51"/>
                      <a:pt x="27" y="51"/>
                    </a:cubicBezTo>
                    <a:cubicBezTo>
                      <a:pt x="37" y="51"/>
                      <a:pt x="48" y="54"/>
                      <a:pt x="57" y="51"/>
                    </a:cubicBezTo>
                    <a:cubicBezTo>
                      <a:pt x="58" y="49"/>
                      <a:pt x="60" y="47"/>
                      <a:pt x="59" y="46"/>
                    </a:cubicBezTo>
                    <a:cubicBezTo>
                      <a:pt x="55" y="43"/>
                      <a:pt x="48" y="44"/>
                      <a:pt x="4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2" name="Freeform 26">
                <a:extLst>
                  <a:ext uri="{FF2B5EF4-FFF2-40B4-BE49-F238E27FC236}">
                    <a16:creationId xmlns:a16="http://schemas.microsoft.com/office/drawing/2014/main" xmlns="" id="{2126637C-0686-4512-AD80-E471B4C7BAA4}"/>
                  </a:ext>
                </a:extLst>
              </p:cNvPr>
              <p:cNvSpPr>
                <a:spLocks/>
              </p:cNvSpPr>
              <p:nvPr/>
            </p:nvSpPr>
            <p:spPr bwMode="auto">
              <a:xfrm>
                <a:off x="5503863" y="1403350"/>
                <a:ext cx="26988" cy="49212"/>
              </a:xfrm>
              <a:custGeom>
                <a:avLst/>
                <a:gdLst>
                  <a:gd name="T0" fmla="*/ 25 w 34"/>
                  <a:gd name="T1" fmla="*/ 0 h 62"/>
                  <a:gd name="T2" fmla="*/ 18 w 34"/>
                  <a:gd name="T3" fmla="*/ 5 h 62"/>
                  <a:gd name="T4" fmla="*/ 0 w 34"/>
                  <a:gd name="T5" fmla="*/ 26 h 62"/>
                  <a:gd name="T6" fmla="*/ 0 w 34"/>
                  <a:gd name="T7" fmla="*/ 36 h 62"/>
                  <a:gd name="T8" fmla="*/ 15 w 34"/>
                  <a:gd name="T9" fmla="*/ 62 h 62"/>
                  <a:gd name="T10" fmla="*/ 20 w 34"/>
                  <a:gd name="T11" fmla="*/ 16 h 62"/>
                  <a:gd name="T12" fmla="*/ 25 w 34"/>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34" h="62">
                    <a:moveTo>
                      <a:pt x="25" y="0"/>
                    </a:moveTo>
                    <a:cubicBezTo>
                      <a:pt x="21" y="0"/>
                      <a:pt x="21" y="4"/>
                      <a:pt x="18" y="5"/>
                    </a:cubicBezTo>
                    <a:cubicBezTo>
                      <a:pt x="10" y="10"/>
                      <a:pt x="6" y="20"/>
                      <a:pt x="0" y="26"/>
                    </a:cubicBezTo>
                    <a:cubicBezTo>
                      <a:pt x="2" y="29"/>
                      <a:pt x="0" y="32"/>
                      <a:pt x="0" y="36"/>
                    </a:cubicBezTo>
                    <a:cubicBezTo>
                      <a:pt x="2" y="46"/>
                      <a:pt x="4" y="59"/>
                      <a:pt x="15" y="62"/>
                    </a:cubicBezTo>
                    <a:cubicBezTo>
                      <a:pt x="20" y="47"/>
                      <a:pt x="12" y="29"/>
                      <a:pt x="20" y="16"/>
                    </a:cubicBezTo>
                    <a:cubicBezTo>
                      <a:pt x="22" y="10"/>
                      <a:pt x="34" y="3"/>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3" name="Freeform 27">
                <a:extLst>
                  <a:ext uri="{FF2B5EF4-FFF2-40B4-BE49-F238E27FC236}">
                    <a16:creationId xmlns:a16="http://schemas.microsoft.com/office/drawing/2014/main" xmlns="" id="{FBA0ED39-F017-4282-887F-6DC60B0DB549}"/>
                  </a:ext>
                </a:extLst>
              </p:cNvPr>
              <p:cNvSpPr>
                <a:spLocks/>
              </p:cNvSpPr>
              <p:nvPr/>
            </p:nvSpPr>
            <p:spPr bwMode="auto">
              <a:xfrm>
                <a:off x="5497513" y="1751013"/>
                <a:ext cx="20638" cy="47625"/>
              </a:xfrm>
              <a:custGeom>
                <a:avLst/>
                <a:gdLst>
                  <a:gd name="T0" fmla="*/ 23 w 27"/>
                  <a:gd name="T1" fmla="*/ 45 h 59"/>
                  <a:gd name="T2" fmla="*/ 24 w 27"/>
                  <a:gd name="T3" fmla="*/ 20 h 59"/>
                  <a:gd name="T4" fmla="*/ 19 w 27"/>
                  <a:gd name="T5" fmla="*/ 2 h 59"/>
                  <a:gd name="T6" fmla="*/ 12 w 27"/>
                  <a:gd name="T7" fmla="*/ 1 h 59"/>
                  <a:gd name="T8" fmla="*/ 3 w 27"/>
                  <a:gd name="T9" fmla="*/ 30 h 59"/>
                  <a:gd name="T10" fmla="*/ 23 w 27"/>
                  <a:gd name="T11" fmla="*/ 58 h 59"/>
                  <a:gd name="T12" fmla="*/ 26 w 27"/>
                  <a:gd name="T13" fmla="*/ 56 h 59"/>
                  <a:gd name="T14" fmla="*/ 23 w 27"/>
                  <a:gd name="T15" fmla="*/ 4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59">
                    <a:moveTo>
                      <a:pt x="23" y="45"/>
                    </a:moveTo>
                    <a:cubicBezTo>
                      <a:pt x="23" y="36"/>
                      <a:pt x="23" y="28"/>
                      <a:pt x="24" y="20"/>
                    </a:cubicBezTo>
                    <a:cubicBezTo>
                      <a:pt x="23" y="14"/>
                      <a:pt x="18" y="9"/>
                      <a:pt x="19" y="2"/>
                    </a:cubicBezTo>
                    <a:cubicBezTo>
                      <a:pt x="17" y="0"/>
                      <a:pt x="14" y="0"/>
                      <a:pt x="12" y="1"/>
                    </a:cubicBezTo>
                    <a:cubicBezTo>
                      <a:pt x="4" y="9"/>
                      <a:pt x="0" y="20"/>
                      <a:pt x="3" y="30"/>
                    </a:cubicBezTo>
                    <a:cubicBezTo>
                      <a:pt x="4" y="42"/>
                      <a:pt x="14" y="52"/>
                      <a:pt x="23" y="58"/>
                    </a:cubicBezTo>
                    <a:cubicBezTo>
                      <a:pt x="25" y="59"/>
                      <a:pt x="26" y="57"/>
                      <a:pt x="26" y="56"/>
                    </a:cubicBezTo>
                    <a:cubicBezTo>
                      <a:pt x="27" y="51"/>
                      <a:pt x="24" y="49"/>
                      <a:pt x="2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 name="Freeform 28">
                <a:extLst>
                  <a:ext uri="{FF2B5EF4-FFF2-40B4-BE49-F238E27FC236}">
                    <a16:creationId xmlns:a16="http://schemas.microsoft.com/office/drawing/2014/main" xmlns="" id="{B20BB727-87BD-47CA-8483-C9A43C4AFE99}"/>
                  </a:ext>
                </a:extLst>
              </p:cNvPr>
              <p:cNvSpPr>
                <a:spLocks noEditPoints="1"/>
              </p:cNvSpPr>
              <p:nvPr/>
            </p:nvSpPr>
            <p:spPr bwMode="auto">
              <a:xfrm>
                <a:off x="5170488" y="1292226"/>
                <a:ext cx="725488" cy="619124"/>
              </a:xfrm>
              <a:custGeom>
                <a:avLst/>
                <a:gdLst>
                  <a:gd name="T0" fmla="*/ 736 w 904"/>
                  <a:gd name="T1" fmla="*/ 644 h 769"/>
                  <a:gd name="T2" fmla="*/ 400 w 904"/>
                  <a:gd name="T3" fmla="*/ 703 h 769"/>
                  <a:gd name="T4" fmla="*/ 351 w 904"/>
                  <a:gd name="T5" fmla="*/ 709 h 769"/>
                  <a:gd name="T6" fmla="*/ 724 w 904"/>
                  <a:gd name="T7" fmla="*/ 660 h 769"/>
                  <a:gd name="T8" fmla="*/ 861 w 904"/>
                  <a:gd name="T9" fmla="*/ 342 h 769"/>
                  <a:gd name="T10" fmla="*/ 863 w 904"/>
                  <a:gd name="T11" fmla="*/ 328 h 769"/>
                  <a:gd name="T12" fmla="*/ 863 w 904"/>
                  <a:gd name="T13" fmla="*/ 406 h 769"/>
                  <a:gd name="T14" fmla="*/ 824 w 904"/>
                  <a:gd name="T15" fmla="*/ 354 h 769"/>
                  <a:gd name="T16" fmla="*/ 717 w 904"/>
                  <a:gd name="T17" fmla="*/ 310 h 769"/>
                  <a:gd name="T18" fmla="*/ 772 w 904"/>
                  <a:gd name="T19" fmla="*/ 267 h 769"/>
                  <a:gd name="T20" fmla="*/ 695 w 904"/>
                  <a:gd name="T21" fmla="*/ 166 h 769"/>
                  <a:gd name="T22" fmla="*/ 660 w 904"/>
                  <a:gd name="T23" fmla="*/ 146 h 769"/>
                  <a:gd name="T24" fmla="*/ 643 w 904"/>
                  <a:gd name="T25" fmla="*/ 232 h 769"/>
                  <a:gd name="T26" fmla="*/ 425 w 904"/>
                  <a:gd name="T27" fmla="*/ 127 h 769"/>
                  <a:gd name="T28" fmla="*/ 509 w 904"/>
                  <a:gd name="T29" fmla="*/ 139 h 769"/>
                  <a:gd name="T30" fmla="*/ 416 w 904"/>
                  <a:gd name="T31" fmla="*/ 42 h 769"/>
                  <a:gd name="T32" fmla="*/ 422 w 904"/>
                  <a:gd name="T33" fmla="*/ 466 h 769"/>
                  <a:gd name="T34" fmla="*/ 554 w 904"/>
                  <a:gd name="T35" fmla="*/ 559 h 769"/>
                  <a:gd name="T36" fmla="*/ 548 w 904"/>
                  <a:gd name="T37" fmla="*/ 621 h 769"/>
                  <a:gd name="T38" fmla="*/ 613 w 904"/>
                  <a:gd name="T39" fmla="*/ 463 h 769"/>
                  <a:gd name="T40" fmla="*/ 600 w 904"/>
                  <a:gd name="T41" fmla="*/ 554 h 769"/>
                  <a:gd name="T42" fmla="*/ 707 w 904"/>
                  <a:gd name="T43" fmla="*/ 620 h 769"/>
                  <a:gd name="T44" fmla="*/ 741 w 904"/>
                  <a:gd name="T45" fmla="*/ 569 h 769"/>
                  <a:gd name="T46" fmla="*/ 682 w 904"/>
                  <a:gd name="T47" fmla="*/ 446 h 769"/>
                  <a:gd name="T48" fmla="*/ 788 w 904"/>
                  <a:gd name="T49" fmla="*/ 438 h 769"/>
                  <a:gd name="T50" fmla="*/ 750 w 904"/>
                  <a:gd name="T51" fmla="*/ 470 h 769"/>
                  <a:gd name="T52" fmla="*/ 734 w 904"/>
                  <a:gd name="T53" fmla="*/ 260 h 769"/>
                  <a:gd name="T54" fmla="*/ 768 w 904"/>
                  <a:gd name="T55" fmla="*/ 295 h 769"/>
                  <a:gd name="T56" fmla="*/ 461 w 904"/>
                  <a:gd name="T57" fmla="*/ 133 h 769"/>
                  <a:gd name="T58" fmla="*/ 470 w 904"/>
                  <a:gd name="T59" fmla="*/ 59 h 769"/>
                  <a:gd name="T60" fmla="*/ 668 w 904"/>
                  <a:gd name="T61" fmla="*/ 207 h 769"/>
                  <a:gd name="T62" fmla="*/ 648 w 904"/>
                  <a:gd name="T63" fmla="*/ 488 h 769"/>
                  <a:gd name="T64" fmla="*/ 636 w 904"/>
                  <a:gd name="T65" fmla="*/ 273 h 769"/>
                  <a:gd name="T66" fmla="*/ 633 w 904"/>
                  <a:gd name="T67" fmla="*/ 338 h 769"/>
                  <a:gd name="T68" fmla="*/ 452 w 904"/>
                  <a:gd name="T69" fmla="*/ 340 h 769"/>
                  <a:gd name="T70" fmla="*/ 596 w 904"/>
                  <a:gd name="T71" fmla="*/ 434 h 769"/>
                  <a:gd name="T72" fmla="*/ 652 w 904"/>
                  <a:gd name="T73" fmla="*/ 387 h 769"/>
                  <a:gd name="T74" fmla="*/ 586 w 904"/>
                  <a:gd name="T75" fmla="*/ 388 h 769"/>
                  <a:gd name="T76" fmla="*/ 639 w 904"/>
                  <a:gd name="T77" fmla="*/ 622 h 769"/>
                  <a:gd name="T78" fmla="*/ 483 w 904"/>
                  <a:gd name="T79" fmla="*/ 424 h 769"/>
                  <a:gd name="T80" fmla="*/ 441 w 904"/>
                  <a:gd name="T81" fmla="*/ 369 h 769"/>
                  <a:gd name="T82" fmla="*/ 459 w 904"/>
                  <a:gd name="T83" fmla="*/ 120 h 769"/>
                  <a:gd name="T84" fmla="*/ 514 w 904"/>
                  <a:gd name="T85" fmla="*/ 687 h 769"/>
                  <a:gd name="T86" fmla="*/ 782 w 904"/>
                  <a:gd name="T87" fmla="*/ 280 h 769"/>
                  <a:gd name="T88" fmla="*/ 615 w 904"/>
                  <a:gd name="T89" fmla="*/ 128 h 769"/>
                  <a:gd name="T90" fmla="*/ 483 w 904"/>
                  <a:gd name="T91" fmla="*/ 13 h 769"/>
                  <a:gd name="T92" fmla="*/ 191 w 904"/>
                  <a:gd name="T93" fmla="*/ 23 h 769"/>
                  <a:gd name="T94" fmla="*/ 300 w 904"/>
                  <a:gd name="T95" fmla="*/ 103 h 769"/>
                  <a:gd name="T96" fmla="*/ 386 w 904"/>
                  <a:gd name="T97" fmla="*/ 386 h 769"/>
                  <a:gd name="T98" fmla="*/ 7 w 904"/>
                  <a:gd name="T99" fmla="*/ 714 h 769"/>
                  <a:gd name="T100" fmla="*/ 1 w 904"/>
                  <a:gd name="T101" fmla="*/ 755 h 769"/>
                  <a:gd name="T102" fmla="*/ 527 w 904"/>
                  <a:gd name="T103" fmla="*/ 740 h 769"/>
                  <a:gd name="T104" fmla="*/ 481 w 904"/>
                  <a:gd name="T105" fmla="*/ 580 h 769"/>
                  <a:gd name="T106" fmla="*/ 545 w 904"/>
                  <a:gd name="T107" fmla="*/ 504 h 769"/>
                  <a:gd name="T108" fmla="*/ 593 w 904"/>
                  <a:gd name="T109" fmla="*/ 512 h 769"/>
                  <a:gd name="T110" fmla="*/ 713 w 904"/>
                  <a:gd name="T111" fmla="*/ 659 h 769"/>
                  <a:gd name="T112" fmla="*/ 753 w 904"/>
                  <a:gd name="T113" fmla="*/ 466 h 769"/>
                  <a:gd name="T114" fmla="*/ 782 w 904"/>
                  <a:gd name="T115" fmla="*/ 373 h 769"/>
                  <a:gd name="T116" fmla="*/ 585 w 904"/>
                  <a:gd name="T117" fmla="*/ 100 h 769"/>
                  <a:gd name="T118" fmla="*/ 230 w 904"/>
                  <a:gd name="T119" fmla="*/ 14 h 769"/>
                  <a:gd name="T120" fmla="*/ 388 w 904"/>
                  <a:gd name="T121" fmla="*/ 41 h 769"/>
                  <a:gd name="T122" fmla="*/ 774 w 904"/>
                  <a:gd name="T123" fmla="*/ 165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4" h="769">
                    <a:moveTo>
                      <a:pt x="896" y="366"/>
                    </a:moveTo>
                    <a:cubicBezTo>
                      <a:pt x="899" y="373"/>
                      <a:pt x="901" y="382"/>
                      <a:pt x="901" y="390"/>
                    </a:cubicBezTo>
                    <a:cubicBezTo>
                      <a:pt x="898" y="398"/>
                      <a:pt x="904" y="409"/>
                      <a:pt x="897" y="415"/>
                    </a:cubicBezTo>
                    <a:cubicBezTo>
                      <a:pt x="894" y="414"/>
                      <a:pt x="894" y="414"/>
                      <a:pt x="894" y="414"/>
                    </a:cubicBezTo>
                    <a:cubicBezTo>
                      <a:pt x="888" y="420"/>
                      <a:pt x="880" y="426"/>
                      <a:pt x="872" y="425"/>
                    </a:cubicBezTo>
                    <a:cubicBezTo>
                      <a:pt x="864" y="430"/>
                      <a:pt x="863" y="441"/>
                      <a:pt x="859" y="449"/>
                    </a:cubicBezTo>
                    <a:cubicBezTo>
                      <a:pt x="852" y="463"/>
                      <a:pt x="839" y="477"/>
                      <a:pt x="822" y="478"/>
                    </a:cubicBezTo>
                    <a:cubicBezTo>
                      <a:pt x="816" y="478"/>
                      <a:pt x="809" y="474"/>
                      <a:pt x="803" y="479"/>
                    </a:cubicBezTo>
                    <a:cubicBezTo>
                      <a:pt x="803" y="484"/>
                      <a:pt x="799" y="490"/>
                      <a:pt x="803" y="495"/>
                    </a:cubicBezTo>
                    <a:cubicBezTo>
                      <a:pt x="806" y="503"/>
                      <a:pt x="812" y="509"/>
                      <a:pt x="812" y="518"/>
                    </a:cubicBezTo>
                    <a:cubicBezTo>
                      <a:pt x="817" y="540"/>
                      <a:pt x="807" y="560"/>
                      <a:pt x="795" y="576"/>
                    </a:cubicBezTo>
                    <a:cubicBezTo>
                      <a:pt x="788" y="593"/>
                      <a:pt x="776" y="610"/>
                      <a:pt x="758" y="617"/>
                    </a:cubicBezTo>
                    <a:cubicBezTo>
                      <a:pt x="750" y="621"/>
                      <a:pt x="741" y="614"/>
                      <a:pt x="733" y="617"/>
                    </a:cubicBezTo>
                    <a:cubicBezTo>
                      <a:pt x="733" y="626"/>
                      <a:pt x="737" y="634"/>
                      <a:pt x="736" y="644"/>
                    </a:cubicBezTo>
                    <a:cubicBezTo>
                      <a:pt x="734" y="660"/>
                      <a:pt x="722" y="674"/>
                      <a:pt x="707" y="681"/>
                    </a:cubicBezTo>
                    <a:cubicBezTo>
                      <a:pt x="699" y="686"/>
                      <a:pt x="691" y="683"/>
                      <a:pt x="682" y="683"/>
                    </a:cubicBezTo>
                    <a:cubicBezTo>
                      <a:pt x="666" y="690"/>
                      <a:pt x="666" y="690"/>
                      <a:pt x="666" y="690"/>
                    </a:cubicBezTo>
                    <a:cubicBezTo>
                      <a:pt x="648" y="695"/>
                      <a:pt x="623" y="696"/>
                      <a:pt x="608" y="681"/>
                    </a:cubicBezTo>
                    <a:cubicBezTo>
                      <a:pt x="602" y="677"/>
                      <a:pt x="600" y="669"/>
                      <a:pt x="594" y="666"/>
                    </a:cubicBezTo>
                    <a:cubicBezTo>
                      <a:pt x="585" y="669"/>
                      <a:pt x="589" y="680"/>
                      <a:pt x="587" y="687"/>
                    </a:cubicBezTo>
                    <a:cubicBezTo>
                      <a:pt x="584" y="695"/>
                      <a:pt x="586" y="705"/>
                      <a:pt x="579" y="711"/>
                    </a:cubicBezTo>
                    <a:cubicBezTo>
                      <a:pt x="575" y="723"/>
                      <a:pt x="565" y="731"/>
                      <a:pt x="557" y="739"/>
                    </a:cubicBezTo>
                    <a:cubicBezTo>
                      <a:pt x="542" y="748"/>
                      <a:pt x="527" y="756"/>
                      <a:pt x="510" y="759"/>
                    </a:cubicBezTo>
                    <a:cubicBezTo>
                      <a:pt x="482" y="767"/>
                      <a:pt x="456" y="766"/>
                      <a:pt x="427" y="757"/>
                    </a:cubicBezTo>
                    <a:cubicBezTo>
                      <a:pt x="417" y="751"/>
                      <a:pt x="405" y="746"/>
                      <a:pt x="398" y="735"/>
                    </a:cubicBezTo>
                    <a:cubicBezTo>
                      <a:pt x="395" y="719"/>
                      <a:pt x="414" y="710"/>
                      <a:pt x="408" y="694"/>
                    </a:cubicBezTo>
                    <a:cubicBezTo>
                      <a:pt x="407" y="693"/>
                      <a:pt x="406" y="690"/>
                      <a:pt x="404" y="691"/>
                    </a:cubicBezTo>
                    <a:cubicBezTo>
                      <a:pt x="402" y="694"/>
                      <a:pt x="402" y="700"/>
                      <a:pt x="400" y="703"/>
                    </a:cubicBezTo>
                    <a:cubicBezTo>
                      <a:pt x="392" y="716"/>
                      <a:pt x="376" y="718"/>
                      <a:pt x="364" y="717"/>
                    </a:cubicBezTo>
                    <a:cubicBezTo>
                      <a:pt x="356" y="717"/>
                      <a:pt x="351" y="712"/>
                      <a:pt x="344" y="715"/>
                    </a:cubicBezTo>
                    <a:cubicBezTo>
                      <a:pt x="335" y="725"/>
                      <a:pt x="333" y="740"/>
                      <a:pt x="339" y="753"/>
                    </a:cubicBezTo>
                    <a:cubicBezTo>
                      <a:pt x="335" y="757"/>
                      <a:pt x="338" y="765"/>
                      <a:pt x="332" y="767"/>
                    </a:cubicBezTo>
                    <a:cubicBezTo>
                      <a:pt x="284" y="766"/>
                      <a:pt x="242" y="768"/>
                      <a:pt x="194" y="767"/>
                    </a:cubicBezTo>
                    <a:cubicBezTo>
                      <a:pt x="132" y="766"/>
                      <a:pt x="67" y="769"/>
                      <a:pt x="5" y="768"/>
                    </a:cubicBezTo>
                    <a:cubicBezTo>
                      <a:pt x="1" y="767"/>
                      <a:pt x="1" y="767"/>
                      <a:pt x="1" y="767"/>
                    </a:cubicBezTo>
                    <a:cubicBezTo>
                      <a:pt x="1" y="766"/>
                      <a:pt x="1" y="765"/>
                      <a:pt x="1" y="765"/>
                    </a:cubicBezTo>
                    <a:cubicBezTo>
                      <a:pt x="126" y="764"/>
                      <a:pt x="126" y="764"/>
                      <a:pt x="126" y="764"/>
                    </a:cubicBezTo>
                    <a:cubicBezTo>
                      <a:pt x="269" y="763"/>
                      <a:pt x="269" y="763"/>
                      <a:pt x="269" y="763"/>
                    </a:cubicBezTo>
                    <a:cubicBezTo>
                      <a:pt x="326" y="762"/>
                      <a:pt x="326" y="762"/>
                      <a:pt x="326" y="762"/>
                    </a:cubicBezTo>
                    <a:cubicBezTo>
                      <a:pt x="330" y="761"/>
                      <a:pt x="330" y="757"/>
                      <a:pt x="332" y="755"/>
                    </a:cubicBezTo>
                    <a:cubicBezTo>
                      <a:pt x="326" y="741"/>
                      <a:pt x="328" y="725"/>
                      <a:pt x="337" y="713"/>
                    </a:cubicBezTo>
                    <a:cubicBezTo>
                      <a:pt x="340" y="709"/>
                      <a:pt x="346" y="703"/>
                      <a:pt x="351" y="709"/>
                    </a:cubicBezTo>
                    <a:cubicBezTo>
                      <a:pt x="365" y="714"/>
                      <a:pt x="380" y="714"/>
                      <a:pt x="391" y="705"/>
                    </a:cubicBezTo>
                    <a:cubicBezTo>
                      <a:pt x="395" y="699"/>
                      <a:pt x="400" y="693"/>
                      <a:pt x="399" y="685"/>
                    </a:cubicBezTo>
                    <a:cubicBezTo>
                      <a:pt x="399" y="683"/>
                      <a:pt x="395" y="682"/>
                      <a:pt x="397" y="680"/>
                    </a:cubicBezTo>
                    <a:cubicBezTo>
                      <a:pt x="405" y="683"/>
                      <a:pt x="405" y="683"/>
                      <a:pt x="405" y="683"/>
                    </a:cubicBezTo>
                    <a:cubicBezTo>
                      <a:pt x="411" y="687"/>
                      <a:pt x="416" y="696"/>
                      <a:pt x="415" y="703"/>
                    </a:cubicBezTo>
                    <a:cubicBezTo>
                      <a:pt x="416" y="715"/>
                      <a:pt x="400" y="721"/>
                      <a:pt x="405" y="734"/>
                    </a:cubicBezTo>
                    <a:cubicBezTo>
                      <a:pt x="422" y="752"/>
                      <a:pt x="447" y="759"/>
                      <a:pt x="472" y="759"/>
                    </a:cubicBezTo>
                    <a:cubicBezTo>
                      <a:pt x="513" y="758"/>
                      <a:pt x="559" y="745"/>
                      <a:pt x="577" y="705"/>
                    </a:cubicBezTo>
                    <a:cubicBezTo>
                      <a:pt x="583" y="691"/>
                      <a:pt x="582" y="675"/>
                      <a:pt x="584" y="658"/>
                    </a:cubicBezTo>
                    <a:cubicBezTo>
                      <a:pt x="588" y="651"/>
                      <a:pt x="592" y="663"/>
                      <a:pt x="598" y="660"/>
                    </a:cubicBezTo>
                    <a:cubicBezTo>
                      <a:pt x="603" y="661"/>
                      <a:pt x="603" y="665"/>
                      <a:pt x="605" y="668"/>
                    </a:cubicBezTo>
                    <a:cubicBezTo>
                      <a:pt x="615" y="685"/>
                      <a:pt x="633" y="688"/>
                      <a:pt x="651" y="687"/>
                    </a:cubicBezTo>
                    <a:cubicBezTo>
                      <a:pt x="665" y="689"/>
                      <a:pt x="674" y="675"/>
                      <a:pt x="689" y="678"/>
                    </a:cubicBezTo>
                    <a:cubicBezTo>
                      <a:pt x="703" y="680"/>
                      <a:pt x="714" y="669"/>
                      <a:pt x="724" y="660"/>
                    </a:cubicBezTo>
                    <a:cubicBezTo>
                      <a:pt x="732" y="649"/>
                      <a:pt x="732" y="633"/>
                      <a:pt x="726" y="620"/>
                    </a:cubicBezTo>
                    <a:cubicBezTo>
                      <a:pt x="725" y="617"/>
                      <a:pt x="727" y="613"/>
                      <a:pt x="729" y="610"/>
                    </a:cubicBezTo>
                    <a:cubicBezTo>
                      <a:pt x="738" y="609"/>
                      <a:pt x="751" y="616"/>
                      <a:pt x="761" y="609"/>
                    </a:cubicBezTo>
                    <a:cubicBezTo>
                      <a:pt x="774" y="602"/>
                      <a:pt x="782" y="590"/>
                      <a:pt x="787" y="576"/>
                    </a:cubicBezTo>
                    <a:cubicBezTo>
                      <a:pt x="794" y="569"/>
                      <a:pt x="800" y="560"/>
                      <a:pt x="803" y="551"/>
                    </a:cubicBezTo>
                    <a:cubicBezTo>
                      <a:pt x="811" y="533"/>
                      <a:pt x="807" y="510"/>
                      <a:pt x="797" y="495"/>
                    </a:cubicBezTo>
                    <a:cubicBezTo>
                      <a:pt x="799" y="487"/>
                      <a:pt x="796" y="476"/>
                      <a:pt x="802" y="470"/>
                    </a:cubicBezTo>
                    <a:cubicBezTo>
                      <a:pt x="812" y="471"/>
                      <a:pt x="823" y="473"/>
                      <a:pt x="833" y="468"/>
                    </a:cubicBezTo>
                    <a:cubicBezTo>
                      <a:pt x="851" y="459"/>
                      <a:pt x="858" y="441"/>
                      <a:pt x="862" y="423"/>
                    </a:cubicBezTo>
                    <a:cubicBezTo>
                      <a:pt x="866" y="421"/>
                      <a:pt x="869" y="420"/>
                      <a:pt x="873" y="420"/>
                    </a:cubicBezTo>
                    <a:cubicBezTo>
                      <a:pt x="883" y="419"/>
                      <a:pt x="890" y="410"/>
                      <a:pt x="893" y="402"/>
                    </a:cubicBezTo>
                    <a:cubicBezTo>
                      <a:pt x="895" y="390"/>
                      <a:pt x="898" y="375"/>
                      <a:pt x="888" y="367"/>
                    </a:cubicBezTo>
                    <a:cubicBezTo>
                      <a:pt x="880" y="360"/>
                      <a:pt x="870" y="353"/>
                      <a:pt x="860" y="356"/>
                    </a:cubicBezTo>
                    <a:cubicBezTo>
                      <a:pt x="853" y="353"/>
                      <a:pt x="862" y="347"/>
                      <a:pt x="861" y="342"/>
                    </a:cubicBezTo>
                    <a:cubicBezTo>
                      <a:pt x="860" y="335"/>
                      <a:pt x="858" y="328"/>
                      <a:pt x="853" y="323"/>
                    </a:cubicBezTo>
                    <a:cubicBezTo>
                      <a:pt x="841" y="310"/>
                      <a:pt x="822" y="303"/>
                      <a:pt x="806" y="307"/>
                    </a:cubicBezTo>
                    <a:cubicBezTo>
                      <a:pt x="801" y="305"/>
                      <a:pt x="797" y="300"/>
                      <a:pt x="794" y="296"/>
                    </a:cubicBezTo>
                    <a:cubicBezTo>
                      <a:pt x="797" y="288"/>
                      <a:pt x="793" y="280"/>
                      <a:pt x="789" y="274"/>
                    </a:cubicBezTo>
                    <a:cubicBezTo>
                      <a:pt x="795" y="253"/>
                      <a:pt x="795" y="253"/>
                      <a:pt x="795" y="253"/>
                    </a:cubicBezTo>
                    <a:cubicBezTo>
                      <a:pt x="794" y="244"/>
                      <a:pt x="793" y="233"/>
                      <a:pt x="788" y="225"/>
                    </a:cubicBezTo>
                    <a:cubicBezTo>
                      <a:pt x="798" y="212"/>
                      <a:pt x="792" y="195"/>
                      <a:pt x="786" y="182"/>
                    </a:cubicBezTo>
                    <a:cubicBezTo>
                      <a:pt x="787" y="181"/>
                      <a:pt x="788" y="181"/>
                      <a:pt x="789" y="181"/>
                    </a:cubicBezTo>
                    <a:cubicBezTo>
                      <a:pt x="791" y="181"/>
                      <a:pt x="792" y="182"/>
                      <a:pt x="791" y="184"/>
                    </a:cubicBezTo>
                    <a:cubicBezTo>
                      <a:pt x="800" y="194"/>
                      <a:pt x="800" y="209"/>
                      <a:pt x="798" y="221"/>
                    </a:cubicBezTo>
                    <a:cubicBezTo>
                      <a:pt x="793" y="228"/>
                      <a:pt x="800" y="234"/>
                      <a:pt x="800" y="241"/>
                    </a:cubicBezTo>
                    <a:cubicBezTo>
                      <a:pt x="807" y="256"/>
                      <a:pt x="791" y="269"/>
                      <a:pt x="800" y="282"/>
                    </a:cubicBezTo>
                    <a:cubicBezTo>
                      <a:pt x="803" y="288"/>
                      <a:pt x="796" y="299"/>
                      <a:pt x="805" y="301"/>
                    </a:cubicBezTo>
                    <a:cubicBezTo>
                      <a:pt x="827" y="299"/>
                      <a:pt x="850" y="308"/>
                      <a:pt x="863" y="328"/>
                    </a:cubicBezTo>
                    <a:cubicBezTo>
                      <a:pt x="870" y="334"/>
                      <a:pt x="865" y="343"/>
                      <a:pt x="868" y="349"/>
                    </a:cubicBezTo>
                    <a:cubicBezTo>
                      <a:pt x="876" y="349"/>
                      <a:pt x="881" y="355"/>
                      <a:pt x="887" y="358"/>
                    </a:cubicBezTo>
                    <a:cubicBezTo>
                      <a:pt x="891" y="360"/>
                      <a:pt x="891" y="366"/>
                      <a:pt x="896" y="366"/>
                    </a:cubicBezTo>
                    <a:close/>
                    <a:moveTo>
                      <a:pt x="878" y="367"/>
                    </a:moveTo>
                    <a:cubicBezTo>
                      <a:pt x="871" y="364"/>
                      <a:pt x="864" y="359"/>
                      <a:pt x="858" y="364"/>
                    </a:cubicBezTo>
                    <a:cubicBezTo>
                      <a:pt x="849" y="365"/>
                      <a:pt x="844" y="373"/>
                      <a:pt x="841" y="380"/>
                    </a:cubicBezTo>
                    <a:cubicBezTo>
                      <a:pt x="840" y="388"/>
                      <a:pt x="839" y="395"/>
                      <a:pt x="843" y="401"/>
                    </a:cubicBezTo>
                    <a:cubicBezTo>
                      <a:pt x="850" y="408"/>
                      <a:pt x="859" y="418"/>
                      <a:pt x="871" y="414"/>
                    </a:cubicBezTo>
                    <a:cubicBezTo>
                      <a:pt x="880" y="410"/>
                      <a:pt x="887" y="400"/>
                      <a:pt x="888" y="390"/>
                    </a:cubicBezTo>
                    <a:cubicBezTo>
                      <a:pt x="886" y="382"/>
                      <a:pt x="885" y="372"/>
                      <a:pt x="878" y="367"/>
                    </a:cubicBezTo>
                    <a:close/>
                    <a:moveTo>
                      <a:pt x="875" y="374"/>
                    </a:moveTo>
                    <a:cubicBezTo>
                      <a:pt x="869" y="368"/>
                      <a:pt x="861" y="371"/>
                      <a:pt x="854" y="374"/>
                    </a:cubicBezTo>
                    <a:cubicBezTo>
                      <a:pt x="849" y="380"/>
                      <a:pt x="847" y="389"/>
                      <a:pt x="850" y="397"/>
                    </a:cubicBezTo>
                    <a:cubicBezTo>
                      <a:pt x="852" y="402"/>
                      <a:pt x="858" y="405"/>
                      <a:pt x="863" y="406"/>
                    </a:cubicBezTo>
                    <a:cubicBezTo>
                      <a:pt x="868" y="406"/>
                      <a:pt x="872" y="404"/>
                      <a:pt x="874" y="402"/>
                    </a:cubicBezTo>
                    <a:cubicBezTo>
                      <a:pt x="882" y="394"/>
                      <a:pt x="878" y="383"/>
                      <a:pt x="875" y="374"/>
                    </a:cubicBezTo>
                    <a:close/>
                    <a:moveTo>
                      <a:pt x="837" y="437"/>
                    </a:moveTo>
                    <a:cubicBezTo>
                      <a:pt x="822" y="430"/>
                      <a:pt x="822" y="413"/>
                      <a:pt x="810" y="404"/>
                    </a:cubicBezTo>
                    <a:cubicBezTo>
                      <a:pt x="803" y="400"/>
                      <a:pt x="796" y="399"/>
                      <a:pt x="789" y="403"/>
                    </a:cubicBezTo>
                    <a:cubicBezTo>
                      <a:pt x="781" y="400"/>
                      <a:pt x="771" y="397"/>
                      <a:pt x="762" y="397"/>
                    </a:cubicBezTo>
                    <a:cubicBezTo>
                      <a:pt x="755" y="399"/>
                      <a:pt x="748" y="402"/>
                      <a:pt x="743" y="408"/>
                    </a:cubicBezTo>
                    <a:cubicBezTo>
                      <a:pt x="740" y="410"/>
                      <a:pt x="736" y="405"/>
                      <a:pt x="735" y="403"/>
                    </a:cubicBezTo>
                    <a:cubicBezTo>
                      <a:pt x="728" y="399"/>
                      <a:pt x="717" y="393"/>
                      <a:pt x="719" y="384"/>
                    </a:cubicBezTo>
                    <a:cubicBezTo>
                      <a:pt x="726" y="375"/>
                      <a:pt x="734" y="370"/>
                      <a:pt x="742" y="362"/>
                    </a:cubicBezTo>
                    <a:cubicBezTo>
                      <a:pt x="752" y="369"/>
                      <a:pt x="761" y="374"/>
                      <a:pt x="773" y="371"/>
                    </a:cubicBezTo>
                    <a:cubicBezTo>
                      <a:pt x="780" y="364"/>
                      <a:pt x="780" y="364"/>
                      <a:pt x="780" y="364"/>
                    </a:cubicBezTo>
                    <a:cubicBezTo>
                      <a:pt x="786" y="363"/>
                      <a:pt x="789" y="368"/>
                      <a:pt x="794" y="368"/>
                    </a:cubicBezTo>
                    <a:cubicBezTo>
                      <a:pt x="806" y="368"/>
                      <a:pt x="820" y="366"/>
                      <a:pt x="824" y="354"/>
                    </a:cubicBezTo>
                    <a:cubicBezTo>
                      <a:pt x="827" y="347"/>
                      <a:pt x="834" y="340"/>
                      <a:pt x="842" y="337"/>
                    </a:cubicBezTo>
                    <a:cubicBezTo>
                      <a:pt x="838" y="328"/>
                      <a:pt x="828" y="328"/>
                      <a:pt x="821" y="324"/>
                    </a:cubicBezTo>
                    <a:cubicBezTo>
                      <a:pt x="813" y="323"/>
                      <a:pt x="804" y="323"/>
                      <a:pt x="797" y="328"/>
                    </a:cubicBezTo>
                    <a:cubicBezTo>
                      <a:pt x="793" y="327"/>
                      <a:pt x="795" y="322"/>
                      <a:pt x="793" y="319"/>
                    </a:cubicBezTo>
                    <a:cubicBezTo>
                      <a:pt x="788" y="310"/>
                      <a:pt x="777" y="311"/>
                      <a:pt x="769" y="311"/>
                    </a:cubicBezTo>
                    <a:cubicBezTo>
                      <a:pt x="763" y="311"/>
                      <a:pt x="758" y="315"/>
                      <a:pt x="754" y="319"/>
                    </a:cubicBezTo>
                    <a:cubicBezTo>
                      <a:pt x="751" y="326"/>
                      <a:pt x="752" y="333"/>
                      <a:pt x="756" y="339"/>
                    </a:cubicBezTo>
                    <a:cubicBezTo>
                      <a:pt x="758" y="341"/>
                      <a:pt x="761" y="342"/>
                      <a:pt x="763" y="341"/>
                    </a:cubicBezTo>
                    <a:cubicBezTo>
                      <a:pt x="766" y="337"/>
                      <a:pt x="767" y="332"/>
                      <a:pt x="771" y="332"/>
                    </a:cubicBezTo>
                    <a:cubicBezTo>
                      <a:pt x="774" y="331"/>
                      <a:pt x="778" y="334"/>
                      <a:pt x="778" y="337"/>
                    </a:cubicBezTo>
                    <a:cubicBezTo>
                      <a:pt x="779" y="342"/>
                      <a:pt x="776" y="344"/>
                      <a:pt x="773" y="347"/>
                    </a:cubicBezTo>
                    <a:cubicBezTo>
                      <a:pt x="768" y="350"/>
                      <a:pt x="762" y="349"/>
                      <a:pt x="757" y="348"/>
                    </a:cubicBezTo>
                    <a:cubicBezTo>
                      <a:pt x="746" y="346"/>
                      <a:pt x="745" y="334"/>
                      <a:pt x="743" y="326"/>
                    </a:cubicBezTo>
                    <a:cubicBezTo>
                      <a:pt x="735" y="321"/>
                      <a:pt x="727" y="312"/>
                      <a:pt x="717" y="310"/>
                    </a:cubicBezTo>
                    <a:cubicBezTo>
                      <a:pt x="706" y="309"/>
                      <a:pt x="697" y="313"/>
                      <a:pt x="693" y="322"/>
                    </a:cubicBezTo>
                    <a:cubicBezTo>
                      <a:pt x="691" y="328"/>
                      <a:pt x="690" y="337"/>
                      <a:pt x="695" y="342"/>
                    </a:cubicBezTo>
                    <a:cubicBezTo>
                      <a:pt x="697" y="344"/>
                      <a:pt x="701" y="344"/>
                      <a:pt x="704" y="342"/>
                    </a:cubicBezTo>
                    <a:cubicBezTo>
                      <a:pt x="706" y="339"/>
                      <a:pt x="707" y="336"/>
                      <a:pt x="711" y="337"/>
                    </a:cubicBezTo>
                    <a:cubicBezTo>
                      <a:pt x="713" y="337"/>
                      <a:pt x="715" y="339"/>
                      <a:pt x="716" y="341"/>
                    </a:cubicBezTo>
                    <a:cubicBezTo>
                      <a:pt x="716" y="346"/>
                      <a:pt x="712" y="350"/>
                      <a:pt x="708" y="352"/>
                    </a:cubicBezTo>
                    <a:cubicBezTo>
                      <a:pt x="703" y="356"/>
                      <a:pt x="697" y="353"/>
                      <a:pt x="691" y="353"/>
                    </a:cubicBezTo>
                    <a:cubicBezTo>
                      <a:pt x="681" y="348"/>
                      <a:pt x="682" y="336"/>
                      <a:pt x="680" y="326"/>
                    </a:cubicBezTo>
                    <a:cubicBezTo>
                      <a:pt x="683" y="315"/>
                      <a:pt x="693" y="303"/>
                      <a:pt x="706" y="302"/>
                    </a:cubicBezTo>
                    <a:cubicBezTo>
                      <a:pt x="715" y="289"/>
                      <a:pt x="707" y="273"/>
                      <a:pt x="709" y="258"/>
                    </a:cubicBezTo>
                    <a:cubicBezTo>
                      <a:pt x="712" y="250"/>
                      <a:pt x="713" y="239"/>
                      <a:pt x="723" y="236"/>
                    </a:cubicBezTo>
                    <a:cubicBezTo>
                      <a:pt x="729" y="234"/>
                      <a:pt x="734" y="235"/>
                      <a:pt x="740" y="238"/>
                    </a:cubicBezTo>
                    <a:cubicBezTo>
                      <a:pt x="751" y="244"/>
                      <a:pt x="750" y="258"/>
                      <a:pt x="750" y="268"/>
                    </a:cubicBezTo>
                    <a:cubicBezTo>
                      <a:pt x="757" y="272"/>
                      <a:pt x="766" y="271"/>
                      <a:pt x="772" y="267"/>
                    </a:cubicBezTo>
                    <a:cubicBezTo>
                      <a:pt x="779" y="258"/>
                      <a:pt x="781" y="246"/>
                      <a:pt x="777" y="235"/>
                    </a:cubicBezTo>
                    <a:cubicBezTo>
                      <a:pt x="772" y="233"/>
                      <a:pt x="773" y="228"/>
                      <a:pt x="771" y="225"/>
                    </a:cubicBezTo>
                    <a:cubicBezTo>
                      <a:pt x="776" y="218"/>
                      <a:pt x="779" y="208"/>
                      <a:pt x="776" y="199"/>
                    </a:cubicBezTo>
                    <a:cubicBezTo>
                      <a:pt x="774" y="189"/>
                      <a:pt x="766" y="184"/>
                      <a:pt x="757" y="180"/>
                    </a:cubicBezTo>
                    <a:cubicBezTo>
                      <a:pt x="751" y="179"/>
                      <a:pt x="744" y="176"/>
                      <a:pt x="738" y="180"/>
                    </a:cubicBezTo>
                    <a:cubicBezTo>
                      <a:pt x="733" y="185"/>
                      <a:pt x="732" y="191"/>
                      <a:pt x="734" y="197"/>
                    </a:cubicBezTo>
                    <a:cubicBezTo>
                      <a:pt x="736" y="200"/>
                      <a:pt x="738" y="204"/>
                      <a:pt x="740" y="204"/>
                    </a:cubicBezTo>
                    <a:cubicBezTo>
                      <a:pt x="744" y="202"/>
                      <a:pt x="748" y="200"/>
                      <a:pt x="752" y="203"/>
                    </a:cubicBezTo>
                    <a:cubicBezTo>
                      <a:pt x="756" y="206"/>
                      <a:pt x="753" y="210"/>
                      <a:pt x="752" y="213"/>
                    </a:cubicBezTo>
                    <a:cubicBezTo>
                      <a:pt x="748" y="217"/>
                      <a:pt x="742" y="218"/>
                      <a:pt x="737" y="216"/>
                    </a:cubicBezTo>
                    <a:cubicBezTo>
                      <a:pt x="728" y="211"/>
                      <a:pt x="723" y="201"/>
                      <a:pt x="723" y="191"/>
                    </a:cubicBezTo>
                    <a:cubicBezTo>
                      <a:pt x="722" y="185"/>
                      <a:pt x="732" y="179"/>
                      <a:pt x="723" y="173"/>
                    </a:cubicBezTo>
                    <a:cubicBezTo>
                      <a:pt x="718" y="170"/>
                      <a:pt x="715" y="166"/>
                      <a:pt x="709" y="164"/>
                    </a:cubicBezTo>
                    <a:cubicBezTo>
                      <a:pt x="704" y="167"/>
                      <a:pt x="699" y="166"/>
                      <a:pt x="695" y="166"/>
                    </a:cubicBezTo>
                    <a:cubicBezTo>
                      <a:pt x="688" y="163"/>
                      <a:pt x="680" y="160"/>
                      <a:pt x="680" y="151"/>
                    </a:cubicBezTo>
                    <a:cubicBezTo>
                      <a:pt x="678" y="147"/>
                      <a:pt x="679" y="143"/>
                      <a:pt x="681" y="139"/>
                    </a:cubicBezTo>
                    <a:cubicBezTo>
                      <a:pt x="682" y="136"/>
                      <a:pt x="686" y="134"/>
                      <a:pt x="688" y="136"/>
                    </a:cubicBezTo>
                    <a:cubicBezTo>
                      <a:pt x="693" y="141"/>
                      <a:pt x="684" y="147"/>
                      <a:pt x="690" y="152"/>
                    </a:cubicBezTo>
                    <a:cubicBezTo>
                      <a:pt x="693" y="156"/>
                      <a:pt x="699" y="157"/>
                      <a:pt x="703" y="156"/>
                    </a:cubicBezTo>
                    <a:cubicBezTo>
                      <a:pt x="709" y="155"/>
                      <a:pt x="714" y="151"/>
                      <a:pt x="716" y="145"/>
                    </a:cubicBezTo>
                    <a:cubicBezTo>
                      <a:pt x="718" y="133"/>
                      <a:pt x="711" y="121"/>
                      <a:pt x="701" y="113"/>
                    </a:cubicBezTo>
                    <a:cubicBezTo>
                      <a:pt x="694" y="110"/>
                      <a:pt x="688" y="107"/>
                      <a:pt x="682" y="112"/>
                    </a:cubicBezTo>
                    <a:cubicBezTo>
                      <a:pt x="679" y="113"/>
                      <a:pt x="676" y="113"/>
                      <a:pt x="674" y="112"/>
                    </a:cubicBezTo>
                    <a:cubicBezTo>
                      <a:pt x="670" y="106"/>
                      <a:pt x="668" y="99"/>
                      <a:pt x="661" y="96"/>
                    </a:cubicBezTo>
                    <a:cubicBezTo>
                      <a:pt x="648" y="91"/>
                      <a:pt x="632" y="94"/>
                      <a:pt x="623" y="105"/>
                    </a:cubicBezTo>
                    <a:cubicBezTo>
                      <a:pt x="620" y="109"/>
                      <a:pt x="620" y="115"/>
                      <a:pt x="621" y="120"/>
                    </a:cubicBezTo>
                    <a:cubicBezTo>
                      <a:pt x="627" y="132"/>
                      <a:pt x="638" y="120"/>
                      <a:pt x="646" y="127"/>
                    </a:cubicBezTo>
                    <a:cubicBezTo>
                      <a:pt x="653" y="130"/>
                      <a:pt x="660" y="137"/>
                      <a:pt x="660" y="146"/>
                    </a:cubicBezTo>
                    <a:cubicBezTo>
                      <a:pt x="658" y="153"/>
                      <a:pt x="656" y="160"/>
                      <a:pt x="650" y="163"/>
                    </a:cubicBezTo>
                    <a:cubicBezTo>
                      <a:pt x="636" y="166"/>
                      <a:pt x="618" y="170"/>
                      <a:pt x="612" y="186"/>
                    </a:cubicBezTo>
                    <a:cubicBezTo>
                      <a:pt x="613" y="195"/>
                      <a:pt x="620" y="201"/>
                      <a:pt x="617" y="210"/>
                    </a:cubicBezTo>
                    <a:cubicBezTo>
                      <a:pt x="616" y="214"/>
                      <a:pt x="614" y="218"/>
                      <a:pt x="609" y="220"/>
                    </a:cubicBezTo>
                    <a:cubicBezTo>
                      <a:pt x="606" y="220"/>
                      <a:pt x="601" y="220"/>
                      <a:pt x="600" y="216"/>
                    </a:cubicBezTo>
                    <a:cubicBezTo>
                      <a:pt x="600" y="208"/>
                      <a:pt x="611" y="204"/>
                      <a:pt x="605" y="196"/>
                    </a:cubicBezTo>
                    <a:cubicBezTo>
                      <a:pt x="602" y="191"/>
                      <a:pt x="596" y="191"/>
                      <a:pt x="592" y="193"/>
                    </a:cubicBezTo>
                    <a:cubicBezTo>
                      <a:pt x="584" y="193"/>
                      <a:pt x="576" y="200"/>
                      <a:pt x="574" y="208"/>
                    </a:cubicBezTo>
                    <a:cubicBezTo>
                      <a:pt x="571" y="215"/>
                      <a:pt x="571" y="225"/>
                      <a:pt x="575" y="232"/>
                    </a:cubicBezTo>
                    <a:cubicBezTo>
                      <a:pt x="581" y="240"/>
                      <a:pt x="589" y="247"/>
                      <a:pt x="598" y="249"/>
                    </a:cubicBezTo>
                    <a:cubicBezTo>
                      <a:pt x="605" y="249"/>
                      <a:pt x="612" y="244"/>
                      <a:pt x="619" y="246"/>
                    </a:cubicBezTo>
                    <a:cubicBezTo>
                      <a:pt x="624" y="254"/>
                      <a:pt x="632" y="257"/>
                      <a:pt x="641" y="256"/>
                    </a:cubicBezTo>
                    <a:cubicBezTo>
                      <a:pt x="646" y="255"/>
                      <a:pt x="650" y="250"/>
                      <a:pt x="651" y="245"/>
                    </a:cubicBezTo>
                    <a:cubicBezTo>
                      <a:pt x="656" y="237"/>
                      <a:pt x="646" y="236"/>
                      <a:pt x="643" y="232"/>
                    </a:cubicBezTo>
                    <a:cubicBezTo>
                      <a:pt x="637" y="226"/>
                      <a:pt x="635" y="217"/>
                      <a:pt x="638" y="209"/>
                    </a:cubicBezTo>
                    <a:cubicBezTo>
                      <a:pt x="640" y="201"/>
                      <a:pt x="648" y="197"/>
                      <a:pt x="657" y="196"/>
                    </a:cubicBezTo>
                    <a:cubicBezTo>
                      <a:pt x="665" y="196"/>
                      <a:pt x="673" y="201"/>
                      <a:pt x="680" y="206"/>
                    </a:cubicBezTo>
                    <a:cubicBezTo>
                      <a:pt x="692" y="229"/>
                      <a:pt x="690" y="260"/>
                      <a:pt x="678" y="282"/>
                    </a:cubicBezTo>
                    <a:cubicBezTo>
                      <a:pt x="670" y="293"/>
                      <a:pt x="660" y="303"/>
                      <a:pt x="646" y="307"/>
                    </a:cubicBezTo>
                    <a:cubicBezTo>
                      <a:pt x="634" y="310"/>
                      <a:pt x="620" y="311"/>
                      <a:pt x="607" y="309"/>
                    </a:cubicBezTo>
                    <a:cubicBezTo>
                      <a:pt x="600" y="311"/>
                      <a:pt x="594" y="311"/>
                      <a:pt x="586" y="308"/>
                    </a:cubicBezTo>
                    <a:cubicBezTo>
                      <a:pt x="578" y="291"/>
                      <a:pt x="560" y="273"/>
                      <a:pt x="540" y="272"/>
                    </a:cubicBezTo>
                    <a:cubicBezTo>
                      <a:pt x="522" y="272"/>
                      <a:pt x="505" y="277"/>
                      <a:pt x="489" y="283"/>
                    </a:cubicBezTo>
                    <a:cubicBezTo>
                      <a:pt x="475" y="289"/>
                      <a:pt x="459" y="289"/>
                      <a:pt x="446" y="281"/>
                    </a:cubicBezTo>
                    <a:cubicBezTo>
                      <a:pt x="434" y="274"/>
                      <a:pt x="424" y="261"/>
                      <a:pt x="421" y="249"/>
                    </a:cubicBezTo>
                    <a:cubicBezTo>
                      <a:pt x="417" y="238"/>
                      <a:pt x="419" y="226"/>
                      <a:pt x="419" y="215"/>
                    </a:cubicBezTo>
                    <a:cubicBezTo>
                      <a:pt x="407" y="200"/>
                      <a:pt x="393" y="182"/>
                      <a:pt x="401" y="161"/>
                    </a:cubicBezTo>
                    <a:cubicBezTo>
                      <a:pt x="404" y="147"/>
                      <a:pt x="415" y="138"/>
                      <a:pt x="425" y="127"/>
                    </a:cubicBezTo>
                    <a:cubicBezTo>
                      <a:pt x="444" y="115"/>
                      <a:pt x="468" y="97"/>
                      <a:pt x="464" y="72"/>
                    </a:cubicBezTo>
                    <a:cubicBezTo>
                      <a:pt x="463" y="66"/>
                      <a:pt x="457" y="60"/>
                      <a:pt x="461" y="53"/>
                    </a:cubicBezTo>
                    <a:cubicBezTo>
                      <a:pt x="472" y="47"/>
                      <a:pt x="489" y="49"/>
                      <a:pt x="500" y="53"/>
                    </a:cubicBezTo>
                    <a:cubicBezTo>
                      <a:pt x="519" y="62"/>
                      <a:pt x="540" y="77"/>
                      <a:pt x="541" y="100"/>
                    </a:cubicBezTo>
                    <a:cubicBezTo>
                      <a:pt x="543" y="107"/>
                      <a:pt x="535" y="113"/>
                      <a:pt x="541" y="119"/>
                    </a:cubicBezTo>
                    <a:cubicBezTo>
                      <a:pt x="552" y="130"/>
                      <a:pt x="555" y="145"/>
                      <a:pt x="550" y="159"/>
                    </a:cubicBezTo>
                    <a:cubicBezTo>
                      <a:pt x="550" y="168"/>
                      <a:pt x="540" y="173"/>
                      <a:pt x="538" y="180"/>
                    </a:cubicBezTo>
                    <a:cubicBezTo>
                      <a:pt x="537" y="192"/>
                      <a:pt x="534" y="204"/>
                      <a:pt x="524" y="211"/>
                    </a:cubicBezTo>
                    <a:cubicBezTo>
                      <a:pt x="516" y="215"/>
                      <a:pt x="508" y="220"/>
                      <a:pt x="499" y="217"/>
                    </a:cubicBezTo>
                    <a:cubicBezTo>
                      <a:pt x="489" y="213"/>
                      <a:pt x="479" y="203"/>
                      <a:pt x="478" y="193"/>
                    </a:cubicBezTo>
                    <a:cubicBezTo>
                      <a:pt x="477" y="184"/>
                      <a:pt x="482" y="179"/>
                      <a:pt x="484" y="173"/>
                    </a:cubicBezTo>
                    <a:cubicBezTo>
                      <a:pt x="493" y="166"/>
                      <a:pt x="501" y="180"/>
                      <a:pt x="511" y="171"/>
                    </a:cubicBezTo>
                    <a:cubicBezTo>
                      <a:pt x="516" y="167"/>
                      <a:pt x="515" y="159"/>
                      <a:pt x="515" y="154"/>
                    </a:cubicBezTo>
                    <a:cubicBezTo>
                      <a:pt x="509" y="139"/>
                      <a:pt x="509" y="139"/>
                      <a:pt x="509" y="139"/>
                    </a:cubicBezTo>
                    <a:cubicBezTo>
                      <a:pt x="500" y="132"/>
                      <a:pt x="487" y="129"/>
                      <a:pt x="475" y="133"/>
                    </a:cubicBezTo>
                    <a:cubicBezTo>
                      <a:pt x="454" y="139"/>
                      <a:pt x="451" y="163"/>
                      <a:pt x="445" y="180"/>
                    </a:cubicBezTo>
                    <a:cubicBezTo>
                      <a:pt x="444" y="199"/>
                      <a:pt x="451" y="216"/>
                      <a:pt x="462" y="231"/>
                    </a:cubicBezTo>
                    <a:cubicBezTo>
                      <a:pt x="477" y="247"/>
                      <a:pt x="499" y="258"/>
                      <a:pt x="521" y="252"/>
                    </a:cubicBezTo>
                    <a:cubicBezTo>
                      <a:pt x="540" y="245"/>
                      <a:pt x="557" y="227"/>
                      <a:pt x="560" y="208"/>
                    </a:cubicBezTo>
                    <a:cubicBezTo>
                      <a:pt x="561" y="201"/>
                      <a:pt x="561" y="193"/>
                      <a:pt x="559" y="186"/>
                    </a:cubicBezTo>
                    <a:cubicBezTo>
                      <a:pt x="560" y="183"/>
                      <a:pt x="565" y="183"/>
                      <a:pt x="567" y="180"/>
                    </a:cubicBezTo>
                    <a:cubicBezTo>
                      <a:pt x="576" y="169"/>
                      <a:pt x="585" y="154"/>
                      <a:pt x="580" y="139"/>
                    </a:cubicBezTo>
                    <a:cubicBezTo>
                      <a:pt x="577" y="130"/>
                      <a:pt x="574" y="121"/>
                      <a:pt x="568" y="114"/>
                    </a:cubicBezTo>
                    <a:cubicBezTo>
                      <a:pt x="567" y="92"/>
                      <a:pt x="567" y="92"/>
                      <a:pt x="567" y="92"/>
                    </a:cubicBezTo>
                    <a:cubicBezTo>
                      <a:pt x="565" y="63"/>
                      <a:pt x="543" y="36"/>
                      <a:pt x="516" y="26"/>
                    </a:cubicBezTo>
                    <a:cubicBezTo>
                      <a:pt x="506" y="23"/>
                      <a:pt x="495" y="20"/>
                      <a:pt x="485" y="19"/>
                    </a:cubicBezTo>
                    <a:cubicBezTo>
                      <a:pt x="468" y="19"/>
                      <a:pt x="452" y="23"/>
                      <a:pt x="436" y="28"/>
                    </a:cubicBezTo>
                    <a:cubicBezTo>
                      <a:pt x="429" y="32"/>
                      <a:pt x="422" y="36"/>
                      <a:pt x="416" y="42"/>
                    </a:cubicBezTo>
                    <a:cubicBezTo>
                      <a:pt x="415" y="46"/>
                      <a:pt x="420" y="45"/>
                      <a:pt x="422" y="47"/>
                    </a:cubicBezTo>
                    <a:cubicBezTo>
                      <a:pt x="431" y="55"/>
                      <a:pt x="434" y="68"/>
                      <a:pt x="430" y="79"/>
                    </a:cubicBezTo>
                    <a:cubicBezTo>
                      <a:pt x="423" y="106"/>
                      <a:pt x="392" y="105"/>
                      <a:pt x="380" y="127"/>
                    </a:cubicBezTo>
                    <a:cubicBezTo>
                      <a:pt x="373" y="133"/>
                      <a:pt x="369" y="141"/>
                      <a:pt x="365" y="149"/>
                    </a:cubicBezTo>
                    <a:cubicBezTo>
                      <a:pt x="365" y="158"/>
                      <a:pt x="359" y="165"/>
                      <a:pt x="362" y="173"/>
                    </a:cubicBezTo>
                    <a:cubicBezTo>
                      <a:pt x="362" y="188"/>
                      <a:pt x="369" y="203"/>
                      <a:pt x="378" y="214"/>
                    </a:cubicBezTo>
                    <a:cubicBezTo>
                      <a:pt x="383" y="219"/>
                      <a:pt x="392" y="222"/>
                      <a:pt x="390" y="231"/>
                    </a:cubicBezTo>
                    <a:cubicBezTo>
                      <a:pt x="383" y="249"/>
                      <a:pt x="386" y="269"/>
                      <a:pt x="398" y="284"/>
                    </a:cubicBezTo>
                    <a:cubicBezTo>
                      <a:pt x="408" y="296"/>
                      <a:pt x="420" y="306"/>
                      <a:pt x="434" y="312"/>
                    </a:cubicBezTo>
                    <a:cubicBezTo>
                      <a:pt x="436" y="324"/>
                      <a:pt x="420" y="324"/>
                      <a:pt x="415" y="331"/>
                    </a:cubicBezTo>
                    <a:cubicBezTo>
                      <a:pt x="400" y="345"/>
                      <a:pt x="393" y="362"/>
                      <a:pt x="393" y="383"/>
                    </a:cubicBezTo>
                    <a:cubicBezTo>
                      <a:pt x="397" y="408"/>
                      <a:pt x="400" y="436"/>
                      <a:pt x="423" y="452"/>
                    </a:cubicBezTo>
                    <a:cubicBezTo>
                      <a:pt x="426" y="454"/>
                      <a:pt x="433" y="456"/>
                      <a:pt x="432" y="462"/>
                    </a:cubicBezTo>
                    <a:cubicBezTo>
                      <a:pt x="429" y="465"/>
                      <a:pt x="424" y="463"/>
                      <a:pt x="422" y="466"/>
                    </a:cubicBezTo>
                    <a:cubicBezTo>
                      <a:pt x="407" y="480"/>
                      <a:pt x="390" y="497"/>
                      <a:pt x="392" y="519"/>
                    </a:cubicBezTo>
                    <a:cubicBezTo>
                      <a:pt x="389" y="535"/>
                      <a:pt x="389" y="535"/>
                      <a:pt x="389" y="535"/>
                    </a:cubicBezTo>
                    <a:cubicBezTo>
                      <a:pt x="380" y="544"/>
                      <a:pt x="374" y="555"/>
                      <a:pt x="369" y="566"/>
                    </a:cubicBezTo>
                    <a:cubicBezTo>
                      <a:pt x="370" y="570"/>
                      <a:pt x="366" y="573"/>
                      <a:pt x="365" y="576"/>
                    </a:cubicBezTo>
                    <a:cubicBezTo>
                      <a:pt x="361" y="594"/>
                      <a:pt x="356" y="618"/>
                      <a:pt x="368" y="634"/>
                    </a:cubicBezTo>
                    <a:cubicBezTo>
                      <a:pt x="386" y="656"/>
                      <a:pt x="416" y="661"/>
                      <a:pt x="430" y="687"/>
                    </a:cubicBezTo>
                    <a:cubicBezTo>
                      <a:pt x="435" y="698"/>
                      <a:pt x="435" y="712"/>
                      <a:pt x="426" y="721"/>
                    </a:cubicBezTo>
                    <a:cubicBezTo>
                      <a:pt x="425" y="723"/>
                      <a:pt x="421" y="725"/>
                      <a:pt x="422" y="728"/>
                    </a:cubicBezTo>
                    <a:cubicBezTo>
                      <a:pt x="456" y="755"/>
                      <a:pt x="509" y="744"/>
                      <a:pt x="543" y="723"/>
                    </a:cubicBezTo>
                    <a:cubicBezTo>
                      <a:pt x="554" y="711"/>
                      <a:pt x="564" y="699"/>
                      <a:pt x="568" y="682"/>
                    </a:cubicBezTo>
                    <a:cubicBezTo>
                      <a:pt x="572" y="668"/>
                      <a:pt x="571" y="651"/>
                      <a:pt x="566" y="637"/>
                    </a:cubicBezTo>
                    <a:cubicBezTo>
                      <a:pt x="565" y="632"/>
                      <a:pt x="572" y="630"/>
                      <a:pt x="573" y="625"/>
                    </a:cubicBezTo>
                    <a:cubicBezTo>
                      <a:pt x="577" y="614"/>
                      <a:pt x="578" y="602"/>
                      <a:pt x="577" y="590"/>
                    </a:cubicBezTo>
                    <a:cubicBezTo>
                      <a:pt x="572" y="579"/>
                      <a:pt x="564" y="567"/>
                      <a:pt x="554" y="559"/>
                    </a:cubicBezTo>
                    <a:cubicBezTo>
                      <a:pt x="544" y="534"/>
                      <a:pt x="518" y="518"/>
                      <a:pt x="490" y="517"/>
                    </a:cubicBezTo>
                    <a:cubicBezTo>
                      <a:pt x="481" y="518"/>
                      <a:pt x="473" y="517"/>
                      <a:pt x="465" y="522"/>
                    </a:cubicBezTo>
                    <a:cubicBezTo>
                      <a:pt x="461" y="528"/>
                      <a:pt x="452" y="531"/>
                      <a:pt x="448" y="539"/>
                    </a:cubicBezTo>
                    <a:cubicBezTo>
                      <a:pt x="443" y="550"/>
                      <a:pt x="441" y="563"/>
                      <a:pt x="443" y="576"/>
                    </a:cubicBezTo>
                    <a:cubicBezTo>
                      <a:pt x="452" y="589"/>
                      <a:pt x="438" y="603"/>
                      <a:pt x="445" y="617"/>
                    </a:cubicBezTo>
                    <a:cubicBezTo>
                      <a:pt x="446" y="623"/>
                      <a:pt x="451" y="629"/>
                      <a:pt x="457" y="632"/>
                    </a:cubicBezTo>
                    <a:cubicBezTo>
                      <a:pt x="467" y="634"/>
                      <a:pt x="481" y="639"/>
                      <a:pt x="491" y="631"/>
                    </a:cubicBezTo>
                    <a:cubicBezTo>
                      <a:pt x="497" y="626"/>
                      <a:pt x="502" y="619"/>
                      <a:pt x="502" y="611"/>
                    </a:cubicBezTo>
                    <a:cubicBezTo>
                      <a:pt x="503" y="602"/>
                      <a:pt x="498" y="594"/>
                      <a:pt x="490" y="590"/>
                    </a:cubicBezTo>
                    <a:cubicBezTo>
                      <a:pt x="486" y="584"/>
                      <a:pt x="475" y="594"/>
                      <a:pt x="476" y="583"/>
                    </a:cubicBezTo>
                    <a:cubicBezTo>
                      <a:pt x="472" y="581"/>
                      <a:pt x="473" y="574"/>
                      <a:pt x="473" y="570"/>
                    </a:cubicBezTo>
                    <a:cubicBezTo>
                      <a:pt x="477" y="558"/>
                      <a:pt x="489" y="556"/>
                      <a:pt x="499" y="555"/>
                    </a:cubicBezTo>
                    <a:cubicBezTo>
                      <a:pt x="516" y="555"/>
                      <a:pt x="529" y="568"/>
                      <a:pt x="539" y="580"/>
                    </a:cubicBezTo>
                    <a:cubicBezTo>
                      <a:pt x="549" y="591"/>
                      <a:pt x="552" y="607"/>
                      <a:pt x="548" y="621"/>
                    </a:cubicBezTo>
                    <a:cubicBezTo>
                      <a:pt x="548" y="630"/>
                      <a:pt x="536" y="636"/>
                      <a:pt x="539" y="645"/>
                    </a:cubicBezTo>
                    <a:cubicBezTo>
                      <a:pt x="545" y="668"/>
                      <a:pt x="534" y="688"/>
                      <a:pt x="517" y="703"/>
                    </a:cubicBezTo>
                    <a:cubicBezTo>
                      <a:pt x="514" y="702"/>
                      <a:pt x="515" y="705"/>
                      <a:pt x="513" y="707"/>
                    </a:cubicBezTo>
                    <a:cubicBezTo>
                      <a:pt x="499" y="717"/>
                      <a:pt x="482" y="715"/>
                      <a:pt x="466" y="720"/>
                    </a:cubicBezTo>
                    <a:cubicBezTo>
                      <a:pt x="464" y="720"/>
                      <a:pt x="462" y="718"/>
                      <a:pt x="462" y="717"/>
                    </a:cubicBezTo>
                    <a:cubicBezTo>
                      <a:pt x="463" y="710"/>
                      <a:pt x="466" y="701"/>
                      <a:pt x="464" y="693"/>
                    </a:cubicBezTo>
                    <a:cubicBezTo>
                      <a:pt x="456" y="672"/>
                      <a:pt x="440" y="657"/>
                      <a:pt x="421" y="644"/>
                    </a:cubicBezTo>
                    <a:cubicBezTo>
                      <a:pt x="403" y="628"/>
                      <a:pt x="391" y="608"/>
                      <a:pt x="396" y="585"/>
                    </a:cubicBezTo>
                    <a:cubicBezTo>
                      <a:pt x="399" y="573"/>
                      <a:pt x="403" y="561"/>
                      <a:pt x="413" y="554"/>
                    </a:cubicBezTo>
                    <a:cubicBezTo>
                      <a:pt x="416" y="532"/>
                      <a:pt x="425" y="510"/>
                      <a:pt x="445" y="498"/>
                    </a:cubicBezTo>
                    <a:cubicBezTo>
                      <a:pt x="464" y="489"/>
                      <a:pt x="488" y="486"/>
                      <a:pt x="509" y="492"/>
                    </a:cubicBezTo>
                    <a:cubicBezTo>
                      <a:pt x="527" y="498"/>
                      <a:pt x="546" y="497"/>
                      <a:pt x="565" y="493"/>
                    </a:cubicBezTo>
                    <a:cubicBezTo>
                      <a:pt x="578" y="489"/>
                      <a:pt x="588" y="478"/>
                      <a:pt x="595" y="467"/>
                    </a:cubicBezTo>
                    <a:cubicBezTo>
                      <a:pt x="601" y="467"/>
                      <a:pt x="607" y="463"/>
                      <a:pt x="613" y="463"/>
                    </a:cubicBezTo>
                    <a:cubicBezTo>
                      <a:pt x="629" y="461"/>
                      <a:pt x="644" y="466"/>
                      <a:pt x="659" y="469"/>
                    </a:cubicBezTo>
                    <a:cubicBezTo>
                      <a:pt x="674" y="475"/>
                      <a:pt x="689" y="489"/>
                      <a:pt x="692" y="506"/>
                    </a:cubicBezTo>
                    <a:cubicBezTo>
                      <a:pt x="698" y="524"/>
                      <a:pt x="695" y="546"/>
                      <a:pt x="682" y="561"/>
                    </a:cubicBezTo>
                    <a:cubicBezTo>
                      <a:pt x="674" y="572"/>
                      <a:pt x="659" y="575"/>
                      <a:pt x="645" y="571"/>
                    </a:cubicBezTo>
                    <a:cubicBezTo>
                      <a:pt x="639" y="567"/>
                      <a:pt x="631" y="562"/>
                      <a:pt x="629" y="555"/>
                    </a:cubicBezTo>
                    <a:cubicBezTo>
                      <a:pt x="627" y="544"/>
                      <a:pt x="633" y="531"/>
                      <a:pt x="644" y="525"/>
                    </a:cubicBezTo>
                    <a:cubicBezTo>
                      <a:pt x="648" y="524"/>
                      <a:pt x="658" y="529"/>
                      <a:pt x="655" y="520"/>
                    </a:cubicBezTo>
                    <a:cubicBezTo>
                      <a:pt x="654" y="515"/>
                      <a:pt x="651" y="509"/>
                      <a:pt x="646" y="506"/>
                    </a:cubicBezTo>
                    <a:cubicBezTo>
                      <a:pt x="640" y="503"/>
                      <a:pt x="630" y="501"/>
                      <a:pt x="623" y="504"/>
                    </a:cubicBezTo>
                    <a:cubicBezTo>
                      <a:pt x="615" y="508"/>
                      <a:pt x="618" y="518"/>
                      <a:pt x="609" y="521"/>
                    </a:cubicBezTo>
                    <a:cubicBezTo>
                      <a:pt x="599" y="521"/>
                      <a:pt x="589" y="521"/>
                      <a:pt x="583" y="531"/>
                    </a:cubicBezTo>
                    <a:cubicBezTo>
                      <a:pt x="580" y="537"/>
                      <a:pt x="579" y="543"/>
                      <a:pt x="579" y="550"/>
                    </a:cubicBezTo>
                    <a:cubicBezTo>
                      <a:pt x="581" y="555"/>
                      <a:pt x="585" y="560"/>
                      <a:pt x="590" y="562"/>
                    </a:cubicBezTo>
                    <a:cubicBezTo>
                      <a:pt x="595" y="564"/>
                      <a:pt x="599" y="557"/>
                      <a:pt x="600" y="554"/>
                    </a:cubicBezTo>
                    <a:cubicBezTo>
                      <a:pt x="600" y="550"/>
                      <a:pt x="602" y="547"/>
                      <a:pt x="605" y="546"/>
                    </a:cubicBezTo>
                    <a:cubicBezTo>
                      <a:pt x="609" y="545"/>
                      <a:pt x="613" y="549"/>
                      <a:pt x="615" y="553"/>
                    </a:cubicBezTo>
                    <a:cubicBezTo>
                      <a:pt x="617" y="561"/>
                      <a:pt x="607" y="566"/>
                      <a:pt x="604" y="574"/>
                    </a:cubicBezTo>
                    <a:cubicBezTo>
                      <a:pt x="603" y="584"/>
                      <a:pt x="609" y="590"/>
                      <a:pt x="617" y="596"/>
                    </a:cubicBezTo>
                    <a:cubicBezTo>
                      <a:pt x="629" y="605"/>
                      <a:pt x="654" y="598"/>
                      <a:pt x="655" y="620"/>
                    </a:cubicBezTo>
                    <a:cubicBezTo>
                      <a:pt x="653" y="630"/>
                      <a:pt x="648" y="640"/>
                      <a:pt x="638" y="642"/>
                    </a:cubicBezTo>
                    <a:cubicBezTo>
                      <a:pt x="631" y="646"/>
                      <a:pt x="624" y="641"/>
                      <a:pt x="618" y="641"/>
                    </a:cubicBezTo>
                    <a:cubicBezTo>
                      <a:pt x="615" y="646"/>
                      <a:pt x="614" y="653"/>
                      <a:pt x="616" y="658"/>
                    </a:cubicBezTo>
                    <a:cubicBezTo>
                      <a:pt x="622" y="666"/>
                      <a:pt x="629" y="673"/>
                      <a:pt x="639" y="674"/>
                    </a:cubicBezTo>
                    <a:cubicBezTo>
                      <a:pt x="649" y="676"/>
                      <a:pt x="660" y="675"/>
                      <a:pt x="667" y="667"/>
                    </a:cubicBezTo>
                    <a:cubicBezTo>
                      <a:pt x="669" y="665"/>
                      <a:pt x="669" y="660"/>
                      <a:pt x="672" y="660"/>
                    </a:cubicBezTo>
                    <a:cubicBezTo>
                      <a:pt x="683" y="666"/>
                      <a:pt x="697" y="663"/>
                      <a:pt x="706" y="656"/>
                    </a:cubicBezTo>
                    <a:cubicBezTo>
                      <a:pt x="711" y="651"/>
                      <a:pt x="717" y="646"/>
                      <a:pt x="716" y="638"/>
                    </a:cubicBezTo>
                    <a:cubicBezTo>
                      <a:pt x="714" y="631"/>
                      <a:pt x="712" y="624"/>
                      <a:pt x="707" y="620"/>
                    </a:cubicBezTo>
                    <a:cubicBezTo>
                      <a:pt x="703" y="617"/>
                      <a:pt x="696" y="616"/>
                      <a:pt x="692" y="616"/>
                    </a:cubicBezTo>
                    <a:cubicBezTo>
                      <a:pt x="687" y="619"/>
                      <a:pt x="680" y="620"/>
                      <a:pt x="680" y="627"/>
                    </a:cubicBezTo>
                    <a:cubicBezTo>
                      <a:pt x="684" y="627"/>
                      <a:pt x="688" y="630"/>
                      <a:pt x="689" y="634"/>
                    </a:cubicBezTo>
                    <a:cubicBezTo>
                      <a:pt x="690" y="638"/>
                      <a:pt x="686" y="641"/>
                      <a:pt x="684" y="642"/>
                    </a:cubicBezTo>
                    <a:cubicBezTo>
                      <a:pt x="679" y="646"/>
                      <a:pt x="675" y="640"/>
                      <a:pt x="672" y="637"/>
                    </a:cubicBezTo>
                    <a:cubicBezTo>
                      <a:pt x="668" y="633"/>
                      <a:pt x="670" y="626"/>
                      <a:pt x="671" y="622"/>
                    </a:cubicBezTo>
                    <a:cubicBezTo>
                      <a:pt x="675" y="612"/>
                      <a:pt x="685" y="608"/>
                      <a:pt x="695" y="607"/>
                    </a:cubicBezTo>
                    <a:cubicBezTo>
                      <a:pt x="699" y="607"/>
                      <a:pt x="704" y="611"/>
                      <a:pt x="707" y="608"/>
                    </a:cubicBezTo>
                    <a:cubicBezTo>
                      <a:pt x="714" y="605"/>
                      <a:pt x="717" y="599"/>
                      <a:pt x="718" y="592"/>
                    </a:cubicBezTo>
                    <a:cubicBezTo>
                      <a:pt x="717" y="582"/>
                      <a:pt x="709" y="570"/>
                      <a:pt x="719" y="560"/>
                    </a:cubicBezTo>
                    <a:cubicBezTo>
                      <a:pt x="724" y="555"/>
                      <a:pt x="730" y="551"/>
                      <a:pt x="737" y="551"/>
                    </a:cubicBezTo>
                    <a:cubicBezTo>
                      <a:pt x="742" y="552"/>
                      <a:pt x="747" y="554"/>
                      <a:pt x="750" y="558"/>
                    </a:cubicBezTo>
                    <a:cubicBezTo>
                      <a:pt x="751" y="561"/>
                      <a:pt x="749" y="565"/>
                      <a:pt x="747" y="567"/>
                    </a:cubicBezTo>
                    <a:cubicBezTo>
                      <a:pt x="745" y="568"/>
                      <a:pt x="743" y="569"/>
                      <a:pt x="741" y="569"/>
                    </a:cubicBezTo>
                    <a:cubicBezTo>
                      <a:pt x="737" y="566"/>
                      <a:pt x="740" y="561"/>
                      <a:pt x="735" y="560"/>
                    </a:cubicBezTo>
                    <a:cubicBezTo>
                      <a:pt x="729" y="561"/>
                      <a:pt x="725" y="566"/>
                      <a:pt x="723" y="572"/>
                    </a:cubicBezTo>
                    <a:cubicBezTo>
                      <a:pt x="724" y="579"/>
                      <a:pt x="723" y="588"/>
                      <a:pt x="731" y="590"/>
                    </a:cubicBezTo>
                    <a:cubicBezTo>
                      <a:pt x="740" y="596"/>
                      <a:pt x="752" y="596"/>
                      <a:pt x="761" y="592"/>
                    </a:cubicBezTo>
                    <a:cubicBezTo>
                      <a:pt x="766" y="591"/>
                      <a:pt x="771" y="585"/>
                      <a:pt x="772" y="580"/>
                    </a:cubicBezTo>
                    <a:cubicBezTo>
                      <a:pt x="776" y="573"/>
                      <a:pt x="766" y="564"/>
                      <a:pt x="776" y="560"/>
                    </a:cubicBezTo>
                    <a:cubicBezTo>
                      <a:pt x="786" y="557"/>
                      <a:pt x="790" y="547"/>
                      <a:pt x="792" y="537"/>
                    </a:cubicBezTo>
                    <a:cubicBezTo>
                      <a:pt x="796" y="526"/>
                      <a:pt x="789" y="518"/>
                      <a:pt x="785" y="509"/>
                    </a:cubicBezTo>
                    <a:cubicBezTo>
                      <a:pt x="778" y="504"/>
                      <a:pt x="771" y="504"/>
                      <a:pt x="762" y="505"/>
                    </a:cubicBezTo>
                    <a:cubicBezTo>
                      <a:pt x="752" y="511"/>
                      <a:pt x="763" y="524"/>
                      <a:pt x="752" y="530"/>
                    </a:cubicBezTo>
                    <a:cubicBezTo>
                      <a:pt x="746" y="537"/>
                      <a:pt x="738" y="530"/>
                      <a:pt x="732" y="527"/>
                    </a:cubicBezTo>
                    <a:cubicBezTo>
                      <a:pt x="716" y="511"/>
                      <a:pt x="734" y="489"/>
                      <a:pt x="721" y="472"/>
                    </a:cubicBezTo>
                    <a:cubicBezTo>
                      <a:pt x="717" y="466"/>
                      <a:pt x="707" y="465"/>
                      <a:pt x="700" y="464"/>
                    </a:cubicBezTo>
                    <a:cubicBezTo>
                      <a:pt x="692" y="460"/>
                      <a:pt x="685" y="455"/>
                      <a:pt x="682" y="446"/>
                    </a:cubicBezTo>
                    <a:cubicBezTo>
                      <a:pt x="676" y="438"/>
                      <a:pt x="680" y="425"/>
                      <a:pt x="685" y="418"/>
                    </a:cubicBezTo>
                    <a:cubicBezTo>
                      <a:pt x="692" y="413"/>
                      <a:pt x="700" y="407"/>
                      <a:pt x="708" y="410"/>
                    </a:cubicBezTo>
                    <a:cubicBezTo>
                      <a:pt x="712" y="412"/>
                      <a:pt x="716" y="415"/>
                      <a:pt x="717" y="418"/>
                    </a:cubicBezTo>
                    <a:cubicBezTo>
                      <a:pt x="718" y="423"/>
                      <a:pt x="716" y="426"/>
                      <a:pt x="713" y="429"/>
                    </a:cubicBezTo>
                    <a:cubicBezTo>
                      <a:pt x="712" y="430"/>
                      <a:pt x="710" y="430"/>
                      <a:pt x="710" y="429"/>
                    </a:cubicBezTo>
                    <a:cubicBezTo>
                      <a:pt x="707" y="425"/>
                      <a:pt x="710" y="417"/>
                      <a:pt x="703" y="419"/>
                    </a:cubicBezTo>
                    <a:cubicBezTo>
                      <a:pt x="697" y="420"/>
                      <a:pt x="692" y="422"/>
                      <a:pt x="690" y="428"/>
                    </a:cubicBezTo>
                    <a:cubicBezTo>
                      <a:pt x="687" y="432"/>
                      <a:pt x="687" y="438"/>
                      <a:pt x="689" y="442"/>
                    </a:cubicBezTo>
                    <a:cubicBezTo>
                      <a:pt x="691" y="450"/>
                      <a:pt x="699" y="455"/>
                      <a:pt x="706" y="457"/>
                    </a:cubicBezTo>
                    <a:cubicBezTo>
                      <a:pt x="717" y="460"/>
                      <a:pt x="726" y="455"/>
                      <a:pt x="736" y="453"/>
                    </a:cubicBezTo>
                    <a:cubicBezTo>
                      <a:pt x="736" y="449"/>
                      <a:pt x="738" y="445"/>
                      <a:pt x="742" y="444"/>
                    </a:cubicBezTo>
                    <a:cubicBezTo>
                      <a:pt x="743" y="438"/>
                      <a:pt x="746" y="432"/>
                      <a:pt x="750" y="428"/>
                    </a:cubicBezTo>
                    <a:cubicBezTo>
                      <a:pt x="758" y="422"/>
                      <a:pt x="769" y="421"/>
                      <a:pt x="778" y="424"/>
                    </a:cubicBezTo>
                    <a:cubicBezTo>
                      <a:pt x="783" y="428"/>
                      <a:pt x="789" y="430"/>
                      <a:pt x="788" y="438"/>
                    </a:cubicBezTo>
                    <a:cubicBezTo>
                      <a:pt x="787" y="440"/>
                      <a:pt x="786" y="442"/>
                      <a:pt x="783" y="442"/>
                    </a:cubicBezTo>
                    <a:cubicBezTo>
                      <a:pt x="780" y="443"/>
                      <a:pt x="775" y="444"/>
                      <a:pt x="775" y="439"/>
                    </a:cubicBezTo>
                    <a:cubicBezTo>
                      <a:pt x="774" y="437"/>
                      <a:pt x="777" y="434"/>
                      <a:pt x="775" y="433"/>
                    </a:cubicBezTo>
                    <a:cubicBezTo>
                      <a:pt x="769" y="429"/>
                      <a:pt x="761" y="432"/>
                      <a:pt x="756" y="435"/>
                    </a:cubicBezTo>
                    <a:cubicBezTo>
                      <a:pt x="751" y="440"/>
                      <a:pt x="751" y="445"/>
                      <a:pt x="752" y="452"/>
                    </a:cubicBezTo>
                    <a:cubicBezTo>
                      <a:pt x="753" y="457"/>
                      <a:pt x="758" y="460"/>
                      <a:pt x="762" y="463"/>
                    </a:cubicBezTo>
                    <a:cubicBezTo>
                      <a:pt x="767" y="463"/>
                      <a:pt x="775" y="464"/>
                      <a:pt x="780" y="462"/>
                    </a:cubicBezTo>
                    <a:cubicBezTo>
                      <a:pt x="785" y="459"/>
                      <a:pt x="784" y="454"/>
                      <a:pt x="789" y="452"/>
                    </a:cubicBezTo>
                    <a:cubicBezTo>
                      <a:pt x="800" y="451"/>
                      <a:pt x="808" y="460"/>
                      <a:pt x="819" y="458"/>
                    </a:cubicBezTo>
                    <a:cubicBezTo>
                      <a:pt x="829" y="456"/>
                      <a:pt x="840" y="451"/>
                      <a:pt x="844" y="440"/>
                    </a:cubicBezTo>
                    <a:cubicBezTo>
                      <a:pt x="843" y="438"/>
                      <a:pt x="839" y="439"/>
                      <a:pt x="837" y="437"/>
                    </a:cubicBezTo>
                    <a:close/>
                    <a:moveTo>
                      <a:pt x="790" y="480"/>
                    </a:moveTo>
                    <a:cubicBezTo>
                      <a:pt x="788" y="478"/>
                      <a:pt x="788" y="474"/>
                      <a:pt x="785" y="474"/>
                    </a:cubicBezTo>
                    <a:cubicBezTo>
                      <a:pt x="773" y="475"/>
                      <a:pt x="759" y="480"/>
                      <a:pt x="750" y="470"/>
                    </a:cubicBezTo>
                    <a:cubicBezTo>
                      <a:pt x="748" y="468"/>
                      <a:pt x="747" y="464"/>
                      <a:pt x="743" y="465"/>
                    </a:cubicBezTo>
                    <a:cubicBezTo>
                      <a:pt x="733" y="466"/>
                      <a:pt x="741" y="474"/>
                      <a:pt x="740" y="479"/>
                    </a:cubicBezTo>
                    <a:cubicBezTo>
                      <a:pt x="742" y="493"/>
                      <a:pt x="730" y="507"/>
                      <a:pt x="740" y="518"/>
                    </a:cubicBezTo>
                    <a:cubicBezTo>
                      <a:pt x="747" y="516"/>
                      <a:pt x="741" y="509"/>
                      <a:pt x="743" y="504"/>
                    </a:cubicBezTo>
                    <a:cubicBezTo>
                      <a:pt x="748" y="494"/>
                      <a:pt x="760" y="489"/>
                      <a:pt x="771" y="489"/>
                    </a:cubicBezTo>
                    <a:cubicBezTo>
                      <a:pt x="776" y="492"/>
                      <a:pt x="782" y="493"/>
                      <a:pt x="788" y="494"/>
                    </a:cubicBezTo>
                    <a:cubicBezTo>
                      <a:pt x="792" y="494"/>
                      <a:pt x="791" y="489"/>
                      <a:pt x="790" y="488"/>
                    </a:cubicBezTo>
                    <a:cubicBezTo>
                      <a:pt x="787" y="486"/>
                      <a:pt x="790" y="483"/>
                      <a:pt x="790" y="480"/>
                    </a:cubicBezTo>
                    <a:close/>
                    <a:moveTo>
                      <a:pt x="768" y="295"/>
                    </a:moveTo>
                    <a:cubicBezTo>
                      <a:pt x="761" y="297"/>
                      <a:pt x="751" y="298"/>
                      <a:pt x="747" y="306"/>
                    </a:cubicBezTo>
                    <a:cubicBezTo>
                      <a:pt x="739" y="305"/>
                      <a:pt x="734" y="298"/>
                      <a:pt x="728" y="297"/>
                    </a:cubicBezTo>
                    <a:cubicBezTo>
                      <a:pt x="722" y="293"/>
                      <a:pt x="727" y="286"/>
                      <a:pt x="725" y="281"/>
                    </a:cubicBezTo>
                    <a:cubicBezTo>
                      <a:pt x="722" y="270"/>
                      <a:pt x="722" y="258"/>
                      <a:pt x="728" y="250"/>
                    </a:cubicBezTo>
                    <a:cubicBezTo>
                      <a:pt x="735" y="249"/>
                      <a:pt x="733" y="256"/>
                      <a:pt x="734" y="260"/>
                    </a:cubicBezTo>
                    <a:cubicBezTo>
                      <a:pt x="734" y="266"/>
                      <a:pt x="736" y="273"/>
                      <a:pt x="738" y="278"/>
                    </a:cubicBezTo>
                    <a:cubicBezTo>
                      <a:pt x="740" y="282"/>
                      <a:pt x="743" y="285"/>
                      <a:pt x="747" y="285"/>
                    </a:cubicBezTo>
                    <a:cubicBezTo>
                      <a:pt x="754" y="286"/>
                      <a:pt x="761" y="282"/>
                      <a:pt x="767" y="280"/>
                    </a:cubicBezTo>
                    <a:cubicBezTo>
                      <a:pt x="767" y="279"/>
                      <a:pt x="767" y="279"/>
                      <a:pt x="767" y="279"/>
                    </a:cubicBezTo>
                    <a:cubicBezTo>
                      <a:pt x="757" y="280"/>
                      <a:pt x="748" y="280"/>
                      <a:pt x="742" y="273"/>
                    </a:cubicBezTo>
                    <a:cubicBezTo>
                      <a:pt x="740" y="269"/>
                      <a:pt x="740" y="269"/>
                      <a:pt x="740" y="269"/>
                    </a:cubicBezTo>
                    <a:cubicBezTo>
                      <a:pt x="741" y="260"/>
                      <a:pt x="742" y="248"/>
                      <a:pt x="733" y="243"/>
                    </a:cubicBezTo>
                    <a:cubicBezTo>
                      <a:pt x="729" y="242"/>
                      <a:pt x="727" y="242"/>
                      <a:pt x="723" y="244"/>
                    </a:cubicBezTo>
                    <a:cubicBezTo>
                      <a:pt x="711" y="257"/>
                      <a:pt x="719" y="275"/>
                      <a:pt x="718" y="290"/>
                    </a:cubicBezTo>
                    <a:cubicBezTo>
                      <a:pt x="717" y="293"/>
                      <a:pt x="714" y="297"/>
                      <a:pt x="716" y="301"/>
                    </a:cubicBezTo>
                    <a:cubicBezTo>
                      <a:pt x="727" y="302"/>
                      <a:pt x="735" y="310"/>
                      <a:pt x="744" y="316"/>
                    </a:cubicBezTo>
                    <a:cubicBezTo>
                      <a:pt x="748" y="312"/>
                      <a:pt x="752" y="307"/>
                      <a:pt x="757" y="304"/>
                    </a:cubicBezTo>
                    <a:cubicBezTo>
                      <a:pt x="771" y="299"/>
                      <a:pt x="771" y="299"/>
                      <a:pt x="771" y="299"/>
                    </a:cubicBezTo>
                    <a:cubicBezTo>
                      <a:pt x="770" y="297"/>
                      <a:pt x="770" y="295"/>
                      <a:pt x="768" y="295"/>
                    </a:cubicBezTo>
                    <a:close/>
                    <a:moveTo>
                      <a:pt x="668" y="207"/>
                    </a:moveTo>
                    <a:cubicBezTo>
                      <a:pt x="662" y="205"/>
                      <a:pt x="656" y="204"/>
                      <a:pt x="651" y="207"/>
                    </a:cubicBezTo>
                    <a:cubicBezTo>
                      <a:pt x="647" y="211"/>
                      <a:pt x="646" y="216"/>
                      <a:pt x="648" y="220"/>
                    </a:cubicBezTo>
                    <a:cubicBezTo>
                      <a:pt x="651" y="226"/>
                      <a:pt x="660" y="224"/>
                      <a:pt x="660" y="231"/>
                    </a:cubicBezTo>
                    <a:cubicBezTo>
                      <a:pt x="663" y="242"/>
                      <a:pt x="660" y="254"/>
                      <a:pt x="653" y="261"/>
                    </a:cubicBezTo>
                    <a:cubicBezTo>
                      <a:pt x="648" y="266"/>
                      <a:pt x="642" y="269"/>
                      <a:pt x="634" y="267"/>
                    </a:cubicBezTo>
                    <a:cubicBezTo>
                      <a:pt x="628" y="264"/>
                      <a:pt x="619" y="264"/>
                      <a:pt x="614" y="257"/>
                    </a:cubicBezTo>
                    <a:cubicBezTo>
                      <a:pt x="611" y="255"/>
                      <a:pt x="609" y="257"/>
                      <a:pt x="606" y="258"/>
                    </a:cubicBezTo>
                    <a:cubicBezTo>
                      <a:pt x="595" y="262"/>
                      <a:pt x="585" y="255"/>
                      <a:pt x="577" y="247"/>
                    </a:cubicBezTo>
                    <a:cubicBezTo>
                      <a:pt x="570" y="242"/>
                      <a:pt x="568" y="234"/>
                      <a:pt x="563" y="227"/>
                    </a:cubicBezTo>
                    <a:cubicBezTo>
                      <a:pt x="553" y="242"/>
                      <a:pt x="538" y="257"/>
                      <a:pt x="519" y="261"/>
                    </a:cubicBezTo>
                    <a:cubicBezTo>
                      <a:pt x="501" y="259"/>
                      <a:pt x="487" y="261"/>
                      <a:pt x="472" y="251"/>
                    </a:cubicBezTo>
                    <a:cubicBezTo>
                      <a:pt x="448" y="235"/>
                      <a:pt x="437" y="208"/>
                      <a:pt x="437" y="182"/>
                    </a:cubicBezTo>
                    <a:cubicBezTo>
                      <a:pt x="440" y="164"/>
                      <a:pt x="446" y="145"/>
                      <a:pt x="461" y="133"/>
                    </a:cubicBezTo>
                    <a:cubicBezTo>
                      <a:pt x="475" y="123"/>
                      <a:pt x="496" y="123"/>
                      <a:pt x="511" y="133"/>
                    </a:cubicBezTo>
                    <a:cubicBezTo>
                      <a:pt x="521" y="142"/>
                      <a:pt x="529" y="157"/>
                      <a:pt x="523" y="171"/>
                    </a:cubicBezTo>
                    <a:cubicBezTo>
                      <a:pt x="519" y="179"/>
                      <a:pt x="510" y="185"/>
                      <a:pt x="501" y="187"/>
                    </a:cubicBezTo>
                    <a:cubicBezTo>
                      <a:pt x="498" y="186"/>
                      <a:pt x="493" y="184"/>
                      <a:pt x="490" y="186"/>
                    </a:cubicBezTo>
                    <a:cubicBezTo>
                      <a:pt x="489" y="192"/>
                      <a:pt x="492" y="198"/>
                      <a:pt x="495" y="202"/>
                    </a:cubicBezTo>
                    <a:cubicBezTo>
                      <a:pt x="500" y="208"/>
                      <a:pt x="507" y="208"/>
                      <a:pt x="514" y="208"/>
                    </a:cubicBezTo>
                    <a:cubicBezTo>
                      <a:pt x="525" y="203"/>
                      <a:pt x="529" y="192"/>
                      <a:pt x="529" y="181"/>
                    </a:cubicBezTo>
                    <a:cubicBezTo>
                      <a:pt x="529" y="178"/>
                      <a:pt x="526" y="173"/>
                      <a:pt x="530" y="170"/>
                    </a:cubicBezTo>
                    <a:cubicBezTo>
                      <a:pt x="534" y="168"/>
                      <a:pt x="540" y="168"/>
                      <a:pt x="541" y="163"/>
                    </a:cubicBezTo>
                    <a:cubicBezTo>
                      <a:pt x="544" y="156"/>
                      <a:pt x="544" y="149"/>
                      <a:pt x="545" y="143"/>
                    </a:cubicBezTo>
                    <a:cubicBezTo>
                      <a:pt x="541" y="133"/>
                      <a:pt x="538" y="123"/>
                      <a:pt x="529" y="117"/>
                    </a:cubicBezTo>
                    <a:cubicBezTo>
                      <a:pt x="530" y="109"/>
                      <a:pt x="534" y="100"/>
                      <a:pt x="530" y="93"/>
                    </a:cubicBezTo>
                    <a:cubicBezTo>
                      <a:pt x="526" y="76"/>
                      <a:pt x="508" y="64"/>
                      <a:pt x="493" y="59"/>
                    </a:cubicBezTo>
                    <a:cubicBezTo>
                      <a:pt x="485" y="59"/>
                      <a:pt x="477" y="53"/>
                      <a:pt x="470" y="59"/>
                    </a:cubicBezTo>
                    <a:cubicBezTo>
                      <a:pt x="473" y="76"/>
                      <a:pt x="472" y="93"/>
                      <a:pt x="462" y="106"/>
                    </a:cubicBezTo>
                    <a:cubicBezTo>
                      <a:pt x="446" y="126"/>
                      <a:pt x="420" y="134"/>
                      <a:pt x="411" y="157"/>
                    </a:cubicBezTo>
                    <a:cubicBezTo>
                      <a:pt x="408" y="163"/>
                      <a:pt x="406" y="169"/>
                      <a:pt x="407" y="177"/>
                    </a:cubicBezTo>
                    <a:cubicBezTo>
                      <a:pt x="411" y="190"/>
                      <a:pt x="416" y="205"/>
                      <a:pt x="429" y="213"/>
                    </a:cubicBezTo>
                    <a:cubicBezTo>
                      <a:pt x="431" y="214"/>
                      <a:pt x="429" y="215"/>
                      <a:pt x="429" y="216"/>
                    </a:cubicBezTo>
                    <a:cubicBezTo>
                      <a:pt x="421" y="228"/>
                      <a:pt x="429" y="241"/>
                      <a:pt x="430" y="254"/>
                    </a:cubicBezTo>
                    <a:cubicBezTo>
                      <a:pt x="439" y="265"/>
                      <a:pt x="451" y="280"/>
                      <a:pt x="467" y="279"/>
                    </a:cubicBezTo>
                    <a:cubicBezTo>
                      <a:pt x="480" y="280"/>
                      <a:pt x="493" y="273"/>
                      <a:pt x="505" y="270"/>
                    </a:cubicBezTo>
                    <a:cubicBezTo>
                      <a:pt x="521" y="267"/>
                      <a:pt x="541" y="261"/>
                      <a:pt x="556" y="268"/>
                    </a:cubicBezTo>
                    <a:cubicBezTo>
                      <a:pt x="571" y="275"/>
                      <a:pt x="584" y="287"/>
                      <a:pt x="591" y="301"/>
                    </a:cubicBezTo>
                    <a:cubicBezTo>
                      <a:pt x="595" y="303"/>
                      <a:pt x="601" y="302"/>
                      <a:pt x="605" y="300"/>
                    </a:cubicBezTo>
                    <a:cubicBezTo>
                      <a:pt x="628" y="306"/>
                      <a:pt x="655" y="301"/>
                      <a:pt x="670" y="281"/>
                    </a:cubicBezTo>
                    <a:cubicBezTo>
                      <a:pt x="677" y="265"/>
                      <a:pt x="682" y="247"/>
                      <a:pt x="678" y="230"/>
                    </a:cubicBezTo>
                    <a:cubicBezTo>
                      <a:pt x="678" y="221"/>
                      <a:pt x="673" y="214"/>
                      <a:pt x="668" y="207"/>
                    </a:cubicBezTo>
                    <a:close/>
                    <a:moveTo>
                      <a:pt x="678" y="510"/>
                    </a:moveTo>
                    <a:cubicBezTo>
                      <a:pt x="673" y="500"/>
                      <a:pt x="667" y="489"/>
                      <a:pt x="657" y="484"/>
                    </a:cubicBezTo>
                    <a:cubicBezTo>
                      <a:pt x="640" y="480"/>
                      <a:pt x="624" y="473"/>
                      <a:pt x="606" y="479"/>
                    </a:cubicBezTo>
                    <a:cubicBezTo>
                      <a:pt x="596" y="488"/>
                      <a:pt x="588" y="500"/>
                      <a:pt x="575" y="505"/>
                    </a:cubicBezTo>
                    <a:cubicBezTo>
                      <a:pt x="543" y="514"/>
                      <a:pt x="543" y="514"/>
                      <a:pt x="543" y="514"/>
                    </a:cubicBezTo>
                    <a:cubicBezTo>
                      <a:pt x="539" y="514"/>
                      <a:pt x="536" y="508"/>
                      <a:pt x="532" y="511"/>
                    </a:cubicBezTo>
                    <a:cubicBezTo>
                      <a:pt x="530" y="519"/>
                      <a:pt x="539" y="517"/>
                      <a:pt x="543" y="521"/>
                    </a:cubicBezTo>
                    <a:cubicBezTo>
                      <a:pt x="550" y="525"/>
                      <a:pt x="554" y="532"/>
                      <a:pt x="559" y="538"/>
                    </a:cubicBezTo>
                    <a:cubicBezTo>
                      <a:pt x="562" y="537"/>
                      <a:pt x="562" y="537"/>
                      <a:pt x="562" y="537"/>
                    </a:cubicBezTo>
                    <a:cubicBezTo>
                      <a:pt x="564" y="529"/>
                      <a:pt x="568" y="520"/>
                      <a:pt x="575" y="514"/>
                    </a:cubicBezTo>
                    <a:cubicBezTo>
                      <a:pt x="584" y="511"/>
                      <a:pt x="592" y="504"/>
                      <a:pt x="601" y="508"/>
                    </a:cubicBezTo>
                    <a:cubicBezTo>
                      <a:pt x="605" y="507"/>
                      <a:pt x="603" y="503"/>
                      <a:pt x="605" y="501"/>
                    </a:cubicBezTo>
                    <a:cubicBezTo>
                      <a:pt x="612" y="497"/>
                      <a:pt x="618" y="491"/>
                      <a:pt x="625" y="489"/>
                    </a:cubicBezTo>
                    <a:cubicBezTo>
                      <a:pt x="633" y="485"/>
                      <a:pt x="639" y="488"/>
                      <a:pt x="648" y="488"/>
                    </a:cubicBezTo>
                    <a:cubicBezTo>
                      <a:pt x="650" y="490"/>
                      <a:pt x="653" y="489"/>
                      <a:pt x="655" y="490"/>
                    </a:cubicBezTo>
                    <a:cubicBezTo>
                      <a:pt x="664" y="495"/>
                      <a:pt x="670" y="505"/>
                      <a:pt x="673" y="514"/>
                    </a:cubicBezTo>
                    <a:cubicBezTo>
                      <a:pt x="674" y="524"/>
                      <a:pt x="671" y="533"/>
                      <a:pt x="665" y="538"/>
                    </a:cubicBezTo>
                    <a:cubicBezTo>
                      <a:pt x="657" y="538"/>
                      <a:pt x="652" y="540"/>
                      <a:pt x="646" y="544"/>
                    </a:cubicBezTo>
                    <a:cubicBezTo>
                      <a:pt x="644" y="546"/>
                      <a:pt x="646" y="550"/>
                      <a:pt x="647" y="552"/>
                    </a:cubicBezTo>
                    <a:cubicBezTo>
                      <a:pt x="650" y="556"/>
                      <a:pt x="654" y="561"/>
                      <a:pt x="659" y="558"/>
                    </a:cubicBezTo>
                    <a:cubicBezTo>
                      <a:pt x="677" y="553"/>
                      <a:pt x="677" y="534"/>
                      <a:pt x="679" y="518"/>
                    </a:cubicBezTo>
                    <a:cubicBezTo>
                      <a:pt x="678" y="510"/>
                      <a:pt x="678" y="510"/>
                      <a:pt x="678" y="510"/>
                    </a:cubicBezTo>
                    <a:close/>
                    <a:moveTo>
                      <a:pt x="660" y="208"/>
                    </a:moveTo>
                    <a:cubicBezTo>
                      <a:pt x="658" y="208"/>
                      <a:pt x="657" y="207"/>
                      <a:pt x="655" y="209"/>
                    </a:cubicBezTo>
                    <a:cubicBezTo>
                      <a:pt x="651" y="213"/>
                      <a:pt x="655" y="216"/>
                      <a:pt x="658" y="220"/>
                    </a:cubicBezTo>
                    <a:cubicBezTo>
                      <a:pt x="660" y="224"/>
                      <a:pt x="666" y="223"/>
                      <a:pt x="666" y="228"/>
                    </a:cubicBezTo>
                    <a:cubicBezTo>
                      <a:pt x="666" y="252"/>
                      <a:pt x="666" y="252"/>
                      <a:pt x="666" y="252"/>
                    </a:cubicBezTo>
                    <a:cubicBezTo>
                      <a:pt x="661" y="264"/>
                      <a:pt x="649" y="273"/>
                      <a:pt x="636" y="273"/>
                    </a:cubicBezTo>
                    <a:cubicBezTo>
                      <a:pt x="626" y="272"/>
                      <a:pt x="614" y="271"/>
                      <a:pt x="610" y="261"/>
                    </a:cubicBezTo>
                    <a:cubicBezTo>
                      <a:pt x="607" y="259"/>
                      <a:pt x="603" y="261"/>
                      <a:pt x="599" y="260"/>
                    </a:cubicBezTo>
                    <a:cubicBezTo>
                      <a:pt x="583" y="260"/>
                      <a:pt x="571" y="250"/>
                      <a:pt x="562" y="240"/>
                    </a:cubicBezTo>
                    <a:cubicBezTo>
                      <a:pt x="559" y="240"/>
                      <a:pt x="559" y="240"/>
                      <a:pt x="559" y="240"/>
                    </a:cubicBezTo>
                    <a:cubicBezTo>
                      <a:pt x="555" y="246"/>
                      <a:pt x="552" y="252"/>
                      <a:pt x="546" y="256"/>
                    </a:cubicBezTo>
                    <a:cubicBezTo>
                      <a:pt x="547" y="261"/>
                      <a:pt x="554" y="257"/>
                      <a:pt x="556" y="260"/>
                    </a:cubicBezTo>
                    <a:cubicBezTo>
                      <a:pt x="570" y="266"/>
                      <a:pt x="582" y="277"/>
                      <a:pt x="591" y="289"/>
                    </a:cubicBezTo>
                    <a:cubicBezTo>
                      <a:pt x="592" y="292"/>
                      <a:pt x="594" y="292"/>
                      <a:pt x="596" y="295"/>
                    </a:cubicBezTo>
                    <a:cubicBezTo>
                      <a:pt x="609" y="296"/>
                      <a:pt x="622" y="295"/>
                      <a:pt x="634" y="293"/>
                    </a:cubicBezTo>
                    <a:cubicBezTo>
                      <a:pt x="651" y="288"/>
                      <a:pt x="667" y="275"/>
                      <a:pt x="672" y="256"/>
                    </a:cubicBezTo>
                    <a:cubicBezTo>
                      <a:pt x="672" y="239"/>
                      <a:pt x="675" y="221"/>
                      <a:pt x="660" y="208"/>
                    </a:cubicBezTo>
                    <a:close/>
                    <a:moveTo>
                      <a:pt x="650" y="375"/>
                    </a:moveTo>
                    <a:cubicBezTo>
                      <a:pt x="640" y="367"/>
                      <a:pt x="639" y="352"/>
                      <a:pt x="635" y="340"/>
                    </a:cubicBezTo>
                    <a:cubicBezTo>
                      <a:pt x="633" y="338"/>
                      <a:pt x="633" y="338"/>
                      <a:pt x="633" y="338"/>
                    </a:cubicBezTo>
                    <a:cubicBezTo>
                      <a:pt x="620" y="343"/>
                      <a:pt x="608" y="344"/>
                      <a:pt x="594" y="344"/>
                    </a:cubicBezTo>
                    <a:cubicBezTo>
                      <a:pt x="589" y="350"/>
                      <a:pt x="588" y="357"/>
                      <a:pt x="584" y="363"/>
                    </a:cubicBezTo>
                    <a:cubicBezTo>
                      <a:pt x="574" y="378"/>
                      <a:pt x="558" y="387"/>
                      <a:pt x="540" y="382"/>
                    </a:cubicBezTo>
                    <a:cubicBezTo>
                      <a:pt x="533" y="384"/>
                      <a:pt x="525" y="380"/>
                      <a:pt x="518" y="377"/>
                    </a:cubicBezTo>
                    <a:cubicBezTo>
                      <a:pt x="512" y="373"/>
                      <a:pt x="507" y="367"/>
                      <a:pt x="507" y="360"/>
                    </a:cubicBezTo>
                    <a:cubicBezTo>
                      <a:pt x="509" y="353"/>
                      <a:pt x="510" y="346"/>
                      <a:pt x="517" y="343"/>
                    </a:cubicBezTo>
                    <a:cubicBezTo>
                      <a:pt x="522" y="340"/>
                      <a:pt x="528" y="338"/>
                      <a:pt x="534" y="341"/>
                    </a:cubicBezTo>
                    <a:cubicBezTo>
                      <a:pt x="538" y="341"/>
                      <a:pt x="540" y="346"/>
                      <a:pt x="542" y="349"/>
                    </a:cubicBezTo>
                    <a:cubicBezTo>
                      <a:pt x="547" y="346"/>
                      <a:pt x="555" y="348"/>
                      <a:pt x="557" y="342"/>
                    </a:cubicBezTo>
                    <a:cubicBezTo>
                      <a:pt x="559" y="336"/>
                      <a:pt x="561" y="330"/>
                      <a:pt x="560" y="324"/>
                    </a:cubicBezTo>
                    <a:cubicBezTo>
                      <a:pt x="556" y="315"/>
                      <a:pt x="547" y="310"/>
                      <a:pt x="539" y="306"/>
                    </a:cubicBezTo>
                    <a:cubicBezTo>
                      <a:pt x="523" y="301"/>
                      <a:pt x="503" y="302"/>
                      <a:pt x="492" y="316"/>
                    </a:cubicBezTo>
                    <a:cubicBezTo>
                      <a:pt x="484" y="327"/>
                      <a:pt x="484" y="327"/>
                      <a:pt x="484" y="327"/>
                    </a:cubicBezTo>
                    <a:cubicBezTo>
                      <a:pt x="474" y="332"/>
                      <a:pt x="461" y="333"/>
                      <a:pt x="452" y="340"/>
                    </a:cubicBezTo>
                    <a:cubicBezTo>
                      <a:pt x="444" y="351"/>
                      <a:pt x="432" y="361"/>
                      <a:pt x="432" y="376"/>
                    </a:cubicBezTo>
                    <a:cubicBezTo>
                      <a:pt x="429" y="396"/>
                      <a:pt x="431" y="418"/>
                      <a:pt x="449" y="431"/>
                    </a:cubicBezTo>
                    <a:cubicBezTo>
                      <a:pt x="456" y="434"/>
                      <a:pt x="463" y="441"/>
                      <a:pt x="472" y="441"/>
                    </a:cubicBezTo>
                    <a:cubicBezTo>
                      <a:pt x="477" y="449"/>
                      <a:pt x="482" y="459"/>
                      <a:pt x="492" y="464"/>
                    </a:cubicBezTo>
                    <a:cubicBezTo>
                      <a:pt x="504" y="475"/>
                      <a:pt x="519" y="475"/>
                      <a:pt x="535" y="475"/>
                    </a:cubicBezTo>
                    <a:cubicBezTo>
                      <a:pt x="547" y="472"/>
                      <a:pt x="559" y="465"/>
                      <a:pt x="566" y="454"/>
                    </a:cubicBezTo>
                    <a:cubicBezTo>
                      <a:pt x="569" y="448"/>
                      <a:pt x="573" y="440"/>
                      <a:pt x="568" y="434"/>
                    </a:cubicBezTo>
                    <a:cubicBezTo>
                      <a:pt x="565" y="428"/>
                      <a:pt x="560" y="426"/>
                      <a:pt x="555" y="423"/>
                    </a:cubicBezTo>
                    <a:cubicBezTo>
                      <a:pt x="541" y="419"/>
                      <a:pt x="540" y="436"/>
                      <a:pt x="530" y="440"/>
                    </a:cubicBezTo>
                    <a:cubicBezTo>
                      <a:pt x="522" y="441"/>
                      <a:pt x="515" y="441"/>
                      <a:pt x="509" y="438"/>
                    </a:cubicBezTo>
                    <a:cubicBezTo>
                      <a:pt x="502" y="432"/>
                      <a:pt x="502" y="422"/>
                      <a:pt x="504" y="414"/>
                    </a:cubicBezTo>
                    <a:cubicBezTo>
                      <a:pt x="509" y="403"/>
                      <a:pt x="517" y="389"/>
                      <a:pt x="532" y="389"/>
                    </a:cubicBezTo>
                    <a:cubicBezTo>
                      <a:pt x="540" y="392"/>
                      <a:pt x="551" y="391"/>
                      <a:pt x="561" y="393"/>
                    </a:cubicBezTo>
                    <a:cubicBezTo>
                      <a:pt x="581" y="397"/>
                      <a:pt x="591" y="418"/>
                      <a:pt x="596" y="434"/>
                    </a:cubicBezTo>
                    <a:cubicBezTo>
                      <a:pt x="608" y="431"/>
                      <a:pt x="620" y="436"/>
                      <a:pt x="631" y="437"/>
                    </a:cubicBezTo>
                    <a:cubicBezTo>
                      <a:pt x="641" y="432"/>
                      <a:pt x="635" y="422"/>
                      <a:pt x="637" y="414"/>
                    </a:cubicBezTo>
                    <a:cubicBezTo>
                      <a:pt x="642" y="401"/>
                      <a:pt x="655" y="393"/>
                      <a:pt x="668" y="389"/>
                    </a:cubicBezTo>
                    <a:cubicBezTo>
                      <a:pt x="670" y="387"/>
                      <a:pt x="669" y="386"/>
                      <a:pt x="668" y="384"/>
                    </a:cubicBezTo>
                    <a:cubicBezTo>
                      <a:pt x="650" y="375"/>
                      <a:pt x="650" y="375"/>
                      <a:pt x="650" y="375"/>
                    </a:cubicBezTo>
                    <a:close/>
                    <a:moveTo>
                      <a:pt x="637" y="374"/>
                    </a:moveTo>
                    <a:cubicBezTo>
                      <a:pt x="633" y="366"/>
                      <a:pt x="632" y="357"/>
                      <a:pt x="630" y="349"/>
                    </a:cubicBezTo>
                    <a:cubicBezTo>
                      <a:pt x="620" y="350"/>
                      <a:pt x="610" y="353"/>
                      <a:pt x="600" y="353"/>
                    </a:cubicBezTo>
                    <a:cubicBezTo>
                      <a:pt x="595" y="357"/>
                      <a:pt x="593" y="364"/>
                      <a:pt x="589" y="371"/>
                    </a:cubicBezTo>
                    <a:cubicBezTo>
                      <a:pt x="585" y="377"/>
                      <a:pt x="577" y="381"/>
                      <a:pt x="573" y="387"/>
                    </a:cubicBezTo>
                    <a:cubicBezTo>
                      <a:pt x="583" y="396"/>
                      <a:pt x="592" y="405"/>
                      <a:pt x="598" y="417"/>
                    </a:cubicBezTo>
                    <a:cubicBezTo>
                      <a:pt x="601" y="419"/>
                      <a:pt x="601" y="423"/>
                      <a:pt x="604" y="425"/>
                    </a:cubicBezTo>
                    <a:cubicBezTo>
                      <a:pt x="611" y="425"/>
                      <a:pt x="620" y="428"/>
                      <a:pt x="627" y="427"/>
                    </a:cubicBezTo>
                    <a:cubicBezTo>
                      <a:pt x="629" y="411"/>
                      <a:pt x="637" y="396"/>
                      <a:pt x="652" y="387"/>
                    </a:cubicBezTo>
                    <a:cubicBezTo>
                      <a:pt x="648" y="382"/>
                      <a:pt x="642" y="379"/>
                      <a:pt x="637" y="374"/>
                    </a:cubicBezTo>
                    <a:close/>
                    <a:moveTo>
                      <a:pt x="637" y="140"/>
                    </a:moveTo>
                    <a:cubicBezTo>
                      <a:pt x="643" y="140"/>
                      <a:pt x="646" y="149"/>
                      <a:pt x="641" y="152"/>
                    </a:cubicBezTo>
                    <a:cubicBezTo>
                      <a:pt x="625" y="155"/>
                      <a:pt x="607" y="157"/>
                      <a:pt x="600" y="175"/>
                    </a:cubicBezTo>
                    <a:cubicBezTo>
                      <a:pt x="598" y="178"/>
                      <a:pt x="595" y="177"/>
                      <a:pt x="592" y="176"/>
                    </a:cubicBezTo>
                    <a:cubicBezTo>
                      <a:pt x="590" y="169"/>
                      <a:pt x="595" y="163"/>
                      <a:pt x="596" y="156"/>
                    </a:cubicBezTo>
                    <a:cubicBezTo>
                      <a:pt x="599" y="143"/>
                      <a:pt x="594" y="129"/>
                      <a:pt x="592" y="115"/>
                    </a:cubicBezTo>
                    <a:cubicBezTo>
                      <a:pt x="592" y="114"/>
                      <a:pt x="594" y="111"/>
                      <a:pt x="596" y="112"/>
                    </a:cubicBezTo>
                    <a:cubicBezTo>
                      <a:pt x="602" y="118"/>
                      <a:pt x="601" y="128"/>
                      <a:pt x="608" y="134"/>
                    </a:cubicBezTo>
                    <a:cubicBezTo>
                      <a:pt x="615" y="145"/>
                      <a:pt x="627" y="143"/>
                      <a:pt x="637" y="140"/>
                    </a:cubicBezTo>
                    <a:close/>
                    <a:moveTo>
                      <a:pt x="640" y="384"/>
                    </a:moveTo>
                    <a:cubicBezTo>
                      <a:pt x="631" y="378"/>
                      <a:pt x="627" y="367"/>
                      <a:pt x="625" y="358"/>
                    </a:cubicBezTo>
                    <a:cubicBezTo>
                      <a:pt x="619" y="354"/>
                      <a:pt x="610" y="357"/>
                      <a:pt x="604" y="358"/>
                    </a:cubicBezTo>
                    <a:cubicBezTo>
                      <a:pt x="600" y="368"/>
                      <a:pt x="595" y="379"/>
                      <a:pt x="586" y="388"/>
                    </a:cubicBezTo>
                    <a:cubicBezTo>
                      <a:pt x="587" y="394"/>
                      <a:pt x="594" y="397"/>
                      <a:pt x="598" y="401"/>
                    </a:cubicBezTo>
                    <a:cubicBezTo>
                      <a:pt x="603" y="406"/>
                      <a:pt x="608" y="412"/>
                      <a:pt x="609" y="418"/>
                    </a:cubicBezTo>
                    <a:cubicBezTo>
                      <a:pt x="613" y="419"/>
                      <a:pt x="619" y="420"/>
                      <a:pt x="622" y="419"/>
                    </a:cubicBezTo>
                    <a:cubicBezTo>
                      <a:pt x="624" y="409"/>
                      <a:pt x="627" y="399"/>
                      <a:pt x="635" y="392"/>
                    </a:cubicBezTo>
                    <a:cubicBezTo>
                      <a:pt x="637" y="391"/>
                      <a:pt x="642" y="388"/>
                      <a:pt x="640" y="384"/>
                    </a:cubicBezTo>
                    <a:close/>
                    <a:moveTo>
                      <a:pt x="624" y="616"/>
                    </a:moveTo>
                    <a:cubicBezTo>
                      <a:pt x="615" y="610"/>
                      <a:pt x="603" y="609"/>
                      <a:pt x="597" y="597"/>
                    </a:cubicBezTo>
                    <a:cubicBezTo>
                      <a:pt x="595" y="597"/>
                      <a:pt x="592" y="599"/>
                      <a:pt x="593" y="601"/>
                    </a:cubicBezTo>
                    <a:cubicBezTo>
                      <a:pt x="596" y="613"/>
                      <a:pt x="592" y="627"/>
                      <a:pt x="585" y="637"/>
                    </a:cubicBezTo>
                    <a:cubicBezTo>
                      <a:pt x="585" y="641"/>
                      <a:pt x="587" y="645"/>
                      <a:pt x="590" y="647"/>
                    </a:cubicBezTo>
                    <a:cubicBezTo>
                      <a:pt x="593" y="647"/>
                      <a:pt x="594" y="650"/>
                      <a:pt x="597" y="648"/>
                    </a:cubicBezTo>
                    <a:cubicBezTo>
                      <a:pt x="599" y="638"/>
                      <a:pt x="604" y="625"/>
                      <a:pt x="617" y="624"/>
                    </a:cubicBezTo>
                    <a:cubicBezTo>
                      <a:pt x="624" y="625"/>
                      <a:pt x="630" y="629"/>
                      <a:pt x="638" y="627"/>
                    </a:cubicBezTo>
                    <a:cubicBezTo>
                      <a:pt x="639" y="626"/>
                      <a:pt x="639" y="624"/>
                      <a:pt x="639" y="622"/>
                    </a:cubicBezTo>
                    <a:cubicBezTo>
                      <a:pt x="635" y="617"/>
                      <a:pt x="629" y="618"/>
                      <a:pt x="624" y="616"/>
                    </a:cubicBezTo>
                    <a:close/>
                    <a:moveTo>
                      <a:pt x="552" y="430"/>
                    </a:moveTo>
                    <a:cubicBezTo>
                      <a:pt x="545" y="431"/>
                      <a:pt x="546" y="438"/>
                      <a:pt x="540" y="441"/>
                    </a:cubicBezTo>
                    <a:cubicBezTo>
                      <a:pt x="536" y="446"/>
                      <a:pt x="529" y="448"/>
                      <a:pt x="523" y="449"/>
                    </a:cubicBezTo>
                    <a:cubicBezTo>
                      <a:pt x="515" y="447"/>
                      <a:pt x="504" y="448"/>
                      <a:pt x="499" y="439"/>
                    </a:cubicBezTo>
                    <a:cubicBezTo>
                      <a:pt x="493" y="432"/>
                      <a:pt x="494" y="421"/>
                      <a:pt x="495" y="412"/>
                    </a:cubicBezTo>
                    <a:cubicBezTo>
                      <a:pt x="492" y="409"/>
                      <a:pt x="488" y="408"/>
                      <a:pt x="484" y="409"/>
                    </a:cubicBezTo>
                    <a:cubicBezTo>
                      <a:pt x="479" y="402"/>
                      <a:pt x="463" y="399"/>
                      <a:pt x="467" y="388"/>
                    </a:cubicBezTo>
                    <a:cubicBezTo>
                      <a:pt x="474" y="381"/>
                      <a:pt x="482" y="373"/>
                      <a:pt x="489" y="367"/>
                    </a:cubicBezTo>
                    <a:cubicBezTo>
                      <a:pt x="488" y="365"/>
                      <a:pt x="484" y="366"/>
                      <a:pt x="482" y="366"/>
                    </a:cubicBezTo>
                    <a:cubicBezTo>
                      <a:pt x="471" y="373"/>
                      <a:pt x="462" y="382"/>
                      <a:pt x="457" y="393"/>
                    </a:cubicBezTo>
                    <a:cubicBezTo>
                      <a:pt x="458" y="400"/>
                      <a:pt x="464" y="404"/>
                      <a:pt x="469" y="409"/>
                    </a:cubicBezTo>
                    <a:cubicBezTo>
                      <a:pt x="474" y="412"/>
                      <a:pt x="480" y="415"/>
                      <a:pt x="487" y="416"/>
                    </a:cubicBezTo>
                    <a:cubicBezTo>
                      <a:pt x="490" y="419"/>
                      <a:pt x="484" y="422"/>
                      <a:pt x="483" y="424"/>
                    </a:cubicBezTo>
                    <a:cubicBezTo>
                      <a:pt x="473" y="427"/>
                      <a:pt x="461" y="423"/>
                      <a:pt x="454" y="416"/>
                    </a:cubicBezTo>
                    <a:cubicBezTo>
                      <a:pt x="444" y="403"/>
                      <a:pt x="443" y="387"/>
                      <a:pt x="448" y="372"/>
                    </a:cubicBezTo>
                    <a:cubicBezTo>
                      <a:pt x="455" y="357"/>
                      <a:pt x="470" y="348"/>
                      <a:pt x="485" y="346"/>
                    </a:cubicBezTo>
                    <a:cubicBezTo>
                      <a:pt x="488" y="347"/>
                      <a:pt x="490" y="343"/>
                      <a:pt x="492" y="346"/>
                    </a:cubicBezTo>
                    <a:cubicBezTo>
                      <a:pt x="490" y="352"/>
                      <a:pt x="493" y="358"/>
                      <a:pt x="493" y="365"/>
                    </a:cubicBezTo>
                    <a:cubicBezTo>
                      <a:pt x="503" y="362"/>
                      <a:pt x="494" y="348"/>
                      <a:pt x="502" y="343"/>
                    </a:cubicBezTo>
                    <a:cubicBezTo>
                      <a:pt x="509" y="333"/>
                      <a:pt x="522" y="328"/>
                      <a:pt x="534" y="331"/>
                    </a:cubicBezTo>
                    <a:cubicBezTo>
                      <a:pt x="538" y="333"/>
                      <a:pt x="543" y="335"/>
                      <a:pt x="546" y="338"/>
                    </a:cubicBezTo>
                    <a:cubicBezTo>
                      <a:pt x="548" y="339"/>
                      <a:pt x="549" y="339"/>
                      <a:pt x="550" y="338"/>
                    </a:cubicBezTo>
                    <a:cubicBezTo>
                      <a:pt x="553" y="335"/>
                      <a:pt x="553" y="328"/>
                      <a:pt x="550" y="323"/>
                    </a:cubicBezTo>
                    <a:cubicBezTo>
                      <a:pt x="540" y="314"/>
                      <a:pt x="525" y="308"/>
                      <a:pt x="510" y="313"/>
                    </a:cubicBezTo>
                    <a:cubicBezTo>
                      <a:pt x="500" y="317"/>
                      <a:pt x="494" y="326"/>
                      <a:pt x="489" y="336"/>
                    </a:cubicBezTo>
                    <a:cubicBezTo>
                      <a:pt x="482" y="340"/>
                      <a:pt x="473" y="336"/>
                      <a:pt x="465" y="342"/>
                    </a:cubicBezTo>
                    <a:cubicBezTo>
                      <a:pt x="454" y="347"/>
                      <a:pt x="447" y="359"/>
                      <a:pt x="441" y="369"/>
                    </a:cubicBezTo>
                    <a:cubicBezTo>
                      <a:pt x="438" y="388"/>
                      <a:pt x="438" y="414"/>
                      <a:pt x="457" y="426"/>
                    </a:cubicBezTo>
                    <a:cubicBezTo>
                      <a:pt x="463" y="432"/>
                      <a:pt x="472" y="432"/>
                      <a:pt x="479" y="434"/>
                    </a:cubicBezTo>
                    <a:cubicBezTo>
                      <a:pt x="483" y="437"/>
                      <a:pt x="481" y="443"/>
                      <a:pt x="484" y="447"/>
                    </a:cubicBezTo>
                    <a:cubicBezTo>
                      <a:pt x="497" y="464"/>
                      <a:pt x="520" y="472"/>
                      <a:pt x="541" y="466"/>
                    </a:cubicBezTo>
                    <a:cubicBezTo>
                      <a:pt x="550" y="464"/>
                      <a:pt x="555" y="454"/>
                      <a:pt x="561" y="448"/>
                    </a:cubicBezTo>
                    <a:cubicBezTo>
                      <a:pt x="565" y="440"/>
                      <a:pt x="558" y="432"/>
                      <a:pt x="552" y="430"/>
                    </a:cubicBezTo>
                    <a:close/>
                    <a:moveTo>
                      <a:pt x="520" y="118"/>
                    </a:moveTo>
                    <a:cubicBezTo>
                      <a:pt x="530" y="126"/>
                      <a:pt x="533" y="138"/>
                      <a:pt x="536" y="150"/>
                    </a:cubicBezTo>
                    <a:cubicBezTo>
                      <a:pt x="535" y="153"/>
                      <a:pt x="535" y="153"/>
                      <a:pt x="535" y="153"/>
                    </a:cubicBezTo>
                    <a:cubicBezTo>
                      <a:pt x="535" y="154"/>
                      <a:pt x="533" y="158"/>
                      <a:pt x="531" y="155"/>
                    </a:cubicBezTo>
                    <a:cubicBezTo>
                      <a:pt x="530" y="148"/>
                      <a:pt x="526" y="142"/>
                      <a:pt x="525" y="134"/>
                    </a:cubicBezTo>
                    <a:cubicBezTo>
                      <a:pt x="512" y="117"/>
                      <a:pt x="491" y="116"/>
                      <a:pt x="472" y="118"/>
                    </a:cubicBezTo>
                    <a:cubicBezTo>
                      <a:pt x="469" y="119"/>
                      <a:pt x="465" y="122"/>
                      <a:pt x="462" y="122"/>
                    </a:cubicBezTo>
                    <a:cubicBezTo>
                      <a:pt x="460" y="122"/>
                      <a:pt x="458" y="123"/>
                      <a:pt x="459" y="120"/>
                    </a:cubicBezTo>
                    <a:cubicBezTo>
                      <a:pt x="473" y="110"/>
                      <a:pt x="484" y="94"/>
                      <a:pt x="480" y="76"/>
                    </a:cubicBezTo>
                    <a:cubicBezTo>
                      <a:pt x="481" y="72"/>
                      <a:pt x="474" y="67"/>
                      <a:pt x="480" y="64"/>
                    </a:cubicBezTo>
                    <a:cubicBezTo>
                      <a:pt x="499" y="65"/>
                      <a:pt x="516" y="76"/>
                      <a:pt x="523" y="93"/>
                    </a:cubicBezTo>
                    <a:cubicBezTo>
                      <a:pt x="526" y="102"/>
                      <a:pt x="520" y="109"/>
                      <a:pt x="520" y="118"/>
                    </a:cubicBezTo>
                    <a:close/>
                    <a:moveTo>
                      <a:pt x="520" y="581"/>
                    </a:moveTo>
                    <a:cubicBezTo>
                      <a:pt x="514" y="575"/>
                      <a:pt x="506" y="574"/>
                      <a:pt x="499" y="573"/>
                    </a:cubicBezTo>
                    <a:cubicBezTo>
                      <a:pt x="498" y="573"/>
                      <a:pt x="496" y="574"/>
                      <a:pt x="497" y="575"/>
                    </a:cubicBezTo>
                    <a:cubicBezTo>
                      <a:pt x="509" y="581"/>
                      <a:pt x="517" y="592"/>
                      <a:pt x="517" y="606"/>
                    </a:cubicBezTo>
                    <a:cubicBezTo>
                      <a:pt x="516" y="620"/>
                      <a:pt x="514" y="637"/>
                      <a:pt x="498" y="644"/>
                    </a:cubicBezTo>
                    <a:cubicBezTo>
                      <a:pt x="483" y="647"/>
                      <a:pt x="468" y="649"/>
                      <a:pt x="453" y="644"/>
                    </a:cubicBezTo>
                    <a:cubicBezTo>
                      <a:pt x="452" y="644"/>
                      <a:pt x="451" y="644"/>
                      <a:pt x="451" y="645"/>
                    </a:cubicBezTo>
                    <a:cubicBezTo>
                      <a:pt x="462" y="652"/>
                      <a:pt x="472" y="663"/>
                      <a:pt x="477" y="675"/>
                    </a:cubicBezTo>
                    <a:cubicBezTo>
                      <a:pt x="484" y="682"/>
                      <a:pt x="476" y="695"/>
                      <a:pt x="486" y="700"/>
                    </a:cubicBezTo>
                    <a:cubicBezTo>
                      <a:pt x="497" y="700"/>
                      <a:pt x="506" y="694"/>
                      <a:pt x="514" y="687"/>
                    </a:cubicBezTo>
                    <a:cubicBezTo>
                      <a:pt x="521" y="676"/>
                      <a:pt x="526" y="663"/>
                      <a:pt x="524" y="650"/>
                    </a:cubicBezTo>
                    <a:cubicBezTo>
                      <a:pt x="523" y="645"/>
                      <a:pt x="519" y="641"/>
                      <a:pt x="522" y="636"/>
                    </a:cubicBezTo>
                    <a:cubicBezTo>
                      <a:pt x="529" y="629"/>
                      <a:pt x="533" y="620"/>
                      <a:pt x="535" y="611"/>
                    </a:cubicBezTo>
                    <a:cubicBezTo>
                      <a:pt x="535" y="599"/>
                      <a:pt x="530" y="587"/>
                      <a:pt x="520" y="581"/>
                    </a:cubicBezTo>
                    <a:close/>
                    <a:moveTo>
                      <a:pt x="532" y="358"/>
                    </a:moveTo>
                    <a:cubicBezTo>
                      <a:pt x="530" y="359"/>
                      <a:pt x="530" y="359"/>
                      <a:pt x="530" y="359"/>
                    </a:cubicBezTo>
                    <a:cubicBezTo>
                      <a:pt x="531" y="360"/>
                      <a:pt x="532" y="360"/>
                      <a:pt x="533" y="360"/>
                    </a:cubicBezTo>
                    <a:cubicBezTo>
                      <a:pt x="533" y="358"/>
                      <a:pt x="532" y="358"/>
                      <a:pt x="532" y="358"/>
                    </a:cubicBezTo>
                    <a:close/>
                    <a:moveTo>
                      <a:pt x="844" y="327"/>
                    </a:moveTo>
                    <a:cubicBezTo>
                      <a:pt x="839" y="323"/>
                      <a:pt x="834" y="319"/>
                      <a:pt x="827" y="319"/>
                    </a:cubicBezTo>
                    <a:cubicBezTo>
                      <a:pt x="819" y="313"/>
                      <a:pt x="810" y="317"/>
                      <a:pt x="801" y="318"/>
                    </a:cubicBezTo>
                    <a:cubicBezTo>
                      <a:pt x="797" y="311"/>
                      <a:pt x="792" y="304"/>
                      <a:pt x="783" y="302"/>
                    </a:cubicBezTo>
                    <a:cubicBezTo>
                      <a:pt x="786" y="301"/>
                      <a:pt x="785" y="297"/>
                      <a:pt x="787" y="295"/>
                    </a:cubicBezTo>
                    <a:cubicBezTo>
                      <a:pt x="785" y="290"/>
                      <a:pt x="791" y="281"/>
                      <a:pt x="782" y="280"/>
                    </a:cubicBezTo>
                    <a:cubicBezTo>
                      <a:pt x="778" y="282"/>
                      <a:pt x="776" y="278"/>
                      <a:pt x="773" y="278"/>
                    </a:cubicBezTo>
                    <a:cubicBezTo>
                      <a:pt x="773" y="276"/>
                      <a:pt x="773" y="276"/>
                      <a:pt x="773" y="276"/>
                    </a:cubicBezTo>
                    <a:cubicBezTo>
                      <a:pt x="783" y="267"/>
                      <a:pt x="788" y="256"/>
                      <a:pt x="787" y="242"/>
                    </a:cubicBezTo>
                    <a:cubicBezTo>
                      <a:pt x="786" y="236"/>
                      <a:pt x="785" y="230"/>
                      <a:pt x="780" y="226"/>
                    </a:cubicBezTo>
                    <a:cubicBezTo>
                      <a:pt x="785" y="215"/>
                      <a:pt x="787" y="204"/>
                      <a:pt x="782" y="192"/>
                    </a:cubicBezTo>
                    <a:cubicBezTo>
                      <a:pt x="776" y="179"/>
                      <a:pt x="762" y="174"/>
                      <a:pt x="748" y="171"/>
                    </a:cubicBezTo>
                    <a:cubicBezTo>
                      <a:pt x="743" y="171"/>
                      <a:pt x="739" y="173"/>
                      <a:pt x="735" y="173"/>
                    </a:cubicBezTo>
                    <a:cubicBezTo>
                      <a:pt x="731" y="167"/>
                      <a:pt x="714" y="165"/>
                      <a:pt x="721" y="154"/>
                    </a:cubicBezTo>
                    <a:cubicBezTo>
                      <a:pt x="723" y="151"/>
                      <a:pt x="723" y="151"/>
                      <a:pt x="723" y="151"/>
                    </a:cubicBezTo>
                    <a:cubicBezTo>
                      <a:pt x="728" y="136"/>
                      <a:pt x="722" y="120"/>
                      <a:pt x="709" y="112"/>
                    </a:cubicBezTo>
                    <a:cubicBezTo>
                      <a:pt x="701" y="104"/>
                      <a:pt x="691" y="103"/>
                      <a:pt x="680" y="102"/>
                    </a:cubicBezTo>
                    <a:cubicBezTo>
                      <a:pt x="669" y="88"/>
                      <a:pt x="651" y="84"/>
                      <a:pt x="635" y="90"/>
                    </a:cubicBezTo>
                    <a:cubicBezTo>
                      <a:pt x="626" y="93"/>
                      <a:pt x="618" y="98"/>
                      <a:pt x="614" y="105"/>
                    </a:cubicBezTo>
                    <a:cubicBezTo>
                      <a:pt x="611" y="113"/>
                      <a:pt x="612" y="121"/>
                      <a:pt x="615" y="128"/>
                    </a:cubicBezTo>
                    <a:cubicBezTo>
                      <a:pt x="620" y="132"/>
                      <a:pt x="624" y="138"/>
                      <a:pt x="630" y="134"/>
                    </a:cubicBezTo>
                    <a:cubicBezTo>
                      <a:pt x="635" y="129"/>
                      <a:pt x="641" y="131"/>
                      <a:pt x="646" y="133"/>
                    </a:cubicBezTo>
                    <a:cubicBezTo>
                      <a:pt x="650" y="137"/>
                      <a:pt x="652" y="142"/>
                      <a:pt x="652" y="148"/>
                    </a:cubicBezTo>
                    <a:cubicBezTo>
                      <a:pt x="652" y="154"/>
                      <a:pt x="645" y="158"/>
                      <a:pt x="641" y="159"/>
                    </a:cubicBezTo>
                    <a:cubicBezTo>
                      <a:pt x="638" y="160"/>
                      <a:pt x="634" y="162"/>
                      <a:pt x="631" y="160"/>
                    </a:cubicBezTo>
                    <a:cubicBezTo>
                      <a:pt x="620" y="164"/>
                      <a:pt x="608" y="171"/>
                      <a:pt x="604" y="183"/>
                    </a:cubicBezTo>
                    <a:cubicBezTo>
                      <a:pt x="600" y="189"/>
                      <a:pt x="592" y="183"/>
                      <a:pt x="588" y="186"/>
                    </a:cubicBezTo>
                    <a:cubicBezTo>
                      <a:pt x="581" y="186"/>
                      <a:pt x="576" y="194"/>
                      <a:pt x="570" y="196"/>
                    </a:cubicBezTo>
                    <a:cubicBezTo>
                      <a:pt x="561" y="189"/>
                      <a:pt x="576" y="186"/>
                      <a:pt x="577" y="180"/>
                    </a:cubicBezTo>
                    <a:cubicBezTo>
                      <a:pt x="584" y="170"/>
                      <a:pt x="588" y="160"/>
                      <a:pt x="588" y="148"/>
                    </a:cubicBezTo>
                    <a:cubicBezTo>
                      <a:pt x="587" y="134"/>
                      <a:pt x="581" y="123"/>
                      <a:pt x="576" y="111"/>
                    </a:cubicBezTo>
                    <a:cubicBezTo>
                      <a:pt x="579" y="102"/>
                      <a:pt x="575" y="93"/>
                      <a:pt x="575" y="83"/>
                    </a:cubicBezTo>
                    <a:cubicBezTo>
                      <a:pt x="571" y="74"/>
                      <a:pt x="569" y="63"/>
                      <a:pt x="562" y="54"/>
                    </a:cubicBezTo>
                    <a:cubicBezTo>
                      <a:pt x="544" y="28"/>
                      <a:pt x="514" y="16"/>
                      <a:pt x="483" y="13"/>
                    </a:cubicBezTo>
                    <a:cubicBezTo>
                      <a:pt x="465" y="11"/>
                      <a:pt x="451" y="20"/>
                      <a:pt x="435" y="22"/>
                    </a:cubicBezTo>
                    <a:cubicBezTo>
                      <a:pt x="425" y="27"/>
                      <a:pt x="415" y="31"/>
                      <a:pt x="407" y="40"/>
                    </a:cubicBezTo>
                    <a:cubicBezTo>
                      <a:pt x="408" y="43"/>
                      <a:pt x="408" y="48"/>
                      <a:pt x="410" y="51"/>
                    </a:cubicBezTo>
                    <a:cubicBezTo>
                      <a:pt x="412" y="53"/>
                      <a:pt x="415" y="51"/>
                      <a:pt x="417" y="53"/>
                    </a:cubicBezTo>
                    <a:cubicBezTo>
                      <a:pt x="423" y="58"/>
                      <a:pt x="425" y="65"/>
                      <a:pt x="425" y="73"/>
                    </a:cubicBezTo>
                    <a:cubicBezTo>
                      <a:pt x="423" y="89"/>
                      <a:pt x="406" y="99"/>
                      <a:pt x="392" y="105"/>
                    </a:cubicBezTo>
                    <a:cubicBezTo>
                      <a:pt x="389" y="101"/>
                      <a:pt x="393" y="95"/>
                      <a:pt x="392" y="90"/>
                    </a:cubicBezTo>
                    <a:cubicBezTo>
                      <a:pt x="392" y="82"/>
                      <a:pt x="387" y="74"/>
                      <a:pt x="380" y="70"/>
                    </a:cubicBezTo>
                    <a:cubicBezTo>
                      <a:pt x="372" y="68"/>
                      <a:pt x="362" y="63"/>
                      <a:pt x="355" y="69"/>
                    </a:cubicBezTo>
                    <a:cubicBezTo>
                      <a:pt x="350" y="73"/>
                      <a:pt x="346" y="80"/>
                      <a:pt x="339" y="77"/>
                    </a:cubicBezTo>
                    <a:cubicBezTo>
                      <a:pt x="326" y="73"/>
                      <a:pt x="324" y="60"/>
                      <a:pt x="319" y="50"/>
                    </a:cubicBezTo>
                    <a:cubicBezTo>
                      <a:pt x="316" y="42"/>
                      <a:pt x="320" y="32"/>
                      <a:pt x="313" y="26"/>
                    </a:cubicBezTo>
                    <a:cubicBezTo>
                      <a:pt x="310" y="18"/>
                      <a:pt x="300" y="22"/>
                      <a:pt x="293" y="22"/>
                    </a:cubicBezTo>
                    <a:cubicBezTo>
                      <a:pt x="260" y="22"/>
                      <a:pt x="225" y="25"/>
                      <a:pt x="191" y="23"/>
                    </a:cubicBezTo>
                    <a:cubicBezTo>
                      <a:pt x="178" y="25"/>
                      <a:pt x="163" y="24"/>
                      <a:pt x="150" y="25"/>
                    </a:cubicBezTo>
                    <a:cubicBezTo>
                      <a:pt x="103" y="26"/>
                      <a:pt x="52" y="25"/>
                      <a:pt x="5" y="26"/>
                    </a:cubicBezTo>
                    <a:cubicBezTo>
                      <a:pt x="3" y="28"/>
                      <a:pt x="4" y="30"/>
                      <a:pt x="4" y="31"/>
                    </a:cubicBezTo>
                    <a:cubicBezTo>
                      <a:pt x="22" y="34"/>
                      <a:pt x="40" y="32"/>
                      <a:pt x="58" y="32"/>
                    </a:cubicBezTo>
                    <a:cubicBezTo>
                      <a:pt x="262" y="30"/>
                      <a:pt x="262" y="30"/>
                      <a:pt x="262" y="30"/>
                    </a:cubicBezTo>
                    <a:cubicBezTo>
                      <a:pt x="276" y="31"/>
                      <a:pt x="292" y="29"/>
                      <a:pt x="307" y="30"/>
                    </a:cubicBezTo>
                    <a:cubicBezTo>
                      <a:pt x="310" y="42"/>
                      <a:pt x="312" y="54"/>
                      <a:pt x="316" y="65"/>
                    </a:cubicBezTo>
                    <a:cubicBezTo>
                      <a:pt x="322" y="65"/>
                      <a:pt x="318" y="71"/>
                      <a:pt x="321" y="73"/>
                    </a:cubicBezTo>
                    <a:cubicBezTo>
                      <a:pt x="327" y="82"/>
                      <a:pt x="339" y="89"/>
                      <a:pt x="351" y="87"/>
                    </a:cubicBezTo>
                    <a:cubicBezTo>
                      <a:pt x="356" y="83"/>
                      <a:pt x="356" y="73"/>
                      <a:pt x="364" y="73"/>
                    </a:cubicBezTo>
                    <a:cubicBezTo>
                      <a:pt x="369" y="73"/>
                      <a:pt x="374" y="74"/>
                      <a:pt x="378" y="77"/>
                    </a:cubicBezTo>
                    <a:cubicBezTo>
                      <a:pt x="382" y="82"/>
                      <a:pt x="386" y="89"/>
                      <a:pt x="384" y="96"/>
                    </a:cubicBezTo>
                    <a:cubicBezTo>
                      <a:pt x="384" y="113"/>
                      <a:pt x="368" y="121"/>
                      <a:pt x="356" y="127"/>
                    </a:cubicBezTo>
                    <a:cubicBezTo>
                      <a:pt x="334" y="131"/>
                      <a:pt x="312" y="121"/>
                      <a:pt x="300" y="103"/>
                    </a:cubicBezTo>
                    <a:cubicBezTo>
                      <a:pt x="293" y="95"/>
                      <a:pt x="292" y="83"/>
                      <a:pt x="287" y="75"/>
                    </a:cubicBezTo>
                    <a:cubicBezTo>
                      <a:pt x="286" y="73"/>
                      <a:pt x="283" y="73"/>
                      <a:pt x="282" y="73"/>
                    </a:cubicBezTo>
                    <a:cubicBezTo>
                      <a:pt x="278" y="77"/>
                      <a:pt x="282" y="82"/>
                      <a:pt x="283" y="86"/>
                    </a:cubicBezTo>
                    <a:cubicBezTo>
                      <a:pt x="289" y="111"/>
                      <a:pt x="311" y="128"/>
                      <a:pt x="333" y="133"/>
                    </a:cubicBezTo>
                    <a:cubicBezTo>
                      <a:pt x="346" y="138"/>
                      <a:pt x="357" y="131"/>
                      <a:pt x="368" y="128"/>
                    </a:cubicBezTo>
                    <a:cubicBezTo>
                      <a:pt x="369" y="129"/>
                      <a:pt x="369" y="129"/>
                      <a:pt x="369" y="129"/>
                    </a:cubicBezTo>
                    <a:cubicBezTo>
                      <a:pt x="358" y="150"/>
                      <a:pt x="358" y="150"/>
                      <a:pt x="358" y="150"/>
                    </a:cubicBezTo>
                    <a:cubicBezTo>
                      <a:pt x="357" y="161"/>
                      <a:pt x="351" y="172"/>
                      <a:pt x="356" y="183"/>
                    </a:cubicBezTo>
                    <a:cubicBezTo>
                      <a:pt x="363" y="205"/>
                      <a:pt x="363" y="205"/>
                      <a:pt x="363" y="205"/>
                    </a:cubicBezTo>
                    <a:cubicBezTo>
                      <a:pt x="367" y="208"/>
                      <a:pt x="366" y="212"/>
                      <a:pt x="369" y="215"/>
                    </a:cubicBezTo>
                    <a:cubicBezTo>
                      <a:pt x="374" y="222"/>
                      <a:pt x="386" y="228"/>
                      <a:pt x="380" y="238"/>
                    </a:cubicBezTo>
                    <a:cubicBezTo>
                      <a:pt x="376" y="250"/>
                      <a:pt x="381" y="261"/>
                      <a:pt x="383" y="273"/>
                    </a:cubicBezTo>
                    <a:cubicBezTo>
                      <a:pt x="389" y="292"/>
                      <a:pt x="407" y="304"/>
                      <a:pt x="423" y="316"/>
                    </a:cubicBezTo>
                    <a:cubicBezTo>
                      <a:pt x="398" y="330"/>
                      <a:pt x="383" y="357"/>
                      <a:pt x="386" y="386"/>
                    </a:cubicBezTo>
                    <a:cubicBezTo>
                      <a:pt x="390" y="410"/>
                      <a:pt x="394" y="436"/>
                      <a:pt x="413" y="452"/>
                    </a:cubicBezTo>
                    <a:cubicBezTo>
                      <a:pt x="426" y="463"/>
                      <a:pt x="405" y="467"/>
                      <a:pt x="402" y="475"/>
                    </a:cubicBezTo>
                    <a:cubicBezTo>
                      <a:pt x="392" y="485"/>
                      <a:pt x="387" y="497"/>
                      <a:pt x="384" y="511"/>
                    </a:cubicBezTo>
                    <a:cubicBezTo>
                      <a:pt x="382" y="532"/>
                      <a:pt x="382" y="532"/>
                      <a:pt x="382" y="532"/>
                    </a:cubicBezTo>
                    <a:cubicBezTo>
                      <a:pt x="364" y="552"/>
                      <a:pt x="356" y="576"/>
                      <a:pt x="352" y="602"/>
                    </a:cubicBezTo>
                    <a:cubicBezTo>
                      <a:pt x="352" y="614"/>
                      <a:pt x="355" y="628"/>
                      <a:pt x="362" y="639"/>
                    </a:cubicBezTo>
                    <a:cubicBezTo>
                      <a:pt x="361" y="640"/>
                      <a:pt x="361" y="640"/>
                      <a:pt x="361" y="640"/>
                    </a:cubicBezTo>
                    <a:cubicBezTo>
                      <a:pt x="347" y="637"/>
                      <a:pt x="335" y="641"/>
                      <a:pt x="323" y="646"/>
                    </a:cubicBezTo>
                    <a:cubicBezTo>
                      <a:pt x="301" y="656"/>
                      <a:pt x="285" y="678"/>
                      <a:pt x="280" y="700"/>
                    </a:cubicBezTo>
                    <a:cubicBezTo>
                      <a:pt x="277" y="701"/>
                      <a:pt x="277" y="701"/>
                      <a:pt x="277" y="701"/>
                    </a:cubicBezTo>
                    <a:cubicBezTo>
                      <a:pt x="112" y="704"/>
                      <a:pt x="112" y="704"/>
                      <a:pt x="112" y="704"/>
                    </a:cubicBezTo>
                    <a:cubicBezTo>
                      <a:pt x="75" y="704"/>
                      <a:pt x="41" y="705"/>
                      <a:pt x="2" y="706"/>
                    </a:cubicBezTo>
                    <a:cubicBezTo>
                      <a:pt x="1" y="708"/>
                      <a:pt x="1" y="711"/>
                      <a:pt x="2" y="713"/>
                    </a:cubicBezTo>
                    <a:cubicBezTo>
                      <a:pt x="7" y="714"/>
                      <a:pt x="7" y="714"/>
                      <a:pt x="7" y="714"/>
                    </a:cubicBezTo>
                    <a:cubicBezTo>
                      <a:pt x="189" y="712"/>
                      <a:pt x="189" y="712"/>
                      <a:pt x="189" y="712"/>
                    </a:cubicBezTo>
                    <a:cubicBezTo>
                      <a:pt x="220" y="711"/>
                      <a:pt x="250" y="710"/>
                      <a:pt x="283" y="710"/>
                    </a:cubicBezTo>
                    <a:cubicBezTo>
                      <a:pt x="285" y="697"/>
                      <a:pt x="292" y="686"/>
                      <a:pt x="299" y="674"/>
                    </a:cubicBezTo>
                    <a:cubicBezTo>
                      <a:pt x="315" y="656"/>
                      <a:pt x="337" y="644"/>
                      <a:pt x="361" y="649"/>
                    </a:cubicBezTo>
                    <a:cubicBezTo>
                      <a:pt x="364" y="650"/>
                      <a:pt x="366" y="650"/>
                      <a:pt x="369" y="650"/>
                    </a:cubicBezTo>
                    <a:cubicBezTo>
                      <a:pt x="379" y="659"/>
                      <a:pt x="387" y="671"/>
                      <a:pt x="382" y="685"/>
                    </a:cubicBezTo>
                    <a:cubicBezTo>
                      <a:pt x="381" y="691"/>
                      <a:pt x="375" y="693"/>
                      <a:pt x="369" y="695"/>
                    </a:cubicBezTo>
                    <a:cubicBezTo>
                      <a:pt x="356" y="697"/>
                      <a:pt x="348" y="679"/>
                      <a:pt x="336" y="689"/>
                    </a:cubicBezTo>
                    <a:cubicBezTo>
                      <a:pt x="320" y="705"/>
                      <a:pt x="313" y="724"/>
                      <a:pt x="308" y="745"/>
                    </a:cubicBezTo>
                    <a:cubicBezTo>
                      <a:pt x="306" y="746"/>
                      <a:pt x="306" y="746"/>
                      <a:pt x="306" y="746"/>
                    </a:cubicBezTo>
                    <a:cubicBezTo>
                      <a:pt x="193" y="746"/>
                      <a:pt x="193" y="746"/>
                      <a:pt x="193" y="746"/>
                    </a:cubicBezTo>
                    <a:cubicBezTo>
                      <a:pt x="13" y="747"/>
                      <a:pt x="13" y="747"/>
                      <a:pt x="13" y="747"/>
                    </a:cubicBezTo>
                    <a:cubicBezTo>
                      <a:pt x="9" y="745"/>
                      <a:pt x="6" y="749"/>
                      <a:pt x="2" y="748"/>
                    </a:cubicBezTo>
                    <a:cubicBezTo>
                      <a:pt x="0" y="750"/>
                      <a:pt x="1" y="753"/>
                      <a:pt x="1" y="755"/>
                    </a:cubicBezTo>
                    <a:cubicBezTo>
                      <a:pt x="3" y="756"/>
                      <a:pt x="3" y="756"/>
                      <a:pt x="3" y="756"/>
                    </a:cubicBezTo>
                    <a:cubicBezTo>
                      <a:pt x="99" y="756"/>
                      <a:pt x="200" y="754"/>
                      <a:pt x="294" y="755"/>
                    </a:cubicBezTo>
                    <a:cubicBezTo>
                      <a:pt x="316" y="752"/>
                      <a:pt x="316" y="752"/>
                      <a:pt x="316" y="752"/>
                    </a:cubicBezTo>
                    <a:cubicBezTo>
                      <a:pt x="318" y="748"/>
                      <a:pt x="315" y="743"/>
                      <a:pt x="317" y="739"/>
                    </a:cubicBezTo>
                    <a:cubicBezTo>
                      <a:pt x="320" y="723"/>
                      <a:pt x="328" y="706"/>
                      <a:pt x="342" y="697"/>
                    </a:cubicBezTo>
                    <a:cubicBezTo>
                      <a:pt x="353" y="696"/>
                      <a:pt x="363" y="706"/>
                      <a:pt x="375" y="702"/>
                    </a:cubicBezTo>
                    <a:cubicBezTo>
                      <a:pt x="384" y="696"/>
                      <a:pt x="384" y="696"/>
                      <a:pt x="384" y="696"/>
                    </a:cubicBezTo>
                    <a:cubicBezTo>
                      <a:pt x="391" y="687"/>
                      <a:pt x="393" y="674"/>
                      <a:pt x="388" y="662"/>
                    </a:cubicBezTo>
                    <a:cubicBezTo>
                      <a:pt x="394" y="662"/>
                      <a:pt x="399" y="667"/>
                      <a:pt x="404" y="671"/>
                    </a:cubicBezTo>
                    <a:cubicBezTo>
                      <a:pt x="414" y="679"/>
                      <a:pt x="425" y="690"/>
                      <a:pt x="425" y="705"/>
                    </a:cubicBezTo>
                    <a:cubicBezTo>
                      <a:pt x="423" y="712"/>
                      <a:pt x="419" y="718"/>
                      <a:pt x="412" y="722"/>
                    </a:cubicBezTo>
                    <a:cubicBezTo>
                      <a:pt x="411" y="725"/>
                      <a:pt x="410" y="729"/>
                      <a:pt x="414" y="731"/>
                    </a:cubicBezTo>
                    <a:cubicBezTo>
                      <a:pt x="424" y="742"/>
                      <a:pt x="439" y="748"/>
                      <a:pt x="453" y="751"/>
                    </a:cubicBezTo>
                    <a:cubicBezTo>
                      <a:pt x="478" y="757"/>
                      <a:pt x="503" y="748"/>
                      <a:pt x="527" y="740"/>
                    </a:cubicBezTo>
                    <a:cubicBezTo>
                      <a:pt x="539" y="737"/>
                      <a:pt x="548" y="728"/>
                      <a:pt x="558" y="721"/>
                    </a:cubicBezTo>
                    <a:cubicBezTo>
                      <a:pt x="568" y="707"/>
                      <a:pt x="575" y="691"/>
                      <a:pt x="577" y="673"/>
                    </a:cubicBezTo>
                    <a:cubicBezTo>
                      <a:pt x="580" y="660"/>
                      <a:pt x="575" y="648"/>
                      <a:pt x="577" y="636"/>
                    </a:cubicBezTo>
                    <a:cubicBezTo>
                      <a:pt x="587" y="617"/>
                      <a:pt x="592" y="591"/>
                      <a:pt x="577" y="574"/>
                    </a:cubicBezTo>
                    <a:cubicBezTo>
                      <a:pt x="573" y="566"/>
                      <a:pt x="564" y="563"/>
                      <a:pt x="560" y="556"/>
                    </a:cubicBezTo>
                    <a:cubicBezTo>
                      <a:pt x="550" y="529"/>
                      <a:pt x="522" y="513"/>
                      <a:pt x="494" y="510"/>
                    </a:cubicBezTo>
                    <a:cubicBezTo>
                      <a:pt x="475" y="509"/>
                      <a:pt x="459" y="514"/>
                      <a:pt x="447" y="529"/>
                    </a:cubicBezTo>
                    <a:cubicBezTo>
                      <a:pt x="436" y="543"/>
                      <a:pt x="429" y="564"/>
                      <a:pt x="436" y="583"/>
                    </a:cubicBezTo>
                    <a:cubicBezTo>
                      <a:pt x="434" y="601"/>
                      <a:pt x="432" y="625"/>
                      <a:pt x="450" y="636"/>
                    </a:cubicBezTo>
                    <a:cubicBezTo>
                      <a:pt x="461" y="642"/>
                      <a:pt x="473" y="643"/>
                      <a:pt x="486" y="641"/>
                    </a:cubicBezTo>
                    <a:cubicBezTo>
                      <a:pt x="493" y="641"/>
                      <a:pt x="498" y="634"/>
                      <a:pt x="503" y="629"/>
                    </a:cubicBezTo>
                    <a:cubicBezTo>
                      <a:pt x="508" y="622"/>
                      <a:pt x="511" y="616"/>
                      <a:pt x="511" y="607"/>
                    </a:cubicBezTo>
                    <a:cubicBezTo>
                      <a:pt x="508" y="597"/>
                      <a:pt x="501" y="589"/>
                      <a:pt x="492" y="584"/>
                    </a:cubicBezTo>
                    <a:cubicBezTo>
                      <a:pt x="488" y="583"/>
                      <a:pt x="483" y="583"/>
                      <a:pt x="481" y="580"/>
                    </a:cubicBezTo>
                    <a:cubicBezTo>
                      <a:pt x="479" y="576"/>
                      <a:pt x="481" y="573"/>
                      <a:pt x="482" y="570"/>
                    </a:cubicBezTo>
                    <a:cubicBezTo>
                      <a:pt x="489" y="561"/>
                      <a:pt x="501" y="563"/>
                      <a:pt x="511" y="566"/>
                    </a:cubicBezTo>
                    <a:cubicBezTo>
                      <a:pt x="521" y="571"/>
                      <a:pt x="529" y="581"/>
                      <a:pt x="537" y="589"/>
                    </a:cubicBezTo>
                    <a:cubicBezTo>
                      <a:pt x="540" y="600"/>
                      <a:pt x="544" y="615"/>
                      <a:pt x="537" y="626"/>
                    </a:cubicBezTo>
                    <a:cubicBezTo>
                      <a:pt x="537" y="632"/>
                      <a:pt x="524" y="635"/>
                      <a:pt x="529" y="644"/>
                    </a:cubicBezTo>
                    <a:cubicBezTo>
                      <a:pt x="537" y="656"/>
                      <a:pt x="533" y="675"/>
                      <a:pt x="524" y="686"/>
                    </a:cubicBezTo>
                    <a:cubicBezTo>
                      <a:pt x="513" y="700"/>
                      <a:pt x="494" y="708"/>
                      <a:pt x="477" y="707"/>
                    </a:cubicBezTo>
                    <a:cubicBezTo>
                      <a:pt x="472" y="701"/>
                      <a:pt x="475" y="692"/>
                      <a:pt x="472" y="686"/>
                    </a:cubicBezTo>
                    <a:cubicBezTo>
                      <a:pt x="458" y="661"/>
                      <a:pt x="435" y="646"/>
                      <a:pt x="415" y="626"/>
                    </a:cubicBezTo>
                    <a:cubicBezTo>
                      <a:pt x="402" y="613"/>
                      <a:pt x="401" y="591"/>
                      <a:pt x="407" y="575"/>
                    </a:cubicBezTo>
                    <a:cubicBezTo>
                      <a:pt x="409" y="566"/>
                      <a:pt x="418" y="562"/>
                      <a:pt x="423" y="555"/>
                    </a:cubicBezTo>
                    <a:cubicBezTo>
                      <a:pt x="423" y="535"/>
                      <a:pt x="432" y="517"/>
                      <a:pt x="448" y="506"/>
                    </a:cubicBezTo>
                    <a:cubicBezTo>
                      <a:pt x="463" y="498"/>
                      <a:pt x="481" y="495"/>
                      <a:pt x="497" y="497"/>
                    </a:cubicBezTo>
                    <a:cubicBezTo>
                      <a:pt x="512" y="502"/>
                      <a:pt x="529" y="504"/>
                      <a:pt x="545" y="504"/>
                    </a:cubicBezTo>
                    <a:cubicBezTo>
                      <a:pt x="560" y="504"/>
                      <a:pt x="573" y="500"/>
                      <a:pt x="585" y="492"/>
                    </a:cubicBezTo>
                    <a:cubicBezTo>
                      <a:pt x="590" y="487"/>
                      <a:pt x="596" y="482"/>
                      <a:pt x="600" y="475"/>
                    </a:cubicBezTo>
                    <a:cubicBezTo>
                      <a:pt x="607" y="470"/>
                      <a:pt x="615" y="472"/>
                      <a:pt x="623" y="471"/>
                    </a:cubicBezTo>
                    <a:cubicBezTo>
                      <a:pt x="641" y="472"/>
                      <a:pt x="660" y="475"/>
                      <a:pt x="673" y="488"/>
                    </a:cubicBezTo>
                    <a:cubicBezTo>
                      <a:pt x="685" y="500"/>
                      <a:pt x="690" y="518"/>
                      <a:pt x="687" y="535"/>
                    </a:cubicBezTo>
                    <a:cubicBezTo>
                      <a:pt x="685" y="547"/>
                      <a:pt x="679" y="559"/>
                      <a:pt x="667" y="564"/>
                    </a:cubicBezTo>
                    <a:cubicBezTo>
                      <a:pt x="657" y="566"/>
                      <a:pt x="648" y="565"/>
                      <a:pt x="640" y="559"/>
                    </a:cubicBezTo>
                    <a:cubicBezTo>
                      <a:pt x="637" y="555"/>
                      <a:pt x="636" y="548"/>
                      <a:pt x="638" y="544"/>
                    </a:cubicBezTo>
                    <a:cubicBezTo>
                      <a:pt x="640" y="539"/>
                      <a:pt x="645" y="535"/>
                      <a:pt x="649" y="532"/>
                    </a:cubicBezTo>
                    <a:cubicBezTo>
                      <a:pt x="659" y="533"/>
                      <a:pt x="659" y="533"/>
                      <a:pt x="659" y="533"/>
                    </a:cubicBezTo>
                    <a:cubicBezTo>
                      <a:pt x="665" y="525"/>
                      <a:pt x="661" y="516"/>
                      <a:pt x="659" y="508"/>
                    </a:cubicBezTo>
                    <a:cubicBezTo>
                      <a:pt x="652" y="498"/>
                      <a:pt x="638" y="494"/>
                      <a:pt x="625" y="495"/>
                    </a:cubicBezTo>
                    <a:cubicBezTo>
                      <a:pt x="617" y="497"/>
                      <a:pt x="611" y="505"/>
                      <a:pt x="607" y="512"/>
                    </a:cubicBezTo>
                    <a:cubicBezTo>
                      <a:pt x="603" y="515"/>
                      <a:pt x="598" y="510"/>
                      <a:pt x="593" y="512"/>
                    </a:cubicBezTo>
                    <a:cubicBezTo>
                      <a:pt x="583" y="514"/>
                      <a:pt x="573" y="522"/>
                      <a:pt x="570" y="533"/>
                    </a:cubicBezTo>
                    <a:cubicBezTo>
                      <a:pt x="568" y="539"/>
                      <a:pt x="567" y="546"/>
                      <a:pt x="570" y="554"/>
                    </a:cubicBezTo>
                    <a:cubicBezTo>
                      <a:pt x="574" y="563"/>
                      <a:pt x="584" y="567"/>
                      <a:pt x="592" y="572"/>
                    </a:cubicBezTo>
                    <a:cubicBezTo>
                      <a:pt x="592" y="577"/>
                      <a:pt x="595" y="581"/>
                      <a:pt x="593" y="586"/>
                    </a:cubicBezTo>
                    <a:cubicBezTo>
                      <a:pt x="594" y="588"/>
                      <a:pt x="597" y="589"/>
                      <a:pt x="600" y="589"/>
                    </a:cubicBezTo>
                    <a:cubicBezTo>
                      <a:pt x="609" y="602"/>
                      <a:pt x="624" y="610"/>
                      <a:pt x="640" y="611"/>
                    </a:cubicBezTo>
                    <a:cubicBezTo>
                      <a:pt x="644" y="612"/>
                      <a:pt x="645" y="616"/>
                      <a:pt x="646" y="619"/>
                    </a:cubicBezTo>
                    <a:cubicBezTo>
                      <a:pt x="647" y="625"/>
                      <a:pt x="645" y="631"/>
                      <a:pt x="640" y="634"/>
                    </a:cubicBezTo>
                    <a:cubicBezTo>
                      <a:pt x="633" y="637"/>
                      <a:pt x="625" y="634"/>
                      <a:pt x="620" y="631"/>
                    </a:cubicBezTo>
                    <a:cubicBezTo>
                      <a:pt x="613" y="633"/>
                      <a:pt x="608" y="641"/>
                      <a:pt x="607" y="648"/>
                    </a:cubicBezTo>
                    <a:cubicBezTo>
                      <a:pt x="605" y="661"/>
                      <a:pt x="615" y="672"/>
                      <a:pt x="625" y="678"/>
                    </a:cubicBezTo>
                    <a:cubicBezTo>
                      <a:pt x="636" y="681"/>
                      <a:pt x="649" y="686"/>
                      <a:pt x="660" y="681"/>
                    </a:cubicBezTo>
                    <a:cubicBezTo>
                      <a:pt x="668" y="680"/>
                      <a:pt x="670" y="667"/>
                      <a:pt x="680" y="672"/>
                    </a:cubicBezTo>
                    <a:cubicBezTo>
                      <a:pt x="691" y="673"/>
                      <a:pt x="704" y="667"/>
                      <a:pt x="713" y="659"/>
                    </a:cubicBezTo>
                    <a:cubicBezTo>
                      <a:pt x="719" y="653"/>
                      <a:pt x="722" y="646"/>
                      <a:pt x="723" y="637"/>
                    </a:cubicBezTo>
                    <a:cubicBezTo>
                      <a:pt x="720" y="630"/>
                      <a:pt x="722" y="620"/>
                      <a:pt x="713" y="615"/>
                    </a:cubicBezTo>
                    <a:cubicBezTo>
                      <a:pt x="717" y="609"/>
                      <a:pt x="721" y="602"/>
                      <a:pt x="726" y="596"/>
                    </a:cubicBezTo>
                    <a:cubicBezTo>
                      <a:pt x="740" y="603"/>
                      <a:pt x="757" y="606"/>
                      <a:pt x="770" y="594"/>
                    </a:cubicBezTo>
                    <a:cubicBezTo>
                      <a:pt x="777" y="588"/>
                      <a:pt x="782" y="580"/>
                      <a:pt x="780" y="569"/>
                    </a:cubicBezTo>
                    <a:cubicBezTo>
                      <a:pt x="795" y="559"/>
                      <a:pt x="801" y="540"/>
                      <a:pt x="799" y="522"/>
                    </a:cubicBezTo>
                    <a:cubicBezTo>
                      <a:pt x="794" y="514"/>
                      <a:pt x="794" y="501"/>
                      <a:pt x="782" y="499"/>
                    </a:cubicBezTo>
                    <a:cubicBezTo>
                      <a:pt x="771" y="495"/>
                      <a:pt x="758" y="496"/>
                      <a:pt x="750" y="505"/>
                    </a:cubicBezTo>
                    <a:cubicBezTo>
                      <a:pt x="744" y="512"/>
                      <a:pt x="756" y="520"/>
                      <a:pt x="747" y="524"/>
                    </a:cubicBezTo>
                    <a:cubicBezTo>
                      <a:pt x="743" y="526"/>
                      <a:pt x="740" y="524"/>
                      <a:pt x="737" y="522"/>
                    </a:cubicBezTo>
                    <a:cubicBezTo>
                      <a:pt x="726" y="507"/>
                      <a:pt x="737" y="490"/>
                      <a:pt x="731" y="473"/>
                    </a:cubicBezTo>
                    <a:cubicBezTo>
                      <a:pt x="728" y="465"/>
                      <a:pt x="728" y="465"/>
                      <a:pt x="728" y="465"/>
                    </a:cubicBezTo>
                    <a:cubicBezTo>
                      <a:pt x="731" y="460"/>
                      <a:pt x="737" y="460"/>
                      <a:pt x="741" y="455"/>
                    </a:cubicBezTo>
                    <a:cubicBezTo>
                      <a:pt x="747" y="458"/>
                      <a:pt x="747" y="463"/>
                      <a:pt x="753" y="466"/>
                    </a:cubicBezTo>
                    <a:cubicBezTo>
                      <a:pt x="758" y="472"/>
                      <a:pt x="767" y="471"/>
                      <a:pt x="774" y="472"/>
                    </a:cubicBezTo>
                    <a:cubicBezTo>
                      <a:pt x="781" y="470"/>
                      <a:pt x="787" y="468"/>
                      <a:pt x="792" y="463"/>
                    </a:cubicBezTo>
                    <a:cubicBezTo>
                      <a:pt x="796" y="462"/>
                      <a:pt x="802" y="466"/>
                      <a:pt x="807" y="464"/>
                    </a:cubicBezTo>
                    <a:cubicBezTo>
                      <a:pt x="816" y="468"/>
                      <a:pt x="826" y="465"/>
                      <a:pt x="834" y="461"/>
                    </a:cubicBezTo>
                    <a:cubicBezTo>
                      <a:pt x="840" y="455"/>
                      <a:pt x="849" y="450"/>
                      <a:pt x="851" y="440"/>
                    </a:cubicBezTo>
                    <a:cubicBezTo>
                      <a:pt x="852" y="436"/>
                      <a:pt x="854" y="431"/>
                      <a:pt x="852" y="428"/>
                    </a:cubicBezTo>
                    <a:cubicBezTo>
                      <a:pt x="845" y="429"/>
                      <a:pt x="838" y="431"/>
                      <a:pt x="833" y="425"/>
                    </a:cubicBezTo>
                    <a:cubicBezTo>
                      <a:pt x="826" y="414"/>
                      <a:pt x="821" y="397"/>
                      <a:pt x="805" y="394"/>
                    </a:cubicBezTo>
                    <a:cubicBezTo>
                      <a:pt x="800" y="393"/>
                      <a:pt x="794" y="392"/>
                      <a:pt x="790" y="394"/>
                    </a:cubicBezTo>
                    <a:cubicBezTo>
                      <a:pt x="774" y="388"/>
                      <a:pt x="755" y="385"/>
                      <a:pt x="742" y="398"/>
                    </a:cubicBezTo>
                    <a:cubicBezTo>
                      <a:pt x="736" y="397"/>
                      <a:pt x="732" y="393"/>
                      <a:pt x="730" y="387"/>
                    </a:cubicBezTo>
                    <a:cubicBezTo>
                      <a:pt x="731" y="381"/>
                      <a:pt x="738" y="378"/>
                      <a:pt x="742" y="373"/>
                    </a:cubicBezTo>
                    <a:cubicBezTo>
                      <a:pt x="747" y="372"/>
                      <a:pt x="751" y="378"/>
                      <a:pt x="756" y="378"/>
                    </a:cubicBezTo>
                    <a:cubicBezTo>
                      <a:pt x="765" y="382"/>
                      <a:pt x="775" y="378"/>
                      <a:pt x="782" y="373"/>
                    </a:cubicBezTo>
                    <a:cubicBezTo>
                      <a:pt x="799" y="378"/>
                      <a:pt x="816" y="374"/>
                      <a:pt x="828" y="362"/>
                    </a:cubicBezTo>
                    <a:cubicBezTo>
                      <a:pt x="831" y="356"/>
                      <a:pt x="837" y="347"/>
                      <a:pt x="844" y="346"/>
                    </a:cubicBezTo>
                    <a:cubicBezTo>
                      <a:pt x="848" y="346"/>
                      <a:pt x="854" y="347"/>
                      <a:pt x="855" y="341"/>
                    </a:cubicBezTo>
                    <a:cubicBezTo>
                      <a:pt x="855" y="334"/>
                      <a:pt x="849" y="331"/>
                      <a:pt x="844" y="327"/>
                    </a:cubicBezTo>
                    <a:close/>
                    <a:moveTo>
                      <a:pt x="774" y="165"/>
                    </a:moveTo>
                    <a:cubicBezTo>
                      <a:pt x="775" y="167"/>
                      <a:pt x="776" y="169"/>
                      <a:pt x="778" y="170"/>
                    </a:cubicBezTo>
                    <a:cubicBezTo>
                      <a:pt x="778" y="172"/>
                      <a:pt x="775" y="173"/>
                      <a:pt x="773" y="174"/>
                    </a:cubicBezTo>
                    <a:cubicBezTo>
                      <a:pt x="764" y="165"/>
                      <a:pt x="752" y="165"/>
                      <a:pt x="739" y="165"/>
                    </a:cubicBezTo>
                    <a:cubicBezTo>
                      <a:pt x="736" y="163"/>
                      <a:pt x="731" y="164"/>
                      <a:pt x="728" y="158"/>
                    </a:cubicBezTo>
                    <a:cubicBezTo>
                      <a:pt x="735" y="143"/>
                      <a:pt x="733" y="124"/>
                      <a:pt x="723" y="111"/>
                    </a:cubicBezTo>
                    <a:cubicBezTo>
                      <a:pt x="715" y="102"/>
                      <a:pt x="703" y="95"/>
                      <a:pt x="689" y="98"/>
                    </a:cubicBezTo>
                    <a:cubicBezTo>
                      <a:pt x="677" y="85"/>
                      <a:pt x="660" y="82"/>
                      <a:pt x="643" y="79"/>
                    </a:cubicBezTo>
                    <a:cubicBezTo>
                      <a:pt x="628" y="82"/>
                      <a:pt x="610" y="85"/>
                      <a:pt x="603" y="102"/>
                    </a:cubicBezTo>
                    <a:cubicBezTo>
                      <a:pt x="597" y="102"/>
                      <a:pt x="589" y="107"/>
                      <a:pt x="585" y="100"/>
                    </a:cubicBezTo>
                    <a:cubicBezTo>
                      <a:pt x="586" y="82"/>
                      <a:pt x="579" y="66"/>
                      <a:pt x="571" y="51"/>
                    </a:cubicBezTo>
                    <a:cubicBezTo>
                      <a:pt x="564" y="44"/>
                      <a:pt x="559" y="33"/>
                      <a:pt x="549" y="33"/>
                    </a:cubicBezTo>
                    <a:cubicBezTo>
                      <a:pt x="547" y="24"/>
                      <a:pt x="536" y="21"/>
                      <a:pt x="529" y="17"/>
                    </a:cubicBezTo>
                    <a:cubicBezTo>
                      <a:pt x="509" y="11"/>
                      <a:pt x="484" y="3"/>
                      <a:pt x="460" y="7"/>
                    </a:cubicBezTo>
                    <a:cubicBezTo>
                      <a:pt x="444" y="12"/>
                      <a:pt x="428" y="13"/>
                      <a:pt x="415" y="23"/>
                    </a:cubicBezTo>
                    <a:cubicBezTo>
                      <a:pt x="408" y="30"/>
                      <a:pt x="398" y="33"/>
                      <a:pt x="395" y="42"/>
                    </a:cubicBezTo>
                    <a:cubicBezTo>
                      <a:pt x="403" y="51"/>
                      <a:pt x="415" y="60"/>
                      <a:pt x="413" y="73"/>
                    </a:cubicBezTo>
                    <a:cubicBezTo>
                      <a:pt x="413" y="79"/>
                      <a:pt x="410" y="83"/>
                      <a:pt x="405" y="87"/>
                    </a:cubicBezTo>
                    <a:cubicBezTo>
                      <a:pt x="403" y="87"/>
                      <a:pt x="400" y="89"/>
                      <a:pt x="398" y="87"/>
                    </a:cubicBezTo>
                    <a:cubicBezTo>
                      <a:pt x="395" y="75"/>
                      <a:pt x="385" y="62"/>
                      <a:pt x="372" y="60"/>
                    </a:cubicBezTo>
                    <a:cubicBezTo>
                      <a:pt x="359" y="58"/>
                      <a:pt x="347" y="74"/>
                      <a:pt x="337" y="62"/>
                    </a:cubicBezTo>
                    <a:cubicBezTo>
                      <a:pt x="327" y="56"/>
                      <a:pt x="327" y="43"/>
                      <a:pt x="324" y="33"/>
                    </a:cubicBezTo>
                    <a:cubicBezTo>
                      <a:pt x="323" y="27"/>
                      <a:pt x="326" y="20"/>
                      <a:pt x="320" y="16"/>
                    </a:cubicBezTo>
                    <a:cubicBezTo>
                      <a:pt x="292" y="12"/>
                      <a:pt x="260" y="15"/>
                      <a:pt x="230" y="14"/>
                    </a:cubicBezTo>
                    <a:cubicBezTo>
                      <a:pt x="176" y="14"/>
                      <a:pt x="125" y="14"/>
                      <a:pt x="70" y="15"/>
                    </a:cubicBezTo>
                    <a:cubicBezTo>
                      <a:pt x="48" y="13"/>
                      <a:pt x="27" y="16"/>
                      <a:pt x="5" y="14"/>
                    </a:cubicBezTo>
                    <a:cubicBezTo>
                      <a:pt x="4" y="13"/>
                      <a:pt x="4" y="11"/>
                      <a:pt x="6" y="11"/>
                    </a:cubicBezTo>
                    <a:cubicBezTo>
                      <a:pt x="28" y="10"/>
                      <a:pt x="51" y="11"/>
                      <a:pt x="73" y="10"/>
                    </a:cubicBezTo>
                    <a:cubicBezTo>
                      <a:pt x="136" y="11"/>
                      <a:pt x="194" y="9"/>
                      <a:pt x="256" y="10"/>
                    </a:cubicBezTo>
                    <a:cubicBezTo>
                      <a:pt x="280" y="10"/>
                      <a:pt x="300" y="10"/>
                      <a:pt x="323" y="10"/>
                    </a:cubicBezTo>
                    <a:cubicBezTo>
                      <a:pt x="328" y="16"/>
                      <a:pt x="332" y="22"/>
                      <a:pt x="329" y="30"/>
                    </a:cubicBezTo>
                    <a:cubicBezTo>
                      <a:pt x="334" y="40"/>
                      <a:pt x="331" y="53"/>
                      <a:pt x="341" y="60"/>
                    </a:cubicBezTo>
                    <a:cubicBezTo>
                      <a:pt x="349" y="63"/>
                      <a:pt x="357" y="56"/>
                      <a:pt x="366" y="56"/>
                    </a:cubicBezTo>
                    <a:cubicBezTo>
                      <a:pt x="377" y="55"/>
                      <a:pt x="387" y="59"/>
                      <a:pt x="394" y="68"/>
                    </a:cubicBezTo>
                    <a:cubicBezTo>
                      <a:pt x="398" y="72"/>
                      <a:pt x="399" y="78"/>
                      <a:pt x="403" y="82"/>
                    </a:cubicBezTo>
                    <a:cubicBezTo>
                      <a:pt x="405" y="79"/>
                      <a:pt x="408" y="76"/>
                      <a:pt x="408" y="72"/>
                    </a:cubicBezTo>
                    <a:cubicBezTo>
                      <a:pt x="407" y="61"/>
                      <a:pt x="399" y="51"/>
                      <a:pt x="388" y="45"/>
                    </a:cubicBezTo>
                    <a:cubicBezTo>
                      <a:pt x="388" y="41"/>
                      <a:pt x="388" y="41"/>
                      <a:pt x="388" y="41"/>
                    </a:cubicBezTo>
                    <a:cubicBezTo>
                      <a:pt x="398" y="28"/>
                      <a:pt x="413" y="17"/>
                      <a:pt x="428" y="11"/>
                    </a:cubicBezTo>
                    <a:cubicBezTo>
                      <a:pt x="443" y="7"/>
                      <a:pt x="456" y="1"/>
                      <a:pt x="472" y="0"/>
                    </a:cubicBezTo>
                    <a:cubicBezTo>
                      <a:pt x="502" y="4"/>
                      <a:pt x="533" y="10"/>
                      <a:pt x="556" y="30"/>
                    </a:cubicBezTo>
                    <a:cubicBezTo>
                      <a:pt x="574" y="40"/>
                      <a:pt x="581" y="60"/>
                      <a:pt x="588" y="78"/>
                    </a:cubicBezTo>
                    <a:cubicBezTo>
                      <a:pt x="590" y="84"/>
                      <a:pt x="589" y="92"/>
                      <a:pt x="592" y="97"/>
                    </a:cubicBezTo>
                    <a:cubicBezTo>
                      <a:pt x="595" y="97"/>
                      <a:pt x="596" y="97"/>
                      <a:pt x="598" y="97"/>
                    </a:cubicBezTo>
                    <a:cubicBezTo>
                      <a:pt x="608" y="80"/>
                      <a:pt x="628" y="74"/>
                      <a:pt x="648" y="75"/>
                    </a:cubicBezTo>
                    <a:cubicBezTo>
                      <a:pt x="662" y="78"/>
                      <a:pt x="677" y="80"/>
                      <a:pt x="687" y="91"/>
                    </a:cubicBezTo>
                    <a:cubicBezTo>
                      <a:pt x="696" y="93"/>
                      <a:pt x="705" y="93"/>
                      <a:pt x="713" y="97"/>
                    </a:cubicBezTo>
                    <a:cubicBezTo>
                      <a:pt x="727" y="107"/>
                      <a:pt x="737" y="120"/>
                      <a:pt x="738" y="136"/>
                    </a:cubicBezTo>
                    <a:cubicBezTo>
                      <a:pt x="735" y="158"/>
                      <a:pt x="735" y="158"/>
                      <a:pt x="735" y="158"/>
                    </a:cubicBezTo>
                    <a:cubicBezTo>
                      <a:pt x="737" y="160"/>
                      <a:pt x="737" y="160"/>
                      <a:pt x="737" y="160"/>
                    </a:cubicBezTo>
                    <a:cubicBezTo>
                      <a:pt x="744" y="160"/>
                      <a:pt x="751" y="160"/>
                      <a:pt x="758" y="161"/>
                    </a:cubicBezTo>
                    <a:cubicBezTo>
                      <a:pt x="764" y="161"/>
                      <a:pt x="768" y="167"/>
                      <a:pt x="774"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10" name="文本框 409">
              <a:extLst>
                <a:ext uri="{FF2B5EF4-FFF2-40B4-BE49-F238E27FC236}">
                  <a16:creationId xmlns:a16="http://schemas.microsoft.com/office/drawing/2014/main" xmlns="" id="{DF61A2EB-0FC2-4A09-A852-CDF27B4AA411}"/>
                </a:ext>
              </a:extLst>
            </p:cNvPr>
            <p:cNvSpPr txBox="1"/>
            <p:nvPr/>
          </p:nvSpPr>
          <p:spPr>
            <a:xfrm>
              <a:off x="3900987" y="1048596"/>
              <a:ext cx="960573" cy="190332"/>
            </a:xfrm>
            <a:prstGeom prst="rect">
              <a:avLst/>
            </a:prstGeom>
            <a:noFill/>
          </p:spPr>
          <p:txBody>
            <a:bodyPr wrap="square" rtlCol="0">
              <a:spAutoFit/>
            </a:bodyPr>
            <a:lstStyle>
              <a:defPPr>
                <a:defRPr lang="en-US"/>
              </a:defPPr>
              <a:lvl1pPr>
                <a:defRPr sz="1400" b="1">
                  <a:solidFill>
                    <a:srgbClr val="C29354"/>
                  </a:solidFill>
                  <a:latin typeface="微软雅黑" panose="020B0503020204020204" pitchFamily="34" charset="-122"/>
                  <a:ea typeface="微软雅黑" panose="020B0503020204020204" pitchFamily="34" charset="-122"/>
                </a:defRPr>
              </a:lvl1pPr>
            </a:lstStyle>
            <a:p>
              <a:pPr algn="ctr"/>
              <a:r>
                <a:rPr lang="zh-CN" altLang="en-US" sz="1600" dirty="0">
                  <a:solidFill>
                    <a:schemeClr val="bg1"/>
                  </a:solidFill>
                </a:rPr>
                <a:t>清明上河图</a:t>
              </a:r>
            </a:p>
          </p:txBody>
        </p:sp>
      </p:grpSp>
      <p:grpSp>
        <p:nvGrpSpPr>
          <p:cNvPr id="439" name="组合 438">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440" name="图片 439">
              <a:extLst>
                <a:ext uri="{FF2B5EF4-FFF2-40B4-BE49-F238E27FC236}">
                  <a16:creationId xmlns:a16="http://schemas.microsoft.com/office/drawing/2014/main" xmlns="" id="{3616DA0D-831E-4B98-99C2-E42588A9A7B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441" name="文本框 440">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贰</a:t>
              </a:r>
            </a:p>
          </p:txBody>
        </p:sp>
      </p:grpSp>
      <p:sp>
        <p:nvSpPr>
          <p:cNvPr id="442" name="TextBox 3"/>
          <p:cNvSpPr txBox="1">
            <a:spLocks noChangeArrowheads="1"/>
          </p:cNvSpPr>
          <p:nvPr/>
        </p:nvSpPr>
        <p:spPr bwMode="auto">
          <a:xfrm>
            <a:off x="2536455" y="630795"/>
            <a:ext cx="263694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清明节习俗</a:t>
            </a:r>
          </a:p>
        </p:txBody>
      </p:sp>
    </p:spTree>
    <p:extLst>
      <p:ext uri="{BB962C8B-B14F-4D97-AF65-F5344CB8AC3E}">
        <p14:creationId xmlns:p14="http://schemas.microsoft.com/office/powerpoint/2010/main" val="4118427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442"/>
                                            </p:tgtEl>
                                            <p:attrNameLst>
                                              <p:attrName>style.visibility</p:attrName>
                                            </p:attrNameLst>
                                          </p:cBhvr>
                                          <p:to>
                                            <p:strVal val="visible"/>
                                          </p:to>
                                        </p:set>
                                        <p:anim calcmode="lin" valueType="num" p14:bounceEnd="67000">
                                          <p:cBhvr additive="base">
                                            <p:cTn id="7" dur="2000" fill="hold"/>
                                            <p:tgtEl>
                                              <p:spTgt spid="442"/>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442"/>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2" presetClass="entr" presetSubtype="1"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up)">
                                          <p:cBhvr>
                                            <p:cTn id="12" dur="1000"/>
                                            <p:tgtEl>
                                              <p:spTgt spid="38"/>
                                            </p:tgtEl>
                                          </p:cBhvr>
                                        </p:animEffect>
                                      </p:childTnLst>
                                    </p:cTn>
                                  </p:par>
                                  <p:par>
                                    <p:cTn id="13" presetID="18" presetClass="entr" presetSubtype="12"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strips(downLeft)">
                                          <p:cBhvr>
                                            <p:cTn id="15" dur="1000"/>
                                            <p:tgtEl>
                                              <p:spTgt spid="31"/>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1000"/>
                                            <p:tgtEl>
                                              <p:spTgt spid="34"/>
                                            </p:tgtEl>
                                          </p:cBhvr>
                                        </p:animEffect>
                                      </p:childTnLst>
                                    </p:cTn>
                                  </p:par>
                                  <p:par>
                                    <p:cTn id="24" presetID="42" presetClass="entr" presetSubtype="0"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1000"/>
                                            <p:tgtEl>
                                              <p:spTgt spid="30"/>
                                            </p:tgtEl>
                                          </p:cBhvr>
                                        </p:animEffect>
                                        <p:anim calcmode="lin" valueType="num">
                                          <p:cBhvr>
                                            <p:cTn id="27" dur="1000" fill="hold"/>
                                            <p:tgtEl>
                                              <p:spTgt spid="30"/>
                                            </p:tgtEl>
                                            <p:attrNameLst>
                                              <p:attrName>ppt_x</p:attrName>
                                            </p:attrNameLst>
                                          </p:cBhvr>
                                          <p:tavLst>
                                            <p:tav tm="0">
                                              <p:val>
                                                <p:strVal val="#ppt_x"/>
                                              </p:val>
                                            </p:tav>
                                            <p:tav tm="100000">
                                              <p:val>
                                                <p:strVal val="#ppt_x"/>
                                              </p:val>
                                            </p:tav>
                                          </p:tavLst>
                                        </p:anim>
                                        <p:anim calcmode="lin" valueType="num">
                                          <p:cBhvr>
                                            <p:cTn id="28" dur="1000" fill="hold"/>
                                            <p:tgtEl>
                                              <p:spTgt spid="30"/>
                                            </p:tgtEl>
                                            <p:attrNameLst>
                                              <p:attrName>ppt_y</p:attrName>
                                            </p:attrNameLst>
                                          </p:cBhvr>
                                          <p:tavLst>
                                            <p:tav tm="0">
                                              <p:val>
                                                <p:strVal val="#ppt_y+.1"/>
                                              </p:val>
                                            </p:tav>
                                            <p:tav tm="100000">
                                              <p:val>
                                                <p:strVal val="#ppt_y"/>
                                              </p:val>
                                            </p:tav>
                                          </p:tavLst>
                                        </p:anim>
                                      </p:childTnLst>
                                    </p:cTn>
                                  </p:par>
                                </p:childTnLst>
                              </p:cTn>
                            </p:par>
                            <p:par>
                              <p:cTn id="29" fill="hold">
                                <p:stCondLst>
                                  <p:cond delay="5000"/>
                                </p:stCondLst>
                                <p:childTnLst>
                                  <p:par>
                                    <p:cTn id="30" presetID="53" presetClass="entr" presetSubtype="16"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Effect transition="in" filter="fade">
                                          <p:cBhvr>
                                            <p:cTn id="34" dur="500"/>
                                            <p:tgtEl>
                                              <p:spTgt spid="32"/>
                                            </p:tgtEl>
                                          </p:cBhvr>
                                        </p:animEffect>
                                      </p:childTnLst>
                                    </p:cTn>
                                  </p:par>
                                </p:childTnLst>
                              </p:cTn>
                            </p:par>
                            <p:par>
                              <p:cTn id="35" fill="hold">
                                <p:stCondLst>
                                  <p:cond delay="5500"/>
                                </p:stCondLst>
                                <p:childTnLst>
                                  <p:par>
                                    <p:cTn id="36" presetID="14" presetClass="entr" presetSubtype="10"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randombar(horizontal)">
                                          <p:cBhvr>
                                            <p:cTn id="38" dur="500"/>
                                            <p:tgtEl>
                                              <p:spTgt spid="17"/>
                                            </p:tgtEl>
                                          </p:cBhvr>
                                        </p:animEffect>
                                      </p:childTnLst>
                                    </p:cTn>
                                  </p:par>
                                </p:childTnLst>
                              </p:cTn>
                            </p:par>
                            <p:par>
                              <p:cTn id="39" fill="hold">
                                <p:stCondLst>
                                  <p:cond delay="6000"/>
                                </p:stCondLst>
                                <p:childTnLst>
                                  <p:par>
                                    <p:cTn id="40" presetID="53" presetClass="entr" presetSubtype="16"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par>
                              <p:cTn id="45" fill="hold">
                                <p:stCondLst>
                                  <p:cond delay="6500"/>
                                </p:stCondLst>
                                <p:childTnLst>
                                  <p:par>
                                    <p:cTn id="46" presetID="53" presetClass="entr" presetSubtype="16" fill="hold" nodeType="afterEffect">
                                      <p:stCondLst>
                                        <p:cond delay="0"/>
                                      </p:stCondLst>
                                      <p:childTnLst>
                                        <p:set>
                                          <p:cBhvr>
                                            <p:cTn id="47" dur="1" fill="hold">
                                              <p:stCondLst>
                                                <p:cond delay="0"/>
                                              </p:stCondLst>
                                            </p:cTn>
                                            <p:tgtEl>
                                              <p:spTgt spid="56"/>
                                            </p:tgtEl>
                                            <p:attrNameLst>
                                              <p:attrName>style.visibility</p:attrName>
                                            </p:attrNameLst>
                                          </p:cBhvr>
                                          <p:to>
                                            <p:strVal val="visible"/>
                                          </p:to>
                                        </p:set>
                                        <p:anim calcmode="lin" valueType="num">
                                          <p:cBhvr>
                                            <p:cTn id="48" dur="500" fill="hold"/>
                                            <p:tgtEl>
                                              <p:spTgt spid="56"/>
                                            </p:tgtEl>
                                            <p:attrNameLst>
                                              <p:attrName>ppt_w</p:attrName>
                                            </p:attrNameLst>
                                          </p:cBhvr>
                                          <p:tavLst>
                                            <p:tav tm="0">
                                              <p:val>
                                                <p:fltVal val="0"/>
                                              </p:val>
                                            </p:tav>
                                            <p:tav tm="100000">
                                              <p:val>
                                                <p:strVal val="#ppt_w"/>
                                              </p:val>
                                            </p:tav>
                                          </p:tavLst>
                                        </p:anim>
                                        <p:anim calcmode="lin" valueType="num">
                                          <p:cBhvr>
                                            <p:cTn id="49" dur="500" fill="hold"/>
                                            <p:tgtEl>
                                              <p:spTgt spid="56"/>
                                            </p:tgtEl>
                                            <p:attrNameLst>
                                              <p:attrName>ppt_h</p:attrName>
                                            </p:attrNameLst>
                                          </p:cBhvr>
                                          <p:tavLst>
                                            <p:tav tm="0">
                                              <p:val>
                                                <p:fltVal val="0"/>
                                              </p:val>
                                            </p:tav>
                                            <p:tav tm="100000">
                                              <p:val>
                                                <p:strVal val="#ppt_h"/>
                                              </p:val>
                                            </p:tav>
                                          </p:tavLst>
                                        </p:anim>
                                        <p:animEffect transition="in" filter="fade">
                                          <p:cBhvr>
                                            <p:cTn id="50" dur="500"/>
                                            <p:tgtEl>
                                              <p:spTgt spid="56"/>
                                            </p:tgtEl>
                                          </p:cBhvr>
                                        </p:animEffect>
                                      </p:childTnLst>
                                    </p:cTn>
                                  </p:par>
                                </p:childTnLst>
                              </p:cTn>
                            </p:par>
                            <p:par>
                              <p:cTn id="51" fill="hold">
                                <p:stCondLst>
                                  <p:cond delay="7000"/>
                                </p:stCondLst>
                                <p:childTnLst>
                                  <p:par>
                                    <p:cTn id="52" presetID="53" presetClass="entr" presetSubtype="16" fill="hold" nodeType="afterEffect">
                                      <p:stCondLst>
                                        <p:cond delay="0"/>
                                      </p:stCondLst>
                                      <p:childTnLst>
                                        <p:set>
                                          <p:cBhvr>
                                            <p:cTn id="53" dur="1" fill="hold">
                                              <p:stCondLst>
                                                <p:cond delay="0"/>
                                              </p:stCondLst>
                                            </p:cTn>
                                            <p:tgtEl>
                                              <p:spTgt spid="83"/>
                                            </p:tgtEl>
                                            <p:attrNameLst>
                                              <p:attrName>style.visibility</p:attrName>
                                            </p:attrNameLst>
                                          </p:cBhvr>
                                          <p:to>
                                            <p:strVal val="visible"/>
                                          </p:to>
                                        </p:set>
                                        <p:anim calcmode="lin" valueType="num">
                                          <p:cBhvr>
                                            <p:cTn id="54" dur="500" fill="hold"/>
                                            <p:tgtEl>
                                              <p:spTgt spid="83"/>
                                            </p:tgtEl>
                                            <p:attrNameLst>
                                              <p:attrName>ppt_w</p:attrName>
                                            </p:attrNameLst>
                                          </p:cBhvr>
                                          <p:tavLst>
                                            <p:tav tm="0">
                                              <p:val>
                                                <p:fltVal val="0"/>
                                              </p:val>
                                            </p:tav>
                                            <p:tav tm="100000">
                                              <p:val>
                                                <p:strVal val="#ppt_w"/>
                                              </p:val>
                                            </p:tav>
                                          </p:tavLst>
                                        </p:anim>
                                        <p:anim calcmode="lin" valueType="num">
                                          <p:cBhvr>
                                            <p:cTn id="55" dur="500" fill="hold"/>
                                            <p:tgtEl>
                                              <p:spTgt spid="83"/>
                                            </p:tgtEl>
                                            <p:attrNameLst>
                                              <p:attrName>ppt_h</p:attrName>
                                            </p:attrNameLst>
                                          </p:cBhvr>
                                          <p:tavLst>
                                            <p:tav tm="0">
                                              <p:val>
                                                <p:fltVal val="0"/>
                                              </p:val>
                                            </p:tav>
                                            <p:tav tm="100000">
                                              <p:val>
                                                <p:strVal val="#ppt_h"/>
                                              </p:val>
                                            </p:tav>
                                          </p:tavLst>
                                        </p:anim>
                                        <p:animEffect transition="in" filter="fade">
                                          <p:cBhvr>
                                            <p:cTn id="56" dur="500"/>
                                            <p:tgtEl>
                                              <p:spTgt spid="83"/>
                                            </p:tgtEl>
                                          </p:cBhvr>
                                        </p:animEffect>
                                      </p:childTnLst>
                                    </p:cTn>
                                  </p:par>
                                </p:childTnLst>
                              </p:cTn>
                            </p:par>
                            <p:par>
                              <p:cTn id="57" fill="hold">
                                <p:stCondLst>
                                  <p:cond delay="7500"/>
                                </p:stCondLst>
                                <p:childTnLst>
                                  <p:par>
                                    <p:cTn id="58" presetID="53" presetClass="entr" presetSubtype="16" fill="hold" nodeType="afterEffect">
                                      <p:stCondLst>
                                        <p:cond delay="0"/>
                                      </p:stCondLst>
                                      <p:childTnLst>
                                        <p:set>
                                          <p:cBhvr>
                                            <p:cTn id="59" dur="1" fill="hold">
                                              <p:stCondLst>
                                                <p:cond delay="0"/>
                                              </p:stCondLst>
                                            </p:cTn>
                                            <p:tgtEl>
                                              <p:spTgt spid="110"/>
                                            </p:tgtEl>
                                            <p:attrNameLst>
                                              <p:attrName>style.visibility</p:attrName>
                                            </p:attrNameLst>
                                          </p:cBhvr>
                                          <p:to>
                                            <p:strVal val="visible"/>
                                          </p:to>
                                        </p:set>
                                        <p:anim calcmode="lin" valueType="num">
                                          <p:cBhvr>
                                            <p:cTn id="60" dur="500" fill="hold"/>
                                            <p:tgtEl>
                                              <p:spTgt spid="110"/>
                                            </p:tgtEl>
                                            <p:attrNameLst>
                                              <p:attrName>ppt_w</p:attrName>
                                            </p:attrNameLst>
                                          </p:cBhvr>
                                          <p:tavLst>
                                            <p:tav tm="0">
                                              <p:val>
                                                <p:fltVal val="0"/>
                                              </p:val>
                                            </p:tav>
                                            <p:tav tm="100000">
                                              <p:val>
                                                <p:strVal val="#ppt_w"/>
                                              </p:val>
                                            </p:tav>
                                          </p:tavLst>
                                        </p:anim>
                                        <p:anim calcmode="lin" valueType="num">
                                          <p:cBhvr>
                                            <p:cTn id="61" dur="500" fill="hold"/>
                                            <p:tgtEl>
                                              <p:spTgt spid="110"/>
                                            </p:tgtEl>
                                            <p:attrNameLst>
                                              <p:attrName>ppt_h</p:attrName>
                                            </p:attrNameLst>
                                          </p:cBhvr>
                                          <p:tavLst>
                                            <p:tav tm="0">
                                              <p:val>
                                                <p:fltVal val="0"/>
                                              </p:val>
                                            </p:tav>
                                            <p:tav tm="100000">
                                              <p:val>
                                                <p:strVal val="#ppt_h"/>
                                              </p:val>
                                            </p:tav>
                                          </p:tavLst>
                                        </p:anim>
                                        <p:animEffect transition="in" filter="fade">
                                          <p:cBhvr>
                                            <p:cTn id="62" dur="500"/>
                                            <p:tgtEl>
                                              <p:spTgt spid="110"/>
                                            </p:tgtEl>
                                          </p:cBhvr>
                                        </p:animEffect>
                                      </p:childTnLst>
                                    </p:cTn>
                                  </p:par>
                                </p:childTnLst>
                              </p:cTn>
                            </p:par>
                            <p:par>
                              <p:cTn id="63" fill="hold">
                                <p:stCondLst>
                                  <p:cond delay="8000"/>
                                </p:stCondLst>
                                <p:childTnLst>
                                  <p:par>
                                    <p:cTn id="64" presetID="53" presetClass="entr" presetSubtype="16" fill="hold" nodeType="afterEffect">
                                      <p:stCondLst>
                                        <p:cond delay="0"/>
                                      </p:stCondLst>
                                      <p:childTnLst>
                                        <p:set>
                                          <p:cBhvr>
                                            <p:cTn id="65" dur="1" fill="hold">
                                              <p:stCondLst>
                                                <p:cond delay="0"/>
                                              </p:stCondLst>
                                            </p:cTn>
                                            <p:tgtEl>
                                              <p:spTgt spid="245"/>
                                            </p:tgtEl>
                                            <p:attrNameLst>
                                              <p:attrName>style.visibility</p:attrName>
                                            </p:attrNameLst>
                                          </p:cBhvr>
                                          <p:to>
                                            <p:strVal val="visible"/>
                                          </p:to>
                                        </p:set>
                                        <p:anim calcmode="lin" valueType="num">
                                          <p:cBhvr>
                                            <p:cTn id="66" dur="500" fill="hold"/>
                                            <p:tgtEl>
                                              <p:spTgt spid="245"/>
                                            </p:tgtEl>
                                            <p:attrNameLst>
                                              <p:attrName>ppt_w</p:attrName>
                                            </p:attrNameLst>
                                          </p:cBhvr>
                                          <p:tavLst>
                                            <p:tav tm="0">
                                              <p:val>
                                                <p:fltVal val="0"/>
                                              </p:val>
                                            </p:tav>
                                            <p:tav tm="100000">
                                              <p:val>
                                                <p:strVal val="#ppt_w"/>
                                              </p:val>
                                            </p:tav>
                                          </p:tavLst>
                                        </p:anim>
                                        <p:anim calcmode="lin" valueType="num">
                                          <p:cBhvr>
                                            <p:cTn id="67" dur="500" fill="hold"/>
                                            <p:tgtEl>
                                              <p:spTgt spid="245"/>
                                            </p:tgtEl>
                                            <p:attrNameLst>
                                              <p:attrName>ppt_h</p:attrName>
                                            </p:attrNameLst>
                                          </p:cBhvr>
                                          <p:tavLst>
                                            <p:tav tm="0">
                                              <p:val>
                                                <p:fltVal val="0"/>
                                              </p:val>
                                            </p:tav>
                                            <p:tav tm="100000">
                                              <p:val>
                                                <p:strVal val="#ppt_h"/>
                                              </p:val>
                                            </p:tav>
                                          </p:tavLst>
                                        </p:anim>
                                        <p:animEffect transition="in" filter="fade">
                                          <p:cBhvr>
                                            <p:cTn id="68" dur="500"/>
                                            <p:tgtEl>
                                              <p:spTgt spid="245"/>
                                            </p:tgtEl>
                                          </p:cBhvr>
                                        </p:animEffect>
                                      </p:childTnLst>
                                    </p:cTn>
                                  </p:par>
                                </p:childTnLst>
                              </p:cTn>
                            </p:par>
                            <p:par>
                              <p:cTn id="69" fill="hold">
                                <p:stCondLst>
                                  <p:cond delay="8500"/>
                                </p:stCondLst>
                                <p:childTnLst>
                                  <p:par>
                                    <p:cTn id="70" presetID="53" presetClass="entr" presetSubtype="16" fill="hold" nodeType="afterEffect">
                                      <p:stCondLst>
                                        <p:cond delay="0"/>
                                      </p:stCondLst>
                                      <p:childTnLst>
                                        <p:set>
                                          <p:cBhvr>
                                            <p:cTn id="71" dur="1" fill="hold">
                                              <p:stCondLst>
                                                <p:cond delay="0"/>
                                              </p:stCondLst>
                                            </p:cTn>
                                            <p:tgtEl>
                                              <p:spTgt spid="273"/>
                                            </p:tgtEl>
                                            <p:attrNameLst>
                                              <p:attrName>style.visibility</p:attrName>
                                            </p:attrNameLst>
                                          </p:cBhvr>
                                          <p:to>
                                            <p:strVal val="visible"/>
                                          </p:to>
                                        </p:set>
                                        <p:anim calcmode="lin" valueType="num">
                                          <p:cBhvr>
                                            <p:cTn id="72" dur="500" fill="hold"/>
                                            <p:tgtEl>
                                              <p:spTgt spid="273"/>
                                            </p:tgtEl>
                                            <p:attrNameLst>
                                              <p:attrName>ppt_w</p:attrName>
                                            </p:attrNameLst>
                                          </p:cBhvr>
                                          <p:tavLst>
                                            <p:tav tm="0">
                                              <p:val>
                                                <p:fltVal val="0"/>
                                              </p:val>
                                            </p:tav>
                                            <p:tav tm="100000">
                                              <p:val>
                                                <p:strVal val="#ppt_w"/>
                                              </p:val>
                                            </p:tav>
                                          </p:tavLst>
                                        </p:anim>
                                        <p:anim calcmode="lin" valueType="num">
                                          <p:cBhvr>
                                            <p:cTn id="73" dur="500" fill="hold"/>
                                            <p:tgtEl>
                                              <p:spTgt spid="273"/>
                                            </p:tgtEl>
                                            <p:attrNameLst>
                                              <p:attrName>ppt_h</p:attrName>
                                            </p:attrNameLst>
                                          </p:cBhvr>
                                          <p:tavLst>
                                            <p:tav tm="0">
                                              <p:val>
                                                <p:fltVal val="0"/>
                                              </p:val>
                                            </p:tav>
                                            <p:tav tm="100000">
                                              <p:val>
                                                <p:strVal val="#ppt_h"/>
                                              </p:val>
                                            </p:tav>
                                          </p:tavLst>
                                        </p:anim>
                                        <p:animEffect transition="in" filter="fade">
                                          <p:cBhvr>
                                            <p:cTn id="74" dur="500"/>
                                            <p:tgtEl>
                                              <p:spTgt spid="273"/>
                                            </p:tgtEl>
                                          </p:cBhvr>
                                        </p:animEffect>
                                      </p:childTnLst>
                                    </p:cTn>
                                  </p:par>
                                </p:childTnLst>
                              </p:cTn>
                            </p:par>
                            <p:par>
                              <p:cTn id="75" fill="hold">
                                <p:stCondLst>
                                  <p:cond delay="9000"/>
                                </p:stCondLst>
                                <p:childTnLst>
                                  <p:par>
                                    <p:cTn id="76" presetID="53" presetClass="entr" presetSubtype="16" fill="hold" nodeType="afterEffect">
                                      <p:stCondLst>
                                        <p:cond delay="0"/>
                                      </p:stCondLst>
                                      <p:childTnLst>
                                        <p:set>
                                          <p:cBhvr>
                                            <p:cTn id="77" dur="1" fill="hold">
                                              <p:stCondLst>
                                                <p:cond delay="0"/>
                                              </p:stCondLst>
                                            </p:cTn>
                                            <p:tgtEl>
                                              <p:spTgt spid="300"/>
                                            </p:tgtEl>
                                            <p:attrNameLst>
                                              <p:attrName>style.visibility</p:attrName>
                                            </p:attrNameLst>
                                          </p:cBhvr>
                                          <p:to>
                                            <p:strVal val="visible"/>
                                          </p:to>
                                        </p:set>
                                        <p:anim calcmode="lin" valueType="num">
                                          <p:cBhvr>
                                            <p:cTn id="78" dur="500" fill="hold"/>
                                            <p:tgtEl>
                                              <p:spTgt spid="300"/>
                                            </p:tgtEl>
                                            <p:attrNameLst>
                                              <p:attrName>ppt_w</p:attrName>
                                            </p:attrNameLst>
                                          </p:cBhvr>
                                          <p:tavLst>
                                            <p:tav tm="0">
                                              <p:val>
                                                <p:fltVal val="0"/>
                                              </p:val>
                                            </p:tav>
                                            <p:tav tm="100000">
                                              <p:val>
                                                <p:strVal val="#ppt_w"/>
                                              </p:val>
                                            </p:tav>
                                          </p:tavLst>
                                        </p:anim>
                                        <p:anim calcmode="lin" valueType="num">
                                          <p:cBhvr>
                                            <p:cTn id="79" dur="500" fill="hold"/>
                                            <p:tgtEl>
                                              <p:spTgt spid="300"/>
                                            </p:tgtEl>
                                            <p:attrNameLst>
                                              <p:attrName>ppt_h</p:attrName>
                                            </p:attrNameLst>
                                          </p:cBhvr>
                                          <p:tavLst>
                                            <p:tav tm="0">
                                              <p:val>
                                                <p:fltVal val="0"/>
                                              </p:val>
                                            </p:tav>
                                            <p:tav tm="100000">
                                              <p:val>
                                                <p:strVal val="#ppt_h"/>
                                              </p:val>
                                            </p:tav>
                                          </p:tavLst>
                                        </p:anim>
                                        <p:animEffect transition="in" filter="fade">
                                          <p:cBhvr>
                                            <p:cTn id="80" dur="500"/>
                                            <p:tgtEl>
                                              <p:spTgt spid="300"/>
                                            </p:tgtEl>
                                          </p:cBhvr>
                                        </p:animEffect>
                                      </p:childTnLst>
                                    </p:cTn>
                                  </p:par>
                                </p:childTnLst>
                              </p:cTn>
                            </p:par>
                            <p:par>
                              <p:cTn id="81" fill="hold">
                                <p:stCondLst>
                                  <p:cond delay="9500"/>
                                </p:stCondLst>
                                <p:childTnLst>
                                  <p:par>
                                    <p:cTn id="82" presetID="53" presetClass="entr" presetSubtype="16" fill="hold" nodeType="afterEffect">
                                      <p:stCondLst>
                                        <p:cond delay="0"/>
                                      </p:stCondLst>
                                      <p:childTnLst>
                                        <p:set>
                                          <p:cBhvr>
                                            <p:cTn id="83" dur="1" fill="hold">
                                              <p:stCondLst>
                                                <p:cond delay="0"/>
                                              </p:stCondLst>
                                            </p:cTn>
                                            <p:tgtEl>
                                              <p:spTgt spid="327"/>
                                            </p:tgtEl>
                                            <p:attrNameLst>
                                              <p:attrName>style.visibility</p:attrName>
                                            </p:attrNameLst>
                                          </p:cBhvr>
                                          <p:to>
                                            <p:strVal val="visible"/>
                                          </p:to>
                                        </p:set>
                                        <p:anim calcmode="lin" valueType="num">
                                          <p:cBhvr>
                                            <p:cTn id="84" dur="500" fill="hold"/>
                                            <p:tgtEl>
                                              <p:spTgt spid="327"/>
                                            </p:tgtEl>
                                            <p:attrNameLst>
                                              <p:attrName>ppt_w</p:attrName>
                                            </p:attrNameLst>
                                          </p:cBhvr>
                                          <p:tavLst>
                                            <p:tav tm="0">
                                              <p:val>
                                                <p:fltVal val="0"/>
                                              </p:val>
                                            </p:tav>
                                            <p:tav tm="100000">
                                              <p:val>
                                                <p:strVal val="#ppt_w"/>
                                              </p:val>
                                            </p:tav>
                                          </p:tavLst>
                                        </p:anim>
                                        <p:anim calcmode="lin" valueType="num">
                                          <p:cBhvr>
                                            <p:cTn id="85" dur="500" fill="hold"/>
                                            <p:tgtEl>
                                              <p:spTgt spid="327"/>
                                            </p:tgtEl>
                                            <p:attrNameLst>
                                              <p:attrName>ppt_h</p:attrName>
                                            </p:attrNameLst>
                                          </p:cBhvr>
                                          <p:tavLst>
                                            <p:tav tm="0">
                                              <p:val>
                                                <p:fltVal val="0"/>
                                              </p:val>
                                            </p:tav>
                                            <p:tav tm="100000">
                                              <p:val>
                                                <p:strVal val="#ppt_h"/>
                                              </p:val>
                                            </p:tav>
                                          </p:tavLst>
                                        </p:anim>
                                        <p:animEffect transition="in" filter="fade">
                                          <p:cBhvr>
                                            <p:cTn id="86" dur="500"/>
                                            <p:tgtEl>
                                              <p:spTgt spid="327"/>
                                            </p:tgtEl>
                                          </p:cBhvr>
                                        </p:animEffect>
                                      </p:childTnLst>
                                    </p:cTn>
                                  </p:par>
                                </p:childTnLst>
                              </p:cTn>
                            </p:par>
                            <p:par>
                              <p:cTn id="87" fill="hold">
                                <p:stCondLst>
                                  <p:cond delay="10000"/>
                                </p:stCondLst>
                                <p:childTnLst>
                                  <p:par>
                                    <p:cTn id="88" presetID="53" presetClass="entr" presetSubtype="16" fill="hold" nodeType="afterEffect">
                                      <p:stCondLst>
                                        <p:cond delay="0"/>
                                      </p:stCondLst>
                                      <p:childTnLst>
                                        <p:set>
                                          <p:cBhvr>
                                            <p:cTn id="89" dur="1" fill="hold">
                                              <p:stCondLst>
                                                <p:cond delay="0"/>
                                              </p:stCondLst>
                                            </p:cTn>
                                            <p:tgtEl>
                                              <p:spTgt spid="354"/>
                                            </p:tgtEl>
                                            <p:attrNameLst>
                                              <p:attrName>style.visibility</p:attrName>
                                            </p:attrNameLst>
                                          </p:cBhvr>
                                          <p:to>
                                            <p:strVal val="visible"/>
                                          </p:to>
                                        </p:set>
                                        <p:anim calcmode="lin" valueType="num">
                                          <p:cBhvr>
                                            <p:cTn id="90" dur="500" fill="hold"/>
                                            <p:tgtEl>
                                              <p:spTgt spid="354"/>
                                            </p:tgtEl>
                                            <p:attrNameLst>
                                              <p:attrName>ppt_w</p:attrName>
                                            </p:attrNameLst>
                                          </p:cBhvr>
                                          <p:tavLst>
                                            <p:tav tm="0">
                                              <p:val>
                                                <p:fltVal val="0"/>
                                              </p:val>
                                            </p:tav>
                                            <p:tav tm="100000">
                                              <p:val>
                                                <p:strVal val="#ppt_w"/>
                                              </p:val>
                                            </p:tav>
                                          </p:tavLst>
                                        </p:anim>
                                        <p:anim calcmode="lin" valueType="num">
                                          <p:cBhvr>
                                            <p:cTn id="91" dur="500" fill="hold"/>
                                            <p:tgtEl>
                                              <p:spTgt spid="354"/>
                                            </p:tgtEl>
                                            <p:attrNameLst>
                                              <p:attrName>ppt_h</p:attrName>
                                            </p:attrNameLst>
                                          </p:cBhvr>
                                          <p:tavLst>
                                            <p:tav tm="0">
                                              <p:val>
                                                <p:fltVal val="0"/>
                                              </p:val>
                                            </p:tav>
                                            <p:tav tm="100000">
                                              <p:val>
                                                <p:strVal val="#ppt_h"/>
                                              </p:val>
                                            </p:tav>
                                          </p:tavLst>
                                        </p:anim>
                                        <p:animEffect transition="in" filter="fade">
                                          <p:cBhvr>
                                            <p:cTn id="92" dur="500"/>
                                            <p:tgtEl>
                                              <p:spTgt spid="354"/>
                                            </p:tgtEl>
                                          </p:cBhvr>
                                        </p:animEffect>
                                      </p:childTnLst>
                                    </p:cTn>
                                  </p:par>
                                </p:childTnLst>
                              </p:cTn>
                            </p:par>
                            <p:par>
                              <p:cTn id="93" fill="hold">
                                <p:stCondLst>
                                  <p:cond delay="10500"/>
                                </p:stCondLst>
                                <p:childTnLst>
                                  <p:par>
                                    <p:cTn id="94" presetID="53" presetClass="entr" presetSubtype="16" fill="hold" nodeType="afterEffect">
                                      <p:stCondLst>
                                        <p:cond delay="0"/>
                                      </p:stCondLst>
                                      <p:childTnLst>
                                        <p:set>
                                          <p:cBhvr>
                                            <p:cTn id="95" dur="1" fill="hold">
                                              <p:stCondLst>
                                                <p:cond delay="0"/>
                                              </p:stCondLst>
                                            </p:cTn>
                                            <p:tgtEl>
                                              <p:spTgt spid="381"/>
                                            </p:tgtEl>
                                            <p:attrNameLst>
                                              <p:attrName>style.visibility</p:attrName>
                                            </p:attrNameLst>
                                          </p:cBhvr>
                                          <p:to>
                                            <p:strVal val="visible"/>
                                          </p:to>
                                        </p:set>
                                        <p:anim calcmode="lin" valueType="num">
                                          <p:cBhvr>
                                            <p:cTn id="96" dur="500" fill="hold"/>
                                            <p:tgtEl>
                                              <p:spTgt spid="381"/>
                                            </p:tgtEl>
                                            <p:attrNameLst>
                                              <p:attrName>ppt_w</p:attrName>
                                            </p:attrNameLst>
                                          </p:cBhvr>
                                          <p:tavLst>
                                            <p:tav tm="0">
                                              <p:val>
                                                <p:fltVal val="0"/>
                                              </p:val>
                                            </p:tav>
                                            <p:tav tm="100000">
                                              <p:val>
                                                <p:strVal val="#ppt_w"/>
                                              </p:val>
                                            </p:tav>
                                          </p:tavLst>
                                        </p:anim>
                                        <p:anim calcmode="lin" valueType="num">
                                          <p:cBhvr>
                                            <p:cTn id="97" dur="500" fill="hold"/>
                                            <p:tgtEl>
                                              <p:spTgt spid="381"/>
                                            </p:tgtEl>
                                            <p:attrNameLst>
                                              <p:attrName>ppt_h</p:attrName>
                                            </p:attrNameLst>
                                          </p:cBhvr>
                                          <p:tavLst>
                                            <p:tav tm="0">
                                              <p:val>
                                                <p:fltVal val="0"/>
                                              </p:val>
                                            </p:tav>
                                            <p:tav tm="100000">
                                              <p:val>
                                                <p:strVal val="#ppt_h"/>
                                              </p:val>
                                            </p:tav>
                                          </p:tavLst>
                                        </p:anim>
                                        <p:animEffect transition="in" filter="fade">
                                          <p:cBhvr>
                                            <p:cTn id="98" dur="500"/>
                                            <p:tgtEl>
                                              <p:spTgt spid="381"/>
                                            </p:tgtEl>
                                          </p:cBhvr>
                                        </p:animEffect>
                                      </p:childTnLst>
                                    </p:cTn>
                                  </p:par>
                                </p:childTnLst>
                              </p:cTn>
                            </p:par>
                            <p:par>
                              <p:cTn id="99" fill="hold">
                                <p:stCondLst>
                                  <p:cond delay="11000"/>
                                </p:stCondLst>
                                <p:childTnLst>
                                  <p:par>
                                    <p:cTn id="100" presetID="53" presetClass="entr" presetSubtype="16" fill="hold" nodeType="afterEffect">
                                      <p:stCondLst>
                                        <p:cond delay="0"/>
                                      </p:stCondLst>
                                      <p:childTnLst>
                                        <p:set>
                                          <p:cBhvr>
                                            <p:cTn id="101" dur="1" fill="hold">
                                              <p:stCondLst>
                                                <p:cond delay="0"/>
                                              </p:stCondLst>
                                            </p:cTn>
                                            <p:tgtEl>
                                              <p:spTgt spid="408"/>
                                            </p:tgtEl>
                                            <p:attrNameLst>
                                              <p:attrName>style.visibility</p:attrName>
                                            </p:attrNameLst>
                                          </p:cBhvr>
                                          <p:to>
                                            <p:strVal val="visible"/>
                                          </p:to>
                                        </p:set>
                                        <p:anim calcmode="lin" valueType="num">
                                          <p:cBhvr>
                                            <p:cTn id="102" dur="500" fill="hold"/>
                                            <p:tgtEl>
                                              <p:spTgt spid="408"/>
                                            </p:tgtEl>
                                            <p:attrNameLst>
                                              <p:attrName>ppt_w</p:attrName>
                                            </p:attrNameLst>
                                          </p:cBhvr>
                                          <p:tavLst>
                                            <p:tav tm="0">
                                              <p:val>
                                                <p:fltVal val="0"/>
                                              </p:val>
                                            </p:tav>
                                            <p:tav tm="100000">
                                              <p:val>
                                                <p:strVal val="#ppt_w"/>
                                              </p:val>
                                            </p:tav>
                                          </p:tavLst>
                                        </p:anim>
                                        <p:anim calcmode="lin" valueType="num">
                                          <p:cBhvr>
                                            <p:cTn id="103" dur="500" fill="hold"/>
                                            <p:tgtEl>
                                              <p:spTgt spid="408"/>
                                            </p:tgtEl>
                                            <p:attrNameLst>
                                              <p:attrName>ppt_h</p:attrName>
                                            </p:attrNameLst>
                                          </p:cBhvr>
                                          <p:tavLst>
                                            <p:tav tm="0">
                                              <p:val>
                                                <p:fltVal val="0"/>
                                              </p:val>
                                            </p:tav>
                                            <p:tav tm="100000">
                                              <p:val>
                                                <p:strVal val="#ppt_h"/>
                                              </p:val>
                                            </p:tav>
                                          </p:tavLst>
                                        </p:anim>
                                        <p:animEffect transition="in" filter="fade">
                                          <p:cBhvr>
                                            <p:cTn id="104" dur="500"/>
                                            <p:tgtEl>
                                              <p:spTgt spid="4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ldLvl="0" autoUpdateAnimBg="0"/>
          <p:bldP spid="34" grpId="0" bldLvl="0" autoUpdateAnimBg="0"/>
          <p:bldP spid="4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42"/>
                                            </p:tgtEl>
                                            <p:attrNameLst>
                                              <p:attrName>style.visibility</p:attrName>
                                            </p:attrNameLst>
                                          </p:cBhvr>
                                          <p:to>
                                            <p:strVal val="visible"/>
                                          </p:to>
                                        </p:set>
                                        <p:anim calcmode="lin" valueType="num">
                                          <p:cBhvr additive="base">
                                            <p:cTn id="7" dur="2000" fill="hold"/>
                                            <p:tgtEl>
                                              <p:spTgt spid="442"/>
                                            </p:tgtEl>
                                            <p:attrNameLst>
                                              <p:attrName>ppt_x</p:attrName>
                                            </p:attrNameLst>
                                          </p:cBhvr>
                                          <p:tavLst>
                                            <p:tav tm="0">
                                              <p:val>
                                                <p:strVal val="0-#ppt_w/2"/>
                                              </p:val>
                                            </p:tav>
                                            <p:tav tm="100000">
                                              <p:val>
                                                <p:strVal val="#ppt_x"/>
                                              </p:val>
                                            </p:tav>
                                          </p:tavLst>
                                        </p:anim>
                                        <p:anim calcmode="lin" valueType="num">
                                          <p:cBhvr additive="base">
                                            <p:cTn id="8" dur="2000" fill="hold"/>
                                            <p:tgtEl>
                                              <p:spTgt spid="442"/>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2" presetClass="entr" presetSubtype="1"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up)">
                                          <p:cBhvr>
                                            <p:cTn id="12" dur="1000"/>
                                            <p:tgtEl>
                                              <p:spTgt spid="38"/>
                                            </p:tgtEl>
                                          </p:cBhvr>
                                        </p:animEffect>
                                      </p:childTnLst>
                                    </p:cTn>
                                  </p:par>
                                  <p:par>
                                    <p:cTn id="13" presetID="18" presetClass="entr" presetSubtype="12"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strips(downLeft)">
                                          <p:cBhvr>
                                            <p:cTn id="15" dur="1000"/>
                                            <p:tgtEl>
                                              <p:spTgt spid="31"/>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1000"/>
                                            <p:tgtEl>
                                              <p:spTgt spid="34"/>
                                            </p:tgtEl>
                                          </p:cBhvr>
                                        </p:animEffect>
                                      </p:childTnLst>
                                    </p:cTn>
                                  </p:par>
                                  <p:par>
                                    <p:cTn id="24" presetID="42" presetClass="entr" presetSubtype="0"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1000"/>
                                            <p:tgtEl>
                                              <p:spTgt spid="30"/>
                                            </p:tgtEl>
                                          </p:cBhvr>
                                        </p:animEffect>
                                        <p:anim calcmode="lin" valueType="num">
                                          <p:cBhvr>
                                            <p:cTn id="27" dur="1000" fill="hold"/>
                                            <p:tgtEl>
                                              <p:spTgt spid="30"/>
                                            </p:tgtEl>
                                            <p:attrNameLst>
                                              <p:attrName>ppt_x</p:attrName>
                                            </p:attrNameLst>
                                          </p:cBhvr>
                                          <p:tavLst>
                                            <p:tav tm="0">
                                              <p:val>
                                                <p:strVal val="#ppt_x"/>
                                              </p:val>
                                            </p:tav>
                                            <p:tav tm="100000">
                                              <p:val>
                                                <p:strVal val="#ppt_x"/>
                                              </p:val>
                                            </p:tav>
                                          </p:tavLst>
                                        </p:anim>
                                        <p:anim calcmode="lin" valueType="num">
                                          <p:cBhvr>
                                            <p:cTn id="28" dur="1000" fill="hold"/>
                                            <p:tgtEl>
                                              <p:spTgt spid="30"/>
                                            </p:tgtEl>
                                            <p:attrNameLst>
                                              <p:attrName>ppt_y</p:attrName>
                                            </p:attrNameLst>
                                          </p:cBhvr>
                                          <p:tavLst>
                                            <p:tav tm="0">
                                              <p:val>
                                                <p:strVal val="#ppt_y+.1"/>
                                              </p:val>
                                            </p:tav>
                                            <p:tav tm="100000">
                                              <p:val>
                                                <p:strVal val="#ppt_y"/>
                                              </p:val>
                                            </p:tav>
                                          </p:tavLst>
                                        </p:anim>
                                      </p:childTnLst>
                                    </p:cTn>
                                  </p:par>
                                </p:childTnLst>
                              </p:cTn>
                            </p:par>
                            <p:par>
                              <p:cTn id="29" fill="hold">
                                <p:stCondLst>
                                  <p:cond delay="5000"/>
                                </p:stCondLst>
                                <p:childTnLst>
                                  <p:par>
                                    <p:cTn id="30" presetID="53" presetClass="entr" presetSubtype="16"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Effect transition="in" filter="fade">
                                          <p:cBhvr>
                                            <p:cTn id="34" dur="500"/>
                                            <p:tgtEl>
                                              <p:spTgt spid="32"/>
                                            </p:tgtEl>
                                          </p:cBhvr>
                                        </p:animEffect>
                                      </p:childTnLst>
                                    </p:cTn>
                                  </p:par>
                                </p:childTnLst>
                              </p:cTn>
                            </p:par>
                            <p:par>
                              <p:cTn id="35" fill="hold">
                                <p:stCondLst>
                                  <p:cond delay="5500"/>
                                </p:stCondLst>
                                <p:childTnLst>
                                  <p:par>
                                    <p:cTn id="36" presetID="14" presetClass="entr" presetSubtype="10"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randombar(horizontal)">
                                          <p:cBhvr>
                                            <p:cTn id="38" dur="500"/>
                                            <p:tgtEl>
                                              <p:spTgt spid="17"/>
                                            </p:tgtEl>
                                          </p:cBhvr>
                                        </p:animEffect>
                                      </p:childTnLst>
                                    </p:cTn>
                                  </p:par>
                                </p:childTnLst>
                              </p:cTn>
                            </p:par>
                            <p:par>
                              <p:cTn id="39" fill="hold">
                                <p:stCondLst>
                                  <p:cond delay="6000"/>
                                </p:stCondLst>
                                <p:childTnLst>
                                  <p:par>
                                    <p:cTn id="40" presetID="53" presetClass="entr" presetSubtype="16"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par>
                              <p:cTn id="45" fill="hold">
                                <p:stCondLst>
                                  <p:cond delay="6500"/>
                                </p:stCondLst>
                                <p:childTnLst>
                                  <p:par>
                                    <p:cTn id="46" presetID="53" presetClass="entr" presetSubtype="16" fill="hold" nodeType="afterEffect">
                                      <p:stCondLst>
                                        <p:cond delay="0"/>
                                      </p:stCondLst>
                                      <p:childTnLst>
                                        <p:set>
                                          <p:cBhvr>
                                            <p:cTn id="47" dur="1" fill="hold">
                                              <p:stCondLst>
                                                <p:cond delay="0"/>
                                              </p:stCondLst>
                                            </p:cTn>
                                            <p:tgtEl>
                                              <p:spTgt spid="56"/>
                                            </p:tgtEl>
                                            <p:attrNameLst>
                                              <p:attrName>style.visibility</p:attrName>
                                            </p:attrNameLst>
                                          </p:cBhvr>
                                          <p:to>
                                            <p:strVal val="visible"/>
                                          </p:to>
                                        </p:set>
                                        <p:anim calcmode="lin" valueType="num">
                                          <p:cBhvr>
                                            <p:cTn id="48" dur="500" fill="hold"/>
                                            <p:tgtEl>
                                              <p:spTgt spid="56"/>
                                            </p:tgtEl>
                                            <p:attrNameLst>
                                              <p:attrName>ppt_w</p:attrName>
                                            </p:attrNameLst>
                                          </p:cBhvr>
                                          <p:tavLst>
                                            <p:tav tm="0">
                                              <p:val>
                                                <p:fltVal val="0"/>
                                              </p:val>
                                            </p:tav>
                                            <p:tav tm="100000">
                                              <p:val>
                                                <p:strVal val="#ppt_w"/>
                                              </p:val>
                                            </p:tav>
                                          </p:tavLst>
                                        </p:anim>
                                        <p:anim calcmode="lin" valueType="num">
                                          <p:cBhvr>
                                            <p:cTn id="49" dur="500" fill="hold"/>
                                            <p:tgtEl>
                                              <p:spTgt spid="56"/>
                                            </p:tgtEl>
                                            <p:attrNameLst>
                                              <p:attrName>ppt_h</p:attrName>
                                            </p:attrNameLst>
                                          </p:cBhvr>
                                          <p:tavLst>
                                            <p:tav tm="0">
                                              <p:val>
                                                <p:fltVal val="0"/>
                                              </p:val>
                                            </p:tav>
                                            <p:tav tm="100000">
                                              <p:val>
                                                <p:strVal val="#ppt_h"/>
                                              </p:val>
                                            </p:tav>
                                          </p:tavLst>
                                        </p:anim>
                                        <p:animEffect transition="in" filter="fade">
                                          <p:cBhvr>
                                            <p:cTn id="50" dur="500"/>
                                            <p:tgtEl>
                                              <p:spTgt spid="56"/>
                                            </p:tgtEl>
                                          </p:cBhvr>
                                        </p:animEffect>
                                      </p:childTnLst>
                                    </p:cTn>
                                  </p:par>
                                </p:childTnLst>
                              </p:cTn>
                            </p:par>
                            <p:par>
                              <p:cTn id="51" fill="hold">
                                <p:stCondLst>
                                  <p:cond delay="7000"/>
                                </p:stCondLst>
                                <p:childTnLst>
                                  <p:par>
                                    <p:cTn id="52" presetID="53" presetClass="entr" presetSubtype="16" fill="hold" nodeType="afterEffect">
                                      <p:stCondLst>
                                        <p:cond delay="0"/>
                                      </p:stCondLst>
                                      <p:childTnLst>
                                        <p:set>
                                          <p:cBhvr>
                                            <p:cTn id="53" dur="1" fill="hold">
                                              <p:stCondLst>
                                                <p:cond delay="0"/>
                                              </p:stCondLst>
                                            </p:cTn>
                                            <p:tgtEl>
                                              <p:spTgt spid="83"/>
                                            </p:tgtEl>
                                            <p:attrNameLst>
                                              <p:attrName>style.visibility</p:attrName>
                                            </p:attrNameLst>
                                          </p:cBhvr>
                                          <p:to>
                                            <p:strVal val="visible"/>
                                          </p:to>
                                        </p:set>
                                        <p:anim calcmode="lin" valueType="num">
                                          <p:cBhvr>
                                            <p:cTn id="54" dur="500" fill="hold"/>
                                            <p:tgtEl>
                                              <p:spTgt spid="83"/>
                                            </p:tgtEl>
                                            <p:attrNameLst>
                                              <p:attrName>ppt_w</p:attrName>
                                            </p:attrNameLst>
                                          </p:cBhvr>
                                          <p:tavLst>
                                            <p:tav tm="0">
                                              <p:val>
                                                <p:fltVal val="0"/>
                                              </p:val>
                                            </p:tav>
                                            <p:tav tm="100000">
                                              <p:val>
                                                <p:strVal val="#ppt_w"/>
                                              </p:val>
                                            </p:tav>
                                          </p:tavLst>
                                        </p:anim>
                                        <p:anim calcmode="lin" valueType="num">
                                          <p:cBhvr>
                                            <p:cTn id="55" dur="500" fill="hold"/>
                                            <p:tgtEl>
                                              <p:spTgt spid="83"/>
                                            </p:tgtEl>
                                            <p:attrNameLst>
                                              <p:attrName>ppt_h</p:attrName>
                                            </p:attrNameLst>
                                          </p:cBhvr>
                                          <p:tavLst>
                                            <p:tav tm="0">
                                              <p:val>
                                                <p:fltVal val="0"/>
                                              </p:val>
                                            </p:tav>
                                            <p:tav tm="100000">
                                              <p:val>
                                                <p:strVal val="#ppt_h"/>
                                              </p:val>
                                            </p:tav>
                                          </p:tavLst>
                                        </p:anim>
                                        <p:animEffect transition="in" filter="fade">
                                          <p:cBhvr>
                                            <p:cTn id="56" dur="500"/>
                                            <p:tgtEl>
                                              <p:spTgt spid="83"/>
                                            </p:tgtEl>
                                          </p:cBhvr>
                                        </p:animEffect>
                                      </p:childTnLst>
                                    </p:cTn>
                                  </p:par>
                                </p:childTnLst>
                              </p:cTn>
                            </p:par>
                            <p:par>
                              <p:cTn id="57" fill="hold">
                                <p:stCondLst>
                                  <p:cond delay="7500"/>
                                </p:stCondLst>
                                <p:childTnLst>
                                  <p:par>
                                    <p:cTn id="58" presetID="53" presetClass="entr" presetSubtype="16" fill="hold" nodeType="afterEffect">
                                      <p:stCondLst>
                                        <p:cond delay="0"/>
                                      </p:stCondLst>
                                      <p:childTnLst>
                                        <p:set>
                                          <p:cBhvr>
                                            <p:cTn id="59" dur="1" fill="hold">
                                              <p:stCondLst>
                                                <p:cond delay="0"/>
                                              </p:stCondLst>
                                            </p:cTn>
                                            <p:tgtEl>
                                              <p:spTgt spid="110"/>
                                            </p:tgtEl>
                                            <p:attrNameLst>
                                              <p:attrName>style.visibility</p:attrName>
                                            </p:attrNameLst>
                                          </p:cBhvr>
                                          <p:to>
                                            <p:strVal val="visible"/>
                                          </p:to>
                                        </p:set>
                                        <p:anim calcmode="lin" valueType="num">
                                          <p:cBhvr>
                                            <p:cTn id="60" dur="500" fill="hold"/>
                                            <p:tgtEl>
                                              <p:spTgt spid="110"/>
                                            </p:tgtEl>
                                            <p:attrNameLst>
                                              <p:attrName>ppt_w</p:attrName>
                                            </p:attrNameLst>
                                          </p:cBhvr>
                                          <p:tavLst>
                                            <p:tav tm="0">
                                              <p:val>
                                                <p:fltVal val="0"/>
                                              </p:val>
                                            </p:tav>
                                            <p:tav tm="100000">
                                              <p:val>
                                                <p:strVal val="#ppt_w"/>
                                              </p:val>
                                            </p:tav>
                                          </p:tavLst>
                                        </p:anim>
                                        <p:anim calcmode="lin" valueType="num">
                                          <p:cBhvr>
                                            <p:cTn id="61" dur="500" fill="hold"/>
                                            <p:tgtEl>
                                              <p:spTgt spid="110"/>
                                            </p:tgtEl>
                                            <p:attrNameLst>
                                              <p:attrName>ppt_h</p:attrName>
                                            </p:attrNameLst>
                                          </p:cBhvr>
                                          <p:tavLst>
                                            <p:tav tm="0">
                                              <p:val>
                                                <p:fltVal val="0"/>
                                              </p:val>
                                            </p:tav>
                                            <p:tav tm="100000">
                                              <p:val>
                                                <p:strVal val="#ppt_h"/>
                                              </p:val>
                                            </p:tav>
                                          </p:tavLst>
                                        </p:anim>
                                        <p:animEffect transition="in" filter="fade">
                                          <p:cBhvr>
                                            <p:cTn id="62" dur="500"/>
                                            <p:tgtEl>
                                              <p:spTgt spid="110"/>
                                            </p:tgtEl>
                                          </p:cBhvr>
                                        </p:animEffect>
                                      </p:childTnLst>
                                    </p:cTn>
                                  </p:par>
                                </p:childTnLst>
                              </p:cTn>
                            </p:par>
                            <p:par>
                              <p:cTn id="63" fill="hold">
                                <p:stCondLst>
                                  <p:cond delay="8000"/>
                                </p:stCondLst>
                                <p:childTnLst>
                                  <p:par>
                                    <p:cTn id="64" presetID="53" presetClass="entr" presetSubtype="16" fill="hold" nodeType="afterEffect">
                                      <p:stCondLst>
                                        <p:cond delay="0"/>
                                      </p:stCondLst>
                                      <p:childTnLst>
                                        <p:set>
                                          <p:cBhvr>
                                            <p:cTn id="65" dur="1" fill="hold">
                                              <p:stCondLst>
                                                <p:cond delay="0"/>
                                              </p:stCondLst>
                                            </p:cTn>
                                            <p:tgtEl>
                                              <p:spTgt spid="245"/>
                                            </p:tgtEl>
                                            <p:attrNameLst>
                                              <p:attrName>style.visibility</p:attrName>
                                            </p:attrNameLst>
                                          </p:cBhvr>
                                          <p:to>
                                            <p:strVal val="visible"/>
                                          </p:to>
                                        </p:set>
                                        <p:anim calcmode="lin" valueType="num">
                                          <p:cBhvr>
                                            <p:cTn id="66" dur="500" fill="hold"/>
                                            <p:tgtEl>
                                              <p:spTgt spid="245"/>
                                            </p:tgtEl>
                                            <p:attrNameLst>
                                              <p:attrName>ppt_w</p:attrName>
                                            </p:attrNameLst>
                                          </p:cBhvr>
                                          <p:tavLst>
                                            <p:tav tm="0">
                                              <p:val>
                                                <p:fltVal val="0"/>
                                              </p:val>
                                            </p:tav>
                                            <p:tav tm="100000">
                                              <p:val>
                                                <p:strVal val="#ppt_w"/>
                                              </p:val>
                                            </p:tav>
                                          </p:tavLst>
                                        </p:anim>
                                        <p:anim calcmode="lin" valueType="num">
                                          <p:cBhvr>
                                            <p:cTn id="67" dur="500" fill="hold"/>
                                            <p:tgtEl>
                                              <p:spTgt spid="245"/>
                                            </p:tgtEl>
                                            <p:attrNameLst>
                                              <p:attrName>ppt_h</p:attrName>
                                            </p:attrNameLst>
                                          </p:cBhvr>
                                          <p:tavLst>
                                            <p:tav tm="0">
                                              <p:val>
                                                <p:fltVal val="0"/>
                                              </p:val>
                                            </p:tav>
                                            <p:tav tm="100000">
                                              <p:val>
                                                <p:strVal val="#ppt_h"/>
                                              </p:val>
                                            </p:tav>
                                          </p:tavLst>
                                        </p:anim>
                                        <p:animEffect transition="in" filter="fade">
                                          <p:cBhvr>
                                            <p:cTn id="68" dur="500"/>
                                            <p:tgtEl>
                                              <p:spTgt spid="245"/>
                                            </p:tgtEl>
                                          </p:cBhvr>
                                        </p:animEffect>
                                      </p:childTnLst>
                                    </p:cTn>
                                  </p:par>
                                </p:childTnLst>
                              </p:cTn>
                            </p:par>
                            <p:par>
                              <p:cTn id="69" fill="hold">
                                <p:stCondLst>
                                  <p:cond delay="8500"/>
                                </p:stCondLst>
                                <p:childTnLst>
                                  <p:par>
                                    <p:cTn id="70" presetID="53" presetClass="entr" presetSubtype="16" fill="hold" nodeType="afterEffect">
                                      <p:stCondLst>
                                        <p:cond delay="0"/>
                                      </p:stCondLst>
                                      <p:childTnLst>
                                        <p:set>
                                          <p:cBhvr>
                                            <p:cTn id="71" dur="1" fill="hold">
                                              <p:stCondLst>
                                                <p:cond delay="0"/>
                                              </p:stCondLst>
                                            </p:cTn>
                                            <p:tgtEl>
                                              <p:spTgt spid="273"/>
                                            </p:tgtEl>
                                            <p:attrNameLst>
                                              <p:attrName>style.visibility</p:attrName>
                                            </p:attrNameLst>
                                          </p:cBhvr>
                                          <p:to>
                                            <p:strVal val="visible"/>
                                          </p:to>
                                        </p:set>
                                        <p:anim calcmode="lin" valueType="num">
                                          <p:cBhvr>
                                            <p:cTn id="72" dur="500" fill="hold"/>
                                            <p:tgtEl>
                                              <p:spTgt spid="273"/>
                                            </p:tgtEl>
                                            <p:attrNameLst>
                                              <p:attrName>ppt_w</p:attrName>
                                            </p:attrNameLst>
                                          </p:cBhvr>
                                          <p:tavLst>
                                            <p:tav tm="0">
                                              <p:val>
                                                <p:fltVal val="0"/>
                                              </p:val>
                                            </p:tav>
                                            <p:tav tm="100000">
                                              <p:val>
                                                <p:strVal val="#ppt_w"/>
                                              </p:val>
                                            </p:tav>
                                          </p:tavLst>
                                        </p:anim>
                                        <p:anim calcmode="lin" valueType="num">
                                          <p:cBhvr>
                                            <p:cTn id="73" dur="500" fill="hold"/>
                                            <p:tgtEl>
                                              <p:spTgt spid="273"/>
                                            </p:tgtEl>
                                            <p:attrNameLst>
                                              <p:attrName>ppt_h</p:attrName>
                                            </p:attrNameLst>
                                          </p:cBhvr>
                                          <p:tavLst>
                                            <p:tav tm="0">
                                              <p:val>
                                                <p:fltVal val="0"/>
                                              </p:val>
                                            </p:tav>
                                            <p:tav tm="100000">
                                              <p:val>
                                                <p:strVal val="#ppt_h"/>
                                              </p:val>
                                            </p:tav>
                                          </p:tavLst>
                                        </p:anim>
                                        <p:animEffect transition="in" filter="fade">
                                          <p:cBhvr>
                                            <p:cTn id="74" dur="500"/>
                                            <p:tgtEl>
                                              <p:spTgt spid="273"/>
                                            </p:tgtEl>
                                          </p:cBhvr>
                                        </p:animEffect>
                                      </p:childTnLst>
                                    </p:cTn>
                                  </p:par>
                                </p:childTnLst>
                              </p:cTn>
                            </p:par>
                            <p:par>
                              <p:cTn id="75" fill="hold">
                                <p:stCondLst>
                                  <p:cond delay="9000"/>
                                </p:stCondLst>
                                <p:childTnLst>
                                  <p:par>
                                    <p:cTn id="76" presetID="53" presetClass="entr" presetSubtype="16" fill="hold" nodeType="afterEffect">
                                      <p:stCondLst>
                                        <p:cond delay="0"/>
                                      </p:stCondLst>
                                      <p:childTnLst>
                                        <p:set>
                                          <p:cBhvr>
                                            <p:cTn id="77" dur="1" fill="hold">
                                              <p:stCondLst>
                                                <p:cond delay="0"/>
                                              </p:stCondLst>
                                            </p:cTn>
                                            <p:tgtEl>
                                              <p:spTgt spid="300"/>
                                            </p:tgtEl>
                                            <p:attrNameLst>
                                              <p:attrName>style.visibility</p:attrName>
                                            </p:attrNameLst>
                                          </p:cBhvr>
                                          <p:to>
                                            <p:strVal val="visible"/>
                                          </p:to>
                                        </p:set>
                                        <p:anim calcmode="lin" valueType="num">
                                          <p:cBhvr>
                                            <p:cTn id="78" dur="500" fill="hold"/>
                                            <p:tgtEl>
                                              <p:spTgt spid="300"/>
                                            </p:tgtEl>
                                            <p:attrNameLst>
                                              <p:attrName>ppt_w</p:attrName>
                                            </p:attrNameLst>
                                          </p:cBhvr>
                                          <p:tavLst>
                                            <p:tav tm="0">
                                              <p:val>
                                                <p:fltVal val="0"/>
                                              </p:val>
                                            </p:tav>
                                            <p:tav tm="100000">
                                              <p:val>
                                                <p:strVal val="#ppt_w"/>
                                              </p:val>
                                            </p:tav>
                                          </p:tavLst>
                                        </p:anim>
                                        <p:anim calcmode="lin" valueType="num">
                                          <p:cBhvr>
                                            <p:cTn id="79" dur="500" fill="hold"/>
                                            <p:tgtEl>
                                              <p:spTgt spid="300"/>
                                            </p:tgtEl>
                                            <p:attrNameLst>
                                              <p:attrName>ppt_h</p:attrName>
                                            </p:attrNameLst>
                                          </p:cBhvr>
                                          <p:tavLst>
                                            <p:tav tm="0">
                                              <p:val>
                                                <p:fltVal val="0"/>
                                              </p:val>
                                            </p:tav>
                                            <p:tav tm="100000">
                                              <p:val>
                                                <p:strVal val="#ppt_h"/>
                                              </p:val>
                                            </p:tav>
                                          </p:tavLst>
                                        </p:anim>
                                        <p:animEffect transition="in" filter="fade">
                                          <p:cBhvr>
                                            <p:cTn id="80" dur="500"/>
                                            <p:tgtEl>
                                              <p:spTgt spid="300"/>
                                            </p:tgtEl>
                                          </p:cBhvr>
                                        </p:animEffect>
                                      </p:childTnLst>
                                    </p:cTn>
                                  </p:par>
                                </p:childTnLst>
                              </p:cTn>
                            </p:par>
                            <p:par>
                              <p:cTn id="81" fill="hold">
                                <p:stCondLst>
                                  <p:cond delay="9500"/>
                                </p:stCondLst>
                                <p:childTnLst>
                                  <p:par>
                                    <p:cTn id="82" presetID="53" presetClass="entr" presetSubtype="16" fill="hold" nodeType="afterEffect">
                                      <p:stCondLst>
                                        <p:cond delay="0"/>
                                      </p:stCondLst>
                                      <p:childTnLst>
                                        <p:set>
                                          <p:cBhvr>
                                            <p:cTn id="83" dur="1" fill="hold">
                                              <p:stCondLst>
                                                <p:cond delay="0"/>
                                              </p:stCondLst>
                                            </p:cTn>
                                            <p:tgtEl>
                                              <p:spTgt spid="327"/>
                                            </p:tgtEl>
                                            <p:attrNameLst>
                                              <p:attrName>style.visibility</p:attrName>
                                            </p:attrNameLst>
                                          </p:cBhvr>
                                          <p:to>
                                            <p:strVal val="visible"/>
                                          </p:to>
                                        </p:set>
                                        <p:anim calcmode="lin" valueType="num">
                                          <p:cBhvr>
                                            <p:cTn id="84" dur="500" fill="hold"/>
                                            <p:tgtEl>
                                              <p:spTgt spid="327"/>
                                            </p:tgtEl>
                                            <p:attrNameLst>
                                              <p:attrName>ppt_w</p:attrName>
                                            </p:attrNameLst>
                                          </p:cBhvr>
                                          <p:tavLst>
                                            <p:tav tm="0">
                                              <p:val>
                                                <p:fltVal val="0"/>
                                              </p:val>
                                            </p:tav>
                                            <p:tav tm="100000">
                                              <p:val>
                                                <p:strVal val="#ppt_w"/>
                                              </p:val>
                                            </p:tav>
                                          </p:tavLst>
                                        </p:anim>
                                        <p:anim calcmode="lin" valueType="num">
                                          <p:cBhvr>
                                            <p:cTn id="85" dur="500" fill="hold"/>
                                            <p:tgtEl>
                                              <p:spTgt spid="327"/>
                                            </p:tgtEl>
                                            <p:attrNameLst>
                                              <p:attrName>ppt_h</p:attrName>
                                            </p:attrNameLst>
                                          </p:cBhvr>
                                          <p:tavLst>
                                            <p:tav tm="0">
                                              <p:val>
                                                <p:fltVal val="0"/>
                                              </p:val>
                                            </p:tav>
                                            <p:tav tm="100000">
                                              <p:val>
                                                <p:strVal val="#ppt_h"/>
                                              </p:val>
                                            </p:tav>
                                          </p:tavLst>
                                        </p:anim>
                                        <p:animEffect transition="in" filter="fade">
                                          <p:cBhvr>
                                            <p:cTn id="86" dur="500"/>
                                            <p:tgtEl>
                                              <p:spTgt spid="327"/>
                                            </p:tgtEl>
                                          </p:cBhvr>
                                        </p:animEffect>
                                      </p:childTnLst>
                                    </p:cTn>
                                  </p:par>
                                </p:childTnLst>
                              </p:cTn>
                            </p:par>
                            <p:par>
                              <p:cTn id="87" fill="hold">
                                <p:stCondLst>
                                  <p:cond delay="10000"/>
                                </p:stCondLst>
                                <p:childTnLst>
                                  <p:par>
                                    <p:cTn id="88" presetID="53" presetClass="entr" presetSubtype="16" fill="hold" nodeType="afterEffect">
                                      <p:stCondLst>
                                        <p:cond delay="0"/>
                                      </p:stCondLst>
                                      <p:childTnLst>
                                        <p:set>
                                          <p:cBhvr>
                                            <p:cTn id="89" dur="1" fill="hold">
                                              <p:stCondLst>
                                                <p:cond delay="0"/>
                                              </p:stCondLst>
                                            </p:cTn>
                                            <p:tgtEl>
                                              <p:spTgt spid="354"/>
                                            </p:tgtEl>
                                            <p:attrNameLst>
                                              <p:attrName>style.visibility</p:attrName>
                                            </p:attrNameLst>
                                          </p:cBhvr>
                                          <p:to>
                                            <p:strVal val="visible"/>
                                          </p:to>
                                        </p:set>
                                        <p:anim calcmode="lin" valueType="num">
                                          <p:cBhvr>
                                            <p:cTn id="90" dur="500" fill="hold"/>
                                            <p:tgtEl>
                                              <p:spTgt spid="354"/>
                                            </p:tgtEl>
                                            <p:attrNameLst>
                                              <p:attrName>ppt_w</p:attrName>
                                            </p:attrNameLst>
                                          </p:cBhvr>
                                          <p:tavLst>
                                            <p:tav tm="0">
                                              <p:val>
                                                <p:fltVal val="0"/>
                                              </p:val>
                                            </p:tav>
                                            <p:tav tm="100000">
                                              <p:val>
                                                <p:strVal val="#ppt_w"/>
                                              </p:val>
                                            </p:tav>
                                          </p:tavLst>
                                        </p:anim>
                                        <p:anim calcmode="lin" valueType="num">
                                          <p:cBhvr>
                                            <p:cTn id="91" dur="500" fill="hold"/>
                                            <p:tgtEl>
                                              <p:spTgt spid="354"/>
                                            </p:tgtEl>
                                            <p:attrNameLst>
                                              <p:attrName>ppt_h</p:attrName>
                                            </p:attrNameLst>
                                          </p:cBhvr>
                                          <p:tavLst>
                                            <p:tav tm="0">
                                              <p:val>
                                                <p:fltVal val="0"/>
                                              </p:val>
                                            </p:tav>
                                            <p:tav tm="100000">
                                              <p:val>
                                                <p:strVal val="#ppt_h"/>
                                              </p:val>
                                            </p:tav>
                                          </p:tavLst>
                                        </p:anim>
                                        <p:animEffect transition="in" filter="fade">
                                          <p:cBhvr>
                                            <p:cTn id="92" dur="500"/>
                                            <p:tgtEl>
                                              <p:spTgt spid="354"/>
                                            </p:tgtEl>
                                          </p:cBhvr>
                                        </p:animEffect>
                                      </p:childTnLst>
                                    </p:cTn>
                                  </p:par>
                                </p:childTnLst>
                              </p:cTn>
                            </p:par>
                            <p:par>
                              <p:cTn id="93" fill="hold">
                                <p:stCondLst>
                                  <p:cond delay="10500"/>
                                </p:stCondLst>
                                <p:childTnLst>
                                  <p:par>
                                    <p:cTn id="94" presetID="53" presetClass="entr" presetSubtype="16" fill="hold" nodeType="afterEffect">
                                      <p:stCondLst>
                                        <p:cond delay="0"/>
                                      </p:stCondLst>
                                      <p:childTnLst>
                                        <p:set>
                                          <p:cBhvr>
                                            <p:cTn id="95" dur="1" fill="hold">
                                              <p:stCondLst>
                                                <p:cond delay="0"/>
                                              </p:stCondLst>
                                            </p:cTn>
                                            <p:tgtEl>
                                              <p:spTgt spid="381"/>
                                            </p:tgtEl>
                                            <p:attrNameLst>
                                              <p:attrName>style.visibility</p:attrName>
                                            </p:attrNameLst>
                                          </p:cBhvr>
                                          <p:to>
                                            <p:strVal val="visible"/>
                                          </p:to>
                                        </p:set>
                                        <p:anim calcmode="lin" valueType="num">
                                          <p:cBhvr>
                                            <p:cTn id="96" dur="500" fill="hold"/>
                                            <p:tgtEl>
                                              <p:spTgt spid="381"/>
                                            </p:tgtEl>
                                            <p:attrNameLst>
                                              <p:attrName>ppt_w</p:attrName>
                                            </p:attrNameLst>
                                          </p:cBhvr>
                                          <p:tavLst>
                                            <p:tav tm="0">
                                              <p:val>
                                                <p:fltVal val="0"/>
                                              </p:val>
                                            </p:tav>
                                            <p:tav tm="100000">
                                              <p:val>
                                                <p:strVal val="#ppt_w"/>
                                              </p:val>
                                            </p:tav>
                                          </p:tavLst>
                                        </p:anim>
                                        <p:anim calcmode="lin" valueType="num">
                                          <p:cBhvr>
                                            <p:cTn id="97" dur="500" fill="hold"/>
                                            <p:tgtEl>
                                              <p:spTgt spid="381"/>
                                            </p:tgtEl>
                                            <p:attrNameLst>
                                              <p:attrName>ppt_h</p:attrName>
                                            </p:attrNameLst>
                                          </p:cBhvr>
                                          <p:tavLst>
                                            <p:tav tm="0">
                                              <p:val>
                                                <p:fltVal val="0"/>
                                              </p:val>
                                            </p:tav>
                                            <p:tav tm="100000">
                                              <p:val>
                                                <p:strVal val="#ppt_h"/>
                                              </p:val>
                                            </p:tav>
                                          </p:tavLst>
                                        </p:anim>
                                        <p:animEffect transition="in" filter="fade">
                                          <p:cBhvr>
                                            <p:cTn id="98" dur="500"/>
                                            <p:tgtEl>
                                              <p:spTgt spid="381"/>
                                            </p:tgtEl>
                                          </p:cBhvr>
                                        </p:animEffect>
                                      </p:childTnLst>
                                    </p:cTn>
                                  </p:par>
                                </p:childTnLst>
                              </p:cTn>
                            </p:par>
                            <p:par>
                              <p:cTn id="99" fill="hold">
                                <p:stCondLst>
                                  <p:cond delay="11000"/>
                                </p:stCondLst>
                                <p:childTnLst>
                                  <p:par>
                                    <p:cTn id="100" presetID="53" presetClass="entr" presetSubtype="16" fill="hold" nodeType="afterEffect">
                                      <p:stCondLst>
                                        <p:cond delay="0"/>
                                      </p:stCondLst>
                                      <p:childTnLst>
                                        <p:set>
                                          <p:cBhvr>
                                            <p:cTn id="101" dur="1" fill="hold">
                                              <p:stCondLst>
                                                <p:cond delay="0"/>
                                              </p:stCondLst>
                                            </p:cTn>
                                            <p:tgtEl>
                                              <p:spTgt spid="408"/>
                                            </p:tgtEl>
                                            <p:attrNameLst>
                                              <p:attrName>style.visibility</p:attrName>
                                            </p:attrNameLst>
                                          </p:cBhvr>
                                          <p:to>
                                            <p:strVal val="visible"/>
                                          </p:to>
                                        </p:set>
                                        <p:anim calcmode="lin" valueType="num">
                                          <p:cBhvr>
                                            <p:cTn id="102" dur="500" fill="hold"/>
                                            <p:tgtEl>
                                              <p:spTgt spid="408"/>
                                            </p:tgtEl>
                                            <p:attrNameLst>
                                              <p:attrName>ppt_w</p:attrName>
                                            </p:attrNameLst>
                                          </p:cBhvr>
                                          <p:tavLst>
                                            <p:tav tm="0">
                                              <p:val>
                                                <p:fltVal val="0"/>
                                              </p:val>
                                            </p:tav>
                                            <p:tav tm="100000">
                                              <p:val>
                                                <p:strVal val="#ppt_w"/>
                                              </p:val>
                                            </p:tav>
                                          </p:tavLst>
                                        </p:anim>
                                        <p:anim calcmode="lin" valueType="num">
                                          <p:cBhvr>
                                            <p:cTn id="103" dur="500" fill="hold"/>
                                            <p:tgtEl>
                                              <p:spTgt spid="408"/>
                                            </p:tgtEl>
                                            <p:attrNameLst>
                                              <p:attrName>ppt_h</p:attrName>
                                            </p:attrNameLst>
                                          </p:cBhvr>
                                          <p:tavLst>
                                            <p:tav tm="0">
                                              <p:val>
                                                <p:fltVal val="0"/>
                                              </p:val>
                                            </p:tav>
                                            <p:tav tm="100000">
                                              <p:val>
                                                <p:strVal val="#ppt_h"/>
                                              </p:val>
                                            </p:tav>
                                          </p:tavLst>
                                        </p:anim>
                                        <p:animEffect transition="in" filter="fade">
                                          <p:cBhvr>
                                            <p:cTn id="104" dur="500"/>
                                            <p:tgtEl>
                                              <p:spTgt spid="4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ldLvl="0" autoUpdateAnimBg="0"/>
          <p:bldP spid="34" grpId="0" bldLvl="0" autoUpdateAnimBg="0"/>
          <p:bldP spid="442"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 name="矩形 454"/>
          <p:cNvSpPr/>
          <p:nvPr/>
        </p:nvSpPr>
        <p:spPr>
          <a:xfrm>
            <a:off x="0" y="0"/>
            <a:ext cx="12192000"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9" name="组合 438">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440" name="图片 439">
              <a:extLst>
                <a:ext uri="{FF2B5EF4-FFF2-40B4-BE49-F238E27FC236}">
                  <a16:creationId xmlns:a16="http://schemas.microsoft.com/office/drawing/2014/main" xmlns="" id="{3616DA0D-831E-4B98-99C2-E42588A9A7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441" name="文本框 440">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贰</a:t>
              </a:r>
            </a:p>
          </p:txBody>
        </p:sp>
      </p:grpSp>
      <p:sp>
        <p:nvSpPr>
          <p:cNvPr id="442" name="TextBox 3"/>
          <p:cNvSpPr txBox="1">
            <a:spLocks noChangeArrowheads="1"/>
          </p:cNvSpPr>
          <p:nvPr/>
        </p:nvSpPr>
        <p:spPr bwMode="auto">
          <a:xfrm>
            <a:off x="2536455" y="630795"/>
            <a:ext cx="10547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扫墓</a:t>
            </a:r>
          </a:p>
        </p:txBody>
      </p:sp>
      <p:grpSp>
        <p:nvGrpSpPr>
          <p:cNvPr id="438" name="组合 437"/>
          <p:cNvGrpSpPr/>
          <p:nvPr/>
        </p:nvGrpSpPr>
        <p:grpSpPr>
          <a:xfrm>
            <a:off x="1806031" y="1690392"/>
            <a:ext cx="4260825" cy="4260825"/>
            <a:chOff x="5675025" y="-102856"/>
            <a:chExt cx="3467050" cy="3467050"/>
          </a:xfrm>
        </p:grpSpPr>
        <p:sp>
          <p:nvSpPr>
            <p:cNvPr id="445" name="椭圆 444"/>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6" name="椭圆 445"/>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7" name="矩形 446"/>
          <p:cNvSpPr/>
          <p:nvPr/>
        </p:nvSpPr>
        <p:spPr>
          <a:xfrm>
            <a:off x="2466681" y="2729700"/>
            <a:ext cx="2990220" cy="2123658"/>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古时，寒食是缅怀和感恩为主题的祭扫节日。清明是踏青春游的日子。</a:t>
            </a:r>
          </a:p>
          <a:p>
            <a:r>
              <a:rPr lang="zh-CN" altLang="en-US" sz="1200" dirty="0">
                <a:solidFill>
                  <a:schemeClr val="bg1"/>
                </a:solidFill>
                <a:latin typeface="微软雅黑" panose="020B0503020204020204" pitchFamily="34" charset="-122"/>
                <a:ea typeface="微软雅黑" panose="020B0503020204020204" pitchFamily="34" charset="-122"/>
              </a:rPr>
              <a:t>       后来，清明节演变成祭祖日，在这一天主要是祭祖和扫墓。扫墓从唐朝开始盛行。唐朝扫墓日期一般在寒食节，唐玄宗诏令“寒食上墓”。因寒食与清明相接，随着时间的迁移，寒食节的习俗渐渐融入了清明节。后来就逐渐转变为清明扫墓了。唐代杜牧的名句“清明时节雨纷纷，路上行人欲断魂”的诗句，真切地反映了当时清明扫墓的情景和氛围。</a:t>
            </a:r>
          </a:p>
        </p:txBody>
      </p:sp>
      <p:grpSp>
        <p:nvGrpSpPr>
          <p:cNvPr id="448" name="组合 447"/>
          <p:cNvGrpSpPr/>
          <p:nvPr/>
        </p:nvGrpSpPr>
        <p:grpSpPr>
          <a:xfrm>
            <a:off x="5449310" y="4716122"/>
            <a:ext cx="1235095" cy="1235095"/>
            <a:chOff x="6820677" y="2890507"/>
            <a:chExt cx="1235095" cy="1235095"/>
          </a:xfrm>
        </p:grpSpPr>
        <p:sp>
          <p:nvSpPr>
            <p:cNvPr id="449" name="椭圆 448"/>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0" name="椭圆 449"/>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1" name="组合 450"/>
          <p:cNvGrpSpPr/>
          <p:nvPr/>
        </p:nvGrpSpPr>
        <p:grpSpPr>
          <a:xfrm>
            <a:off x="1316737" y="3066886"/>
            <a:ext cx="970293" cy="970293"/>
            <a:chOff x="6820677" y="2890507"/>
            <a:chExt cx="1235095" cy="1235095"/>
          </a:xfrm>
        </p:grpSpPr>
        <p:sp>
          <p:nvSpPr>
            <p:cNvPr id="452" name="椭圆 451"/>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3" name="椭圆 452"/>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54" name="椭圆 453"/>
          <p:cNvSpPr/>
          <p:nvPr/>
        </p:nvSpPr>
        <p:spPr>
          <a:xfrm>
            <a:off x="1722472" y="3738541"/>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56" name="图片 45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0333" y="6083597"/>
            <a:ext cx="352085" cy="476129"/>
          </a:xfrm>
          <a:prstGeom prst="rect">
            <a:avLst/>
          </a:prstGeom>
        </p:spPr>
      </p:pic>
      <p:sp>
        <p:nvSpPr>
          <p:cNvPr id="457" name="文本框 456">
            <a:extLst>
              <a:ext uri="{FF2B5EF4-FFF2-40B4-BE49-F238E27FC236}">
                <a16:creationId xmlns:a16="http://schemas.microsoft.com/office/drawing/2014/main" xmlns="" id="{0906FC5D-3C07-43AB-98A4-21DEFEB9F2D5}"/>
              </a:ext>
            </a:extLst>
          </p:cNvPr>
          <p:cNvSpPr txBox="1"/>
          <p:nvPr/>
        </p:nvSpPr>
        <p:spPr>
          <a:xfrm>
            <a:off x="362121" y="4560302"/>
            <a:ext cx="486287" cy="1523295"/>
          </a:xfrm>
          <a:prstGeom prst="rect">
            <a:avLst/>
          </a:prstGeom>
          <a:noFill/>
        </p:spPr>
        <p:txBody>
          <a:bodyPr vert="eaVert" wrap="square" rtlCol="0">
            <a:spAutoFit/>
          </a:bodyPr>
          <a:lstStyle/>
          <a:p>
            <a:pPr fontAlgn="auto">
              <a:lnSpc>
                <a:spcPct val="140000"/>
              </a:lnSpc>
            </a:pPr>
            <a:r>
              <a:rPr lang="zh-CN" altLang="en-US" sz="1400" dirty="0">
                <a:latin typeface="华文楷体" panose="02010600040101010101" pitchFamily="2" charset="-122"/>
                <a:ea typeface="华文楷体" panose="02010600040101010101" pitchFamily="2" charset="-122"/>
                <a:sym typeface="+mn-ea"/>
              </a:rPr>
              <a:t>中国传统节日</a:t>
            </a:r>
            <a:endParaRPr lang="en-US" altLang="zh-CN" sz="1400" dirty="0">
              <a:latin typeface="华文楷体" panose="02010600040101010101" pitchFamily="2" charset="-122"/>
              <a:ea typeface="华文楷体" panose="02010600040101010101" pitchFamily="2" charset="-122"/>
              <a:sym typeface="+mn-ea"/>
            </a:endParaRPr>
          </a:p>
        </p:txBody>
      </p:sp>
      <p:pic>
        <p:nvPicPr>
          <p:cNvPr id="458" name="图片 457"/>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617859" y="2982402"/>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9" name="Text Box 5"/>
          <p:cNvSpPr txBox="1">
            <a:spLocks noChangeArrowheads="1"/>
          </p:cNvSpPr>
          <p:nvPr/>
        </p:nvSpPr>
        <p:spPr bwMode="auto">
          <a:xfrm>
            <a:off x="5749308" y="1246348"/>
            <a:ext cx="1046440" cy="1505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hangingPunct="1">
              <a:spcBef>
                <a:spcPct val="0"/>
              </a:spcBef>
              <a:buFontTx/>
              <a:buNone/>
            </a:pPr>
            <a:r>
              <a:rPr lang="zh-CN" altLang="en-US" sz="1400" dirty="0">
                <a:solidFill>
                  <a:srgbClr val="5DC0B9"/>
                </a:solidFill>
                <a:ea typeface="楷体_GB2312" panose="02010609030101010101" pitchFamily="49" charset="-122"/>
              </a:rPr>
              <a:t>耕夫召募爱楼船，</a:t>
            </a:r>
          </a:p>
          <a:p>
            <a:pPr eaLnBrk="1" hangingPunct="1">
              <a:spcBef>
                <a:spcPct val="0"/>
              </a:spcBef>
              <a:buFontTx/>
              <a:buNone/>
            </a:pPr>
            <a:r>
              <a:rPr lang="zh-CN" altLang="en-US" sz="1400" dirty="0">
                <a:solidFill>
                  <a:srgbClr val="5DC0B9"/>
                </a:solidFill>
                <a:ea typeface="楷体_GB2312" panose="02010609030101010101" pitchFamily="49" charset="-122"/>
              </a:rPr>
              <a:t>春草青青万项田，</a:t>
            </a:r>
          </a:p>
          <a:p>
            <a:pPr eaLnBrk="1" hangingPunct="1">
              <a:spcBef>
                <a:spcPct val="0"/>
              </a:spcBef>
              <a:buFontTx/>
              <a:buNone/>
            </a:pPr>
            <a:r>
              <a:rPr lang="zh-CN" altLang="en-US" sz="1400" dirty="0">
                <a:solidFill>
                  <a:srgbClr val="5DC0B9"/>
                </a:solidFill>
                <a:ea typeface="楷体_GB2312" panose="02010609030101010101" pitchFamily="49" charset="-122"/>
              </a:rPr>
              <a:t>试上吴门窥郡郭，</a:t>
            </a:r>
          </a:p>
          <a:p>
            <a:pPr eaLnBrk="1" hangingPunct="1">
              <a:spcBef>
                <a:spcPct val="0"/>
              </a:spcBef>
              <a:buFontTx/>
              <a:buNone/>
            </a:pPr>
            <a:r>
              <a:rPr lang="zh-CN" altLang="en-US" sz="1400" dirty="0">
                <a:solidFill>
                  <a:srgbClr val="5DC0B9"/>
                </a:solidFill>
                <a:ea typeface="楷体_GB2312" panose="02010609030101010101" pitchFamily="49" charset="-122"/>
              </a:rPr>
              <a:t>清明几处有新烟。</a:t>
            </a:r>
          </a:p>
        </p:txBody>
      </p:sp>
    </p:spTree>
    <p:extLst>
      <p:ext uri="{BB962C8B-B14F-4D97-AF65-F5344CB8AC3E}">
        <p14:creationId xmlns:p14="http://schemas.microsoft.com/office/powerpoint/2010/main" val="1711137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prestig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442"/>
                                            </p:tgtEl>
                                            <p:attrNameLst>
                                              <p:attrName>style.visibility</p:attrName>
                                            </p:attrNameLst>
                                          </p:cBhvr>
                                          <p:to>
                                            <p:strVal val="visible"/>
                                          </p:to>
                                        </p:set>
                                        <p:anim calcmode="lin" valueType="num" p14:bounceEnd="67000">
                                          <p:cBhvr additive="base">
                                            <p:cTn id="7" dur="2000" fill="hold"/>
                                            <p:tgtEl>
                                              <p:spTgt spid="442"/>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442"/>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438"/>
                                            </p:tgtEl>
                                            <p:attrNameLst>
                                              <p:attrName>style.visibility</p:attrName>
                                            </p:attrNameLst>
                                          </p:cBhvr>
                                          <p:to>
                                            <p:strVal val="visible"/>
                                          </p:to>
                                        </p:set>
                                        <p:anim calcmode="lin" valueType="num">
                                          <p:cBhvr>
                                            <p:cTn id="12" dur="1000" fill="hold"/>
                                            <p:tgtEl>
                                              <p:spTgt spid="438"/>
                                            </p:tgtEl>
                                            <p:attrNameLst>
                                              <p:attrName>ppt_w</p:attrName>
                                            </p:attrNameLst>
                                          </p:cBhvr>
                                          <p:tavLst>
                                            <p:tav tm="0">
                                              <p:val>
                                                <p:fltVal val="0"/>
                                              </p:val>
                                            </p:tav>
                                            <p:tav tm="100000">
                                              <p:val>
                                                <p:strVal val="#ppt_w"/>
                                              </p:val>
                                            </p:tav>
                                          </p:tavLst>
                                        </p:anim>
                                        <p:anim calcmode="lin" valueType="num">
                                          <p:cBhvr>
                                            <p:cTn id="13" dur="1000" fill="hold"/>
                                            <p:tgtEl>
                                              <p:spTgt spid="438"/>
                                            </p:tgtEl>
                                            <p:attrNameLst>
                                              <p:attrName>ppt_h</p:attrName>
                                            </p:attrNameLst>
                                          </p:cBhvr>
                                          <p:tavLst>
                                            <p:tav tm="0">
                                              <p:val>
                                                <p:fltVal val="0"/>
                                              </p:val>
                                            </p:tav>
                                            <p:tav tm="100000">
                                              <p:val>
                                                <p:strVal val="#ppt_h"/>
                                              </p:val>
                                            </p:tav>
                                          </p:tavLst>
                                        </p:anim>
                                        <p:animEffect transition="in" filter="fade">
                                          <p:cBhvr>
                                            <p:cTn id="14" dur="1000"/>
                                            <p:tgtEl>
                                              <p:spTgt spid="438"/>
                                            </p:tgtEl>
                                          </p:cBhvr>
                                        </p:animEffect>
                                      </p:childTnLst>
                                    </p:cTn>
                                  </p:par>
                                  <p:par>
                                    <p:cTn id="15" presetID="53" presetClass="entr" presetSubtype="16" fill="hold" nodeType="withEffect">
                                      <p:stCondLst>
                                        <p:cond delay="0"/>
                                      </p:stCondLst>
                                      <p:childTnLst>
                                        <p:set>
                                          <p:cBhvr>
                                            <p:cTn id="16" dur="1" fill="hold">
                                              <p:stCondLst>
                                                <p:cond delay="0"/>
                                              </p:stCondLst>
                                            </p:cTn>
                                            <p:tgtEl>
                                              <p:spTgt spid="448"/>
                                            </p:tgtEl>
                                            <p:attrNameLst>
                                              <p:attrName>style.visibility</p:attrName>
                                            </p:attrNameLst>
                                          </p:cBhvr>
                                          <p:to>
                                            <p:strVal val="visible"/>
                                          </p:to>
                                        </p:set>
                                        <p:anim calcmode="lin" valueType="num">
                                          <p:cBhvr>
                                            <p:cTn id="17" dur="1000" fill="hold"/>
                                            <p:tgtEl>
                                              <p:spTgt spid="448"/>
                                            </p:tgtEl>
                                            <p:attrNameLst>
                                              <p:attrName>ppt_w</p:attrName>
                                            </p:attrNameLst>
                                          </p:cBhvr>
                                          <p:tavLst>
                                            <p:tav tm="0">
                                              <p:val>
                                                <p:fltVal val="0"/>
                                              </p:val>
                                            </p:tav>
                                            <p:tav tm="100000">
                                              <p:val>
                                                <p:strVal val="#ppt_w"/>
                                              </p:val>
                                            </p:tav>
                                          </p:tavLst>
                                        </p:anim>
                                        <p:anim calcmode="lin" valueType="num">
                                          <p:cBhvr>
                                            <p:cTn id="18" dur="1000" fill="hold"/>
                                            <p:tgtEl>
                                              <p:spTgt spid="448"/>
                                            </p:tgtEl>
                                            <p:attrNameLst>
                                              <p:attrName>ppt_h</p:attrName>
                                            </p:attrNameLst>
                                          </p:cBhvr>
                                          <p:tavLst>
                                            <p:tav tm="0">
                                              <p:val>
                                                <p:fltVal val="0"/>
                                              </p:val>
                                            </p:tav>
                                            <p:tav tm="100000">
                                              <p:val>
                                                <p:strVal val="#ppt_h"/>
                                              </p:val>
                                            </p:tav>
                                          </p:tavLst>
                                        </p:anim>
                                        <p:animEffect transition="in" filter="fade">
                                          <p:cBhvr>
                                            <p:cTn id="19" dur="1000"/>
                                            <p:tgtEl>
                                              <p:spTgt spid="448"/>
                                            </p:tgtEl>
                                          </p:cBhvr>
                                        </p:animEffect>
                                      </p:childTnLst>
                                    </p:cTn>
                                  </p:par>
                                  <p:par>
                                    <p:cTn id="20" presetID="53" presetClass="entr" presetSubtype="16" fill="hold" nodeType="withEffect">
                                      <p:stCondLst>
                                        <p:cond delay="0"/>
                                      </p:stCondLst>
                                      <p:childTnLst>
                                        <p:set>
                                          <p:cBhvr>
                                            <p:cTn id="21" dur="1" fill="hold">
                                              <p:stCondLst>
                                                <p:cond delay="0"/>
                                              </p:stCondLst>
                                            </p:cTn>
                                            <p:tgtEl>
                                              <p:spTgt spid="451"/>
                                            </p:tgtEl>
                                            <p:attrNameLst>
                                              <p:attrName>style.visibility</p:attrName>
                                            </p:attrNameLst>
                                          </p:cBhvr>
                                          <p:to>
                                            <p:strVal val="visible"/>
                                          </p:to>
                                        </p:set>
                                        <p:anim calcmode="lin" valueType="num">
                                          <p:cBhvr>
                                            <p:cTn id="22" dur="1000" fill="hold"/>
                                            <p:tgtEl>
                                              <p:spTgt spid="451"/>
                                            </p:tgtEl>
                                            <p:attrNameLst>
                                              <p:attrName>ppt_w</p:attrName>
                                            </p:attrNameLst>
                                          </p:cBhvr>
                                          <p:tavLst>
                                            <p:tav tm="0">
                                              <p:val>
                                                <p:fltVal val="0"/>
                                              </p:val>
                                            </p:tav>
                                            <p:tav tm="100000">
                                              <p:val>
                                                <p:strVal val="#ppt_w"/>
                                              </p:val>
                                            </p:tav>
                                          </p:tavLst>
                                        </p:anim>
                                        <p:anim calcmode="lin" valueType="num">
                                          <p:cBhvr>
                                            <p:cTn id="23" dur="1000" fill="hold"/>
                                            <p:tgtEl>
                                              <p:spTgt spid="451"/>
                                            </p:tgtEl>
                                            <p:attrNameLst>
                                              <p:attrName>ppt_h</p:attrName>
                                            </p:attrNameLst>
                                          </p:cBhvr>
                                          <p:tavLst>
                                            <p:tav tm="0">
                                              <p:val>
                                                <p:fltVal val="0"/>
                                              </p:val>
                                            </p:tav>
                                            <p:tav tm="100000">
                                              <p:val>
                                                <p:strVal val="#ppt_h"/>
                                              </p:val>
                                            </p:tav>
                                          </p:tavLst>
                                        </p:anim>
                                        <p:animEffect transition="in" filter="fade">
                                          <p:cBhvr>
                                            <p:cTn id="24" dur="1000"/>
                                            <p:tgtEl>
                                              <p:spTgt spid="45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54"/>
                                            </p:tgtEl>
                                            <p:attrNameLst>
                                              <p:attrName>style.visibility</p:attrName>
                                            </p:attrNameLst>
                                          </p:cBhvr>
                                          <p:to>
                                            <p:strVal val="visible"/>
                                          </p:to>
                                        </p:set>
                                        <p:anim calcmode="lin" valueType="num">
                                          <p:cBhvr>
                                            <p:cTn id="27" dur="1000" fill="hold"/>
                                            <p:tgtEl>
                                              <p:spTgt spid="454"/>
                                            </p:tgtEl>
                                            <p:attrNameLst>
                                              <p:attrName>ppt_w</p:attrName>
                                            </p:attrNameLst>
                                          </p:cBhvr>
                                          <p:tavLst>
                                            <p:tav tm="0">
                                              <p:val>
                                                <p:fltVal val="0"/>
                                              </p:val>
                                            </p:tav>
                                            <p:tav tm="100000">
                                              <p:val>
                                                <p:strVal val="#ppt_w"/>
                                              </p:val>
                                            </p:tav>
                                          </p:tavLst>
                                        </p:anim>
                                        <p:anim calcmode="lin" valueType="num">
                                          <p:cBhvr>
                                            <p:cTn id="28" dur="1000" fill="hold"/>
                                            <p:tgtEl>
                                              <p:spTgt spid="454"/>
                                            </p:tgtEl>
                                            <p:attrNameLst>
                                              <p:attrName>ppt_h</p:attrName>
                                            </p:attrNameLst>
                                          </p:cBhvr>
                                          <p:tavLst>
                                            <p:tav tm="0">
                                              <p:val>
                                                <p:fltVal val="0"/>
                                              </p:val>
                                            </p:tav>
                                            <p:tav tm="100000">
                                              <p:val>
                                                <p:strVal val="#ppt_h"/>
                                              </p:val>
                                            </p:tav>
                                          </p:tavLst>
                                        </p:anim>
                                        <p:animEffect transition="in" filter="fade">
                                          <p:cBhvr>
                                            <p:cTn id="29" dur="1000"/>
                                            <p:tgtEl>
                                              <p:spTgt spid="454"/>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438"/>
                                            </p:tgtEl>
                                          </p:cBhvr>
                                        </p:animEffect>
                                        <p:animScale>
                                          <p:cBhvr>
                                            <p:cTn id="33" dur="500" autoRev="1" fill="hold"/>
                                            <p:tgtEl>
                                              <p:spTgt spid="438"/>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448"/>
                                            </p:tgtEl>
                                          </p:cBhvr>
                                        </p:animEffect>
                                        <p:animScale>
                                          <p:cBhvr>
                                            <p:cTn id="36" dur="500" autoRev="1" fill="hold"/>
                                            <p:tgtEl>
                                              <p:spTgt spid="448"/>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451"/>
                                            </p:tgtEl>
                                          </p:cBhvr>
                                        </p:animEffect>
                                        <p:animScale>
                                          <p:cBhvr>
                                            <p:cTn id="39" dur="500" autoRev="1" fill="hold"/>
                                            <p:tgtEl>
                                              <p:spTgt spid="451"/>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54"/>
                                            </p:tgtEl>
                                          </p:cBhvr>
                                        </p:animEffect>
                                        <p:animScale>
                                          <p:cBhvr>
                                            <p:cTn id="42" dur="500" autoRev="1" fill="hold"/>
                                            <p:tgtEl>
                                              <p:spTgt spid="454"/>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447"/>
                                            </p:tgtEl>
                                            <p:attrNameLst>
                                              <p:attrName>style.visibility</p:attrName>
                                            </p:attrNameLst>
                                          </p:cBhvr>
                                          <p:to>
                                            <p:strVal val="visible"/>
                                          </p:to>
                                        </p:set>
                                        <p:anim calcmode="lin" valueType="num">
                                          <p:cBhvr>
                                            <p:cTn id="45" dur="1000" fill="hold"/>
                                            <p:tgtEl>
                                              <p:spTgt spid="447"/>
                                            </p:tgtEl>
                                            <p:attrNameLst>
                                              <p:attrName>ppt_w</p:attrName>
                                            </p:attrNameLst>
                                          </p:cBhvr>
                                          <p:tavLst>
                                            <p:tav tm="0">
                                              <p:val>
                                                <p:fltVal val="0"/>
                                              </p:val>
                                            </p:tav>
                                            <p:tav tm="100000">
                                              <p:val>
                                                <p:strVal val="#ppt_w"/>
                                              </p:val>
                                            </p:tav>
                                          </p:tavLst>
                                        </p:anim>
                                        <p:anim calcmode="lin" valueType="num">
                                          <p:cBhvr>
                                            <p:cTn id="46" dur="1000" fill="hold"/>
                                            <p:tgtEl>
                                              <p:spTgt spid="447"/>
                                            </p:tgtEl>
                                            <p:attrNameLst>
                                              <p:attrName>ppt_h</p:attrName>
                                            </p:attrNameLst>
                                          </p:cBhvr>
                                          <p:tavLst>
                                            <p:tav tm="0">
                                              <p:val>
                                                <p:fltVal val="0"/>
                                              </p:val>
                                            </p:tav>
                                            <p:tav tm="100000">
                                              <p:val>
                                                <p:strVal val="#ppt_h"/>
                                              </p:val>
                                            </p:tav>
                                          </p:tavLst>
                                        </p:anim>
                                        <p:animEffect transition="in" filter="fade">
                                          <p:cBhvr>
                                            <p:cTn id="47" dur="1000"/>
                                            <p:tgtEl>
                                              <p:spTgt spid="447"/>
                                            </p:tgtEl>
                                          </p:cBhvr>
                                        </p:animEffect>
                                      </p:childTnLst>
                                    </p:cTn>
                                  </p:par>
                                </p:childTnLst>
                              </p:cTn>
                            </p:par>
                            <p:par>
                              <p:cTn id="48" fill="hold">
                                <p:stCondLst>
                                  <p:cond delay="40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459"/>
                                            </p:tgtEl>
                                            <p:attrNameLst>
                                              <p:attrName>style.visibility</p:attrName>
                                            </p:attrNameLst>
                                          </p:cBhvr>
                                          <p:to>
                                            <p:strVal val="visible"/>
                                          </p:to>
                                        </p:set>
                                        <p:animEffect transition="in" filter="fade">
                                          <p:cBhvr>
                                            <p:cTn id="51" dur="500"/>
                                            <p:tgtEl>
                                              <p:spTgt spid="459"/>
                                            </p:tgtEl>
                                          </p:cBhvr>
                                        </p:animEffect>
                                      </p:childTnLst>
                                    </p:cTn>
                                  </p:par>
                                </p:childTnLst>
                              </p:cTn>
                            </p:par>
                            <p:par>
                              <p:cTn id="52" fill="hold">
                                <p:stCondLst>
                                  <p:cond delay="6050"/>
                                </p:stCondLst>
                                <p:childTnLst>
                                  <p:par>
                                    <p:cTn id="53" presetID="14" presetClass="entr" presetSubtype="10" fill="hold" nodeType="afterEffect">
                                      <p:stCondLst>
                                        <p:cond delay="0"/>
                                      </p:stCondLst>
                                      <p:childTnLst>
                                        <p:set>
                                          <p:cBhvr>
                                            <p:cTn id="54" dur="1" fill="hold">
                                              <p:stCondLst>
                                                <p:cond delay="0"/>
                                              </p:stCondLst>
                                            </p:cTn>
                                            <p:tgtEl>
                                              <p:spTgt spid="458"/>
                                            </p:tgtEl>
                                            <p:attrNameLst>
                                              <p:attrName>style.visibility</p:attrName>
                                            </p:attrNameLst>
                                          </p:cBhvr>
                                          <p:to>
                                            <p:strVal val="visible"/>
                                          </p:to>
                                        </p:set>
                                        <p:animEffect transition="in" filter="randombar(horizontal)">
                                          <p:cBhvr>
                                            <p:cTn id="55" dur="500"/>
                                            <p:tgtEl>
                                              <p:spTgt spid="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 grpId="0"/>
          <p:bldP spid="447" grpId="0"/>
          <p:bldP spid="454" grpId="0" animBg="1"/>
          <p:bldP spid="454" grpId="1" animBg="1"/>
          <p:bldP spid="459" grpId="0" bldLvl="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42"/>
                                            </p:tgtEl>
                                            <p:attrNameLst>
                                              <p:attrName>style.visibility</p:attrName>
                                            </p:attrNameLst>
                                          </p:cBhvr>
                                          <p:to>
                                            <p:strVal val="visible"/>
                                          </p:to>
                                        </p:set>
                                        <p:anim calcmode="lin" valueType="num">
                                          <p:cBhvr additive="base">
                                            <p:cTn id="7" dur="2000" fill="hold"/>
                                            <p:tgtEl>
                                              <p:spTgt spid="442"/>
                                            </p:tgtEl>
                                            <p:attrNameLst>
                                              <p:attrName>ppt_x</p:attrName>
                                            </p:attrNameLst>
                                          </p:cBhvr>
                                          <p:tavLst>
                                            <p:tav tm="0">
                                              <p:val>
                                                <p:strVal val="0-#ppt_w/2"/>
                                              </p:val>
                                            </p:tav>
                                            <p:tav tm="100000">
                                              <p:val>
                                                <p:strVal val="#ppt_x"/>
                                              </p:val>
                                            </p:tav>
                                          </p:tavLst>
                                        </p:anim>
                                        <p:anim calcmode="lin" valueType="num">
                                          <p:cBhvr additive="base">
                                            <p:cTn id="8" dur="2000" fill="hold"/>
                                            <p:tgtEl>
                                              <p:spTgt spid="442"/>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438"/>
                                            </p:tgtEl>
                                            <p:attrNameLst>
                                              <p:attrName>style.visibility</p:attrName>
                                            </p:attrNameLst>
                                          </p:cBhvr>
                                          <p:to>
                                            <p:strVal val="visible"/>
                                          </p:to>
                                        </p:set>
                                        <p:anim calcmode="lin" valueType="num">
                                          <p:cBhvr>
                                            <p:cTn id="12" dur="1000" fill="hold"/>
                                            <p:tgtEl>
                                              <p:spTgt spid="438"/>
                                            </p:tgtEl>
                                            <p:attrNameLst>
                                              <p:attrName>ppt_w</p:attrName>
                                            </p:attrNameLst>
                                          </p:cBhvr>
                                          <p:tavLst>
                                            <p:tav tm="0">
                                              <p:val>
                                                <p:fltVal val="0"/>
                                              </p:val>
                                            </p:tav>
                                            <p:tav tm="100000">
                                              <p:val>
                                                <p:strVal val="#ppt_w"/>
                                              </p:val>
                                            </p:tav>
                                          </p:tavLst>
                                        </p:anim>
                                        <p:anim calcmode="lin" valueType="num">
                                          <p:cBhvr>
                                            <p:cTn id="13" dur="1000" fill="hold"/>
                                            <p:tgtEl>
                                              <p:spTgt spid="438"/>
                                            </p:tgtEl>
                                            <p:attrNameLst>
                                              <p:attrName>ppt_h</p:attrName>
                                            </p:attrNameLst>
                                          </p:cBhvr>
                                          <p:tavLst>
                                            <p:tav tm="0">
                                              <p:val>
                                                <p:fltVal val="0"/>
                                              </p:val>
                                            </p:tav>
                                            <p:tav tm="100000">
                                              <p:val>
                                                <p:strVal val="#ppt_h"/>
                                              </p:val>
                                            </p:tav>
                                          </p:tavLst>
                                        </p:anim>
                                        <p:animEffect transition="in" filter="fade">
                                          <p:cBhvr>
                                            <p:cTn id="14" dur="1000"/>
                                            <p:tgtEl>
                                              <p:spTgt spid="438"/>
                                            </p:tgtEl>
                                          </p:cBhvr>
                                        </p:animEffect>
                                      </p:childTnLst>
                                    </p:cTn>
                                  </p:par>
                                  <p:par>
                                    <p:cTn id="15" presetID="53" presetClass="entr" presetSubtype="16" fill="hold" nodeType="withEffect">
                                      <p:stCondLst>
                                        <p:cond delay="0"/>
                                      </p:stCondLst>
                                      <p:childTnLst>
                                        <p:set>
                                          <p:cBhvr>
                                            <p:cTn id="16" dur="1" fill="hold">
                                              <p:stCondLst>
                                                <p:cond delay="0"/>
                                              </p:stCondLst>
                                            </p:cTn>
                                            <p:tgtEl>
                                              <p:spTgt spid="448"/>
                                            </p:tgtEl>
                                            <p:attrNameLst>
                                              <p:attrName>style.visibility</p:attrName>
                                            </p:attrNameLst>
                                          </p:cBhvr>
                                          <p:to>
                                            <p:strVal val="visible"/>
                                          </p:to>
                                        </p:set>
                                        <p:anim calcmode="lin" valueType="num">
                                          <p:cBhvr>
                                            <p:cTn id="17" dur="1000" fill="hold"/>
                                            <p:tgtEl>
                                              <p:spTgt spid="448"/>
                                            </p:tgtEl>
                                            <p:attrNameLst>
                                              <p:attrName>ppt_w</p:attrName>
                                            </p:attrNameLst>
                                          </p:cBhvr>
                                          <p:tavLst>
                                            <p:tav tm="0">
                                              <p:val>
                                                <p:fltVal val="0"/>
                                              </p:val>
                                            </p:tav>
                                            <p:tav tm="100000">
                                              <p:val>
                                                <p:strVal val="#ppt_w"/>
                                              </p:val>
                                            </p:tav>
                                          </p:tavLst>
                                        </p:anim>
                                        <p:anim calcmode="lin" valueType="num">
                                          <p:cBhvr>
                                            <p:cTn id="18" dur="1000" fill="hold"/>
                                            <p:tgtEl>
                                              <p:spTgt spid="448"/>
                                            </p:tgtEl>
                                            <p:attrNameLst>
                                              <p:attrName>ppt_h</p:attrName>
                                            </p:attrNameLst>
                                          </p:cBhvr>
                                          <p:tavLst>
                                            <p:tav tm="0">
                                              <p:val>
                                                <p:fltVal val="0"/>
                                              </p:val>
                                            </p:tav>
                                            <p:tav tm="100000">
                                              <p:val>
                                                <p:strVal val="#ppt_h"/>
                                              </p:val>
                                            </p:tav>
                                          </p:tavLst>
                                        </p:anim>
                                        <p:animEffect transition="in" filter="fade">
                                          <p:cBhvr>
                                            <p:cTn id="19" dur="1000"/>
                                            <p:tgtEl>
                                              <p:spTgt spid="448"/>
                                            </p:tgtEl>
                                          </p:cBhvr>
                                        </p:animEffect>
                                      </p:childTnLst>
                                    </p:cTn>
                                  </p:par>
                                  <p:par>
                                    <p:cTn id="20" presetID="53" presetClass="entr" presetSubtype="16" fill="hold" nodeType="withEffect">
                                      <p:stCondLst>
                                        <p:cond delay="0"/>
                                      </p:stCondLst>
                                      <p:childTnLst>
                                        <p:set>
                                          <p:cBhvr>
                                            <p:cTn id="21" dur="1" fill="hold">
                                              <p:stCondLst>
                                                <p:cond delay="0"/>
                                              </p:stCondLst>
                                            </p:cTn>
                                            <p:tgtEl>
                                              <p:spTgt spid="451"/>
                                            </p:tgtEl>
                                            <p:attrNameLst>
                                              <p:attrName>style.visibility</p:attrName>
                                            </p:attrNameLst>
                                          </p:cBhvr>
                                          <p:to>
                                            <p:strVal val="visible"/>
                                          </p:to>
                                        </p:set>
                                        <p:anim calcmode="lin" valueType="num">
                                          <p:cBhvr>
                                            <p:cTn id="22" dur="1000" fill="hold"/>
                                            <p:tgtEl>
                                              <p:spTgt spid="451"/>
                                            </p:tgtEl>
                                            <p:attrNameLst>
                                              <p:attrName>ppt_w</p:attrName>
                                            </p:attrNameLst>
                                          </p:cBhvr>
                                          <p:tavLst>
                                            <p:tav tm="0">
                                              <p:val>
                                                <p:fltVal val="0"/>
                                              </p:val>
                                            </p:tav>
                                            <p:tav tm="100000">
                                              <p:val>
                                                <p:strVal val="#ppt_w"/>
                                              </p:val>
                                            </p:tav>
                                          </p:tavLst>
                                        </p:anim>
                                        <p:anim calcmode="lin" valueType="num">
                                          <p:cBhvr>
                                            <p:cTn id="23" dur="1000" fill="hold"/>
                                            <p:tgtEl>
                                              <p:spTgt spid="451"/>
                                            </p:tgtEl>
                                            <p:attrNameLst>
                                              <p:attrName>ppt_h</p:attrName>
                                            </p:attrNameLst>
                                          </p:cBhvr>
                                          <p:tavLst>
                                            <p:tav tm="0">
                                              <p:val>
                                                <p:fltVal val="0"/>
                                              </p:val>
                                            </p:tav>
                                            <p:tav tm="100000">
                                              <p:val>
                                                <p:strVal val="#ppt_h"/>
                                              </p:val>
                                            </p:tav>
                                          </p:tavLst>
                                        </p:anim>
                                        <p:animEffect transition="in" filter="fade">
                                          <p:cBhvr>
                                            <p:cTn id="24" dur="1000"/>
                                            <p:tgtEl>
                                              <p:spTgt spid="45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54"/>
                                            </p:tgtEl>
                                            <p:attrNameLst>
                                              <p:attrName>style.visibility</p:attrName>
                                            </p:attrNameLst>
                                          </p:cBhvr>
                                          <p:to>
                                            <p:strVal val="visible"/>
                                          </p:to>
                                        </p:set>
                                        <p:anim calcmode="lin" valueType="num">
                                          <p:cBhvr>
                                            <p:cTn id="27" dur="1000" fill="hold"/>
                                            <p:tgtEl>
                                              <p:spTgt spid="454"/>
                                            </p:tgtEl>
                                            <p:attrNameLst>
                                              <p:attrName>ppt_w</p:attrName>
                                            </p:attrNameLst>
                                          </p:cBhvr>
                                          <p:tavLst>
                                            <p:tav tm="0">
                                              <p:val>
                                                <p:fltVal val="0"/>
                                              </p:val>
                                            </p:tav>
                                            <p:tav tm="100000">
                                              <p:val>
                                                <p:strVal val="#ppt_w"/>
                                              </p:val>
                                            </p:tav>
                                          </p:tavLst>
                                        </p:anim>
                                        <p:anim calcmode="lin" valueType="num">
                                          <p:cBhvr>
                                            <p:cTn id="28" dur="1000" fill="hold"/>
                                            <p:tgtEl>
                                              <p:spTgt spid="454"/>
                                            </p:tgtEl>
                                            <p:attrNameLst>
                                              <p:attrName>ppt_h</p:attrName>
                                            </p:attrNameLst>
                                          </p:cBhvr>
                                          <p:tavLst>
                                            <p:tav tm="0">
                                              <p:val>
                                                <p:fltVal val="0"/>
                                              </p:val>
                                            </p:tav>
                                            <p:tav tm="100000">
                                              <p:val>
                                                <p:strVal val="#ppt_h"/>
                                              </p:val>
                                            </p:tav>
                                          </p:tavLst>
                                        </p:anim>
                                        <p:animEffect transition="in" filter="fade">
                                          <p:cBhvr>
                                            <p:cTn id="29" dur="1000"/>
                                            <p:tgtEl>
                                              <p:spTgt spid="454"/>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438"/>
                                            </p:tgtEl>
                                          </p:cBhvr>
                                        </p:animEffect>
                                        <p:animScale>
                                          <p:cBhvr>
                                            <p:cTn id="33" dur="500" autoRev="1" fill="hold"/>
                                            <p:tgtEl>
                                              <p:spTgt spid="438"/>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448"/>
                                            </p:tgtEl>
                                          </p:cBhvr>
                                        </p:animEffect>
                                        <p:animScale>
                                          <p:cBhvr>
                                            <p:cTn id="36" dur="500" autoRev="1" fill="hold"/>
                                            <p:tgtEl>
                                              <p:spTgt spid="448"/>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451"/>
                                            </p:tgtEl>
                                          </p:cBhvr>
                                        </p:animEffect>
                                        <p:animScale>
                                          <p:cBhvr>
                                            <p:cTn id="39" dur="500" autoRev="1" fill="hold"/>
                                            <p:tgtEl>
                                              <p:spTgt spid="451"/>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54"/>
                                            </p:tgtEl>
                                          </p:cBhvr>
                                        </p:animEffect>
                                        <p:animScale>
                                          <p:cBhvr>
                                            <p:cTn id="42" dur="500" autoRev="1" fill="hold"/>
                                            <p:tgtEl>
                                              <p:spTgt spid="454"/>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447"/>
                                            </p:tgtEl>
                                            <p:attrNameLst>
                                              <p:attrName>style.visibility</p:attrName>
                                            </p:attrNameLst>
                                          </p:cBhvr>
                                          <p:to>
                                            <p:strVal val="visible"/>
                                          </p:to>
                                        </p:set>
                                        <p:anim calcmode="lin" valueType="num">
                                          <p:cBhvr>
                                            <p:cTn id="45" dur="1000" fill="hold"/>
                                            <p:tgtEl>
                                              <p:spTgt spid="447"/>
                                            </p:tgtEl>
                                            <p:attrNameLst>
                                              <p:attrName>ppt_w</p:attrName>
                                            </p:attrNameLst>
                                          </p:cBhvr>
                                          <p:tavLst>
                                            <p:tav tm="0">
                                              <p:val>
                                                <p:fltVal val="0"/>
                                              </p:val>
                                            </p:tav>
                                            <p:tav tm="100000">
                                              <p:val>
                                                <p:strVal val="#ppt_w"/>
                                              </p:val>
                                            </p:tav>
                                          </p:tavLst>
                                        </p:anim>
                                        <p:anim calcmode="lin" valueType="num">
                                          <p:cBhvr>
                                            <p:cTn id="46" dur="1000" fill="hold"/>
                                            <p:tgtEl>
                                              <p:spTgt spid="447"/>
                                            </p:tgtEl>
                                            <p:attrNameLst>
                                              <p:attrName>ppt_h</p:attrName>
                                            </p:attrNameLst>
                                          </p:cBhvr>
                                          <p:tavLst>
                                            <p:tav tm="0">
                                              <p:val>
                                                <p:fltVal val="0"/>
                                              </p:val>
                                            </p:tav>
                                            <p:tav tm="100000">
                                              <p:val>
                                                <p:strVal val="#ppt_h"/>
                                              </p:val>
                                            </p:tav>
                                          </p:tavLst>
                                        </p:anim>
                                        <p:animEffect transition="in" filter="fade">
                                          <p:cBhvr>
                                            <p:cTn id="47" dur="1000"/>
                                            <p:tgtEl>
                                              <p:spTgt spid="447"/>
                                            </p:tgtEl>
                                          </p:cBhvr>
                                        </p:animEffect>
                                      </p:childTnLst>
                                    </p:cTn>
                                  </p:par>
                                </p:childTnLst>
                              </p:cTn>
                            </p:par>
                            <p:par>
                              <p:cTn id="48" fill="hold">
                                <p:stCondLst>
                                  <p:cond delay="40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459"/>
                                            </p:tgtEl>
                                            <p:attrNameLst>
                                              <p:attrName>style.visibility</p:attrName>
                                            </p:attrNameLst>
                                          </p:cBhvr>
                                          <p:to>
                                            <p:strVal val="visible"/>
                                          </p:to>
                                        </p:set>
                                        <p:animEffect transition="in" filter="fade">
                                          <p:cBhvr>
                                            <p:cTn id="51" dur="500"/>
                                            <p:tgtEl>
                                              <p:spTgt spid="459"/>
                                            </p:tgtEl>
                                          </p:cBhvr>
                                        </p:animEffect>
                                      </p:childTnLst>
                                    </p:cTn>
                                  </p:par>
                                </p:childTnLst>
                              </p:cTn>
                            </p:par>
                            <p:par>
                              <p:cTn id="52" fill="hold">
                                <p:stCondLst>
                                  <p:cond delay="6050"/>
                                </p:stCondLst>
                                <p:childTnLst>
                                  <p:par>
                                    <p:cTn id="53" presetID="14" presetClass="entr" presetSubtype="10" fill="hold" nodeType="afterEffect">
                                      <p:stCondLst>
                                        <p:cond delay="0"/>
                                      </p:stCondLst>
                                      <p:childTnLst>
                                        <p:set>
                                          <p:cBhvr>
                                            <p:cTn id="54" dur="1" fill="hold">
                                              <p:stCondLst>
                                                <p:cond delay="0"/>
                                              </p:stCondLst>
                                            </p:cTn>
                                            <p:tgtEl>
                                              <p:spTgt spid="458"/>
                                            </p:tgtEl>
                                            <p:attrNameLst>
                                              <p:attrName>style.visibility</p:attrName>
                                            </p:attrNameLst>
                                          </p:cBhvr>
                                          <p:to>
                                            <p:strVal val="visible"/>
                                          </p:to>
                                        </p:set>
                                        <p:animEffect transition="in" filter="randombar(horizontal)">
                                          <p:cBhvr>
                                            <p:cTn id="55" dur="500"/>
                                            <p:tgtEl>
                                              <p:spTgt spid="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 grpId="0"/>
          <p:bldP spid="447" grpId="0"/>
          <p:bldP spid="454" grpId="0" animBg="1"/>
          <p:bldP spid="454" grpId="1" animBg="1"/>
          <p:bldP spid="459" grpId="0" bldLvl="0" autoUpdateAnimBg="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9" name="组合 438">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440" name="图片 439">
              <a:extLst>
                <a:ext uri="{FF2B5EF4-FFF2-40B4-BE49-F238E27FC236}">
                  <a16:creationId xmlns:a16="http://schemas.microsoft.com/office/drawing/2014/main" xmlns="" id="{3616DA0D-831E-4B98-99C2-E42588A9A7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441" name="文本框 440">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贰</a:t>
              </a:r>
            </a:p>
          </p:txBody>
        </p:sp>
      </p:grpSp>
      <p:sp>
        <p:nvSpPr>
          <p:cNvPr id="442" name="TextBox 3"/>
          <p:cNvSpPr txBox="1">
            <a:spLocks noChangeArrowheads="1"/>
          </p:cNvSpPr>
          <p:nvPr/>
        </p:nvSpPr>
        <p:spPr bwMode="auto">
          <a:xfrm>
            <a:off x="2536455" y="630795"/>
            <a:ext cx="10547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踏青</a:t>
            </a: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0455" y="0"/>
            <a:ext cx="3426364" cy="6858000"/>
          </a:xfrm>
          <a:prstGeom prst="rect">
            <a:avLst/>
          </a:prstGeom>
        </p:spPr>
      </p:pic>
      <p:grpSp>
        <p:nvGrpSpPr>
          <p:cNvPr id="39" name="组合 38"/>
          <p:cNvGrpSpPr/>
          <p:nvPr/>
        </p:nvGrpSpPr>
        <p:grpSpPr>
          <a:xfrm>
            <a:off x="6393908" y="1548430"/>
            <a:ext cx="4260825" cy="4260825"/>
            <a:chOff x="5675025" y="-102856"/>
            <a:chExt cx="3467050" cy="3467050"/>
          </a:xfrm>
        </p:grpSpPr>
        <p:sp>
          <p:nvSpPr>
            <p:cNvPr id="40" name="椭圆 39"/>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7080088" y="2367654"/>
            <a:ext cx="2990220" cy="2677656"/>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清明之时，正值春回大地，人们乃因利趁便，扫墓之余亦一家老少在山乡野间游乐一番，回家时顺手折几枝叶芽初绽的柳枝戴在头上，怡乐融融。也有的人特意于清明节期间到大自然去欣赏和领略生机勃勃的春日景象，郊外远足，一抒在严冬以来的郁结心胸，这种踏青也叫春游，古代叫探春、寻春。其含义，就是脚踏青草，在郊野游玩，观赏春色。</a:t>
            </a:r>
          </a:p>
          <a:p>
            <a:r>
              <a:rPr lang="zh-CN" altLang="en-US" sz="1200" dirty="0">
                <a:solidFill>
                  <a:schemeClr val="bg1"/>
                </a:solidFill>
                <a:latin typeface="微软雅黑" panose="020B0503020204020204" pitchFamily="34" charset="-122"/>
                <a:ea typeface="微软雅黑" panose="020B0503020204020204" pitchFamily="34" charset="-122"/>
              </a:rPr>
              <a:t>    清明前后正是踏青的好时光，所以成为清明节俗的一项重要内容。古时妇女平日不能随便出游，清明扫墓是难得的踏青的机会，故妇女们在清明节比男人玩得更开心，民间有“女人的清明男人的年”之说。</a:t>
            </a:r>
          </a:p>
        </p:txBody>
      </p:sp>
      <p:grpSp>
        <p:nvGrpSpPr>
          <p:cNvPr id="43" name="组合 42"/>
          <p:cNvGrpSpPr/>
          <p:nvPr/>
        </p:nvGrpSpPr>
        <p:grpSpPr>
          <a:xfrm>
            <a:off x="10037187" y="4574160"/>
            <a:ext cx="1235095" cy="1235095"/>
            <a:chOff x="6820677" y="2890507"/>
            <a:chExt cx="1235095" cy="1235095"/>
          </a:xfrm>
        </p:grpSpPr>
        <p:sp>
          <p:nvSpPr>
            <p:cNvPr id="44" name="椭圆 43"/>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5904614" y="2924924"/>
            <a:ext cx="970293" cy="970293"/>
            <a:chOff x="6820677" y="2890507"/>
            <a:chExt cx="1235095" cy="1235095"/>
          </a:xfrm>
        </p:grpSpPr>
        <p:sp>
          <p:nvSpPr>
            <p:cNvPr id="47" name="椭圆 46"/>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9" name="椭圆 48"/>
          <p:cNvSpPr/>
          <p:nvPr/>
        </p:nvSpPr>
        <p:spPr>
          <a:xfrm>
            <a:off x="6310349" y="3596579"/>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3" name="矩形 52"/>
          <p:cNvSpPr/>
          <p:nvPr/>
        </p:nvSpPr>
        <p:spPr>
          <a:xfrm>
            <a:off x="2208462" y="2683859"/>
            <a:ext cx="1661993" cy="2361451"/>
          </a:xfrm>
          <a:prstGeom prst="rect">
            <a:avLst/>
          </a:prstGeom>
        </p:spPr>
        <p:txBody>
          <a:bodyPr vert="eaVert" wrap="square">
            <a:spAutoFit/>
          </a:bodyPr>
          <a:lstStyle/>
          <a:p>
            <a:pPr>
              <a:lnSpc>
                <a:spcPct val="150000"/>
              </a:lnSpc>
            </a:pPr>
            <a:r>
              <a:rPr lang="zh-CN" altLang="en-US" sz="1600" u="sng" spc="300" dirty="0">
                <a:solidFill>
                  <a:srgbClr val="333333"/>
                </a:solidFill>
                <a:latin typeface="微软雅黑" panose="020B0503020204020204" pitchFamily="34" charset="-122"/>
                <a:ea typeface="微软雅黑" panose="020B0503020204020204" pitchFamily="34" charset="-122"/>
              </a:rPr>
              <a:t>梨花风起正清明，</a:t>
            </a:r>
          </a:p>
          <a:p>
            <a:pPr>
              <a:lnSpc>
                <a:spcPct val="150000"/>
              </a:lnSpc>
            </a:pPr>
            <a:r>
              <a:rPr lang="zh-CN" altLang="en-US" sz="1600" u="sng" spc="300" dirty="0">
                <a:solidFill>
                  <a:srgbClr val="333333"/>
                </a:solidFill>
                <a:latin typeface="微软雅黑" panose="020B0503020204020204" pitchFamily="34" charset="-122"/>
                <a:ea typeface="微软雅黑" panose="020B0503020204020204" pitchFamily="34" charset="-122"/>
              </a:rPr>
              <a:t>游子寻春半出城。 </a:t>
            </a:r>
          </a:p>
          <a:p>
            <a:pPr>
              <a:lnSpc>
                <a:spcPct val="150000"/>
              </a:lnSpc>
            </a:pPr>
            <a:r>
              <a:rPr lang="zh-CN" altLang="en-US" sz="1600" u="sng" spc="300" dirty="0">
                <a:solidFill>
                  <a:srgbClr val="333333"/>
                </a:solidFill>
                <a:latin typeface="微软雅黑" panose="020B0503020204020204" pitchFamily="34" charset="-122"/>
                <a:ea typeface="微软雅黑" panose="020B0503020204020204" pitchFamily="34" charset="-122"/>
              </a:rPr>
              <a:t>日暮笙歌收拾去，</a:t>
            </a:r>
          </a:p>
          <a:p>
            <a:pPr>
              <a:lnSpc>
                <a:spcPct val="150000"/>
              </a:lnSpc>
            </a:pPr>
            <a:r>
              <a:rPr lang="zh-CN" altLang="en-US" sz="1600" u="sng" spc="300" dirty="0">
                <a:solidFill>
                  <a:srgbClr val="333333"/>
                </a:solidFill>
                <a:latin typeface="微软雅黑" panose="020B0503020204020204" pitchFamily="34" charset="-122"/>
                <a:ea typeface="微软雅黑" panose="020B0503020204020204" pitchFamily="34" charset="-122"/>
              </a:rPr>
              <a:t>万株杨柳属流莺。 </a:t>
            </a:r>
          </a:p>
        </p:txBody>
      </p:sp>
      <p:pic>
        <p:nvPicPr>
          <p:cNvPr id="54" name="图片 5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884923" y="4788425"/>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10261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442"/>
                                            </p:tgtEl>
                                            <p:attrNameLst>
                                              <p:attrName>style.visibility</p:attrName>
                                            </p:attrNameLst>
                                          </p:cBhvr>
                                          <p:to>
                                            <p:strVal val="visible"/>
                                          </p:to>
                                        </p:set>
                                        <p:anim calcmode="lin" valueType="num" p14:bounceEnd="67000">
                                          <p:cBhvr additive="base">
                                            <p:cTn id="7" dur="2000" fill="hold"/>
                                            <p:tgtEl>
                                              <p:spTgt spid="442"/>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442"/>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1000" fill="hold"/>
                                            <p:tgtEl>
                                              <p:spTgt spid="39"/>
                                            </p:tgtEl>
                                            <p:attrNameLst>
                                              <p:attrName>ppt_w</p:attrName>
                                            </p:attrNameLst>
                                          </p:cBhvr>
                                          <p:tavLst>
                                            <p:tav tm="0">
                                              <p:val>
                                                <p:fltVal val="0"/>
                                              </p:val>
                                            </p:tav>
                                            <p:tav tm="100000">
                                              <p:val>
                                                <p:strVal val="#ppt_w"/>
                                              </p:val>
                                            </p:tav>
                                          </p:tavLst>
                                        </p:anim>
                                        <p:anim calcmode="lin" valueType="num">
                                          <p:cBhvr>
                                            <p:cTn id="18" dur="1000" fill="hold"/>
                                            <p:tgtEl>
                                              <p:spTgt spid="39"/>
                                            </p:tgtEl>
                                            <p:attrNameLst>
                                              <p:attrName>ppt_h</p:attrName>
                                            </p:attrNameLst>
                                          </p:cBhvr>
                                          <p:tavLst>
                                            <p:tav tm="0">
                                              <p:val>
                                                <p:fltVal val="0"/>
                                              </p:val>
                                            </p:tav>
                                            <p:tav tm="100000">
                                              <p:val>
                                                <p:strVal val="#ppt_h"/>
                                              </p:val>
                                            </p:tav>
                                          </p:tavLst>
                                        </p:anim>
                                        <p:animEffect transition="in" filter="fade">
                                          <p:cBhvr>
                                            <p:cTn id="19" dur="1000"/>
                                            <p:tgtEl>
                                              <p:spTgt spid="39"/>
                                            </p:tgtEl>
                                          </p:cBhvr>
                                        </p:animEffect>
                                      </p:childTnLst>
                                    </p:cTn>
                                  </p:par>
                                  <p:par>
                                    <p:cTn id="20" presetID="53" presetClass="entr" presetSubtype="16" fill="hold" nodeType="with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1000" fill="hold"/>
                                            <p:tgtEl>
                                              <p:spTgt spid="43"/>
                                            </p:tgtEl>
                                            <p:attrNameLst>
                                              <p:attrName>ppt_w</p:attrName>
                                            </p:attrNameLst>
                                          </p:cBhvr>
                                          <p:tavLst>
                                            <p:tav tm="0">
                                              <p:val>
                                                <p:fltVal val="0"/>
                                              </p:val>
                                            </p:tav>
                                            <p:tav tm="100000">
                                              <p:val>
                                                <p:strVal val="#ppt_w"/>
                                              </p:val>
                                            </p:tav>
                                          </p:tavLst>
                                        </p:anim>
                                        <p:anim calcmode="lin" valueType="num">
                                          <p:cBhvr>
                                            <p:cTn id="23" dur="1000" fill="hold"/>
                                            <p:tgtEl>
                                              <p:spTgt spid="43"/>
                                            </p:tgtEl>
                                            <p:attrNameLst>
                                              <p:attrName>ppt_h</p:attrName>
                                            </p:attrNameLst>
                                          </p:cBhvr>
                                          <p:tavLst>
                                            <p:tav tm="0">
                                              <p:val>
                                                <p:fltVal val="0"/>
                                              </p:val>
                                            </p:tav>
                                            <p:tav tm="100000">
                                              <p:val>
                                                <p:strVal val="#ppt_h"/>
                                              </p:val>
                                            </p:tav>
                                          </p:tavLst>
                                        </p:anim>
                                        <p:animEffect transition="in" filter="fade">
                                          <p:cBhvr>
                                            <p:cTn id="24" dur="1000"/>
                                            <p:tgtEl>
                                              <p:spTgt spid="43"/>
                                            </p:tgtEl>
                                          </p:cBhvr>
                                        </p:animEffect>
                                      </p:childTnLst>
                                    </p:cTn>
                                  </p:par>
                                  <p:par>
                                    <p:cTn id="25" presetID="53" presetClass="entr" presetSubtype="16"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1000" fill="hold"/>
                                            <p:tgtEl>
                                              <p:spTgt spid="46"/>
                                            </p:tgtEl>
                                            <p:attrNameLst>
                                              <p:attrName>ppt_w</p:attrName>
                                            </p:attrNameLst>
                                          </p:cBhvr>
                                          <p:tavLst>
                                            <p:tav tm="0">
                                              <p:val>
                                                <p:fltVal val="0"/>
                                              </p:val>
                                            </p:tav>
                                            <p:tav tm="100000">
                                              <p:val>
                                                <p:strVal val="#ppt_w"/>
                                              </p:val>
                                            </p:tav>
                                          </p:tavLst>
                                        </p:anim>
                                        <p:anim calcmode="lin" valueType="num">
                                          <p:cBhvr>
                                            <p:cTn id="28" dur="1000" fill="hold"/>
                                            <p:tgtEl>
                                              <p:spTgt spid="46"/>
                                            </p:tgtEl>
                                            <p:attrNameLst>
                                              <p:attrName>ppt_h</p:attrName>
                                            </p:attrNameLst>
                                          </p:cBhvr>
                                          <p:tavLst>
                                            <p:tav tm="0">
                                              <p:val>
                                                <p:fltVal val="0"/>
                                              </p:val>
                                            </p:tav>
                                            <p:tav tm="100000">
                                              <p:val>
                                                <p:strVal val="#ppt_h"/>
                                              </p:val>
                                            </p:tav>
                                          </p:tavLst>
                                        </p:anim>
                                        <p:animEffect transition="in" filter="fade">
                                          <p:cBhvr>
                                            <p:cTn id="29" dur="1000"/>
                                            <p:tgtEl>
                                              <p:spTgt spid="4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p:cTn id="32" dur="1000" fill="hold"/>
                                            <p:tgtEl>
                                              <p:spTgt spid="49"/>
                                            </p:tgtEl>
                                            <p:attrNameLst>
                                              <p:attrName>ppt_w</p:attrName>
                                            </p:attrNameLst>
                                          </p:cBhvr>
                                          <p:tavLst>
                                            <p:tav tm="0">
                                              <p:val>
                                                <p:fltVal val="0"/>
                                              </p:val>
                                            </p:tav>
                                            <p:tav tm="100000">
                                              <p:val>
                                                <p:strVal val="#ppt_w"/>
                                              </p:val>
                                            </p:tav>
                                          </p:tavLst>
                                        </p:anim>
                                        <p:anim calcmode="lin" valueType="num">
                                          <p:cBhvr>
                                            <p:cTn id="33" dur="1000" fill="hold"/>
                                            <p:tgtEl>
                                              <p:spTgt spid="49"/>
                                            </p:tgtEl>
                                            <p:attrNameLst>
                                              <p:attrName>ppt_h</p:attrName>
                                            </p:attrNameLst>
                                          </p:cBhvr>
                                          <p:tavLst>
                                            <p:tav tm="0">
                                              <p:val>
                                                <p:fltVal val="0"/>
                                              </p:val>
                                            </p:tav>
                                            <p:tav tm="100000">
                                              <p:val>
                                                <p:strVal val="#ppt_h"/>
                                              </p:val>
                                            </p:tav>
                                          </p:tavLst>
                                        </p:anim>
                                        <p:animEffect transition="in" filter="fade">
                                          <p:cBhvr>
                                            <p:cTn id="34" dur="1000"/>
                                            <p:tgtEl>
                                              <p:spTgt spid="49"/>
                                            </p:tgtEl>
                                          </p:cBhvr>
                                        </p:animEffect>
                                      </p:childTnLst>
                                    </p:cTn>
                                  </p:par>
                                </p:childTnLst>
                              </p:cTn>
                            </p:par>
                            <p:par>
                              <p:cTn id="35" fill="hold">
                                <p:stCondLst>
                                  <p:cond delay="3000"/>
                                </p:stCondLst>
                                <p:childTnLst>
                                  <p:par>
                                    <p:cTn id="36" presetID="26" presetClass="emph" presetSubtype="0" fill="hold" nodeType="afterEffect">
                                      <p:stCondLst>
                                        <p:cond delay="0"/>
                                      </p:stCondLst>
                                      <p:childTnLst>
                                        <p:animEffect transition="out" filter="fade">
                                          <p:cBhvr>
                                            <p:cTn id="37" dur="1000" tmFilter="0, 0; .2, .5; .8, .5; 1, 0"/>
                                            <p:tgtEl>
                                              <p:spTgt spid="39"/>
                                            </p:tgtEl>
                                          </p:cBhvr>
                                        </p:animEffect>
                                        <p:animScale>
                                          <p:cBhvr>
                                            <p:cTn id="38" dur="500" autoRev="1" fill="hold"/>
                                            <p:tgtEl>
                                              <p:spTgt spid="39"/>
                                            </p:tgtEl>
                                          </p:cBhvr>
                                          <p:by x="105000" y="105000"/>
                                        </p:animScale>
                                      </p:childTnLst>
                                    </p:cTn>
                                  </p:par>
                                  <p:par>
                                    <p:cTn id="39" presetID="26" presetClass="emph" presetSubtype="0" fill="hold" nodeType="withEffect">
                                      <p:stCondLst>
                                        <p:cond delay="0"/>
                                      </p:stCondLst>
                                      <p:childTnLst>
                                        <p:animEffect transition="out" filter="fade">
                                          <p:cBhvr>
                                            <p:cTn id="40" dur="1000" tmFilter="0, 0; .2, .5; .8, .5; 1, 0"/>
                                            <p:tgtEl>
                                              <p:spTgt spid="43"/>
                                            </p:tgtEl>
                                          </p:cBhvr>
                                        </p:animEffect>
                                        <p:animScale>
                                          <p:cBhvr>
                                            <p:cTn id="41" dur="500" autoRev="1" fill="hold"/>
                                            <p:tgtEl>
                                              <p:spTgt spid="43"/>
                                            </p:tgtEl>
                                          </p:cBhvr>
                                          <p:by x="105000" y="105000"/>
                                        </p:animScale>
                                      </p:childTnLst>
                                    </p:cTn>
                                  </p:par>
                                  <p:par>
                                    <p:cTn id="42" presetID="26" presetClass="emph" presetSubtype="0" fill="hold" nodeType="withEffect">
                                      <p:stCondLst>
                                        <p:cond delay="0"/>
                                      </p:stCondLst>
                                      <p:childTnLst>
                                        <p:animEffect transition="out" filter="fade">
                                          <p:cBhvr>
                                            <p:cTn id="43" dur="1000" tmFilter="0, 0; .2, .5; .8, .5; 1, 0"/>
                                            <p:tgtEl>
                                              <p:spTgt spid="46"/>
                                            </p:tgtEl>
                                          </p:cBhvr>
                                        </p:animEffect>
                                        <p:animScale>
                                          <p:cBhvr>
                                            <p:cTn id="44" dur="500" autoRev="1" fill="hold"/>
                                            <p:tgtEl>
                                              <p:spTgt spid="46"/>
                                            </p:tgtEl>
                                          </p:cBhvr>
                                          <p:by x="105000" y="105000"/>
                                        </p:animScale>
                                      </p:childTnLst>
                                    </p:cTn>
                                  </p:par>
                                  <p:par>
                                    <p:cTn id="45" presetID="26" presetClass="emph" presetSubtype="0" fill="hold" grpId="1" nodeType="withEffect">
                                      <p:stCondLst>
                                        <p:cond delay="0"/>
                                      </p:stCondLst>
                                      <p:childTnLst>
                                        <p:animEffect transition="out" filter="fade">
                                          <p:cBhvr>
                                            <p:cTn id="46" dur="1000" tmFilter="0, 0; .2, .5; .8, .5; 1, 0"/>
                                            <p:tgtEl>
                                              <p:spTgt spid="49"/>
                                            </p:tgtEl>
                                          </p:cBhvr>
                                        </p:animEffect>
                                        <p:animScale>
                                          <p:cBhvr>
                                            <p:cTn id="47" dur="500" autoRev="1" fill="hold"/>
                                            <p:tgtEl>
                                              <p:spTgt spid="49"/>
                                            </p:tgtEl>
                                          </p:cBhvr>
                                          <p:by x="105000" y="105000"/>
                                        </p:animScale>
                                      </p:childTnLst>
                                    </p:cTn>
                                  </p:par>
                                  <p:par>
                                    <p:cTn id="48" presetID="53" presetClass="entr" presetSubtype="16"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p:cTn id="50" dur="1000" fill="hold"/>
                                            <p:tgtEl>
                                              <p:spTgt spid="42"/>
                                            </p:tgtEl>
                                            <p:attrNameLst>
                                              <p:attrName>ppt_w</p:attrName>
                                            </p:attrNameLst>
                                          </p:cBhvr>
                                          <p:tavLst>
                                            <p:tav tm="0">
                                              <p:val>
                                                <p:fltVal val="0"/>
                                              </p:val>
                                            </p:tav>
                                            <p:tav tm="100000">
                                              <p:val>
                                                <p:strVal val="#ppt_w"/>
                                              </p:val>
                                            </p:tav>
                                          </p:tavLst>
                                        </p:anim>
                                        <p:anim calcmode="lin" valueType="num">
                                          <p:cBhvr>
                                            <p:cTn id="51" dur="1000" fill="hold"/>
                                            <p:tgtEl>
                                              <p:spTgt spid="42"/>
                                            </p:tgtEl>
                                            <p:attrNameLst>
                                              <p:attrName>ppt_h</p:attrName>
                                            </p:attrNameLst>
                                          </p:cBhvr>
                                          <p:tavLst>
                                            <p:tav tm="0">
                                              <p:val>
                                                <p:fltVal val="0"/>
                                              </p:val>
                                            </p:tav>
                                            <p:tav tm="100000">
                                              <p:val>
                                                <p:strVal val="#ppt_h"/>
                                              </p:val>
                                            </p:tav>
                                          </p:tavLst>
                                        </p:anim>
                                        <p:animEffect transition="in" filter="fade">
                                          <p:cBhvr>
                                            <p:cTn id="52" dur="1000"/>
                                            <p:tgtEl>
                                              <p:spTgt spid="42"/>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right)">
                                          <p:cBhvr>
                                            <p:cTn id="55" dur="3000"/>
                                            <p:tgtEl>
                                              <p:spTgt spid="53"/>
                                            </p:tgtEl>
                                          </p:cBhvr>
                                        </p:animEffect>
                                      </p:childTnLst>
                                    </p:cTn>
                                  </p:par>
                                </p:childTnLst>
                              </p:cTn>
                            </p:par>
                            <p:par>
                              <p:cTn id="56" fill="hold">
                                <p:stCondLst>
                                  <p:cond delay="6000"/>
                                </p:stCondLst>
                                <p:childTnLst>
                                  <p:par>
                                    <p:cTn id="57" presetID="14" presetClass="entr" presetSubtype="10" fill="hold"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randombar(horizontal)">
                                          <p:cBhvr>
                                            <p:cTn id="5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 grpId="0"/>
          <p:bldP spid="42" grpId="0"/>
          <p:bldP spid="49" grpId="0" animBg="1"/>
          <p:bldP spid="49" grpId="1" animBg="1"/>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42"/>
                                            </p:tgtEl>
                                            <p:attrNameLst>
                                              <p:attrName>style.visibility</p:attrName>
                                            </p:attrNameLst>
                                          </p:cBhvr>
                                          <p:to>
                                            <p:strVal val="visible"/>
                                          </p:to>
                                        </p:set>
                                        <p:anim calcmode="lin" valueType="num">
                                          <p:cBhvr additive="base">
                                            <p:cTn id="7" dur="2000" fill="hold"/>
                                            <p:tgtEl>
                                              <p:spTgt spid="442"/>
                                            </p:tgtEl>
                                            <p:attrNameLst>
                                              <p:attrName>ppt_x</p:attrName>
                                            </p:attrNameLst>
                                          </p:cBhvr>
                                          <p:tavLst>
                                            <p:tav tm="0">
                                              <p:val>
                                                <p:strVal val="0-#ppt_w/2"/>
                                              </p:val>
                                            </p:tav>
                                            <p:tav tm="100000">
                                              <p:val>
                                                <p:strVal val="#ppt_x"/>
                                              </p:val>
                                            </p:tav>
                                          </p:tavLst>
                                        </p:anim>
                                        <p:anim calcmode="lin" valueType="num">
                                          <p:cBhvr additive="base">
                                            <p:cTn id="8" dur="2000" fill="hold"/>
                                            <p:tgtEl>
                                              <p:spTgt spid="442"/>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1000" fill="hold"/>
                                            <p:tgtEl>
                                              <p:spTgt spid="39"/>
                                            </p:tgtEl>
                                            <p:attrNameLst>
                                              <p:attrName>ppt_w</p:attrName>
                                            </p:attrNameLst>
                                          </p:cBhvr>
                                          <p:tavLst>
                                            <p:tav tm="0">
                                              <p:val>
                                                <p:fltVal val="0"/>
                                              </p:val>
                                            </p:tav>
                                            <p:tav tm="100000">
                                              <p:val>
                                                <p:strVal val="#ppt_w"/>
                                              </p:val>
                                            </p:tav>
                                          </p:tavLst>
                                        </p:anim>
                                        <p:anim calcmode="lin" valueType="num">
                                          <p:cBhvr>
                                            <p:cTn id="18" dur="1000" fill="hold"/>
                                            <p:tgtEl>
                                              <p:spTgt spid="39"/>
                                            </p:tgtEl>
                                            <p:attrNameLst>
                                              <p:attrName>ppt_h</p:attrName>
                                            </p:attrNameLst>
                                          </p:cBhvr>
                                          <p:tavLst>
                                            <p:tav tm="0">
                                              <p:val>
                                                <p:fltVal val="0"/>
                                              </p:val>
                                            </p:tav>
                                            <p:tav tm="100000">
                                              <p:val>
                                                <p:strVal val="#ppt_h"/>
                                              </p:val>
                                            </p:tav>
                                          </p:tavLst>
                                        </p:anim>
                                        <p:animEffect transition="in" filter="fade">
                                          <p:cBhvr>
                                            <p:cTn id="19" dur="1000"/>
                                            <p:tgtEl>
                                              <p:spTgt spid="39"/>
                                            </p:tgtEl>
                                          </p:cBhvr>
                                        </p:animEffect>
                                      </p:childTnLst>
                                    </p:cTn>
                                  </p:par>
                                  <p:par>
                                    <p:cTn id="20" presetID="53" presetClass="entr" presetSubtype="16" fill="hold" nodeType="with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1000" fill="hold"/>
                                            <p:tgtEl>
                                              <p:spTgt spid="43"/>
                                            </p:tgtEl>
                                            <p:attrNameLst>
                                              <p:attrName>ppt_w</p:attrName>
                                            </p:attrNameLst>
                                          </p:cBhvr>
                                          <p:tavLst>
                                            <p:tav tm="0">
                                              <p:val>
                                                <p:fltVal val="0"/>
                                              </p:val>
                                            </p:tav>
                                            <p:tav tm="100000">
                                              <p:val>
                                                <p:strVal val="#ppt_w"/>
                                              </p:val>
                                            </p:tav>
                                          </p:tavLst>
                                        </p:anim>
                                        <p:anim calcmode="lin" valueType="num">
                                          <p:cBhvr>
                                            <p:cTn id="23" dur="1000" fill="hold"/>
                                            <p:tgtEl>
                                              <p:spTgt spid="43"/>
                                            </p:tgtEl>
                                            <p:attrNameLst>
                                              <p:attrName>ppt_h</p:attrName>
                                            </p:attrNameLst>
                                          </p:cBhvr>
                                          <p:tavLst>
                                            <p:tav tm="0">
                                              <p:val>
                                                <p:fltVal val="0"/>
                                              </p:val>
                                            </p:tav>
                                            <p:tav tm="100000">
                                              <p:val>
                                                <p:strVal val="#ppt_h"/>
                                              </p:val>
                                            </p:tav>
                                          </p:tavLst>
                                        </p:anim>
                                        <p:animEffect transition="in" filter="fade">
                                          <p:cBhvr>
                                            <p:cTn id="24" dur="1000"/>
                                            <p:tgtEl>
                                              <p:spTgt spid="43"/>
                                            </p:tgtEl>
                                          </p:cBhvr>
                                        </p:animEffect>
                                      </p:childTnLst>
                                    </p:cTn>
                                  </p:par>
                                  <p:par>
                                    <p:cTn id="25" presetID="53" presetClass="entr" presetSubtype="16"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1000" fill="hold"/>
                                            <p:tgtEl>
                                              <p:spTgt spid="46"/>
                                            </p:tgtEl>
                                            <p:attrNameLst>
                                              <p:attrName>ppt_w</p:attrName>
                                            </p:attrNameLst>
                                          </p:cBhvr>
                                          <p:tavLst>
                                            <p:tav tm="0">
                                              <p:val>
                                                <p:fltVal val="0"/>
                                              </p:val>
                                            </p:tav>
                                            <p:tav tm="100000">
                                              <p:val>
                                                <p:strVal val="#ppt_w"/>
                                              </p:val>
                                            </p:tav>
                                          </p:tavLst>
                                        </p:anim>
                                        <p:anim calcmode="lin" valueType="num">
                                          <p:cBhvr>
                                            <p:cTn id="28" dur="1000" fill="hold"/>
                                            <p:tgtEl>
                                              <p:spTgt spid="46"/>
                                            </p:tgtEl>
                                            <p:attrNameLst>
                                              <p:attrName>ppt_h</p:attrName>
                                            </p:attrNameLst>
                                          </p:cBhvr>
                                          <p:tavLst>
                                            <p:tav tm="0">
                                              <p:val>
                                                <p:fltVal val="0"/>
                                              </p:val>
                                            </p:tav>
                                            <p:tav tm="100000">
                                              <p:val>
                                                <p:strVal val="#ppt_h"/>
                                              </p:val>
                                            </p:tav>
                                          </p:tavLst>
                                        </p:anim>
                                        <p:animEffect transition="in" filter="fade">
                                          <p:cBhvr>
                                            <p:cTn id="29" dur="1000"/>
                                            <p:tgtEl>
                                              <p:spTgt spid="4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p:cTn id="32" dur="1000" fill="hold"/>
                                            <p:tgtEl>
                                              <p:spTgt spid="49"/>
                                            </p:tgtEl>
                                            <p:attrNameLst>
                                              <p:attrName>ppt_w</p:attrName>
                                            </p:attrNameLst>
                                          </p:cBhvr>
                                          <p:tavLst>
                                            <p:tav tm="0">
                                              <p:val>
                                                <p:fltVal val="0"/>
                                              </p:val>
                                            </p:tav>
                                            <p:tav tm="100000">
                                              <p:val>
                                                <p:strVal val="#ppt_w"/>
                                              </p:val>
                                            </p:tav>
                                          </p:tavLst>
                                        </p:anim>
                                        <p:anim calcmode="lin" valueType="num">
                                          <p:cBhvr>
                                            <p:cTn id="33" dur="1000" fill="hold"/>
                                            <p:tgtEl>
                                              <p:spTgt spid="49"/>
                                            </p:tgtEl>
                                            <p:attrNameLst>
                                              <p:attrName>ppt_h</p:attrName>
                                            </p:attrNameLst>
                                          </p:cBhvr>
                                          <p:tavLst>
                                            <p:tav tm="0">
                                              <p:val>
                                                <p:fltVal val="0"/>
                                              </p:val>
                                            </p:tav>
                                            <p:tav tm="100000">
                                              <p:val>
                                                <p:strVal val="#ppt_h"/>
                                              </p:val>
                                            </p:tav>
                                          </p:tavLst>
                                        </p:anim>
                                        <p:animEffect transition="in" filter="fade">
                                          <p:cBhvr>
                                            <p:cTn id="34" dur="1000"/>
                                            <p:tgtEl>
                                              <p:spTgt spid="49"/>
                                            </p:tgtEl>
                                          </p:cBhvr>
                                        </p:animEffect>
                                      </p:childTnLst>
                                    </p:cTn>
                                  </p:par>
                                </p:childTnLst>
                              </p:cTn>
                            </p:par>
                            <p:par>
                              <p:cTn id="35" fill="hold">
                                <p:stCondLst>
                                  <p:cond delay="3000"/>
                                </p:stCondLst>
                                <p:childTnLst>
                                  <p:par>
                                    <p:cTn id="36" presetID="26" presetClass="emph" presetSubtype="0" fill="hold" nodeType="afterEffect">
                                      <p:stCondLst>
                                        <p:cond delay="0"/>
                                      </p:stCondLst>
                                      <p:childTnLst>
                                        <p:animEffect transition="out" filter="fade">
                                          <p:cBhvr>
                                            <p:cTn id="37" dur="1000" tmFilter="0, 0; .2, .5; .8, .5; 1, 0"/>
                                            <p:tgtEl>
                                              <p:spTgt spid="39"/>
                                            </p:tgtEl>
                                          </p:cBhvr>
                                        </p:animEffect>
                                        <p:animScale>
                                          <p:cBhvr>
                                            <p:cTn id="38" dur="500" autoRev="1" fill="hold"/>
                                            <p:tgtEl>
                                              <p:spTgt spid="39"/>
                                            </p:tgtEl>
                                          </p:cBhvr>
                                          <p:by x="105000" y="105000"/>
                                        </p:animScale>
                                      </p:childTnLst>
                                    </p:cTn>
                                  </p:par>
                                  <p:par>
                                    <p:cTn id="39" presetID="26" presetClass="emph" presetSubtype="0" fill="hold" nodeType="withEffect">
                                      <p:stCondLst>
                                        <p:cond delay="0"/>
                                      </p:stCondLst>
                                      <p:childTnLst>
                                        <p:animEffect transition="out" filter="fade">
                                          <p:cBhvr>
                                            <p:cTn id="40" dur="1000" tmFilter="0, 0; .2, .5; .8, .5; 1, 0"/>
                                            <p:tgtEl>
                                              <p:spTgt spid="43"/>
                                            </p:tgtEl>
                                          </p:cBhvr>
                                        </p:animEffect>
                                        <p:animScale>
                                          <p:cBhvr>
                                            <p:cTn id="41" dur="500" autoRev="1" fill="hold"/>
                                            <p:tgtEl>
                                              <p:spTgt spid="43"/>
                                            </p:tgtEl>
                                          </p:cBhvr>
                                          <p:by x="105000" y="105000"/>
                                        </p:animScale>
                                      </p:childTnLst>
                                    </p:cTn>
                                  </p:par>
                                  <p:par>
                                    <p:cTn id="42" presetID="26" presetClass="emph" presetSubtype="0" fill="hold" nodeType="withEffect">
                                      <p:stCondLst>
                                        <p:cond delay="0"/>
                                      </p:stCondLst>
                                      <p:childTnLst>
                                        <p:animEffect transition="out" filter="fade">
                                          <p:cBhvr>
                                            <p:cTn id="43" dur="1000" tmFilter="0, 0; .2, .5; .8, .5; 1, 0"/>
                                            <p:tgtEl>
                                              <p:spTgt spid="46"/>
                                            </p:tgtEl>
                                          </p:cBhvr>
                                        </p:animEffect>
                                        <p:animScale>
                                          <p:cBhvr>
                                            <p:cTn id="44" dur="500" autoRev="1" fill="hold"/>
                                            <p:tgtEl>
                                              <p:spTgt spid="46"/>
                                            </p:tgtEl>
                                          </p:cBhvr>
                                          <p:by x="105000" y="105000"/>
                                        </p:animScale>
                                      </p:childTnLst>
                                    </p:cTn>
                                  </p:par>
                                  <p:par>
                                    <p:cTn id="45" presetID="26" presetClass="emph" presetSubtype="0" fill="hold" grpId="1" nodeType="withEffect">
                                      <p:stCondLst>
                                        <p:cond delay="0"/>
                                      </p:stCondLst>
                                      <p:childTnLst>
                                        <p:animEffect transition="out" filter="fade">
                                          <p:cBhvr>
                                            <p:cTn id="46" dur="1000" tmFilter="0, 0; .2, .5; .8, .5; 1, 0"/>
                                            <p:tgtEl>
                                              <p:spTgt spid="49"/>
                                            </p:tgtEl>
                                          </p:cBhvr>
                                        </p:animEffect>
                                        <p:animScale>
                                          <p:cBhvr>
                                            <p:cTn id="47" dur="500" autoRev="1" fill="hold"/>
                                            <p:tgtEl>
                                              <p:spTgt spid="49"/>
                                            </p:tgtEl>
                                          </p:cBhvr>
                                          <p:by x="105000" y="105000"/>
                                        </p:animScale>
                                      </p:childTnLst>
                                    </p:cTn>
                                  </p:par>
                                  <p:par>
                                    <p:cTn id="48" presetID="53" presetClass="entr" presetSubtype="16"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p:cTn id="50" dur="1000" fill="hold"/>
                                            <p:tgtEl>
                                              <p:spTgt spid="42"/>
                                            </p:tgtEl>
                                            <p:attrNameLst>
                                              <p:attrName>ppt_w</p:attrName>
                                            </p:attrNameLst>
                                          </p:cBhvr>
                                          <p:tavLst>
                                            <p:tav tm="0">
                                              <p:val>
                                                <p:fltVal val="0"/>
                                              </p:val>
                                            </p:tav>
                                            <p:tav tm="100000">
                                              <p:val>
                                                <p:strVal val="#ppt_w"/>
                                              </p:val>
                                            </p:tav>
                                          </p:tavLst>
                                        </p:anim>
                                        <p:anim calcmode="lin" valueType="num">
                                          <p:cBhvr>
                                            <p:cTn id="51" dur="1000" fill="hold"/>
                                            <p:tgtEl>
                                              <p:spTgt spid="42"/>
                                            </p:tgtEl>
                                            <p:attrNameLst>
                                              <p:attrName>ppt_h</p:attrName>
                                            </p:attrNameLst>
                                          </p:cBhvr>
                                          <p:tavLst>
                                            <p:tav tm="0">
                                              <p:val>
                                                <p:fltVal val="0"/>
                                              </p:val>
                                            </p:tav>
                                            <p:tav tm="100000">
                                              <p:val>
                                                <p:strVal val="#ppt_h"/>
                                              </p:val>
                                            </p:tav>
                                          </p:tavLst>
                                        </p:anim>
                                        <p:animEffect transition="in" filter="fade">
                                          <p:cBhvr>
                                            <p:cTn id="52" dur="1000"/>
                                            <p:tgtEl>
                                              <p:spTgt spid="42"/>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right)">
                                          <p:cBhvr>
                                            <p:cTn id="55" dur="3000"/>
                                            <p:tgtEl>
                                              <p:spTgt spid="53"/>
                                            </p:tgtEl>
                                          </p:cBhvr>
                                        </p:animEffect>
                                      </p:childTnLst>
                                    </p:cTn>
                                  </p:par>
                                </p:childTnLst>
                              </p:cTn>
                            </p:par>
                            <p:par>
                              <p:cTn id="56" fill="hold">
                                <p:stCondLst>
                                  <p:cond delay="6000"/>
                                </p:stCondLst>
                                <p:childTnLst>
                                  <p:par>
                                    <p:cTn id="57" presetID="14" presetClass="entr" presetSubtype="10" fill="hold"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randombar(horizontal)">
                                          <p:cBhvr>
                                            <p:cTn id="5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 grpId="0"/>
          <p:bldP spid="42" grpId="0"/>
          <p:bldP spid="49" grpId="0" animBg="1"/>
          <p:bldP spid="49" grpId="1" animBg="1"/>
          <p:bldP spid="53"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564018"/>
            <a:ext cx="12192000" cy="4293981"/>
          </a:xfrm>
          <a:prstGeom prst="rect">
            <a:avLst/>
          </a:prstGeom>
          <a:effectLst>
            <a:softEdge rad="1270000"/>
          </a:effectLst>
        </p:spPr>
      </p:pic>
      <p:pic>
        <p:nvPicPr>
          <p:cNvPr id="11" name="Picture 4" descr="10004015438746072987"/>
          <p:cNvPicPr>
            <a:picLocks noChangeAspect="1" noChangeArrowheads="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2407011" y="1943222"/>
            <a:ext cx="1314450" cy="1314450"/>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贰</a:t>
              </a:r>
            </a:p>
          </p:txBody>
        </p:sp>
      </p:grpSp>
      <p:sp>
        <p:nvSpPr>
          <p:cNvPr id="18" name="TextBox 3"/>
          <p:cNvSpPr txBox="1">
            <a:spLocks noChangeArrowheads="1"/>
          </p:cNvSpPr>
          <p:nvPr/>
        </p:nvSpPr>
        <p:spPr bwMode="auto">
          <a:xfrm>
            <a:off x="2536455" y="630795"/>
            <a:ext cx="2109552"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插柳戴柳</a:t>
            </a:r>
          </a:p>
        </p:txBody>
      </p:sp>
      <p:grpSp>
        <p:nvGrpSpPr>
          <p:cNvPr id="19" name="组合 18"/>
          <p:cNvGrpSpPr/>
          <p:nvPr/>
        </p:nvGrpSpPr>
        <p:grpSpPr>
          <a:xfrm>
            <a:off x="5255227" y="630795"/>
            <a:ext cx="4260825" cy="4260825"/>
            <a:chOff x="5675025" y="-102856"/>
            <a:chExt cx="3467050" cy="3467050"/>
          </a:xfrm>
        </p:grpSpPr>
        <p:sp>
          <p:nvSpPr>
            <p:cNvPr id="20" name="椭圆 19"/>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矩形 23"/>
          <p:cNvSpPr/>
          <p:nvPr/>
        </p:nvSpPr>
        <p:spPr>
          <a:xfrm>
            <a:off x="5941407" y="1450019"/>
            <a:ext cx="2990220" cy="2631490"/>
          </a:xfrm>
          <a:prstGeom prst="rect">
            <a:avLst/>
          </a:prstGeom>
        </p:spPr>
        <p:txBody>
          <a:bodyPr wrap="square">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     据说，插柳的风俗，也是为了纪念“教民稼穑”的农事祖师神农氏。有的地方，人们把柳枝插在屋檐下，以预报天气，谚有“柳条青，雨蒙蒙；柳条干，晴了天”的说法。杨柳有强大的生命力，俗话说：“有心栽花花不发，无心插柳柳成荫。”柳条插土就活，插到哪里，活到哪里，年年插柳，处处成荫。 </a:t>
            </a:r>
          </a:p>
          <a:p>
            <a:r>
              <a:rPr lang="zh-CN" altLang="en-US" sz="1100" dirty="0">
                <a:solidFill>
                  <a:schemeClr val="bg1"/>
                </a:solidFill>
                <a:latin typeface="微软雅黑" panose="020B0503020204020204" pitchFamily="34" charset="-122"/>
                <a:ea typeface="微软雅黑" panose="020B0503020204020204" pitchFamily="34" charset="-122"/>
              </a:rPr>
              <a:t>      中国人以清明、七月半和十月朔为三大鬼节，是百鬼出没讨索之时。人们为防止鬼的侵扰迫害，而插柳戴柳。受佛教的影响，人们认为柳可以却鬼，而称之为“鬼怖木”，观世音以柳枝沾水济度众生。北魏贾思勰</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齐民要术</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里说：“取柳枝著户上，百鬼不入家。”清明既是鬼节，值此柳条发芽时节，人们自然纷纷插柳戴柳以辟邪了。</a:t>
            </a:r>
          </a:p>
        </p:txBody>
      </p:sp>
      <p:grpSp>
        <p:nvGrpSpPr>
          <p:cNvPr id="25" name="组合 24"/>
          <p:cNvGrpSpPr/>
          <p:nvPr/>
        </p:nvGrpSpPr>
        <p:grpSpPr>
          <a:xfrm>
            <a:off x="8898506" y="3656525"/>
            <a:ext cx="1235095" cy="1235095"/>
            <a:chOff x="6820677" y="2890507"/>
            <a:chExt cx="1235095" cy="1235095"/>
          </a:xfrm>
        </p:grpSpPr>
        <p:sp>
          <p:nvSpPr>
            <p:cNvPr id="26" name="椭圆 25"/>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4765933" y="2007289"/>
            <a:ext cx="970293" cy="970293"/>
            <a:chOff x="6820677" y="2890507"/>
            <a:chExt cx="1235095" cy="1235095"/>
          </a:xfrm>
        </p:grpSpPr>
        <p:sp>
          <p:nvSpPr>
            <p:cNvPr id="29" name="椭圆 28"/>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1" name="椭圆 30"/>
          <p:cNvSpPr/>
          <p:nvPr/>
        </p:nvSpPr>
        <p:spPr>
          <a:xfrm>
            <a:off x="5171668" y="2678944"/>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2" name="图片 31"/>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361121" y="6247902"/>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 Box 5"/>
          <p:cNvSpPr txBox="1">
            <a:spLocks noChangeArrowheads="1"/>
          </p:cNvSpPr>
          <p:nvPr/>
        </p:nvSpPr>
        <p:spPr bwMode="auto">
          <a:xfrm>
            <a:off x="10618006" y="4566707"/>
            <a:ext cx="1169551" cy="2107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spcBef>
                <a:spcPct val="0"/>
              </a:spcBef>
              <a:buNone/>
            </a:pPr>
            <a:r>
              <a:rPr lang="zh-CN" altLang="en-US" sz="1600" dirty="0">
                <a:solidFill>
                  <a:srgbClr val="5DC0B9"/>
                </a:solidFill>
                <a:ea typeface="楷体_GB2312" panose="02010609030101010101" pitchFamily="49" charset="-122"/>
              </a:rPr>
              <a:t>春城无处不飞花，</a:t>
            </a:r>
          </a:p>
          <a:p>
            <a:pPr>
              <a:spcBef>
                <a:spcPct val="0"/>
              </a:spcBef>
              <a:buNone/>
            </a:pPr>
            <a:r>
              <a:rPr lang="zh-CN" altLang="en-US" sz="1600" dirty="0">
                <a:solidFill>
                  <a:srgbClr val="5DC0B9"/>
                </a:solidFill>
                <a:ea typeface="楷体_GB2312" panose="02010609030101010101" pitchFamily="49" charset="-122"/>
              </a:rPr>
              <a:t>寒食    东风御    柳斜。</a:t>
            </a:r>
          </a:p>
          <a:p>
            <a:pPr>
              <a:spcBef>
                <a:spcPct val="0"/>
              </a:spcBef>
              <a:buNone/>
            </a:pPr>
            <a:r>
              <a:rPr lang="zh-CN" altLang="en-US" sz="1600" dirty="0">
                <a:solidFill>
                  <a:srgbClr val="5DC0B9"/>
                </a:solidFill>
                <a:ea typeface="楷体_GB2312" panose="02010609030101010101" pitchFamily="49" charset="-122"/>
              </a:rPr>
              <a:t>日暮汉宫传蜡烛，</a:t>
            </a:r>
          </a:p>
          <a:p>
            <a:pPr>
              <a:spcBef>
                <a:spcPct val="0"/>
              </a:spcBef>
              <a:buNone/>
            </a:pPr>
            <a:r>
              <a:rPr lang="zh-CN" altLang="en-US" sz="1600" dirty="0">
                <a:solidFill>
                  <a:srgbClr val="5DC0B9"/>
                </a:solidFill>
                <a:ea typeface="楷体_GB2312" panose="02010609030101010101" pitchFamily="49" charset="-122"/>
              </a:rPr>
              <a:t>轻烟散入五侯家。</a:t>
            </a:r>
          </a:p>
        </p:txBody>
      </p:sp>
    </p:spTree>
    <p:extLst>
      <p:ext uri="{BB962C8B-B14F-4D97-AF65-F5344CB8AC3E}">
        <p14:creationId xmlns:p14="http://schemas.microsoft.com/office/powerpoint/2010/main" val="3366877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2500"/>
                                </p:stCondLst>
                                <p:childTnLst>
                                  <p:par>
                                    <p:cTn id="14" presetID="53" presetClass="entr" presetSubtype="16"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1000" fill="hold"/>
                                            <p:tgtEl>
                                              <p:spTgt spid="19"/>
                                            </p:tgtEl>
                                            <p:attrNameLst>
                                              <p:attrName>ppt_w</p:attrName>
                                            </p:attrNameLst>
                                          </p:cBhvr>
                                          <p:tavLst>
                                            <p:tav tm="0">
                                              <p:val>
                                                <p:fltVal val="0"/>
                                              </p:val>
                                            </p:tav>
                                            <p:tav tm="100000">
                                              <p:val>
                                                <p:strVal val="#ppt_w"/>
                                              </p:val>
                                            </p:tav>
                                          </p:tavLst>
                                        </p:anim>
                                        <p:anim calcmode="lin" valueType="num">
                                          <p:cBhvr>
                                            <p:cTn id="17" dur="1000" fill="hold"/>
                                            <p:tgtEl>
                                              <p:spTgt spid="19"/>
                                            </p:tgtEl>
                                            <p:attrNameLst>
                                              <p:attrName>ppt_h</p:attrName>
                                            </p:attrNameLst>
                                          </p:cBhvr>
                                          <p:tavLst>
                                            <p:tav tm="0">
                                              <p:val>
                                                <p:fltVal val="0"/>
                                              </p:val>
                                            </p:tav>
                                            <p:tav tm="100000">
                                              <p:val>
                                                <p:strVal val="#ppt_h"/>
                                              </p:val>
                                            </p:tav>
                                          </p:tavLst>
                                        </p:anim>
                                        <p:animEffect transition="in" filter="fade">
                                          <p:cBhvr>
                                            <p:cTn id="18" dur="1000"/>
                                            <p:tgtEl>
                                              <p:spTgt spid="19"/>
                                            </p:tgtEl>
                                          </p:cBhvr>
                                        </p:animEffect>
                                      </p:childTnLst>
                                    </p:cTn>
                                  </p:par>
                                  <p:par>
                                    <p:cTn id="19" presetID="53" presetClass="entr" presetSubtype="16"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1000" fill="hold"/>
                                            <p:tgtEl>
                                              <p:spTgt spid="25"/>
                                            </p:tgtEl>
                                            <p:attrNameLst>
                                              <p:attrName>ppt_w</p:attrName>
                                            </p:attrNameLst>
                                          </p:cBhvr>
                                          <p:tavLst>
                                            <p:tav tm="0">
                                              <p:val>
                                                <p:fltVal val="0"/>
                                              </p:val>
                                            </p:tav>
                                            <p:tav tm="100000">
                                              <p:val>
                                                <p:strVal val="#ppt_w"/>
                                              </p:val>
                                            </p:tav>
                                          </p:tavLst>
                                        </p:anim>
                                        <p:anim calcmode="lin" valueType="num">
                                          <p:cBhvr>
                                            <p:cTn id="22" dur="1000" fill="hold"/>
                                            <p:tgtEl>
                                              <p:spTgt spid="25"/>
                                            </p:tgtEl>
                                            <p:attrNameLst>
                                              <p:attrName>ppt_h</p:attrName>
                                            </p:attrNameLst>
                                          </p:cBhvr>
                                          <p:tavLst>
                                            <p:tav tm="0">
                                              <p:val>
                                                <p:fltVal val="0"/>
                                              </p:val>
                                            </p:tav>
                                            <p:tav tm="100000">
                                              <p:val>
                                                <p:strVal val="#ppt_h"/>
                                              </p:val>
                                            </p:tav>
                                          </p:tavLst>
                                        </p:anim>
                                        <p:animEffect transition="in" filter="fade">
                                          <p:cBhvr>
                                            <p:cTn id="23" dur="1000"/>
                                            <p:tgtEl>
                                              <p:spTgt spid="25"/>
                                            </p:tgtEl>
                                          </p:cBhvr>
                                        </p:animEffect>
                                      </p:childTnLst>
                                    </p:cTn>
                                  </p:par>
                                  <p:par>
                                    <p:cTn id="24" presetID="53" presetClass="entr" presetSubtype="16"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p:cTn id="26" dur="1000" fill="hold"/>
                                            <p:tgtEl>
                                              <p:spTgt spid="28"/>
                                            </p:tgtEl>
                                            <p:attrNameLst>
                                              <p:attrName>ppt_w</p:attrName>
                                            </p:attrNameLst>
                                          </p:cBhvr>
                                          <p:tavLst>
                                            <p:tav tm="0">
                                              <p:val>
                                                <p:fltVal val="0"/>
                                              </p:val>
                                            </p:tav>
                                            <p:tav tm="100000">
                                              <p:val>
                                                <p:strVal val="#ppt_w"/>
                                              </p:val>
                                            </p:tav>
                                          </p:tavLst>
                                        </p:anim>
                                        <p:anim calcmode="lin" valueType="num">
                                          <p:cBhvr>
                                            <p:cTn id="27" dur="1000" fill="hold"/>
                                            <p:tgtEl>
                                              <p:spTgt spid="28"/>
                                            </p:tgtEl>
                                            <p:attrNameLst>
                                              <p:attrName>ppt_h</p:attrName>
                                            </p:attrNameLst>
                                          </p:cBhvr>
                                          <p:tavLst>
                                            <p:tav tm="0">
                                              <p:val>
                                                <p:fltVal val="0"/>
                                              </p:val>
                                            </p:tav>
                                            <p:tav tm="100000">
                                              <p:val>
                                                <p:strVal val="#ppt_h"/>
                                              </p:val>
                                            </p:tav>
                                          </p:tavLst>
                                        </p:anim>
                                        <p:animEffect transition="in" filter="fade">
                                          <p:cBhvr>
                                            <p:cTn id="28" dur="1000"/>
                                            <p:tgtEl>
                                              <p:spTgt spid="2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1000" fill="hold"/>
                                            <p:tgtEl>
                                              <p:spTgt spid="31"/>
                                            </p:tgtEl>
                                            <p:attrNameLst>
                                              <p:attrName>ppt_w</p:attrName>
                                            </p:attrNameLst>
                                          </p:cBhvr>
                                          <p:tavLst>
                                            <p:tav tm="0">
                                              <p:val>
                                                <p:fltVal val="0"/>
                                              </p:val>
                                            </p:tav>
                                            <p:tav tm="100000">
                                              <p:val>
                                                <p:strVal val="#ppt_w"/>
                                              </p:val>
                                            </p:tav>
                                          </p:tavLst>
                                        </p:anim>
                                        <p:anim calcmode="lin" valueType="num">
                                          <p:cBhvr>
                                            <p:cTn id="32" dur="1000" fill="hold"/>
                                            <p:tgtEl>
                                              <p:spTgt spid="31"/>
                                            </p:tgtEl>
                                            <p:attrNameLst>
                                              <p:attrName>ppt_h</p:attrName>
                                            </p:attrNameLst>
                                          </p:cBhvr>
                                          <p:tavLst>
                                            <p:tav tm="0">
                                              <p:val>
                                                <p:fltVal val="0"/>
                                              </p:val>
                                            </p:tav>
                                            <p:tav tm="100000">
                                              <p:val>
                                                <p:strVal val="#ppt_h"/>
                                              </p:val>
                                            </p:tav>
                                          </p:tavLst>
                                        </p:anim>
                                        <p:animEffect transition="in" filter="fade">
                                          <p:cBhvr>
                                            <p:cTn id="33" dur="1000"/>
                                            <p:tgtEl>
                                              <p:spTgt spid="31"/>
                                            </p:tgtEl>
                                          </p:cBhvr>
                                        </p:animEffect>
                                      </p:childTnLst>
                                    </p:cTn>
                                  </p:par>
                                </p:childTnLst>
                              </p:cTn>
                            </p:par>
                            <p:par>
                              <p:cTn id="34" fill="hold">
                                <p:stCondLst>
                                  <p:cond delay="3500"/>
                                </p:stCondLst>
                                <p:childTnLst>
                                  <p:par>
                                    <p:cTn id="35" presetID="26" presetClass="emph" presetSubtype="0" fill="hold" nodeType="afterEffect">
                                      <p:stCondLst>
                                        <p:cond delay="0"/>
                                      </p:stCondLst>
                                      <p:childTnLst>
                                        <p:animEffect transition="out" filter="fade">
                                          <p:cBhvr>
                                            <p:cTn id="36" dur="1000" tmFilter="0, 0; .2, .5; .8, .5; 1, 0"/>
                                            <p:tgtEl>
                                              <p:spTgt spid="19"/>
                                            </p:tgtEl>
                                          </p:cBhvr>
                                        </p:animEffect>
                                        <p:animScale>
                                          <p:cBhvr>
                                            <p:cTn id="37" dur="500" autoRev="1" fill="hold"/>
                                            <p:tgtEl>
                                              <p:spTgt spid="19"/>
                                            </p:tgtEl>
                                          </p:cBhvr>
                                          <p:by x="105000" y="105000"/>
                                        </p:animScale>
                                      </p:childTnLst>
                                    </p:cTn>
                                  </p:par>
                                  <p:par>
                                    <p:cTn id="38" presetID="26" presetClass="emph" presetSubtype="0" fill="hold" nodeType="withEffect">
                                      <p:stCondLst>
                                        <p:cond delay="0"/>
                                      </p:stCondLst>
                                      <p:childTnLst>
                                        <p:animEffect transition="out" filter="fade">
                                          <p:cBhvr>
                                            <p:cTn id="39" dur="1000" tmFilter="0, 0; .2, .5; .8, .5; 1, 0"/>
                                            <p:tgtEl>
                                              <p:spTgt spid="25"/>
                                            </p:tgtEl>
                                          </p:cBhvr>
                                        </p:animEffect>
                                        <p:animScale>
                                          <p:cBhvr>
                                            <p:cTn id="40" dur="500" autoRev="1" fill="hold"/>
                                            <p:tgtEl>
                                              <p:spTgt spid="25"/>
                                            </p:tgtEl>
                                          </p:cBhvr>
                                          <p:by x="105000" y="105000"/>
                                        </p:animScale>
                                      </p:childTnLst>
                                    </p:cTn>
                                  </p:par>
                                  <p:par>
                                    <p:cTn id="41" presetID="26" presetClass="emph" presetSubtype="0" fill="hold" nodeType="withEffect">
                                      <p:stCondLst>
                                        <p:cond delay="0"/>
                                      </p:stCondLst>
                                      <p:childTnLst>
                                        <p:animEffect transition="out" filter="fade">
                                          <p:cBhvr>
                                            <p:cTn id="42" dur="1000" tmFilter="0, 0; .2, .5; .8, .5; 1, 0"/>
                                            <p:tgtEl>
                                              <p:spTgt spid="28"/>
                                            </p:tgtEl>
                                          </p:cBhvr>
                                        </p:animEffect>
                                        <p:animScale>
                                          <p:cBhvr>
                                            <p:cTn id="43" dur="500" autoRev="1" fill="hold"/>
                                            <p:tgtEl>
                                              <p:spTgt spid="28"/>
                                            </p:tgtEl>
                                          </p:cBhvr>
                                          <p:by x="105000" y="105000"/>
                                        </p:animScale>
                                      </p:childTnLst>
                                    </p:cTn>
                                  </p:par>
                                  <p:par>
                                    <p:cTn id="44" presetID="26" presetClass="emph" presetSubtype="0" fill="hold" grpId="1" nodeType="withEffect">
                                      <p:stCondLst>
                                        <p:cond delay="0"/>
                                      </p:stCondLst>
                                      <p:childTnLst>
                                        <p:animEffect transition="out" filter="fade">
                                          <p:cBhvr>
                                            <p:cTn id="45" dur="1000" tmFilter="0, 0; .2, .5; .8, .5; 1, 0"/>
                                            <p:tgtEl>
                                              <p:spTgt spid="31"/>
                                            </p:tgtEl>
                                          </p:cBhvr>
                                        </p:animEffect>
                                        <p:animScale>
                                          <p:cBhvr>
                                            <p:cTn id="46" dur="500" autoRev="1" fill="hold"/>
                                            <p:tgtEl>
                                              <p:spTgt spid="31"/>
                                            </p:tgtEl>
                                          </p:cBhvr>
                                          <p:by x="105000" y="105000"/>
                                        </p:animScale>
                                      </p:childTnLst>
                                    </p:cTn>
                                  </p:par>
                                  <p:par>
                                    <p:cTn id="47" presetID="53" presetClass="entr" presetSubtype="16"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1000" fill="hold"/>
                                            <p:tgtEl>
                                              <p:spTgt spid="24"/>
                                            </p:tgtEl>
                                            <p:attrNameLst>
                                              <p:attrName>ppt_w</p:attrName>
                                            </p:attrNameLst>
                                          </p:cBhvr>
                                          <p:tavLst>
                                            <p:tav tm="0">
                                              <p:val>
                                                <p:fltVal val="0"/>
                                              </p:val>
                                            </p:tav>
                                            <p:tav tm="100000">
                                              <p:val>
                                                <p:strVal val="#ppt_w"/>
                                              </p:val>
                                            </p:tav>
                                          </p:tavLst>
                                        </p:anim>
                                        <p:anim calcmode="lin" valueType="num">
                                          <p:cBhvr>
                                            <p:cTn id="50" dur="1000" fill="hold"/>
                                            <p:tgtEl>
                                              <p:spTgt spid="24"/>
                                            </p:tgtEl>
                                            <p:attrNameLst>
                                              <p:attrName>ppt_h</p:attrName>
                                            </p:attrNameLst>
                                          </p:cBhvr>
                                          <p:tavLst>
                                            <p:tav tm="0">
                                              <p:val>
                                                <p:fltVal val="0"/>
                                              </p:val>
                                            </p:tav>
                                            <p:tav tm="100000">
                                              <p:val>
                                                <p:strVal val="#ppt_h"/>
                                              </p:val>
                                            </p:tav>
                                          </p:tavLst>
                                        </p:anim>
                                        <p:animEffect transition="in" filter="fade">
                                          <p:cBhvr>
                                            <p:cTn id="51" dur="1000"/>
                                            <p:tgtEl>
                                              <p:spTgt spid="24"/>
                                            </p:tgtEl>
                                          </p:cBhvr>
                                        </p:animEffect>
                                      </p:childTnLst>
                                    </p:cTn>
                                  </p:par>
                                </p:childTnLst>
                              </p:cTn>
                            </p:par>
                            <p:par>
                              <p:cTn id="52" fill="hold">
                                <p:stCondLst>
                                  <p:cond delay="4500"/>
                                </p:stCondLst>
                                <p:childTnLst>
                                  <p:par>
                                    <p:cTn id="53" presetID="10" presetClass="entr" presetSubtype="0" fill="hold" grpId="0" nodeType="afterEffect">
                                      <p:stCondLst>
                                        <p:cond delay="0"/>
                                      </p:stCondLst>
                                      <p:iterate type="lt">
                                        <p:tmPct val="10000"/>
                                      </p:iterate>
                                      <p:childTnLst>
                                        <p:set>
                                          <p:cBhvr>
                                            <p:cTn id="54" dur="1" fill="hold">
                                              <p:stCondLst>
                                                <p:cond delay="0"/>
                                              </p:stCondLst>
                                            </p:cTn>
                                            <p:tgtEl>
                                              <p:spTgt spid="33"/>
                                            </p:tgtEl>
                                            <p:attrNameLst>
                                              <p:attrName>style.visibility</p:attrName>
                                            </p:attrNameLst>
                                          </p:cBhvr>
                                          <p:to>
                                            <p:strVal val="visible"/>
                                          </p:to>
                                        </p:set>
                                        <p:animEffect transition="in" filter="fade">
                                          <p:cBhvr>
                                            <p:cTn id="55" dur="500"/>
                                            <p:tgtEl>
                                              <p:spTgt spid="33"/>
                                            </p:tgtEl>
                                          </p:cBhvr>
                                        </p:animEffect>
                                      </p:childTnLst>
                                    </p:cTn>
                                  </p:par>
                                </p:childTnLst>
                              </p:cTn>
                            </p:par>
                            <p:par>
                              <p:cTn id="56" fill="hold">
                                <p:stCondLst>
                                  <p:cond delay="6550"/>
                                </p:stCondLst>
                                <p:childTnLst>
                                  <p:par>
                                    <p:cTn id="57" presetID="14" presetClass="entr" presetSubtype="10" fill="hold"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randombar(horizontal)">
                                          <p:cBhvr>
                                            <p:cTn id="5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4" grpId="0"/>
          <p:bldP spid="31" grpId="0" animBg="1"/>
          <p:bldP spid="31" grpId="1" animBg="1"/>
          <p:bldP spid="33" grpId="0" bldLvl="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2500"/>
                                </p:stCondLst>
                                <p:childTnLst>
                                  <p:par>
                                    <p:cTn id="14" presetID="53" presetClass="entr" presetSubtype="16"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1000" fill="hold"/>
                                            <p:tgtEl>
                                              <p:spTgt spid="19"/>
                                            </p:tgtEl>
                                            <p:attrNameLst>
                                              <p:attrName>ppt_w</p:attrName>
                                            </p:attrNameLst>
                                          </p:cBhvr>
                                          <p:tavLst>
                                            <p:tav tm="0">
                                              <p:val>
                                                <p:fltVal val="0"/>
                                              </p:val>
                                            </p:tav>
                                            <p:tav tm="100000">
                                              <p:val>
                                                <p:strVal val="#ppt_w"/>
                                              </p:val>
                                            </p:tav>
                                          </p:tavLst>
                                        </p:anim>
                                        <p:anim calcmode="lin" valueType="num">
                                          <p:cBhvr>
                                            <p:cTn id="17" dur="1000" fill="hold"/>
                                            <p:tgtEl>
                                              <p:spTgt spid="19"/>
                                            </p:tgtEl>
                                            <p:attrNameLst>
                                              <p:attrName>ppt_h</p:attrName>
                                            </p:attrNameLst>
                                          </p:cBhvr>
                                          <p:tavLst>
                                            <p:tav tm="0">
                                              <p:val>
                                                <p:fltVal val="0"/>
                                              </p:val>
                                            </p:tav>
                                            <p:tav tm="100000">
                                              <p:val>
                                                <p:strVal val="#ppt_h"/>
                                              </p:val>
                                            </p:tav>
                                          </p:tavLst>
                                        </p:anim>
                                        <p:animEffect transition="in" filter="fade">
                                          <p:cBhvr>
                                            <p:cTn id="18" dur="1000"/>
                                            <p:tgtEl>
                                              <p:spTgt spid="19"/>
                                            </p:tgtEl>
                                          </p:cBhvr>
                                        </p:animEffect>
                                      </p:childTnLst>
                                    </p:cTn>
                                  </p:par>
                                  <p:par>
                                    <p:cTn id="19" presetID="53" presetClass="entr" presetSubtype="16"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1000" fill="hold"/>
                                            <p:tgtEl>
                                              <p:spTgt spid="25"/>
                                            </p:tgtEl>
                                            <p:attrNameLst>
                                              <p:attrName>ppt_w</p:attrName>
                                            </p:attrNameLst>
                                          </p:cBhvr>
                                          <p:tavLst>
                                            <p:tav tm="0">
                                              <p:val>
                                                <p:fltVal val="0"/>
                                              </p:val>
                                            </p:tav>
                                            <p:tav tm="100000">
                                              <p:val>
                                                <p:strVal val="#ppt_w"/>
                                              </p:val>
                                            </p:tav>
                                          </p:tavLst>
                                        </p:anim>
                                        <p:anim calcmode="lin" valueType="num">
                                          <p:cBhvr>
                                            <p:cTn id="22" dur="1000" fill="hold"/>
                                            <p:tgtEl>
                                              <p:spTgt spid="25"/>
                                            </p:tgtEl>
                                            <p:attrNameLst>
                                              <p:attrName>ppt_h</p:attrName>
                                            </p:attrNameLst>
                                          </p:cBhvr>
                                          <p:tavLst>
                                            <p:tav tm="0">
                                              <p:val>
                                                <p:fltVal val="0"/>
                                              </p:val>
                                            </p:tav>
                                            <p:tav tm="100000">
                                              <p:val>
                                                <p:strVal val="#ppt_h"/>
                                              </p:val>
                                            </p:tav>
                                          </p:tavLst>
                                        </p:anim>
                                        <p:animEffect transition="in" filter="fade">
                                          <p:cBhvr>
                                            <p:cTn id="23" dur="1000"/>
                                            <p:tgtEl>
                                              <p:spTgt spid="25"/>
                                            </p:tgtEl>
                                          </p:cBhvr>
                                        </p:animEffect>
                                      </p:childTnLst>
                                    </p:cTn>
                                  </p:par>
                                  <p:par>
                                    <p:cTn id="24" presetID="53" presetClass="entr" presetSubtype="16"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p:cTn id="26" dur="1000" fill="hold"/>
                                            <p:tgtEl>
                                              <p:spTgt spid="28"/>
                                            </p:tgtEl>
                                            <p:attrNameLst>
                                              <p:attrName>ppt_w</p:attrName>
                                            </p:attrNameLst>
                                          </p:cBhvr>
                                          <p:tavLst>
                                            <p:tav tm="0">
                                              <p:val>
                                                <p:fltVal val="0"/>
                                              </p:val>
                                            </p:tav>
                                            <p:tav tm="100000">
                                              <p:val>
                                                <p:strVal val="#ppt_w"/>
                                              </p:val>
                                            </p:tav>
                                          </p:tavLst>
                                        </p:anim>
                                        <p:anim calcmode="lin" valueType="num">
                                          <p:cBhvr>
                                            <p:cTn id="27" dur="1000" fill="hold"/>
                                            <p:tgtEl>
                                              <p:spTgt spid="28"/>
                                            </p:tgtEl>
                                            <p:attrNameLst>
                                              <p:attrName>ppt_h</p:attrName>
                                            </p:attrNameLst>
                                          </p:cBhvr>
                                          <p:tavLst>
                                            <p:tav tm="0">
                                              <p:val>
                                                <p:fltVal val="0"/>
                                              </p:val>
                                            </p:tav>
                                            <p:tav tm="100000">
                                              <p:val>
                                                <p:strVal val="#ppt_h"/>
                                              </p:val>
                                            </p:tav>
                                          </p:tavLst>
                                        </p:anim>
                                        <p:animEffect transition="in" filter="fade">
                                          <p:cBhvr>
                                            <p:cTn id="28" dur="1000"/>
                                            <p:tgtEl>
                                              <p:spTgt spid="2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1000" fill="hold"/>
                                            <p:tgtEl>
                                              <p:spTgt spid="31"/>
                                            </p:tgtEl>
                                            <p:attrNameLst>
                                              <p:attrName>ppt_w</p:attrName>
                                            </p:attrNameLst>
                                          </p:cBhvr>
                                          <p:tavLst>
                                            <p:tav tm="0">
                                              <p:val>
                                                <p:fltVal val="0"/>
                                              </p:val>
                                            </p:tav>
                                            <p:tav tm="100000">
                                              <p:val>
                                                <p:strVal val="#ppt_w"/>
                                              </p:val>
                                            </p:tav>
                                          </p:tavLst>
                                        </p:anim>
                                        <p:anim calcmode="lin" valueType="num">
                                          <p:cBhvr>
                                            <p:cTn id="32" dur="1000" fill="hold"/>
                                            <p:tgtEl>
                                              <p:spTgt spid="31"/>
                                            </p:tgtEl>
                                            <p:attrNameLst>
                                              <p:attrName>ppt_h</p:attrName>
                                            </p:attrNameLst>
                                          </p:cBhvr>
                                          <p:tavLst>
                                            <p:tav tm="0">
                                              <p:val>
                                                <p:fltVal val="0"/>
                                              </p:val>
                                            </p:tav>
                                            <p:tav tm="100000">
                                              <p:val>
                                                <p:strVal val="#ppt_h"/>
                                              </p:val>
                                            </p:tav>
                                          </p:tavLst>
                                        </p:anim>
                                        <p:animEffect transition="in" filter="fade">
                                          <p:cBhvr>
                                            <p:cTn id="33" dur="1000"/>
                                            <p:tgtEl>
                                              <p:spTgt spid="31"/>
                                            </p:tgtEl>
                                          </p:cBhvr>
                                        </p:animEffect>
                                      </p:childTnLst>
                                    </p:cTn>
                                  </p:par>
                                </p:childTnLst>
                              </p:cTn>
                            </p:par>
                            <p:par>
                              <p:cTn id="34" fill="hold">
                                <p:stCondLst>
                                  <p:cond delay="3500"/>
                                </p:stCondLst>
                                <p:childTnLst>
                                  <p:par>
                                    <p:cTn id="35" presetID="26" presetClass="emph" presetSubtype="0" fill="hold" nodeType="afterEffect">
                                      <p:stCondLst>
                                        <p:cond delay="0"/>
                                      </p:stCondLst>
                                      <p:childTnLst>
                                        <p:animEffect transition="out" filter="fade">
                                          <p:cBhvr>
                                            <p:cTn id="36" dur="1000" tmFilter="0, 0; .2, .5; .8, .5; 1, 0"/>
                                            <p:tgtEl>
                                              <p:spTgt spid="19"/>
                                            </p:tgtEl>
                                          </p:cBhvr>
                                        </p:animEffect>
                                        <p:animScale>
                                          <p:cBhvr>
                                            <p:cTn id="37" dur="500" autoRev="1" fill="hold"/>
                                            <p:tgtEl>
                                              <p:spTgt spid="19"/>
                                            </p:tgtEl>
                                          </p:cBhvr>
                                          <p:by x="105000" y="105000"/>
                                        </p:animScale>
                                      </p:childTnLst>
                                    </p:cTn>
                                  </p:par>
                                  <p:par>
                                    <p:cTn id="38" presetID="26" presetClass="emph" presetSubtype="0" fill="hold" nodeType="withEffect">
                                      <p:stCondLst>
                                        <p:cond delay="0"/>
                                      </p:stCondLst>
                                      <p:childTnLst>
                                        <p:animEffect transition="out" filter="fade">
                                          <p:cBhvr>
                                            <p:cTn id="39" dur="1000" tmFilter="0, 0; .2, .5; .8, .5; 1, 0"/>
                                            <p:tgtEl>
                                              <p:spTgt spid="25"/>
                                            </p:tgtEl>
                                          </p:cBhvr>
                                        </p:animEffect>
                                        <p:animScale>
                                          <p:cBhvr>
                                            <p:cTn id="40" dur="500" autoRev="1" fill="hold"/>
                                            <p:tgtEl>
                                              <p:spTgt spid="25"/>
                                            </p:tgtEl>
                                          </p:cBhvr>
                                          <p:by x="105000" y="105000"/>
                                        </p:animScale>
                                      </p:childTnLst>
                                    </p:cTn>
                                  </p:par>
                                  <p:par>
                                    <p:cTn id="41" presetID="26" presetClass="emph" presetSubtype="0" fill="hold" nodeType="withEffect">
                                      <p:stCondLst>
                                        <p:cond delay="0"/>
                                      </p:stCondLst>
                                      <p:childTnLst>
                                        <p:animEffect transition="out" filter="fade">
                                          <p:cBhvr>
                                            <p:cTn id="42" dur="1000" tmFilter="0, 0; .2, .5; .8, .5; 1, 0"/>
                                            <p:tgtEl>
                                              <p:spTgt spid="28"/>
                                            </p:tgtEl>
                                          </p:cBhvr>
                                        </p:animEffect>
                                        <p:animScale>
                                          <p:cBhvr>
                                            <p:cTn id="43" dur="500" autoRev="1" fill="hold"/>
                                            <p:tgtEl>
                                              <p:spTgt spid="28"/>
                                            </p:tgtEl>
                                          </p:cBhvr>
                                          <p:by x="105000" y="105000"/>
                                        </p:animScale>
                                      </p:childTnLst>
                                    </p:cTn>
                                  </p:par>
                                  <p:par>
                                    <p:cTn id="44" presetID="26" presetClass="emph" presetSubtype="0" fill="hold" grpId="1" nodeType="withEffect">
                                      <p:stCondLst>
                                        <p:cond delay="0"/>
                                      </p:stCondLst>
                                      <p:childTnLst>
                                        <p:animEffect transition="out" filter="fade">
                                          <p:cBhvr>
                                            <p:cTn id="45" dur="1000" tmFilter="0, 0; .2, .5; .8, .5; 1, 0"/>
                                            <p:tgtEl>
                                              <p:spTgt spid="31"/>
                                            </p:tgtEl>
                                          </p:cBhvr>
                                        </p:animEffect>
                                        <p:animScale>
                                          <p:cBhvr>
                                            <p:cTn id="46" dur="500" autoRev="1" fill="hold"/>
                                            <p:tgtEl>
                                              <p:spTgt spid="31"/>
                                            </p:tgtEl>
                                          </p:cBhvr>
                                          <p:by x="105000" y="105000"/>
                                        </p:animScale>
                                      </p:childTnLst>
                                    </p:cTn>
                                  </p:par>
                                  <p:par>
                                    <p:cTn id="47" presetID="53" presetClass="entr" presetSubtype="16"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1000" fill="hold"/>
                                            <p:tgtEl>
                                              <p:spTgt spid="24"/>
                                            </p:tgtEl>
                                            <p:attrNameLst>
                                              <p:attrName>ppt_w</p:attrName>
                                            </p:attrNameLst>
                                          </p:cBhvr>
                                          <p:tavLst>
                                            <p:tav tm="0">
                                              <p:val>
                                                <p:fltVal val="0"/>
                                              </p:val>
                                            </p:tav>
                                            <p:tav tm="100000">
                                              <p:val>
                                                <p:strVal val="#ppt_w"/>
                                              </p:val>
                                            </p:tav>
                                          </p:tavLst>
                                        </p:anim>
                                        <p:anim calcmode="lin" valueType="num">
                                          <p:cBhvr>
                                            <p:cTn id="50" dur="1000" fill="hold"/>
                                            <p:tgtEl>
                                              <p:spTgt spid="24"/>
                                            </p:tgtEl>
                                            <p:attrNameLst>
                                              <p:attrName>ppt_h</p:attrName>
                                            </p:attrNameLst>
                                          </p:cBhvr>
                                          <p:tavLst>
                                            <p:tav tm="0">
                                              <p:val>
                                                <p:fltVal val="0"/>
                                              </p:val>
                                            </p:tav>
                                            <p:tav tm="100000">
                                              <p:val>
                                                <p:strVal val="#ppt_h"/>
                                              </p:val>
                                            </p:tav>
                                          </p:tavLst>
                                        </p:anim>
                                        <p:animEffect transition="in" filter="fade">
                                          <p:cBhvr>
                                            <p:cTn id="51" dur="1000"/>
                                            <p:tgtEl>
                                              <p:spTgt spid="24"/>
                                            </p:tgtEl>
                                          </p:cBhvr>
                                        </p:animEffect>
                                      </p:childTnLst>
                                    </p:cTn>
                                  </p:par>
                                </p:childTnLst>
                              </p:cTn>
                            </p:par>
                            <p:par>
                              <p:cTn id="52" fill="hold">
                                <p:stCondLst>
                                  <p:cond delay="4500"/>
                                </p:stCondLst>
                                <p:childTnLst>
                                  <p:par>
                                    <p:cTn id="53" presetID="10" presetClass="entr" presetSubtype="0" fill="hold" grpId="0" nodeType="afterEffect">
                                      <p:stCondLst>
                                        <p:cond delay="0"/>
                                      </p:stCondLst>
                                      <p:iterate type="lt">
                                        <p:tmPct val="10000"/>
                                      </p:iterate>
                                      <p:childTnLst>
                                        <p:set>
                                          <p:cBhvr>
                                            <p:cTn id="54" dur="1" fill="hold">
                                              <p:stCondLst>
                                                <p:cond delay="0"/>
                                              </p:stCondLst>
                                            </p:cTn>
                                            <p:tgtEl>
                                              <p:spTgt spid="33"/>
                                            </p:tgtEl>
                                            <p:attrNameLst>
                                              <p:attrName>style.visibility</p:attrName>
                                            </p:attrNameLst>
                                          </p:cBhvr>
                                          <p:to>
                                            <p:strVal val="visible"/>
                                          </p:to>
                                        </p:set>
                                        <p:animEffect transition="in" filter="fade">
                                          <p:cBhvr>
                                            <p:cTn id="55" dur="500"/>
                                            <p:tgtEl>
                                              <p:spTgt spid="33"/>
                                            </p:tgtEl>
                                          </p:cBhvr>
                                        </p:animEffect>
                                      </p:childTnLst>
                                    </p:cTn>
                                  </p:par>
                                </p:childTnLst>
                              </p:cTn>
                            </p:par>
                            <p:par>
                              <p:cTn id="56" fill="hold">
                                <p:stCondLst>
                                  <p:cond delay="6550"/>
                                </p:stCondLst>
                                <p:childTnLst>
                                  <p:par>
                                    <p:cTn id="57" presetID="14" presetClass="entr" presetSubtype="10" fill="hold"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randombar(horizontal)">
                                          <p:cBhvr>
                                            <p:cTn id="5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4" grpId="0"/>
          <p:bldP spid="31" grpId="0" animBg="1"/>
          <p:bldP spid="31" grpId="1" animBg="1"/>
          <p:bldP spid="33" grpId="0" bldLvl="0" autoUpdateAnimBg="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9119" y="484981"/>
            <a:ext cx="6191250" cy="6134100"/>
          </a:xfrm>
          <a:prstGeom prst="rect">
            <a:avLst/>
          </a:prstGeom>
        </p:spPr>
      </p:pic>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贰</a:t>
              </a:r>
            </a:p>
          </p:txBody>
        </p:sp>
      </p:grpSp>
      <p:sp>
        <p:nvSpPr>
          <p:cNvPr id="18" name="TextBox 3"/>
          <p:cNvSpPr txBox="1">
            <a:spLocks noChangeArrowheads="1"/>
          </p:cNvSpPr>
          <p:nvPr/>
        </p:nvSpPr>
        <p:spPr bwMode="auto">
          <a:xfrm>
            <a:off x="2536455" y="630795"/>
            <a:ext cx="158216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放风筝</a:t>
            </a:r>
          </a:p>
        </p:txBody>
      </p:sp>
      <p:grpSp>
        <p:nvGrpSpPr>
          <p:cNvPr id="22" name="组合 21"/>
          <p:cNvGrpSpPr/>
          <p:nvPr/>
        </p:nvGrpSpPr>
        <p:grpSpPr>
          <a:xfrm>
            <a:off x="1806031" y="1690392"/>
            <a:ext cx="4260825" cy="4260825"/>
            <a:chOff x="5675025" y="-102856"/>
            <a:chExt cx="3467050" cy="3467050"/>
          </a:xfrm>
        </p:grpSpPr>
        <p:sp>
          <p:nvSpPr>
            <p:cNvPr id="34" name="椭圆 33"/>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2466681" y="2729700"/>
            <a:ext cx="2990220" cy="2308324"/>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放风筝也是清明时节人们所喜爱的活动。每逢清明时节，人们不仅白天放，夜间也放。夜里在风筝下或风稳拉线上挂上一串串彩色的小灯笼，像闪烁的明星，被称为“神灯”。</a:t>
            </a:r>
          </a:p>
          <a:p>
            <a:r>
              <a:rPr lang="zh-CN" altLang="en-US" sz="1200" dirty="0">
                <a:solidFill>
                  <a:schemeClr val="bg1"/>
                </a:solidFill>
                <a:latin typeface="微软雅黑" panose="020B0503020204020204" pitchFamily="34" charset="-122"/>
                <a:ea typeface="微软雅黑" panose="020B0503020204020204" pitchFamily="34" charset="-122"/>
              </a:rPr>
              <a:t>    清人潘荣陛所著</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帝京岁时纪胜</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记载：“清明扫墓，倾城男女，纷出四郊，提酌挈盒，轮毂相望。各携纸鸢线轴，祭扫毕，即于坟前施放较胜。”古人还认为清明的风很适合放风筝。</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清嘉录</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中说：“春之风自下而上，纸鸢因之而起，故有‘清明放断鹞’之谚。”</a:t>
            </a:r>
          </a:p>
        </p:txBody>
      </p:sp>
      <p:grpSp>
        <p:nvGrpSpPr>
          <p:cNvPr id="37" name="组合 36"/>
          <p:cNvGrpSpPr/>
          <p:nvPr/>
        </p:nvGrpSpPr>
        <p:grpSpPr>
          <a:xfrm>
            <a:off x="5449310" y="4716122"/>
            <a:ext cx="1235095" cy="1235095"/>
            <a:chOff x="6820677" y="2890507"/>
            <a:chExt cx="1235095" cy="1235095"/>
          </a:xfrm>
        </p:grpSpPr>
        <p:sp>
          <p:nvSpPr>
            <p:cNvPr id="38" name="椭圆 37"/>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1316737" y="3066886"/>
            <a:ext cx="970293" cy="970293"/>
            <a:chOff x="6820677" y="2890507"/>
            <a:chExt cx="1235095" cy="1235095"/>
          </a:xfrm>
        </p:grpSpPr>
        <p:sp>
          <p:nvSpPr>
            <p:cNvPr id="41" name="椭圆 40"/>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3" name="椭圆 42"/>
          <p:cNvSpPr/>
          <p:nvPr/>
        </p:nvSpPr>
        <p:spPr>
          <a:xfrm>
            <a:off x="1722472" y="3738541"/>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6" name="图片 4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617859" y="2982402"/>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657493" y="5951217"/>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5"/>
          <p:cNvSpPr txBox="1">
            <a:spLocks noChangeArrowheads="1"/>
          </p:cNvSpPr>
          <p:nvPr/>
        </p:nvSpPr>
        <p:spPr bwMode="auto">
          <a:xfrm>
            <a:off x="9028469" y="4716122"/>
            <a:ext cx="2400657" cy="1646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spcBef>
                <a:spcPct val="0"/>
              </a:spcBef>
              <a:buNone/>
            </a:pPr>
            <a:r>
              <a:rPr lang="zh-CN" altLang="en-US" sz="1800" dirty="0">
                <a:solidFill>
                  <a:srgbClr val="5DC0B9"/>
                </a:solidFill>
                <a:ea typeface="楷体_GB2312" panose="02010609030101010101" pitchFamily="49" charset="-122"/>
              </a:rPr>
              <a:t>青门欲曙天，车马已喧阗。禁柳疏风雨，墙花拆露鲜。  </a:t>
            </a:r>
          </a:p>
          <a:p>
            <a:pPr>
              <a:spcBef>
                <a:spcPct val="0"/>
              </a:spcBef>
              <a:buNone/>
            </a:pPr>
            <a:r>
              <a:rPr lang="zh-CN" altLang="en-US" sz="1800" dirty="0">
                <a:solidFill>
                  <a:srgbClr val="5DC0B9"/>
                </a:solidFill>
                <a:ea typeface="楷体_GB2312" panose="02010609030101010101" pitchFamily="49" charset="-122"/>
              </a:rPr>
              <a:t>向谁夸丽景，只是叹流年。不得高飞便，回头望纸鸢。</a:t>
            </a:r>
          </a:p>
        </p:txBody>
      </p:sp>
    </p:spTree>
    <p:extLst>
      <p:ext uri="{BB962C8B-B14F-4D97-AF65-F5344CB8AC3E}">
        <p14:creationId xmlns:p14="http://schemas.microsoft.com/office/powerpoint/2010/main" val="34828584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12" fill="hold" nodeType="afterEffect" p14:presetBounceEnd="67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67000">
                                          <p:cBhvr additive="base">
                                            <p:cTn id="12" dur="2000" fill="hold"/>
                                            <p:tgtEl>
                                              <p:spTgt spid="3"/>
                                            </p:tgtEl>
                                            <p:attrNameLst>
                                              <p:attrName>ppt_x</p:attrName>
                                            </p:attrNameLst>
                                          </p:cBhvr>
                                          <p:tavLst>
                                            <p:tav tm="0">
                                              <p:val>
                                                <p:strVal val="0-#ppt_w/2"/>
                                              </p:val>
                                            </p:tav>
                                            <p:tav tm="100000">
                                              <p:val>
                                                <p:strVal val="#ppt_x"/>
                                              </p:val>
                                            </p:tav>
                                          </p:tavLst>
                                        </p:anim>
                                        <p:anim calcmode="lin" valueType="num" p14:bounceEnd="67000">
                                          <p:cBhvr additive="base">
                                            <p:cTn id="13" dur="20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53" presetClass="entr" presetSubtype="16"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1000" fill="hold"/>
                                            <p:tgtEl>
                                              <p:spTgt spid="22"/>
                                            </p:tgtEl>
                                            <p:attrNameLst>
                                              <p:attrName>ppt_w</p:attrName>
                                            </p:attrNameLst>
                                          </p:cBhvr>
                                          <p:tavLst>
                                            <p:tav tm="0">
                                              <p:val>
                                                <p:fltVal val="0"/>
                                              </p:val>
                                            </p:tav>
                                            <p:tav tm="100000">
                                              <p:val>
                                                <p:strVal val="#ppt_w"/>
                                              </p:val>
                                            </p:tav>
                                          </p:tavLst>
                                        </p:anim>
                                        <p:anim calcmode="lin" valueType="num">
                                          <p:cBhvr>
                                            <p:cTn id="18" dur="1000" fill="hold"/>
                                            <p:tgtEl>
                                              <p:spTgt spid="22"/>
                                            </p:tgtEl>
                                            <p:attrNameLst>
                                              <p:attrName>ppt_h</p:attrName>
                                            </p:attrNameLst>
                                          </p:cBhvr>
                                          <p:tavLst>
                                            <p:tav tm="0">
                                              <p:val>
                                                <p:fltVal val="0"/>
                                              </p:val>
                                            </p:tav>
                                            <p:tav tm="100000">
                                              <p:val>
                                                <p:strVal val="#ppt_h"/>
                                              </p:val>
                                            </p:tav>
                                          </p:tavLst>
                                        </p:anim>
                                        <p:animEffect transition="in" filter="fade">
                                          <p:cBhvr>
                                            <p:cTn id="19" dur="1000"/>
                                            <p:tgtEl>
                                              <p:spTgt spid="22"/>
                                            </p:tgtEl>
                                          </p:cBhvr>
                                        </p:animEffect>
                                      </p:childTnLst>
                                    </p:cTn>
                                  </p:par>
                                  <p:par>
                                    <p:cTn id="20" presetID="53" presetClass="entr" presetSubtype="16"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1000" fill="hold"/>
                                            <p:tgtEl>
                                              <p:spTgt spid="37"/>
                                            </p:tgtEl>
                                            <p:attrNameLst>
                                              <p:attrName>ppt_w</p:attrName>
                                            </p:attrNameLst>
                                          </p:cBhvr>
                                          <p:tavLst>
                                            <p:tav tm="0">
                                              <p:val>
                                                <p:fltVal val="0"/>
                                              </p:val>
                                            </p:tav>
                                            <p:tav tm="100000">
                                              <p:val>
                                                <p:strVal val="#ppt_w"/>
                                              </p:val>
                                            </p:tav>
                                          </p:tavLst>
                                        </p:anim>
                                        <p:anim calcmode="lin" valueType="num">
                                          <p:cBhvr>
                                            <p:cTn id="23" dur="1000" fill="hold"/>
                                            <p:tgtEl>
                                              <p:spTgt spid="37"/>
                                            </p:tgtEl>
                                            <p:attrNameLst>
                                              <p:attrName>ppt_h</p:attrName>
                                            </p:attrNameLst>
                                          </p:cBhvr>
                                          <p:tavLst>
                                            <p:tav tm="0">
                                              <p:val>
                                                <p:fltVal val="0"/>
                                              </p:val>
                                            </p:tav>
                                            <p:tav tm="100000">
                                              <p:val>
                                                <p:strVal val="#ppt_h"/>
                                              </p:val>
                                            </p:tav>
                                          </p:tavLst>
                                        </p:anim>
                                        <p:animEffect transition="in" filter="fade">
                                          <p:cBhvr>
                                            <p:cTn id="24" dur="1000"/>
                                            <p:tgtEl>
                                              <p:spTgt spid="37"/>
                                            </p:tgtEl>
                                          </p:cBhvr>
                                        </p:animEffect>
                                      </p:childTnLst>
                                    </p:cTn>
                                  </p:par>
                                  <p:par>
                                    <p:cTn id="25" presetID="53" presetClass="entr" presetSubtype="16"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1000" fill="hold"/>
                                            <p:tgtEl>
                                              <p:spTgt spid="40"/>
                                            </p:tgtEl>
                                            <p:attrNameLst>
                                              <p:attrName>ppt_w</p:attrName>
                                            </p:attrNameLst>
                                          </p:cBhvr>
                                          <p:tavLst>
                                            <p:tav tm="0">
                                              <p:val>
                                                <p:fltVal val="0"/>
                                              </p:val>
                                            </p:tav>
                                            <p:tav tm="100000">
                                              <p:val>
                                                <p:strVal val="#ppt_w"/>
                                              </p:val>
                                            </p:tav>
                                          </p:tavLst>
                                        </p:anim>
                                        <p:anim calcmode="lin" valueType="num">
                                          <p:cBhvr>
                                            <p:cTn id="28" dur="1000" fill="hold"/>
                                            <p:tgtEl>
                                              <p:spTgt spid="40"/>
                                            </p:tgtEl>
                                            <p:attrNameLst>
                                              <p:attrName>ppt_h</p:attrName>
                                            </p:attrNameLst>
                                          </p:cBhvr>
                                          <p:tavLst>
                                            <p:tav tm="0">
                                              <p:val>
                                                <p:fltVal val="0"/>
                                              </p:val>
                                            </p:tav>
                                            <p:tav tm="100000">
                                              <p:val>
                                                <p:strVal val="#ppt_h"/>
                                              </p:val>
                                            </p:tav>
                                          </p:tavLst>
                                        </p:anim>
                                        <p:animEffect transition="in" filter="fade">
                                          <p:cBhvr>
                                            <p:cTn id="29" dur="1000"/>
                                            <p:tgtEl>
                                              <p:spTgt spid="4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1000" fill="hold"/>
                                            <p:tgtEl>
                                              <p:spTgt spid="43"/>
                                            </p:tgtEl>
                                            <p:attrNameLst>
                                              <p:attrName>ppt_w</p:attrName>
                                            </p:attrNameLst>
                                          </p:cBhvr>
                                          <p:tavLst>
                                            <p:tav tm="0">
                                              <p:val>
                                                <p:fltVal val="0"/>
                                              </p:val>
                                            </p:tav>
                                            <p:tav tm="100000">
                                              <p:val>
                                                <p:strVal val="#ppt_w"/>
                                              </p:val>
                                            </p:tav>
                                          </p:tavLst>
                                        </p:anim>
                                        <p:anim calcmode="lin" valueType="num">
                                          <p:cBhvr>
                                            <p:cTn id="33" dur="1000" fill="hold"/>
                                            <p:tgtEl>
                                              <p:spTgt spid="43"/>
                                            </p:tgtEl>
                                            <p:attrNameLst>
                                              <p:attrName>ppt_h</p:attrName>
                                            </p:attrNameLst>
                                          </p:cBhvr>
                                          <p:tavLst>
                                            <p:tav tm="0">
                                              <p:val>
                                                <p:fltVal val="0"/>
                                              </p:val>
                                            </p:tav>
                                            <p:tav tm="100000">
                                              <p:val>
                                                <p:strVal val="#ppt_h"/>
                                              </p:val>
                                            </p:tav>
                                          </p:tavLst>
                                        </p:anim>
                                        <p:animEffect transition="in" filter="fade">
                                          <p:cBhvr>
                                            <p:cTn id="34" dur="1000"/>
                                            <p:tgtEl>
                                              <p:spTgt spid="43"/>
                                            </p:tgtEl>
                                          </p:cBhvr>
                                        </p:animEffect>
                                      </p:childTnLst>
                                    </p:cTn>
                                  </p:par>
                                </p:childTnLst>
                              </p:cTn>
                            </p:par>
                            <p:par>
                              <p:cTn id="35" fill="hold">
                                <p:stCondLst>
                                  <p:cond delay="5000"/>
                                </p:stCondLst>
                                <p:childTnLst>
                                  <p:par>
                                    <p:cTn id="36" presetID="26" presetClass="emph" presetSubtype="0" fill="hold" nodeType="afterEffect">
                                      <p:stCondLst>
                                        <p:cond delay="0"/>
                                      </p:stCondLst>
                                      <p:childTnLst>
                                        <p:animEffect transition="out" filter="fade">
                                          <p:cBhvr>
                                            <p:cTn id="37" dur="1000" tmFilter="0, 0; .2, .5; .8, .5; 1, 0"/>
                                            <p:tgtEl>
                                              <p:spTgt spid="22"/>
                                            </p:tgtEl>
                                          </p:cBhvr>
                                        </p:animEffect>
                                        <p:animScale>
                                          <p:cBhvr>
                                            <p:cTn id="38" dur="500" autoRev="1" fill="hold"/>
                                            <p:tgtEl>
                                              <p:spTgt spid="22"/>
                                            </p:tgtEl>
                                          </p:cBhvr>
                                          <p:by x="105000" y="105000"/>
                                        </p:animScale>
                                      </p:childTnLst>
                                    </p:cTn>
                                  </p:par>
                                  <p:par>
                                    <p:cTn id="39" presetID="26" presetClass="emph" presetSubtype="0" fill="hold" nodeType="withEffect">
                                      <p:stCondLst>
                                        <p:cond delay="0"/>
                                      </p:stCondLst>
                                      <p:childTnLst>
                                        <p:animEffect transition="out" filter="fade">
                                          <p:cBhvr>
                                            <p:cTn id="40" dur="1000" tmFilter="0, 0; .2, .5; .8, .5; 1, 0"/>
                                            <p:tgtEl>
                                              <p:spTgt spid="37"/>
                                            </p:tgtEl>
                                          </p:cBhvr>
                                        </p:animEffect>
                                        <p:animScale>
                                          <p:cBhvr>
                                            <p:cTn id="41" dur="500" autoRev="1" fill="hold"/>
                                            <p:tgtEl>
                                              <p:spTgt spid="37"/>
                                            </p:tgtEl>
                                          </p:cBhvr>
                                          <p:by x="105000" y="105000"/>
                                        </p:animScale>
                                      </p:childTnLst>
                                    </p:cTn>
                                  </p:par>
                                  <p:par>
                                    <p:cTn id="42" presetID="26" presetClass="emph" presetSubtype="0" fill="hold" nodeType="withEffect">
                                      <p:stCondLst>
                                        <p:cond delay="0"/>
                                      </p:stCondLst>
                                      <p:childTnLst>
                                        <p:animEffect transition="out" filter="fade">
                                          <p:cBhvr>
                                            <p:cTn id="43" dur="1000" tmFilter="0, 0; .2, .5; .8, .5; 1, 0"/>
                                            <p:tgtEl>
                                              <p:spTgt spid="40"/>
                                            </p:tgtEl>
                                          </p:cBhvr>
                                        </p:animEffect>
                                        <p:animScale>
                                          <p:cBhvr>
                                            <p:cTn id="44" dur="500" autoRev="1" fill="hold"/>
                                            <p:tgtEl>
                                              <p:spTgt spid="40"/>
                                            </p:tgtEl>
                                          </p:cBhvr>
                                          <p:by x="105000" y="105000"/>
                                        </p:animScale>
                                      </p:childTnLst>
                                    </p:cTn>
                                  </p:par>
                                  <p:par>
                                    <p:cTn id="45" presetID="26" presetClass="emph" presetSubtype="0" fill="hold" grpId="1" nodeType="withEffect">
                                      <p:stCondLst>
                                        <p:cond delay="0"/>
                                      </p:stCondLst>
                                      <p:childTnLst>
                                        <p:animEffect transition="out" filter="fade">
                                          <p:cBhvr>
                                            <p:cTn id="46" dur="1000" tmFilter="0, 0; .2, .5; .8, .5; 1, 0"/>
                                            <p:tgtEl>
                                              <p:spTgt spid="43"/>
                                            </p:tgtEl>
                                          </p:cBhvr>
                                        </p:animEffect>
                                        <p:animScale>
                                          <p:cBhvr>
                                            <p:cTn id="47" dur="500" autoRev="1" fill="hold"/>
                                            <p:tgtEl>
                                              <p:spTgt spid="43"/>
                                            </p:tgtEl>
                                          </p:cBhvr>
                                          <p:by x="105000" y="105000"/>
                                        </p:animScale>
                                      </p:childTnLst>
                                    </p:cTn>
                                  </p:par>
                                  <p:par>
                                    <p:cTn id="48" presetID="53" presetClass="entr" presetSubtype="16"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p:cTn id="50" dur="1000" fill="hold"/>
                                            <p:tgtEl>
                                              <p:spTgt spid="36"/>
                                            </p:tgtEl>
                                            <p:attrNameLst>
                                              <p:attrName>ppt_w</p:attrName>
                                            </p:attrNameLst>
                                          </p:cBhvr>
                                          <p:tavLst>
                                            <p:tav tm="0">
                                              <p:val>
                                                <p:fltVal val="0"/>
                                              </p:val>
                                            </p:tav>
                                            <p:tav tm="100000">
                                              <p:val>
                                                <p:strVal val="#ppt_w"/>
                                              </p:val>
                                            </p:tav>
                                          </p:tavLst>
                                        </p:anim>
                                        <p:anim calcmode="lin" valueType="num">
                                          <p:cBhvr>
                                            <p:cTn id="51" dur="1000" fill="hold"/>
                                            <p:tgtEl>
                                              <p:spTgt spid="36"/>
                                            </p:tgtEl>
                                            <p:attrNameLst>
                                              <p:attrName>ppt_h</p:attrName>
                                            </p:attrNameLst>
                                          </p:cBhvr>
                                          <p:tavLst>
                                            <p:tav tm="0">
                                              <p:val>
                                                <p:fltVal val="0"/>
                                              </p:val>
                                            </p:tav>
                                            <p:tav tm="100000">
                                              <p:val>
                                                <p:strVal val="#ppt_h"/>
                                              </p:val>
                                            </p:tav>
                                          </p:tavLst>
                                        </p:anim>
                                        <p:animEffect transition="in" filter="fade">
                                          <p:cBhvr>
                                            <p:cTn id="52" dur="1000"/>
                                            <p:tgtEl>
                                              <p:spTgt spid="36"/>
                                            </p:tgtEl>
                                          </p:cBhvr>
                                        </p:animEffect>
                                      </p:childTnLst>
                                    </p:cTn>
                                  </p:par>
                                </p:childTnLst>
                              </p:cTn>
                            </p:par>
                            <p:par>
                              <p:cTn id="53" fill="hold">
                                <p:stCondLst>
                                  <p:cond delay="6000"/>
                                </p:stCondLst>
                                <p:childTnLst>
                                  <p:par>
                                    <p:cTn id="54" presetID="14" presetClass="entr" presetSubtype="10" fill="hold"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randombar(horizontal)">
                                          <p:cBhvr>
                                            <p:cTn id="56" dur="500"/>
                                            <p:tgtEl>
                                              <p:spTgt spid="46"/>
                                            </p:tgtEl>
                                          </p:cBhvr>
                                        </p:animEffect>
                                      </p:childTnLst>
                                    </p:cTn>
                                  </p:par>
                                </p:childTnLst>
                              </p:cTn>
                            </p:par>
                            <p:par>
                              <p:cTn id="57" fill="hold">
                                <p:stCondLst>
                                  <p:cond delay="6500"/>
                                </p:stCondLst>
                                <p:childTnLst>
                                  <p:par>
                                    <p:cTn id="58" presetID="10" presetClass="entr" presetSubtype="0" fill="hold" grpId="0" nodeType="afterEffect">
                                      <p:stCondLst>
                                        <p:cond delay="0"/>
                                      </p:stCondLst>
                                      <p:iterate type="lt">
                                        <p:tmPct val="10000"/>
                                      </p:iterate>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childTnLst>
                              </p:cTn>
                            </p:par>
                            <p:par>
                              <p:cTn id="61" fill="hold">
                                <p:stCondLst>
                                  <p:cond delay="9350"/>
                                </p:stCondLst>
                                <p:childTnLst>
                                  <p:par>
                                    <p:cTn id="62" presetID="14" presetClass="entr" presetSubtype="10"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randombar(horizontal)">
                                          <p:cBhvr>
                                            <p:cTn id="6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6" grpId="0"/>
          <p:bldP spid="43" grpId="0" animBg="1"/>
          <p:bldP spid="43" grpId="1" animBg="1"/>
          <p:bldP spid="23" grpId="0" bldLvl="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1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0-#ppt_w/2"/>
                                              </p:val>
                                            </p:tav>
                                            <p:tav tm="100000">
                                              <p:val>
                                                <p:strVal val="#ppt_x"/>
                                              </p:val>
                                            </p:tav>
                                          </p:tavLst>
                                        </p:anim>
                                        <p:anim calcmode="lin" valueType="num">
                                          <p:cBhvr additive="base">
                                            <p:cTn id="13" dur="20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53" presetClass="entr" presetSubtype="16"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1000" fill="hold"/>
                                            <p:tgtEl>
                                              <p:spTgt spid="22"/>
                                            </p:tgtEl>
                                            <p:attrNameLst>
                                              <p:attrName>ppt_w</p:attrName>
                                            </p:attrNameLst>
                                          </p:cBhvr>
                                          <p:tavLst>
                                            <p:tav tm="0">
                                              <p:val>
                                                <p:fltVal val="0"/>
                                              </p:val>
                                            </p:tav>
                                            <p:tav tm="100000">
                                              <p:val>
                                                <p:strVal val="#ppt_w"/>
                                              </p:val>
                                            </p:tav>
                                          </p:tavLst>
                                        </p:anim>
                                        <p:anim calcmode="lin" valueType="num">
                                          <p:cBhvr>
                                            <p:cTn id="18" dur="1000" fill="hold"/>
                                            <p:tgtEl>
                                              <p:spTgt spid="22"/>
                                            </p:tgtEl>
                                            <p:attrNameLst>
                                              <p:attrName>ppt_h</p:attrName>
                                            </p:attrNameLst>
                                          </p:cBhvr>
                                          <p:tavLst>
                                            <p:tav tm="0">
                                              <p:val>
                                                <p:fltVal val="0"/>
                                              </p:val>
                                            </p:tav>
                                            <p:tav tm="100000">
                                              <p:val>
                                                <p:strVal val="#ppt_h"/>
                                              </p:val>
                                            </p:tav>
                                          </p:tavLst>
                                        </p:anim>
                                        <p:animEffect transition="in" filter="fade">
                                          <p:cBhvr>
                                            <p:cTn id="19" dur="1000"/>
                                            <p:tgtEl>
                                              <p:spTgt spid="22"/>
                                            </p:tgtEl>
                                          </p:cBhvr>
                                        </p:animEffect>
                                      </p:childTnLst>
                                    </p:cTn>
                                  </p:par>
                                  <p:par>
                                    <p:cTn id="20" presetID="53" presetClass="entr" presetSubtype="16"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1000" fill="hold"/>
                                            <p:tgtEl>
                                              <p:spTgt spid="37"/>
                                            </p:tgtEl>
                                            <p:attrNameLst>
                                              <p:attrName>ppt_w</p:attrName>
                                            </p:attrNameLst>
                                          </p:cBhvr>
                                          <p:tavLst>
                                            <p:tav tm="0">
                                              <p:val>
                                                <p:fltVal val="0"/>
                                              </p:val>
                                            </p:tav>
                                            <p:tav tm="100000">
                                              <p:val>
                                                <p:strVal val="#ppt_w"/>
                                              </p:val>
                                            </p:tav>
                                          </p:tavLst>
                                        </p:anim>
                                        <p:anim calcmode="lin" valueType="num">
                                          <p:cBhvr>
                                            <p:cTn id="23" dur="1000" fill="hold"/>
                                            <p:tgtEl>
                                              <p:spTgt spid="37"/>
                                            </p:tgtEl>
                                            <p:attrNameLst>
                                              <p:attrName>ppt_h</p:attrName>
                                            </p:attrNameLst>
                                          </p:cBhvr>
                                          <p:tavLst>
                                            <p:tav tm="0">
                                              <p:val>
                                                <p:fltVal val="0"/>
                                              </p:val>
                                            </p:tav>
                                            <p:tav tm="100000">
                                              <p:val>
                                                <p:strVal val="#ppt_h"/>
                                              </p:val>
                                            </p:tav>
                                          </p:tavLst>
                                        </p:anim>
                                        <p:animEffect transition="in" filter="fade">
                                          <p:cBhvr>
                                            <p:cTn id="24" dur="1000"/>
                                            <p:tgtEl>
                                              <p:spTgt spid="37"/>
                                            </p:tgtEl>
                                          </p:cBhvr>
                                        </p:animEffect>
                                      </p:childTnLst>
                                    </p:cTn>
                                  </p:par>
                                  <p:par>
                                    <p:cTn id="25" presetID="53" presetClass="entr" presetSubtype="16"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1000" fill="hold"/>
                                            <p:tgtEl>
                                              <p:spTgt spid="40"/>
                                            </p:tgtEl>
                                            <p:attrNameLst>
                                              <p:attrName>ppt_w</p:attrName>
                                            </p:attrNameLst>
                                          </p:cBhvr>
                                          <p:tavLst>
                                            <p:tav tm="0">
                                              <p:val>
                                                <p:fltVal val="0"/>
                                              </p:val>
                                            </p:tav>
                                            <p:tav tm="100000">
                                              <p:val>
                                                <p:strVal val="#ppt_w"/>
                                              </p:val>
                                            </p:tav>
                                          </p:tavLst>
                                        </p:anim>
                                        <p:anim calcmode="lin" valueType="num">
                                          <p:cBhvr>
                                            <p:cTn id="28" dur="1000" fill="hold"/>
                                            <p:tgtEl>
                                              <p:spTgt spid="40"/>
                                            </p:tgtEl>
                                            <p:attrNameLst>
                                              <p:attrName>ppt_h</p:attrName>
                                            </p:attrNameLst>
                                          </p:cBhvr>
                                          <p:tavLst>
                                            <p:tav tm="0">
                                              <p:val>
                                                <p:fltVal val="0"/>
                                              </p:val>
                                            </p:tav>
                                            <p:tav tm="100000">
                                              <p:val>
                                                <p:strVal val="#ppt_h"/>
                                              </p:val>
                                            </p:tav>
                                          </p:tavLst>
                                        </p:anim>
                                        <p:animEffect transition="in" filter="fade">
                                          <p:cBhvr>
                                            <p:cTn id="29" dur="1000"/>
                                            <p:tgtEl>
                                              <p:spTgt spid="4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1000" fill="hold"/>
                                            <p:tgtEl>
                                              <p:spTgt spid="43"/>
                                            </p:tgtEl>
                                            <p:attrNameLst>
                                              <p:attrName>ppt_w</p:attrName>
                                            </p:attrNameLst>
                                          </p:cBhvr>
                                          <p:tavLst>
                                            <p:tav tm="0">
                                              <p:val>
                                                <p:fltVal val="0"/>
                                              </p:val>
                                            </p:tav>
                                            <p:tav tm="100000">
                                              <p:val>
                                                <p:strVal val="#ppt_w"/>
                                              </p:val>
                                            </p:tav>
                                          </p:tavLst>
                                        </p:anim>
                                        <p:anim calcmode="lin" valueType="num">
                                          <p:cBhvr>
                                            <p:cTn id="33" dur="1000" fill="hold"/>
                                            <p:tgtEl>
                                              <p:spTgt spid="43"/>
                                            </p:tgtEl>
                                            <p:attrNameLst>
                                              <p:attrName>ppt_h</p:attrName>
                                            </p:attrNameLst>
                                          </p:cBhvr>
                                          <p:tavLst>
                                            <p:tav tm="0">
                                              <p:val>
                                                <p:fltVal val="0"/>
                                              </p:val>
                                            </p:tav>
                                            <p:tav tm="100000">
                                              <p:val>
                                                <p:strVal val="#ppt_h"/>
                                              </p:val>
                                            </p:tav>
                                          </p:tavLst>
                                        </p:anim>
                                        <p:animEffect transition="in" filter="fade">
                                          <p:cBhvr>
                                            <p:cTn id="34" dur="1000"/>
                                            <p:tgtEl>
                                              <p:spTgt spid="43"/>
                                            </p:tgtEl>
                                          </p:cBhvr>
                                        </p:animEffect>
                                      </p:childTnLst>
                                    </p:cTn>
                                  </p:par>
                                </p:childTnLst>
                              </p:cTn>
                            </p:par>
                            <p:par>
                              <p:cTn id="35" fill="hold">
                                <p:stCondLst>
                                  <p:cond delay="5000"/>
                                </p:stCondLst>
                                <p:childTnLst>
                                  <p:par>
                                    <p:cTn id="36" presetID="26" presetClass="emph" presetSubtype="0" fill="hold" nodeType="afterEffect">
                                      <p:stCondLst>
                                        <p:cond delay="0"/>
                                      </p:stCondLst>
                                      <p:childTnLst>
                                        <p:animEffect transition="out" filter="fade">
                                          <p:cBhvr>
                                            <p:cTn id="37" dur="1000" tmFilter="0, 0; .2, .5; .8, .5; 1, 0"/>
                                            <p:tgtEl>
                                              <p:spTgt spid="22"/>
                                            </p:tgtEl>
                                          </p:cBhvr>
                                        </p:animEffect>
                                        <p:animScale>
                                          <p:cBhvr>
                                            <p:cTn id="38" dur="500" autoRev="1" fill="hold"/>
                                            <p:tgtEl>
                                              <p:spTgt spid="22"/>
                                            </p:tgtEl>
                                          </p:cBhvr>
                                          <p:by x="105000" y="105000"/>
                                        </p:animScale>
                                      </p:childTnLst>
                                    </p:cTn>
                                  </p:par>
                                  <p:par>
                                    <p:cTn id="39" presetID="26" presetClass="emph" presetSubtype="0" fill="hold" nodeType="withEffect">
                                      <p:stCondLst>
                                        <p:cond delay="0"/>
                                      </p:stCondLst>
                                      <p:childTnLst>
                                        <p:animEffect transition="out" filter="fade">
                                          <p:cBhvr>
                                            <p:cTn id="40" dur="1000" tmFilter="0, 0; .2, .5; .8, .5; 1, 0"/>
                                            <p:tgtEl>
                                              <p:spTgt spid="37"/>
                                            </p:tgtEl>
                                          </p:cBhvr>
                                        </p:animEffect>
                                        <p:animScale>
                                          <p:cBhvr>
                                            <p:cTn id="41" dur="500" autoRev="1" fill="hold"/>
                                            <p:tgtEl>
                                              <p:spTgt spid="37"/>
                                            </p:tgtEl>
                                          </p:cBhvr>
                                          <p:by x="105000" y="105000"/>
                                        </p:animScale>
                                      </p:childTnLst>
                                    </p:cTn>
                                  </p:par>
                                  <p:par>
                                    <p:cTn id="42" presetID="26" presetClass="emph" presetSubtype="0" fill="hold" nodeType="withEffect">
                                      <p:stCondLst>
                                        <p:cond delay="0"/>
                                      </p:stCondLst>
                                      <p:childTnLst>
                                        <p:animEffect transition="out" filter="fade">
                                          <p:cBhvr>
                                            <p:cTn id="43" dur="1000" tmFilter="0, 0; .2, .5; .8, .5; 1, 0"/>
                                            <p:tgtEl>
                                              <p:spTgt spid="40"/>
                                            </p:tgtEl>
                                          </p:cBhvr>
                                        </p:animEffect>
                                        <p:animScale>
                                          <p:cBhvr>
                                            <p:cTn id="44" dur="500" autoRev="1" fill="hold"/>
                                            <p:tgtEl>
                                              <p:spTgt spid="40"/>
                                            </p:tgtEl>
                                          </p:cBhvr>
                                          <p:by x="105000" y="105000"/>
                                        </p:animScale>
                                      </p:childTnLst>
                                    </p:cTn>
                                  </p:par>
                                  <p:par>
                                    <p:cTn id="45" presetID="26" presetClass="emph" presetSubtype="0" fill="hold" grpId="1" nodeType="withEffect">
                                      <p:stCondLst>
                                        <p:cond delay="0"/>
                                      </p:stCondLst>
                                      <p:childTnLst>
                                        <p:animEffect transition="out" filter="fade">
                                          <p:cBhvr>
                                            <p:cTn id="46" dur="1000" tmFilter="0, 0; .2, .5; .8, .5; 1, 0"/>
                                            <p:tgtEl>
                                              <p:spTgt spid="43"/>
                                            </p:tgtEl>
                                          </p:cBhvr>
                                        </p:animEffect>
                                        <p:animScale>
                                          <p:cBhvr>
                                            <p:cTn id="47" dur="500" autoRev="1" fill="hold"/>
                                            <p:tgtEl>
                                              <p:spTgt spid="43"/>
                                            </p:tgtEl>
                                          </p:cBhvr>
                                          <p:by x="105000" y="105000"/>
                                        </p:animScale>
                                      </p:childTnLst>
                                    </p:cTn>
                                  </p:par>
                                  <p:par>
                                    <p:cTn id="48" presetID="53" presetClass="entr" presetSubtype="16"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p:cTn id="50" dur="1000" fill="hold"/>
                                            <p:tgtEl>
                                              <p:spTgt spid="36"/>
                                            </p:tgtEl>
                                            <p:attrNameLst>
                                              <p:attrName>ppt_w</p:attrName>
                                            </p:attrNameLst>
                                          </p:cBhvr>
                                          <p:tavLst>
                                            <p:tav tm="0">
                                              <p:val>
                                                <p:fltVal val="0"/>
                                              </p:val>
                                            </p:tav>
                                            <p:tav tm="100000">
                                              <p:val>
                                                <p:strVal val="#ppt_w"/>
                                              </p:val>
                                            </p:tav>
                                          </p:tavLst>
                                        </p:anim>
                                        <p:anim calcmode="lin" valueType="num">
                                          <p:cBhvr>
                                            <p:cTn id="51" dur="1000" fill="hold"/>
                                            <p:tgtEl>
                                              <p:spTgt spid="36"/>
                                            </p:tgtEl>
                                            <p:attrNameLst>
                                              <p:attrName>ppt_h</p:attrName>
                                            </p:attrNameLst>
                                          </p:cBhvr>
                                          <p:tavLst>
                                            <p:tav tm="0">
                                              <p:val>
                                                <p:fltVal val="0"/>
                                              </p:val>
                                            </p:tav>
                                            <p:tav tm="100000">
                                              <p:val>
                                                <p:strVal val="#ppt_h"/>
                                              </p:val>
                                            </p:tav>
                                          </p:tavLst>
                                        </p:anim>
                                        <p:animEffect transition="in" filter="fade">
                                          <p:cBhvr>
                                            <p:cTn id="52" dur="1000"/>
                                            <p:tgtEl>
                                              <p:spTgt spid="36"/>
                                            </p:tgtEl>
                                          </p:cBhvr>
                                        </p:animEffect>
                                      </p:childTnLst>
                                    </p:cTn>
                                  </p:par>
                                </p:childTnLst>
                              </p:cTn>
                            </p:par>
                            <p:par>
                              <p:cTn id="53" fill="hold">
                                <p:stCondLst>
                                  <p:cond delay="6000"/>
                                </p:stCondLst>
                                <p:childTnLst>
                                  <p:par>
                                    <p:cTn id="54" presetID="14" presetClass="entr" presetSubtype="10" fill="hold"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randombar(horizontal)">
                                          <p:cBhvr>
                                            <p:cTn id="56" dur="500"/>
                                            <p:tgtEl>
                                              <p:spTgt spid="46"/>
                                            </p:tgtEl>
                                          </p:cBhvr>
                                        </p:animEffect>
                                      </p:childTnLst>
                                    </p:cTn>
                                  </p:par>
                                </p:childTnLst>
                              </p:cTn>
                            </p:par>
                            <p:par>
                              <p:cTn id="57" fill="hold">
                                <p:stCondLst>
                                  <p:cond delay="6500"/>
                                </p:stCondLst>
                                <p:childTnLst>
                                  <p:par>
                                    <p:cTn id="58" presetID="10" presetClass="entr" presetSubtype="0" fill="hold" grpId="0" nodeType="afterEffect">
                                      <p:stCondLst>
                                        <p:cond delay="0"/>
                                      </p:stCondLst>
                                      <p:iterate type="lt">
                                        <p:tmPct val="10000"/>
                                      </p:iterate>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childTnLst>
                              </p:cTn>
                            </p:par>
                            <p:par>
                              <p:cTn id="61" fill="hold">
                                <p:stCondLst>
                                  <p:cond delay="9350"/>
                                </p:stCondLst>
                                <p:childTnLst>
                                  <p:par>
                                    <p:cTn id="62" presetID="14" presetClass="entr" presetSubtype="10"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randombar(horizontal)">
                                          <p:cBhvr>
                                            <p:cTn id="6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6" grpId="0"/>
          <p:bldP spid="43" grpId="0" animBg="1"/>
          <p:bldP spid="43" grpId="1" animBg="1"/>
          <p:bldP spid="23" grpId="0" bldLvl="0" autoUpdateAnimBg="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贰</a:t>
              </a:r>
            </a:p>
          </p:txBody>
        </p:sp>
      </p:grpSp>
      <p:sp>
        <p:nvSpPr>
          <p:cNvPr id="18" name="TextBox 3"/>
          <p:cNvSpPr txBox="1">
            <a:spLocks noChangeArrowheads="1"/>
          </p:cNvSpPr>
          <p:nvPr/>
        </p:nvSpPr>
        <p:spPr bwMode="auto">
          <a:xfrm>
            <a:off x="2536455" y="630795"/>
            <a:ext cx="158216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荡秋千</a:t>
            </a: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87327" y="0"/>
            <a:ext cx="3204673" cy="6858000"/>
          </a:xfrm>
          <a:prstGeom prst="rect">
            <a:avLst/>
          </a:prstGeom>
        </p:spPr>
      </p:pic>
      <p:grpSp>
        <p:nvGrpSpPr>
          <p:cNvPr id="24" name="组合 23"/>
          <p:cNvGrpSpPr/>
          <p:nvPr/>
        </p:nvGrpSpPr>
        <p:grpSpPr>
          <a:xfrm>
            <a:off x="1420269" y="1690392"/>
            <a:ext cx="4260825" cy="4260825"/>
            <a:chOff x="5675025" y="-102856"/>
            <a:chExt cx="3467050" cy="3467050"/>
          </a:xfrm>
        </p:grpSpPr>
        <p:sp>
          <p:nvSpPr>
            <p:cNvPr id="25" name="椭圆 24"/>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2080919" y="2729700"/>
            <a:ext cx="2990220" cy="2275688"/>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      荡秋千是中国古代清明节习俗。秋千，意即揪着皮绳而迁移。它的历史很古老，最早叫千秋，后为了避忌讳，改为秋千。古时的秋千多用树桠枝为架，再栓上彩带做成。后来逐步发展为用两根绳索加上踏板的秋千。打秋千不仅可以增进健康，而且可以培养勇敢精神，至今为人们特别是儿童所喜爱。 </a:t>
            </a:r>
          </a:p>
        </p:txBody>
      </p:sp>
      <p:grpSp>
        <p:nvGrpSpPr>
          <p:cNvPr id="28" name="组合 27"/>
          <p:cNvGrpSpPr/>
          <p:nvPr/>
        </p:nvGrpSpPr>
        <p:grpSpPr>
          <a:xfrm>
            <a:off x="5063548" y="4716122"/>
            <a:ext cx="1235095" cy="1235095"/>
            <a:chOff x="6820677" y="2890507"/>
            <a:chExt cx="1235095" cy="1235095"/>
          </a:xfrm>
        </p:grpSpPr>
        <p:sp>
          <p:nvSpPr>
            <p:cNvPr id="29" name="椭圆 28"/>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930975" y="3066886"/>
            <a:ext cx="970293" cy="970293"/>
            <a:chOff x="6820677" y="2890507"/>
            <a:chExt cx="1235095" cy="1235095"/>
          </a:xfrm>
        </p:grpSpPr>
        <p:sp>
          <p:nvSpPr>
            <p:cNvPr id="32" name="椭圆 31"/>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4" name="椭圆 43"/>
          <p:cNvSpPr/>
          <p:nvPr/>
        </p:nvSpPr>
        <p:spPr>
          <a:xfrm>
            <a:off x="1336710" y="3738541"/>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3" name="图片 5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717935" y="3755397"/>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Text Box 5"/>
          <p:cNvSpPr txBox="1">
            <a:spLocks noChangeArrowheads="1"/>
          </p:cNvSpPr>
          <p:nvPr/>
        </p:nvSpPr>
        <p:spPr bwMode="auto">
          <a:xfrm>
            <a:off x="7086385" y="2630517"/>
            <a:ext cx="2154436" cy="1646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spcBef>
                <a:spcPct val="0"/>
              </a:spcBef>
              <a:buNone/>
            </a:pPr>
            <a:r>
              <a:rPr lang="zh-CN" altLang="en-US" sz="1600" dirty="0">
                <a:solidFill>
                  <a:srgbClr val="5DC0B9"/>
                </a:solidFill>
                <a:ea typeface="楷体_GB2312" panose="02010609030101010101" pitchFamily="49" charset="-122"/>
              </a:rPr>
              <a:t>春来早起乘风玩得好</a:t>
            </a:r>
          </a:p>
          <a:p>
            <a:pPr>
              <a:spcBef>
                <a:spcPct val="0"/>
              </a:spcBef>
              <a:buNone/>
            </a:pPr>
            <a:r>
              <a:rPr lang="zh-CN" altLang="en-US" sz="1600" dirty="0">
                <a:solidFill>
                  <a:srgbClr val="5DC0B9"/>
                </a:solidFill>
                <a:ea typeface="楷体_GB2312" panose="02010609030101010101" pitchFamily="49" charset="-122"/>
              </a:rPr>
              <a:t>荡来荡去春心自逍遥</a:t>
            </a:r>
          </a:p>
          <a:p>
            <a:pPr>
              <a:spcBef>
                <a:spcPct val="0"/>
              </a:spcBef>
              <a:buNone/>
            </a:pPr>
            <a:r>
              <a:rPr lang="zh-CN" altLang="en-US" sz="1600" dirty="0">
                <a:solidFill>
                  <a:srgbClr val="5DC0B9"/>
                </a:solidFill>
                <a:ea typeface="楷体_GB2312" panose="02010609030101010101" pitchFamily="49" charset="-122"/>
              </a:rPr>
              <a:t>长发轻飏罗裙随风舞</a:t>
            </a:r>
          </a:p>
          <a:p>
            <a:pPr>
              <a:spcBef>
                <a:spcPct val="0"/>
              </a:spcBef>
              <a:buNone/>
            </a:pPr>
            <a:r>
              <a:rPr lang="zh-CN" altLang="en-US" sz="1600" dirty="0">
                <a:solidFill>
                  <a:srgbClr val="5DC0B9"/>
                </a:solidFill>
                <a:ea typeface="楷体_GB2312" panose="02010609030101010101" pitchFamily="49" charset="-122"/>
              </a:rPr>
              <a:t>香汗淋漓粉面红得俏 </a:t>
            </a:r>
          </a:p>
        </p:txBody>
      </p:sp>
    </p:spTree>
    <p:extLst>
      <p:ext uri="{BB962C8B-B14F-4D97-AF65-F5344CB8AC3E}">
        <p14:creationId xmlns:p14="http://schemas.microsoft.com/office/powerpoint/2010/main" val="42719035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ppt_w</p:attrName>
                                            </p:attrNameLst>
                                          </p:cBhvr>
                                          <p:tavLst>
                                            <p:tav tm="0">
                                              <p:val>
                                                <p:fltVal val="0"/>
                                              </p:val>
                                            </p:tav>
                                            <p:tav tm="100000">
                                              <p:val>
                                                <p:strVal val="#ppt_w"/>
                                              </p:val>
                                            </p:tav>
                                          </p:tavLst>
                                        </p:anim>
                                        <p:anim calcmode="lin" valueType="num">
                                          <p:cBhvr>
                                            <p:cTn id="13" dur="1000" fill="hold"/>
                                            <p:tgtEl>
                                              <p:spTgt spid="24"/>
                                            </p:tgtEl>
                                            <p:attrNameLst>
                                              <p:attrName>ppt_h</p:attrName>
                                            </p:attrNameLst>
                                          </p:cBhvr>
                                          <p:tavLst>
                                            <p:tav tm="0">
                                              <p:val>
                                                <p:fltVal val="0"/>
                                              </p:val>
                                            </p:tav>
                                            <p:tav tm="100000">
                                              <p:val>
                                                <p:strVal val="#ppt_h"/>
                                              </p:val>
                                            </p:tav>
                                          </p:tavLst>
                                        </p:anim>
                                        <p:animEffect transition="in" filter="fade">
                                          <p:cBhvr>
                                            <p:cTn id="14" dur="10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1000" fill="hold"/>
                                            <p:tgtEl>
                                              <p:spTgt spid="31"/>
                                            </p:tgtEl>
                                            <p:attrNameLst>
                                              <p:attrName>ppt_w</p:attrName>
                                            </p:attrNameLst>
                                          </p:cBhvr>
                                          <p:tavLst>
                                            <p:tav tm="0">
                                              <p:val>
                                                <p:fltVal val="0"/>
                                              </p:val>
                                            </p:tav>
                                            <p:tav tm="100000">
                                              <p:val>
                                                <p:strVal val="#ppt_w"/>
                                              </p:val>
                                            </p:tav>
                                          </p:tavLst>
                                        </p:anim>
                                        <p:anim calcmode="lin" valueType="num">
                                          <p:cBhvr>
                                            <p:cTn id="23" dur="1000" fill="hold"/>
                                            <p:tgtEl>
                                              <p:spTgt spid="31"/>
                                            </p:tgtEl>
                                            <p:attrNameLst>
                                              <p:attrName>ppt_h</p:attrName>
                                            </p:attrNameLst>
                                          </p:cBhvr>
                                          <p:tavLst>
                                            <p:tav tm="0">
                                              <p:val>
                                                <p:fltVal val="0"/>
                                              </p:val>
                                            </p:tav>
                                            <p:tav tm="100000">
                                              <p:val>
                                                <p:strVal val="#ppt_h"/>
                                              </p:val>
                                            </p:tav>
                                          </p:tavLst>
                                        </p:anim>
                                        <p:animEffect transition="in" filter="fade">
                                          <p:cBhvr>
                                            <p:cTn id="24" dur="10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1000" fill="hold"/>
                                            <p:tgtEl>
                                              <p:spTgt spid="44"/>
                                            </p:tgtEl>
                                            <p:attrNameLst>
                                              <p:attrName>ppt_w</p:attrName>
                                            </p:attrNameLst>
                                          </p:cBhvr>
                                          <p:tavLst>
                                            <p:tav tm="0">
                                              <p:val>
                                                <p:fltVal val="0"/>
                                              </p:val>
                                            </p:tav>
                                            <p:tav tm="100000">
                                              <p:val>
                                                <p:strVal val="#ppt_w"/>
                                              </p:val>
                                            </p:tav>
                                          </p:tavLst>
                                        </p:anim>
                                        <p:anim calcmode="lin" valueType="num">
                                          <p:cBhvr>
                                            <p:cTn id="28" dur="1000" fill="hold"/>
                                            <p:tgtEl>
                                              <p:spTgt spid="44"/>
                                            </p:tgtEl>
                                            <p:attrNameLst>
                                              <p:attrName>ppt_h</p:attrName>
                                            </p:attrNameLst>
                                          </p:cBhvr>
                                          <p:tavLst>
                                            <p:tav tm="0">
                                              <p:val>
                                                <p:fltVal val="0"/>
                                              </p:val>
                                            </p:tav>
                                            <p:tav tm="100000">
                                              <p:val>
                                                <p:strVal val="#ppt_h"/>
                                              </p:val>
                                            </p:tav>
                                          </p:tavLst>
                                        </p:anim>
                                        <p:animEffect transition="in" filter="fade">
                                          <p:cBhvr>
                                            <p:cTn id="29" dur="1000"/>
                                            <p:tgtEl>
                                              <p:spTgt spid="44"/>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4"/>
                                            </p:tgtEl>
                                          </p:cBhvr>
                                        </p:animEffect>
                                        <p:animScale>
                                          <p:cBhvr>
                                            <p:cTn id="33" dur="500" autoRev="1" fill="hold"/>
                                            <p:tgtEl>
                                              <p:spTgt spid="24"/>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28"/>
                                            </p:tgtEl>
                                          </p:cBhvr>
                                        </p:animEffect>
                                        <p:animScale>
                                          <p:cBhvr>
                                            <p:cTn id="36" dur="500" autoRev="1" fill="hold"/>
                                            <p:tgtEl>
                                              <p:spTgt spid="28"/>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1"/>
                                            </p:tgtEl>
                                          </p:cBhvr>
                                        </p:animEffect>
                                        <p:animScale>
                                          <p:cBhvr>
                                            <p:cTn id="39" dur="500" autoRev="1" fill="hold"/>
                                            <p:tgtEl>
                                              <p:spTgt spid="31"/>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4"/>
                                            </p:tgtEl>
                                          </p:cBhvr>
                                        </p:animEffect>
                                        <p:animScale>
                                          <p:cBhvr>
                                            <p:cTn id="42" dur="500" autoRev="1" fill="hold"/>
                                            <p:tgtEl>
                                              <p:spTgt spid="44"/>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1000" fill="hold"/>
                                            <p:tgtEl>
                                              <p:spTgt spid="27"/>
                                            </p:tgtEl>
                                            <p:attrNameLst>
                                              <p:attrName>ppt_w</p:attrName>
                                            </p:attrNameLst>
                                          </p:cBhvr>
                                          <p:tavLst>
                                            <p:tav tm="0">
                                              <p:val>
                                                <p:fltVal val="0"/>
                                              </p:val>
                                            </p:tav>
                                            <p:tav tm="100000">
                                              <p:val>
                                                <p:strVal val="#ppt_w"/>
                                              </p:val>
                                            </p:tav>
                                          </p:tavLst>
                                        </p:anim>
                                        <p:anim calcmode="lin" valueType="num">
                                          <p:cBhvr>
                                            <p:cTn id="46" dur="1000" fill="hold"/>
                                            <p:tgtEl>
                                              <p:spTgt spid="27"/>
                                            </p:tgtEl>
                                            <p:attrNameLst>
                                              <p:attrName>ppt_h</p:attrName>
                                            </p:attrNameLst>
                                          </p:cBhvr>
                                          <p:tavLst>
                                            <p:tav tm="0">
                                              <p:val>
                                                <p:fltVal val="0"/>
                                              </p:val>
                                            </p:tav>
                                            <p:tav tm="100000">
                                              <p:val>
                                                <p:strVal val="#ppt_h"/>
                                              </p:val>
                                            </p:tav>
                                          </p:tavLst>
                                        </p:anim>
                                        <p:animEffect transition="in" filter="fade">
                                          <p:cBhvr>
                                            <p:cTn id="47" dur="1000"/>
                                            <p:tgtEl>
                                              <p:spTgt spid="27"/>
                                            </p:tgtEl>
                                          </p:cBhvr>
                                        </p:animEffect>
                                      </p:childTnLst>
                                    </p:cTn>
                                  </p:par>
                                </p:childTnLst>
                              </p:cTn>
                            </p:par>
                            <p:par>
                              <p:cTn id="48" fill="hold">
                                <p:stCondLst>
                                  <p:cond delay="40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54"/>
                                            </p:tgtEl>
                                            <p:attrNameLst>
                                              <p:attrName>style.visibility</p:attrName>
                                            </p:attrNameLst>
                                          </p:cBhvr>
                                          <p:to>
                                            <p:strVal val="visible"/>
                                          </p:to>
                                        </p:set>
                                        <p:animEffect transition="in" filter="fade">
                                          <p:cBhvr>
                                            <p:cTn id="51" dur="500"/>
                                            <p:tgtEl>
                                              <p:spTgt spid="54"/>
                                            </p:tgtEl>
                                          </p:cBhvr>
                                        </p:animEffect>
                                      </p:childTnLst>
                                    </p:cTn>
                                  </p:par>
                                </p:childTnLst>
                              </p:cTn>
                            </p:par>
                            <p:par>
                              <p:cTn id="52" fill="hold">
                                <p:stCondLst>
                                  <p:cond delay="6250"/>
                                </p:stCondLst>
                                <p:childTnLst>
                                  <p:par>
                                    <p:cTn id="53" presetID="14" presetClass="entr" presetSubtype="10" fill="hold"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randombar(horizontal)">
                                          <p:cBhvr>
                                            <p:cTn id="5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p:bldP spid="44" grpId="0" animBg="1"/>
          <p:bldP spid="44" grpId="1" animBg="1"/>
          <p:bldP spid="54" grpId="0" bldLvl="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ppt_w</p:attrName>
                                            </p:attrNameLst>
                                          </p:cBhvr>
                                          <p:tavLst>
                                            <p:tav tm="0">
                                              <p:val>
                                                <p:fltVal val="0"/>
                                              </p:val>
                                            </p:tav>
                                            <p:tav tm="100000">
                                              <p:val>
                                                <p:strVal val="#ppt_w"/>
                                              </p:val>
                                            </p:tav>
                                          </p:tavLst>
                                        </p:anim>
                                        <p:anim calcmode="lin" valueType="num">
                                          <p:cBhvr>
                                            <p:cTn id="13" dur="1000" fill="hold"/>
                                            <p:tgtEl>
                                              <p:spTgt spid="24"/>
                                            </p:tgtEl>
                                            <p:attrNameLst>
                                              <p:attrName>ppt_h</p:attrName>
                                            </p:attrNameLst>
                                          </p:cBhvr>
                                          <p:tavLst>
                                            <p:tav tm="0">
                                              <p:val>
                                                <p:fltVal val="0"/>
                                              </p:val>
                                            </p:tav>
                                            <p:tav tm="100000">
                                              <p:val>
                                                <p:strVal val="#ppt_h"/>
                                              </p:val>
                                            </p:tav>
                                          </p:tavLst>
                                        </p:anim>
                                        <p:animEffect transition="in" filter="fade">
                                          <p:cBhvr>
                                            <p:cTn id="14" dur="10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1000" fill="hold"/>
                                            <p:tgtEl>
                                              <p:spTgt spid="31"/>
                                            </p:tgtEl>
                                            <p:attrNameLst>
                                              <p:attrName>ppt_w</p:attrName>
                                            </p:attrNameLst>
                                          </p:cBhvr>
                                          <p:tavLst>
                                            <p:tav tm="0">
                                              <p:val>
                                                <p:fltVal val="0"/>
                                              </p:val>
                                            </p:tav>
                                            <p:tav tm="100000">
                                              <p:val>
                                                <p:strVal val="#ppt_w"/>
                                              </p:val>
                                            </p:tav>
                                          </p:tavLst>
                                        </p:anim>
                                        <p:anim calcmode="lin" valueType="num">
                                          <p:cBhvr>
                                            <p:cTn id="23" dur="1000" fill="hold"/>
                                            <p:tgtEl>
                                              <p:spTgt spid="31"/>
                                            </p:tgtEl>
                                            <p:attrNameLst>
                                              <p:attrName>ppt_h</p:attrName>
                                            </p:attrNameLst>
                                          </p:cBhvr>
                                          <p:tavLst>
                                            <p:tav tm="0">
                                              <p:val>
                                                <p:fltVal val="0"/>
                                              </p:val>
                                            </p:tav>
                                            <p:tav tm="100000">
                                              <p:val>
                                                <p:strVal val="#ppt_h"/>
                                              </p:val>
                                            </p:tav>
                                          </p:tavLst>
                                        </p:anim>
                                        <p:animEffect transition="in" filter="fade">
                                          <p:cBhvr>
                                            <p:cTn id="24" dur="10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1000" fill="hold"/>
                                            <p:tgtEl>
                                              <p:spTgt spid="44"/>
                                            </p:tgtEl>
                                            <p:attrNameLst>
                                              <p:attrName>ppt_w</p:attrName>
                                            </p:attrNameLst>
                                          </p:cBhvr>
                                          <p:tavLst>
                                            <p:tav tm="0">
                                              <p:val>
                                                <p:fltVal val="0"/>
                                              </p:val>
                                            </p:tav>
                                            <p:tav tm="100000">
                                              <p:val>
                                                <p:strVal val="#ppt_w"/>
                                              </p:val>
                                            </p:tav>
                                          </p:tavLst>
                                        </p:anim>
                                        <p:anim calcmode="lin" valueType="num">
                                          <p:cBhvr>
                                            <p:cTn id="28" dur="1000" fill="hold"/>
                                            <p:tgtEl>
                                              <p:spTgt spid="44"/>
                                            </p:tgtEl>
                                            <p:attrNameLst>
                                              <p:attrName>ppt_h</p:attrName>
                                            </p:attrNameLst>
                                          </p:cBhvr>
                                          <p:tavLst>
                                            <p:tav tm="0">
                                              <p:val>
                                                <p:fltVal val="0"/>
                                              </p:val>
                                            </p:tav>
                                            <p:tav tm="100000">
                                              <p:val>
                                                <p:strVal val="#ppt_h"/>
                                              </p:val>
                                            </p:tav>
                                          </p:tavLst>
                                        </p:anim>
                                        <p:animEffect transition="in" filter="fade">
                                          <p:cBhvr>
                                            <p:cTn id="29" dur="1000"/>
                                            <p:tgtEl>
                                              <p:spTgt spid="44"/>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4"/>
                                            </p:tgtEl>
                                          </p:cBhvr>
                                        </p:animEffect>
                                        <p:animScale>
                                          <p:cBhvr>
                                            <p:cTn id="33" dur="500" autoRev="1" fill="hold"/>
                                            <p:tgtEl>
                                              <p:spTgt spid="24"/>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28"/>
                                            </p:tgtEl>
                                          </p:cBhvr>
                                        </p:animEffect>
                                        <p:animScale>
                                          <p:cBhvr>
                                            <p:cTn id="36" dur="500" autoRev="1" fill="hold"/>
                                            <p:tgtEl>
                                              <p:spTgt spid="28"/>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1"/>
                                            </p:tgtEl>
                                          </p:cBhvr>
                                        </p:animEffect>
                                        <p:animScale>
                                          <p:cBhvr>
                                            <p:cTn id="39" dur="500" autoRev="1" fill="hold"/>
                                            <p:tgtEl>
                                              <p:spTgt spid="31"/>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4"/>
                                            </p:tgtEl>
                                          </p:cBhvr>
                                        </p:animEffect>
                                        <p:animScale>
                                          <p:cBhvr>
                                            <p:cTn id="42" dur="500" autoRev="1" fill="hold"/>
                                            <p:tgtEl>
                                              <p:spTgt spid="44"/>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1000" fill="hold"/>
                                            <p:tgtEl>
                                              <p:spTgt spid="27"/>
                                            </p:tgtEl>
                                            <p:attrNameLst>
                                              <p:attrName>ppt_w</p:attrName>
                                            </p:attrNameLst>
                                          </p:cBhvr>
                                          <p:tavLst>
                                            <p:tav tm="0">
                                              <p:val>
                                                <p:fltVal val="0"/>
                                              </p:val>
                                            </p:tav>
                                            <p:tav tm="100000">
                                              <p:val>
                                                <p:strVal val="#ppt_w"/>
                                              </p:val>
                                            </p:tav>
                                          </p:tavLst>
                                        </p:anim>
                                        <p:anim calcmode="lin" valueType="num">
                                          <p:cBhvr>
                                            <p:cTn id="46" dur="1000" fill="hold"/>
                                            <p:tgtEl>
                                              <p:spTgt spid="27"/>
                                            </p:tgtEl>
                                            <p:attrNameLst>
                                              <p:attrName>ppt_h</p:attrName>
                                            </p:attrNameLst>
                                          </p:cBhvr>
                                          <p:tavLst>
                                            <p:tav tm="0">
                                              <p:val>
                                                <p:fltVal val="0"/>
                                              </p:val>
                                            </p:tav>
                                            <p:tav tm="100000">
                                              <p:val>
                                                <p:strVal val="#ppt_h"/>
                                              </p:val>
                                            </p:tav>
                                          </p:tavLst>
                                        </p:anim>
                                        <p:animEffect transition="in" filter="fade">
                                          <p:cBhvr>
                                            <p:cTn id="47" dur="1000"/>
                                            <p:tgtEl>
                                              <p:spTgt spid="27"/>
                                            </p:tgtEl>
                                          </p:cBhvr>
                                        </p:animEffect>
                                      </p:childTnLst>
                                    </p:cTn>
                                  </p:par>
                                </p:childTnLst>
                              </p:cTn>
                            </p:par>
                            <p:par>
                              <p:cTn id="48" fill="hold">
                                <p:stCondLst>
                                  <p:cond delay="40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54"/>
                                            </p:tgtEl>
                                            <p:attrNameLst>
                                              <p:attrName>style.visibility</p:attrName>
                                            </p:attrNameLst>
                                          </p:cBhvr>
                                          <p:to>
                                            <p:strVal val="visible"/>
                                          </p:to>
                                        </p:set>
                                        <p:animEffect transition="in" filter="fade">
                                          <p:cBhvr>
                                            <p:cTn id="51" dur="500"/>
                                            <p:tgtEl>
                                              <p:spTgt spid="54"/>
                                            </p:tgtEl>
                                          </p:cBhvr>
                                        </p:animEffect>
                                      </p:childTnLst>
                                    </p:cTn>
                                  </p:par>
                                </p:childTnLst>
                              </p:cTn>
                            </p:par>
                            <p:par>
                              <p:cTn id="52" fill="hold">
                                <p:stCondLst>
                                  <p:cond delay="6250"/>
                                </p:stCondLst>
                                <p:childTnLst>
                                  <p:par>
                                    <p:cTn id="53" presetID="14" presetClass="entr" presetSubtype="10" fill="hold"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randombar(horizontal)">
                                          <p:cBhvr>
                                            <p:cTn id="5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p:bldP spid="44" grpId="0" animBg="1"/>
          <p:bldP spid="44" grpId="1" animBg="1"/>
          <p:bldP spid="54" grpId="0" bldLvl="0" autoUpdateAnimBg="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0"/>
            <a:ext cx="12192000"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0333" y="6083597"/>
            <a:ext cx="352085" cy="476129"/>
          </a:xfrm>
          <a:prstGeom prst="rect">
            <a:avLst/>
          </a:prstGeom>
        </p:spPr>
      </p:pic>
      <p:sp>
        <p:nvSpPr>
          <p:cNvPr id="22" name="文本框 21">
            <a:extLst>
              <a:ext uri="{FF2B5EF4-FFF2-40B4-BE49-F238E27FC236}">
                <a16:creationId xmlns:a16="http://schemas.microsoft.com/office/drawing/2014/main" xmlns="" id="{0906FC5D-3C07-43AB-98A4-21DEFEB9F2D5}"/>
              </a:ext>
            </a:extLst>
          </p:cNvPr>
          <p:cNvSpPr txBox="1"/>
          <p:nvPr/>
        </p:nvSpPr>
        <p:spPr>
          <a:xfrm>
            <a:off x="362121" y="4560302"/>
            <a:ext cx="486287" cy="1523295"/>
          </a:xfrm>
          <a:prstGeom prst="rect">
            <a:avLst/>
          </a:prstGeom>
          <a:noFill/>
        </p:spPr>
        <p:txBody>
          <a:bodyPr vert="eaVert" wrap="square" rtlCol="0">
            <a:spAutoFit/>
          </a:bodyPr>
          <a:lstStyle/>
          <a:p>
            <a:pPr fontAlgn="auto">
              <a:lnSpc>
                <a:spcPct val="140000"/>
              </a:lnSpc>
            </a:pPr>
            <a:r>
              <a:rPr lang="zh-CN" altLang="en-US" sz="1400" dirty="0">
                <a:latin typeface="华文楷体" panose="02010600040101010101" pitchFamily="2" charset="-122"/>
                <a:ea typeface="华文楷体" panose="02010600040101010101" pitchFamily="2" charset="-122"/>
                <a:sym typeface="+mn-ea"/>
              </a:rPr>
              <a:t>中国传统节日</a:t>
            </a:r>
            <a:endParaRPr lang="en-US" altLang="zh-CN" sz="1400" dirty="0">
              <a:latin typeface="华文楷体" panose="02010600040101010101" pitchFamily="2" charset="-122"/>
              <a:ea typeface="华文楷体" panose="02010600040101010101" pitchFamily="2" charset="-122"/>
              <a:sym typeface="+mn-ea"/>
            </a:endParaRPr>
          </a:p>
        </p:txBody>
      </p:sp>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贰</a:t>
              </a:r>
            </a:p>
          </p:txBody>
        </p:sp>
      </p:grpSp>
      <p:sp>
        <p:nvSpPr>
          <p:cNvPr id="18" name="TextBox 3"/>
          <p:cNvSpPr txBox="1">
            <a:spLocks noChangeArrowheads="1"/>
          </p:cNvSpPr>
          <p:nvPr/>
        </p:nvSpPr>
        <p:spPr bwMode="auto">
          <a:xfrm>
            <a:off x="2536455" y="630795"/>
            <a:ext cx="158216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蚕花会</a:t>
            </a:r>
          </a:p>
        </p:txBody>
      </p:sp>
      <p:grpSp>
        <p:nvGrpSpPr>
          <p:cNvPr id="23" name="组合 22"/>
          <p:cNvGrpSpPr/>
          <p:nvPr/>
        </p:nvGrpSpPr>
        <p:grpSpPr>
          <a:xfrm>
            <a:off x="4118619" y="1548430"/>
            <a:ext cx="4260825" cy="4260825"/>
            <a:chOff x="5675025" y="-102856"/>
            <a:chExt cx="3467050" cy="3467050"/>
          </a:xfrm>
        </p:grpSpPr>
        <p:sp>
          <p:nvSpPr>
            <p:cNvPr id="34" name="椭圆 33"/>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4779269" y="2587738"/>
            <a:ext cx="2990220" cy="2123658"/>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“蚕花会”是蚕乡一种特有的民俗文化，过去清明节期间，浙江梧桐、乌镇、崇福、洲泉等地都有此项民俗活动。其中以洲泉的马鸣庙和青石的双庙诸的蚕花会最为精彩隆重。</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      马鸣庙位于洲泉镇西，在当地有“庙中之王”之称，每年蚕花会人山人海，活动频繁，有迎蚕神、摇快船、闹台阁、拜香凳、打拳、龙灯、翘高竿、唱戏文等十多项活动。这些活动有的在岸上进行，绝大多数在船上进行，极具水乡特色。</a:t>
            </a:r>
          </a:p>
        </p:txBody>
      </p:sp>
      <p:grpSp>
        <p:nvGrpSpPr>
          <p:cNvPr id="37" name="组合 36"/>
          <p:cNvGrpSpPr/>
          <p:nvPr/>
        </p:nvGrpSpPr>
        <p:grpSpPr>
          <a:xfrm>
            <a:off x="7761898" y="4574160"/>
            <a:ext cx="1235095" cy="1235095"/>
            <a:chOff x="6820677" y="2890507"/>
            <a:chExt cx="1235095" cy="1235095"/>
          </a:xfrm>
        </p:grpSpPr>
        <p:sp>
          <p:nvSpPr>
            <p:cNvPr id="38" name="椭圆 37"/>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3629325" y="2924924"/>
            <a:ext cx="970293" cy="970293"/>
            <a:chOff x="6820677" y="2890507"/>
            <a:chExt cx="1235095" cy="1235095"/>
          </a:xfrm>
        </p:grpSpPr>
        <p:sp>
          <p:nvSpPr>
            <p:cNvPr id="41" name="椭圆 40"/>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3" name="椭圆 42"/>
          <p:cNvSpPr/>
          <p:nvPr/>
        </p:nvSpPr>
        <p:spPr>
          <a:xfrm>
            <a:off x="4035060" y="3596579"/>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9" name="图片 4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118996" y="3080759"/>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Text Box 5"/>
          <p:cNvSpPr txBox="1">
            <a:spLocks noChangeArrowheads="1"/>
          </p:cNvSpPr>
          <p:nvPr/>
        </p:nvSpPr>
        <p:spPr bwMode="auto">
          <a:xfrm>
            <a:off x="1401902" y="1988221"/>
            <a:ext cx="2769989" cy="1459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nSpc>
                <a:spcPct val="150000"/>
              </a:lnSpc>
              <a:spcBef>
                <a:spcPct val="0"/>
              </a:spcBef>
              <a:buNone/>
            </a:pPr>
            <a:r>
              <a:rPr lang="zh-CN" altLang="en-US" sz="1600" dirty="0">
                <a:solidFill>
                  <a:srgbClr val="5DC0B9"/>
                </a:solidFill>
                <a:ea typeface="楷体_GB2312" panose="02010609030101010101" pitchFamily="49" charset="-122"/>
              </a:rPr>
              <a:t>问西楼禁烟何处好？</a:t>
            </a:r>
          </a:p>
          <a:p>
            <a:pPr>
              <a:lnSpc>
                <a:spcPct val="150000"/>
              </a:lnSpc>
              <a:spcBef>
                <a:spcPct val="0"/>
              </a:spcBef>
              <a:buNone/>
            </a:pPr>
            <a:r>
              <a:rPr lang="zh-CN" altLang="en-US" sz="1600" dirty="0">
                <a:solidFill>
                  <a:srgbClr val="5DC0B9"/>
                </a:solidFill>
                <a:ea typeface="楷体_GB2312" panose="02010609030101010101" pitchFamily="49" charset="-122"/>
              </a:rPr>
              <a:t>绿野晴天道。</a:t>
            </a:r>
          </a:p>
          <a:p>
            <a:pPr>
              <a:lnSpc>
                <a:spcPct val="150000"/>
              </a:lnSpc>
              <a:spcBef>
                <a:spcPct val="0"/>
              </a:spcBef>
              <a:buNone/>
            </a:pPr>
            <a:r>
              <a:rPr lang="zh-CN" altLang="en-US" sz="1600" dirty="0">
                <a:solidFill>
                  <a:srgbClr val="5DC0B9"/>
                </a:solidFill>
                <a:ea typeface="楷体_GB2312" panose="02010609030101010101" pitchFamily="49" charset="-122"/>
              </a:rPr>
              <a:t>马穿杨柳嘶，</a:t>
            </a:r>
          </a:p>
          <a:p>
            <a:pPr>
              <a:lnSpc>
                <a:spcPct val="150000"/>
              </a:lnSpc>
              <a:spcBef>
                <a:spcPct val="0"/>
              </a:spcBef>
              <a:buNone/>
            </a:pPr>
            <a:r>
              <a:rPr lang="zh-CN" altLang="en-US" sz="1600" dirty="0">
                <a:solidFill>
                  <a:srgbClr val="5DC0B9"/>
                </a:solidFill>
                <a:ea typeface="楷体_GB2312" panose="02010609030101010101" pitchFamily="49" charset="-122"/>
              </a:rPr>
              <a:t>人倚秋千笑，</a:t>
            </a:r>
          </a:p>
          <a:p>
            <a:pPr>
              <a:lnSpc>
                <a:spcPct val="150000"/>
              </a:lnSpc>
              <a:spcBef>
                <a:spcPct val="0"/>
              </a:spcBef>
              <a:buNone/>
            </a:pPr>
            <a:r>
              <a:rPr lang="zh-CN" altLang="en-US" sz="1600" dirty="0">
                <a:solidFill>
                  <a:srgbClr val="5DC0B9"/>
                </a:solidFill>
                <a:ea typeface="楷体_GB2312" panose="02010609030101010101" pitchFamily="49" charset="-122"/>
              </a:rPr>
              <a:t>探莺花总教春醉倒。</a:t>
            </a:r>
          </a:p>
        </p:txBody>
      </p:sp>
    </p:spTree>
    <p:extLst>
      <p:ext uri="{BB962C8B-B14F-4D97-AF65-F5344CB8AC3E}">
        <p14:creationId xmlns:p14="http://schemas.microsoft.com/office/powerpoint/2010/main" val="4207594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000" fill="hold"/>
                                            <p:tgtEl>
                                              <p:spTgt spid="23"/>
                                            </p:tgtEl>
                                            <p:attrNameLst>
                                              <p:attrName>ppt_w</p:attrName>
                                            </p:attrNameLst>
                                          </p:cBhvr>
                                          <p:tavLst>
                                            <p:tav tm="0">
                                              <p:val>
                                                <p:fltVal val="0"/>
                                              </p:val>
                                            </p:tav>
                                            <p:tav tm="100000">
                                              <p:val>
                                                <p:strVal val="#ppt_w"/>
                                              </p:val>
                                            </p:tav>
                                          </p:tavLst>
                                        </p:anim>
                                        <p:anim calcmode="lin" valueType="num">
                                          <p:cBhvr>
                                            <p:cTn id="13" dur="1000" fill="hold"/>
                                            <p:tgtEl>
                                              <p:spTgt spid="23"/>
                                            </p:tgtEl>
                                            <p:attrNameLst>
                                              <p:attrName>ppt_h</p:attrName>
                                            </p:attrNameLst>
                                          </p:cBhvr>
                                          <p:tavLst>
                                            <p:tav tm="0">
                                              <p:val>
                                                <p:fltVal val="0"/>
                                              </p:val>
                                            </p:tav>
                                            <p:tav tm="100000">
                                              <p:val>
                                                <p:strVal val="#ppt_h"/>
                                              </p:val>
                                            </p:tav>
                                          </p:tavLst>
                                        </p:anim>
                                        <p:animEffect transition="in" filter="fade">
                                          <p:cBhvr>
                                            <p:cTn id="14" dur="100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1000" fill="hold"/>
                                            <p:tgtEl>
                                              <p:spTgt spid="37"/>
                                            </p:tgtEl>
                                            <p:attrNameLst>
                                              <p:attrName>ppt_w</p:attrName>
                                            </p:attrNameLst>
                                          </p:cBhvr>
                                          <p:tavLst>
                                            <p:tav tm="0">
                                              <p:val>
                                                <p:fltVal val="0"/>
                                              </p:val>
                                            </p:tav>
                                            <p:tav tm="100000">
                                              <p:val>
                                                <p:strVal val="#ppt_w"/>
                                              </p:val>
                                            </p:tav>
                                          </p:tavLst>
                                        </p:anim>
                                        <p:anim calcmode="lin" valueType="num">
                                          <p:cBhvr>
                                            <p:cTn id="18" dur="1000" fill="hold"/>
                                            <p:tgtEl>
                                              <p:spTgt spid="37"/>
                                            </p:tgtEl>
                                            <p:attrNameLst>
                                              <p:attrName>ppt_h</p:attrName>
                                            </p:attrNameLst>
                                          </p:cBhvr>
                                          <p:tavLst>
                                            <p:tav tm="0">
                                              <p:val>
                                                <p:fltVal val="0"/>
                                              </p:val>
                                            </p:tav>
                                            <p:tav tm="100000">
                                              <p:val>
                                                <p:strVal val="#ppt_h"/>
                                              </p:val>
                                            </p:tav>
                                          </p:tavLst>
                                        </p:anim>
                                        <p:animEffect transition="in" filter="fade">
                                          <p:cBhvr>
                                            <p:cTn id="19" dur="1000"/>
                                            <p:tgtEl>
                                              <p:spTgt spid="37"/>
                                            </p:tgtEl>
                                          </p:cBhvr>
                                        </p:animEffect>
                                      </p:childTnLst>
                                    </p:cTn>
                                  </p:par>
                                  <p:par>
                                    <p:cTn id="20" presetID="53" presetClass="entr" presetSubtype="16"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fltVal val="0"/>
                                              </p:val>
                                            </p:tav>
                                            <p:tav tm="100000">
                                              <p:val>
                                                <p:strVal val="#ppt_w"/>
                                              </p:val>
                                            </p:tav>
                                          </p:tavLst>
                                        </p:anim>
                                        <p:anim calcmode="lin" valueType="num">
                                          <p:cBhvr>
                                            <p:cTn id="23" dur="1000" fill="hold"/>
                                            <p:tgtEl>
                                              <p:spTgt spid="40"/>
                                            </p:tgtEl>
                                            <p:attrNameLst>
                                              <p:attrName>ppt_h</p:attrName>
                                            </p:attrNameLst>
                                          </p:cBhvr>
                                          <p:tavLst>
                                            <p:tav tm="0">
                                              <p:val>
                                                <p:fltVal val="0"/>
                                              </p:val>
                                            </p:tav>
                                            <p:tav tm="100000">
                                              <p:val>
                                                <p:strVal val="#ppt_h"/>
                                              </p:val>
                                            </p:tav>
                                          </p:tavLst>
                                        </p:anim>
                                        <p:animEffect transition="in" filter="fade">
                                          <p:cBhvr>
                                            <p:cTn id="24" dur="1000"/>
                                            <p:tgtEl>
                                              <p:spTgt spid="4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1000" fill="hold"/>
                                            <p:tgtEl>
                                              <p:spTgt spid="43"/>
                                            </p:tgtEl>
                                            <p:attrNameLst>
                                              <p:attrName>ppt_w</p:attrName>
                                            </p:attrNameLst>
                                          </p:cBhvr>
                                          <p:tavLst>
                                            <p:tav tm="0">
                                              <p:val>
                                                <p:fltVal val="0"/>
                                              </p:val>
                                            </p:tav>
                                            <p:tav tm="100000">
                                              <p:val>
                                                <p:strVal val="#ppt_w"/>
                                              </p:val>
                                            </p:tav>
                                          </p:tavLst>
                                        </p:anim>
                                        <p:anim calcmode="lin" valueType="num">
                                          <p:cBhvr>
                                            <p:cTn id="28" dur="1000" fill="hold"/>
                                            <p:tgtEl>
                                              <p:spTgt spid="43"/>
                                            </p:tgtEl>
                                            <p:attrNameLst>
                                              <p:attrName>ppt_h</p:attrName>
                                            </p:attrNameLst>
                                          </p:cBhvr>
                                          <p:tavLst>
                                            <p:tav tm="0">
                                              <p:val>
                                                <p:fltVal val="0"/>
                                              </p:val>
                                            </p:tav>
                                            <p:tav tm="100000">
                                              <p:val>
                                                <p:strVal val="#ppt_h"/>
                                              </p:val>
                                            </p:tav>
                                          </p:tavLst>
                                        </p:anim>
                                        <p:animEffect transition="in" filter="fade">
                                          <p:cBhvr>
                                            <p:cTn id="29" dur="1000"/>
                                            <p:tgtEl>
                                              <p:spTgt spid="43"/>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3"/>
                                            </p:tgtEl>
                                          </p:cBhvr>
                                        </p:animEffect>
                                        <p:animScale>
                                          <p:cBhvr>
                                            <p:cTn id="33" dur="500" autoRev="1" fill="hold"/>
                                            <p:tgtEl>
                                              <p:spTgt spid="23"/>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37"/>
                                            </p:tgtEl>
                                          </p:cBhvr>
                                        </p:animEffect>
                                        <p:animScale>
                                          <p:cBhvr>
                                            <p:cTn id="36" dur="500" autoRev="1" fill="hold"/>
                                            <p:tgtEl>
                                              <p:spTgt spid="37"/>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40"/>
                                            </p:tgtEl>
                                          </p:cBhvr>
                                        </p:animEffect>
                                        <p:animScale>
                                          <p:cBhvr>
                                            <p:cTn id="39" dur="500" autoRev="1" fill="hold"/>
                                            <p:tgtEl>
                                              <p:spTgt spid="40"/>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3"/>
                                            </p:tgtEl>
                                          </p:cBhvr>
                                        </p:animEffect>
                                        <p:animScale>
                                          <p:cBhvr>
                                            <p:cTn id="42" dur="500" autoRev="1" fill="hold"/>
                                            <p:tgtEl>
                                              <p:spTgt spid="43"/>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p:cTn id="45" dur="1000" fill="hold"/>
                                            <p:tgtEl>
                                              <p:spTgt spid="36"/>
                                            </p:tgtEl>
                                            <p:attrNameLst>
                                              <p:attrName>ppt_w</p:attrName>
                                            </p:attrNameLst>
                                          </p:cBhvr>
                                          <p:tavLst>
                                            <p:tav tm="0">
                                              <p:val>
                                                <p:fltVal val="0"/>
                                              </p:val>
                                            </p:tav>
                                            <p:tav tm="100000">
                                              <p:val>
                                                <p:strVal val="#ppt_w"/>
                                              </p:val>
                                            </p:tav>
                                          </p:tavLst>
                                        </p:anim>
                                        <p:anim calcmode="lin" valueType="num">
                                          <p:cBhvr>
                                            <p:cTn id="46" dur="1000" fill="hold"/>
                                            <p:tgtEl>
                                              <p:spTgt spid="36"/>
                                            </p:tgtEl>
                                            <p:attrNameLst>
                                              <p:attrName>ppt_h</p:attrName>
                                            </p:attrNameLst>
                                          </p:cBhvr>
                                          <p:tavLst>
                                            <p:tav tm="0">
                                              <p:val>
                                                <p:fltVal val="0"/>
                                              </p:val>
                                            </p:tav>
                                            <p:tav tm="100000">
                                              <p:val>
                                                <p:strVal val="#ppt_h"/>
                                              </p:val>
                                            </p:tav>
                                          </p:tavLst>
                                        </p:anim>
                                        <p:animEffect transition="in" filter="fade">
                                          <p:cBhvr>
                                            <p:cTn id="47" dur="1000"/>
                                            <p:tgtEl>
                                              <p:spTgt spid="36"/>
                                            </p:tgtEl>
                                          </p:cBhvr>
                                        </p:animEffect>
                                      </p:childTnLst>
                                    </p:cTn>
                                  </p:par>
                                </p:childTnLst>
                              </p:cTn>
                            </p:par>
                            <p:par>
                              <p:cTn id="48" fill="hold">
                                <p:stCondLst>
                                  <p:cond delay="40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50"/>
                                            </p:tgtEl>
                                            <p:attrNameLst>
                                              <p:attrName>style.visibility</p:attrName>
                                            </p:attrNameLst>
                                          </p:cBhvr>
                                          <p:to>
                                            <p:strVal val="visible"/>
                                          </p:to>
                                        </p:set>
                                        <p:animEffect transition="in" filter="fade">
                                          <p:cBhvr>
                                            <p:cTn id="51" dur="500"/>
                                            <p:tgtEl>
                                              <p:spTgt spid="50"/>
                                            </p:tgtEl>
                                          </p:cBhvr>
                                        </p:animEffect>
                                      </p:childTnLst>
                                    </p:cTn>
                                  </p:par>
                                </p:childTnLst>
                              </p:cTn>
                            </p:par>
                            <p:par>
                              <p:cTn id="52" fill="hold">
                                <p:stCondLst>
                                  <p:cond delay="6250"/>
                                </p:stCondLst>
                                <p:childTnLst>
                                  <p:par>
                                    <p:cTn id="53" presetID="14" presetClass="entr" presetSubtype="10" fill="hold"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randombar(horizontal)">
                                          <p:cBhvr>
                                            <p:cTn id="5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6" grpId="0"/>
          <p:bldP spid="43" grpId="0" animBg="1"/>
          <p:bldP spid="43" grpId="1" animBg="1"/>
          <p:bldP spid="50" grpId="0" bldLvl="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000" fill="hold"/>
                                            <p:tgtEl>
                                              <p:spTgt spid="23"/>
                                            </p:tgtEl>
                                            <p:attrNameLst>
                                              <p:attrName>ppt_w</p:attrName>
                                            </p:attrNameLst>
                                          </p:cBhvr>
                                          <p:tavLst>
                                            <p:tav tm="0">
                                              <p:val>
                                                <p:fltVal val="0"/>
                                              </p:val>
                                            </p:tav>
                                            <p:tav tm="100000">
                                              <p:val>
                                                <p:strVal val="#ppt_w"/>
                                              </p:val>
                                            </p:tav>
                                          </p:tavLst>
                                        </p:anim>
                                        <p:anim calcmode="lin" valueType="num">
                                          <p:cBhvr>
                                            <p:cTn id="13" dur="1000" fill="hold"/>
                                            <p:tgtEl>
                                              <p:spTgt spid="23"/>
                                            </p:tgtEl>
                                            <p:attrNameLst>
                                              <p:attrName>ppt_h</p:attrName>
                                            </p:attrNameLst>
                                          </p:cBhvr>
                                          <p:tavLst>
                                            <p:tav tm="0">
                                              <p:val>
                                                <p:fltVal val="0"/>
                                              </p:val>
                                            </p:tav>
                                            <p:tav tm="100000">
                                              <p:val>
                                                <p:strVal val="#ppt_h"/>
                                              </p:val>
                                            </p:tav>
                                          </p:tavLst>
                                        </p:anim>
                                        <p:animEffect transition="in" filter="fade">
                                          <p:cBhvr>
                                            <p:cTn id="14" dur="100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1000" fill="hold"/>
                                            <p:tgtEl>
                                              <p:spTgt spid="37"/>
                                            </p:tgtEl>
                                            <p:attrNameLst>
                                              <p:attrName>ppt_w</p:attrName>
                                            </p:attrNameLst>
                                          </p:cBhvr>
                                          <p:tavLst>
                                            <p:tav tm="0">
                                              <p:val>
                                                <p:fltVal val="0"/>
                                              </p:val>
                                            </p:tav>
                                            <p:tav tm="100000">
                                              <p:val>
                                                <p:strVal val="#ppt_w"/>
                                              </p:val>
                                            </p:tav>
                                          </p:tavLst>
                                        </p:anim>
                                        <p:anim calcmode="lin" valueType="num">
                                          <p:cBhvr>
                                            <p:cTn id="18" dur="1000" fill="hold"/>
                                            <p:tgtEl>
                                              <p:spTgt spid="37"/>
                                            </p:tgtEl>
                                            <p:attrNameLst>
                                              <p:attrName>ppt_h</p:attrName>
                                            </p:attrNameLst>
                                          </p:cBhvr>
                                          <p:tavLst>
                                            <p:tav tm="0">
                                              <p:val>
                                                <p:fltVal val="0"/>
                                              </p:val>
                                            </p:tav>
                                            <p:tav tm="100000">
                                              <p:val>
                                                <p:strVal val="#ppt_h"/>
                                              </p:val>
                                            </p:tav>
                                          </p:tavLst>
                                        </p:anim>
                                        <p:animEffect transition="in" filter="fade">
                                          <p:cBhvr>
                                            <p:cTn id="19" dur="1000"/>
                                            <p:tgtEl>
                                              <p:spTgt spid="37"/>
                                            </p:tgtEl>
                                          </p:cBhvr>
                                        </p:animEffect>
                                      </p:childTnLst>
                                    </p:cTn>
                                  </p:par>
                                  <p:par>
                                    <p:cTn id="20" presetID="53" presetClass="entr" presetSubtype="16"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fltVal val="0"/>
                                              </p:val>
                                            </p:tav>
                                            <p:tav tm="100000">
                                              <p:val>
                                                <p:strVal val="#ppt_w"/>
                                              </p:val>
                                            </p:tav>
                                          </p:tavLst>
                                        </p:anim>
                                        <p:anim calcmode="lin" valueType="num">
                                          <p:cBhvr>
                                            <p:cTn id="23" dur="1000" fill="hold"/>
                                            <p:tgtEl>
                                              <p:spTgt spid="40"/>
                                            </p:tgtEl>
                                            <p:attrNameLst>
                                              <p:attrName>ppt_h</p:attrName>
                                            </p:attrNameLst>
                                          </p:cBhvr>
                                          <p:tavLst>
                                            <p:tav tm="0">
                                              <p:val>
                                                <p:fltVal val="0"/>
                                              </p:val>
                                            </p:tav>
                                            <p:tav tm="100000">
                                              <p:val>
                                                <p:strVal val="#ppt_h"/>
                                              </p:val>
                                            </p:tav>
                                          </p:tavLst>
                                        </p:anim>
                                        <p:animEffect transition="in" filter="fade">
                                          <p:cBhvr>
                                            <p:cTn id="24" dur="1000"/>
                                            <p:tgtEl>
                                              <p:spTgt spid="4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1000" fill="hold"/>
                                            <p:tgtEl>
                                              <p:spTgt spid="43"/>
                                            </p:tgtEl>
                                            <p:attrNameLst>
                                              <p:attrName>ppt_w</p:attrName>
                                            </p:attrNameLst>
                                          </p:cBhvr>
                                          <p:tavLst>
                                            <p:tav tm="0">
                                              <p:val>
                                                <p:fltVal val="0"/>
                                              </p:val>
                                            </p:tav>
                                            <p:tav tm="100000">
                                              <p:val>
                                                <p:strVal val="#ppt_w"/>
                                              </p:val>
                                            </p:tav>
                                          </p:tavLst>
                                        </p:anim>
                                        <p:anim calcmode="lin" valueType="num">
                                          <p:cBhvr>
                                            <p:cTn id="28" dur="1000" fill="hold"/>
                                            <p:tgtEl>
                                              <p:spTgt spid="43"/>
                                            </p:tgtEl>
                                            <p:attrNameLst>
                                              <p:attrName>ppt_h</p:attrName>
                                            </p:attrNameLst>
                                          </p:cBhvr>
                                          <p:tavLst>
                                            <p:tav tm="0">
                                              <p:val>
                                                <p:fltVal val="0"/>
                                              </p:val>
                                            </p:tav>
                                            <p:tav tm="100000">
                                              <p:val>
                                                <p:strVal val="#ppt_h"/>
                                              </p:val>
                                            </p:tav>
                                          </p:tavLst>
                                        </p:anim>
                                        <p:animEffect transition="in" filter="fade">
                                          <p:cBhvr>
                                            <p:cTn id="29" dur="1000"/>
                                            <p:tgtEl>
                                              <p:spTgt spid="43"/>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3"/>
                                            </p:tgtEl>
                                          </p:cBhvr>
                                        </p:animEffect>
                                        <p:animScale>
                                          <p:cBhvr>
                                            <p:cTn id="33" dur="500" autoRev="1" fill="hold"/>
                                            <p:tgtEl>
                                              <p:spTgt spid="23"/>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37"/>
                                            </p:tgtEl>
                                          </p:cBhvr>
                                        </p:animEffect>
                                        <p:animScale>
                                          <p:cBhvr>
                                            <p:cTn id="36" dur="500" autoRev="1" fill="hold"/>
                                            <p:tgtEl>
                                              <p:spTgt spid="37"/>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40"/>
                                            </p:tgtEl>
                                          </p:cBhvr>
                                        </p:animEffect>
                                        <p:animScale>
                                          <p:cBhvr>
                                            <p:cTn id="39" dur="500" autoRev="1" fill="hold"/>
                                            <p:tgtEl>
                                              <p:spTgt spid="40"/>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3"/>
                                            </p:tgtEl>
                                          </p:cBhvr>
                                        </p:animEffect>
                                        <p:animScale>
                                          <p:cBhvr>
                                            <p:cTn id="42" dur="500" autoRev="1" fill="hold"/>
                                            <p:tgtEl>
                                              <p:spTgt spid="43"/>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p:cTn id="45" dur="1000" fill="hold"/>
                                            <p:tgtEl>
                                              <p:spTgt spid="36"/>
                                            </p:tgtEl>
                                            <p:attrNameLst>
                                              <p:attrName>ppt_w</p:attrName>
                                            </p:attrNameLst>
                                          </p:cBhvr>
                                          <p:tavLst>
                                            <p:tav tm="0">
                                              <p:val>
                                                <p:fltVal val="0"/>
                                              </p:val>
                                            </p:tav>
                                            <p:tav tm="100000">
                                              <p:val>
                                                <p:strVal val="#ppt_w"/>
                                              </p:val>
                                            </p:tav>
                                          </p:tavLst>
                                        </p:anim>
                                        <p:anim calcmode="lin" valueType="num">
                                          <p:cBhvr>
                                            <p:cTn id="46" dur="1000" fill="hold"/>
                                            <p:tgtEl>
                                              <p:spTgt spid="36"/>
                                            </p:tgtEl>
                                            <p:attrNameLst>
                                              <p:attrName>ppt_h</p:attrName>
                                            </p:attrNameLst>
                                          </p:cBhvr>
                                          <p:tavLst>
                                            <p:tav tm="0">
                                              <p:val>
                                                <p:fltVal val="0"/>
                                              </p:val>
                                            </p:tav>
                                            <p:tav tm="100000">
                                              <p:val>
                                                <p:strVal val="#ppt_h"/>
                                              </p:val>
                                            </p:tav>
                                          </p:tavLst>
                                        </p:anim>
                                        <p:animEffect transition="in" filter="fade">
                                          <p:cBhvr>
                                            <p:cTn id="47" dur="1000"/>
                                            <p:tgtEl>
                                              <p:spTgt spid="36"/>
                                            </p:tgtEl>
                                          </p:cBhvr>
                                        </p:animEffect>
                                      </p:childTnLst>
                                    </p:cTn>
                                  </p:par>
                                </p:childTnLst>
                              </p:cTn>
                            </p:par>
                            <p:par>
                              <p:cTn id="48" fill="hold">
                                <p:stCondLst>
                                  <p:cond delay="40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50"/>
                                            </p:tgtEl>
                                            <p:attrNameLst>
                                              <p:attrName>style.visibility</p:attrName>
                                            </p:attrNameLst>
                                          </p:cBhvr>
                                          <p:to>
                                            <p:strVal val="visible"/>
                                          </p:to>
                                        </p:set>
                                        <p:animEffect transition="in" filter="fade">
                                          <p:cBhvr>
                                            <p:cTn id="51" dur="500"/>
                                            <p:tgtEl>
                                              <p:spTgt spid="50"/>
                                            </p:tgtEl>
                                          </p:cBhvr>
                                        </p:animEffect>
                                      </p:childTnLst>
                                    </p:cTn>
                                  </p:par>
                                </p:childTnLst>
                              </p:cTn>
                            </p:par>
                            <p:par>
                              <p:cTn id="52" fill="hold">
                                <p:stCondLst>
                                  <p:cond delay="6250"/>
                                </p:stCondLst>
                                <p:childTnLst>
                                  <p:par>
                                    <p:cTn id="53" presetID="14" presetClass="entr" presetSubtype="10" fill="hold"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randombar(horizontal)">
                                          <p:cBhvr>
                                            <p:cTn id="5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6" grpId="0"/>
          <p:bldP spid="43" grpId="0" animBg="1"/>
          <p:bldP spid="43" grpId="1" animBg="1"/>
          <p:bldP spid="50" grpId="0" bldLvl="0" autoUpdateAnimBg="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贰</a:t>
              </a:r>
            </a:p>
          </p:txBody>
        </p:sp>
      </p:grpSp>
      <p:sp>
        <p:nvSpPr>
          <p:cNvPr id="18" name="TextBox 3"/>
          <p:cNvSpPr txBox="1">
            <a:spLocks noChangeArrowheads="1"/>
          </p:cNvSpPr>
          <p:nvPr/>
        </p:nvSpPr>
        <p:spPr bwMode="auto">
          <a:xfrm>
            <a:off x="2536455" y="630795"/>
            <a:ext cx="10547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拔河</a:t>
            </a: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32339"/>
            <a:ext cx="6191250" cy="4638675"/>
          </a:xfrm>
          <a:prstGeom prst="rect">
            <a:avLst/>
          </a:prstGeom>
        </p:spPr>
      </p:pic>
      <p:grpSp>
        <p:nvGrpSpPr>
          <p:cNvPr id="24" name="组合 23"/>
          <p:cNvGrpSpPr/>
          <p:nvPr/>
        </p:nvGrpSpPr>
        <p:grpSpPr>
          <a:xfrm>
            <a:off x="6061719" y="1394004"/>
            <a:ext cx="4260825" cy="4260825"/>
            <a:chOff x="5675025" y="-102856"/>
            <a:chExt cx="3467050" cy="3467050"/>
          </a:xfrm>
        </p:grpSpPr>
        <p:sp>
          <p:nvSpPr>
            <p:cNvPr id="25" name="椭圆 24"/>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7005991" y="2887729"/>
            <a:ext cx="2621656" cy="1384995"/>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       据说，在时值春耕春种的清明时节举行拔河，具有祈求丰收的意味，历代帝王自然非常重视。</a:t>
            </a:r>
          </a:p>
        </p:txBody>
      </p:sp>
      <p:grpSp>
        <p:nvGrpSpPr>
          <p:cNvPr id="28" name="组合 27"/>
          <p:cNvGrpSpPr/>
          <p:nvPr/>
        </p:nvGrpSpPr>
        <p:grpSpPr>
          <a:xfrm>
            <a:off x="9704998" y="4419734"/>
            <a:ext cx="1235095" cy="1235095"/>
            <a:chOff x="6820677" y="2890507"/>
            <a:chExt cx="1235095" cy="1235095"/>
          </a:xfrm>
        </p:grpSpPr>
        <p:sp>
          <p:nvSpPr>
            <p:cNvPr id="29" name="椭圆 28"/>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5572425" y="2770498"/>
            <a:ext cx="970293" cy="970293"/>
            <a:chOff x="6820677" y="2890507"/>
            <a:chExt cx="1235095" cy="1235095"/>
          </a:xfrm>
        </p:grpSpPr>
        <p:sp>
          <p:nvSpPr>
            <p:cNvPr id="32" name="椭圆 31"/>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4" name="椭圆 43"/>
          <p:cNvSpPr/>
          <p:nvPr/>
        </p:nvSpPr>
        <p:spPr>
          <a:xfrm>
            <a:off x="5978160" y="3442153"/>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5" name="图片 4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05979" y="5912376"/>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 Box 5"/>
          <p:cNvSpPr txBox="1">
            <a:spLocks noChangeArrowheads="1"/>
          </p:cNvSpPr>
          <p:nvPr/>
        </p:nvSpPr>
        <p:spPr bwMode="auto">
          <a:xfrm>
            <a:off x="3581836" y="4830221"/>
            <a:ext cx="2154436" cy="1324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spcBef>
                <a:spcPct val="0"/>
              </a:spcBef>
              <a:buNone/>
            </a:pPr>
            <a:r>
              <a:rPr lang="zh-CN" altLang="en-US" sz="1600" dirty="0">
                <a:solidFill>
                  <a:srgbClr val="5DC0B9"/>
                </a:solidFill>
                <a:ea typeface="楷体_GB2312" panose="02010609030101010101" pitchFamily="49" charset="-122"/>
              </a:rPr>
              <a:t>今岁好拖勾，</a:t>
            </a:r>
          </a:p>
          <a:p>
            <a:pPr>
              <a:spcBef>
                <a:spcPct val="0"/>
              </a:spcBef>
              <a:buNone/>
            </a:pPr>
            <a:r>
              <a:rPr lang="zh-CN" altLang="en-US" sz="1600" dirty="0">
                <a:solidFill>
                  <a:srgbClr val="5DC0B9"/>
                </a:solidFill>
                <a:ea typeface="楷体_GB2312" panose="02010609030101010101" pitchFamily="49" charset="-122"/>
              </a:rPr>
              <a:t>横街敞御楼。</a:t>
            </a:r>
          </a:p>
          <a:p>
            <a:pPr>
              <a:spcBef>
                <a:spcPct val="0"/>
              </a:spcBef>
              <a:buNone/>
            </a:pPr>
            <a:r>
              <a:rPr lang="zh-CN" altLang="en-US" sz="1600" dirty="0">
                <a:solidFill>
                  <a:srgbClr val="5DC0B9"/>
                </a:solidFill>
                <a:ea typeface="楷体_GB2312" panose="02010609030101010101" pitchFamily="49" charset="-122"/>
              </a:rPr>
              <a:t>长绳系日住，</a:t>
            </a:r>
          </a:p>
          <a:p>
            <a:pPr>
              <a:spcBef>
                <a:spcPct val="0"/>
              </a:spcBef>
              <a:buNone/>
            </a:pPr>
            <a:r>
              <a:rPr lang="zh-CN" altLang="en-US" sz="1600" dirty="0">
                <a:solidFill>
                  <a:srgbClr val="5DC0B9"/>
                </a:solidFill>
                <a:ea typeface="楷体_GB2312" panose="02010609030101010101" pitchFamily="49" charset="-122"/>
              </a:rPr>
              <a:t>贯索挽河流。</a:t>
            </a:r>
          </a:p>
          <a:p>
            <a:pPr>
              <a:spcBef>
                <a:spcPct val="0"/>
              </a:spcBef>
              <a:buNone/>
            </a:pPr>
            <a:r>
              <a:rPr lang="zh-CN" altLang="en-US" sz="1600" dirty="0">
                <a:solidFill>
                  <a:srgbClr val="5DC0B9"/>
                </a:solidFill>
                <a:ea typeface="楷体_GB2312" panose="02010609030101010101" pitchFamily="49" charset="-122"/>
              </a:rPr>
              <a:t>斗力频催鼓，</a:t>
            </a:r>
          </a:p>
          <a:p>
            <a:pPr>
              <a:spcBef>
                <a:spcPct val="0"/>
              </a:spcBef>
              <a:buNone/>
            </a:pPr>
            <a:r>
              <a:rPr lang="zh-CN" altLang="en-US" sz="1600" dirty="0">
                <a:solidFill>
                  <a:srgbClr val="5DC0B9"/>
                </a:solidFill>
                <a:ea typeface="楷体_GB2312" panose="02010609030101010101" pitchFamily="49" charset="-122"/>
              </a:rPr>
              <a:t>争都更上筹。</a:t>
            </a:r>
          </a:p>
          <a:p>
            <a:pPr>
              <a:spcBef>
                <a:spcPct val="0"/>
              </a:spcBef>
              <a:buNone/>
            </a:pPr>
            <a:r>
              <a:rPr lang="zh-CN" altLang="en-US" sz="1600" dirty="0">
                <a:solidFill>
                  <a:srgbClr val="5DC0B9"/>
                </a:solidFill>
                <a:ea typeface="楷体_GB2312" panose="02010609030101010101" pitchFamily="49" charset="-122"/>
              </a:rPr>
              <a:t>春来百种戏，</a:t>
            </a:r>
          </a:p>
          <a:p>
            <a:pPr>
              <a:spcBef>
                <a:spcPct val="0"/>
              </a:spcBef>
              <a:buNone/>
            </a:pPr>
            <a:r>
              <a:rPr lang="zh-CN" altLang="en-US" sz="1600" dirty="0">
                <a:solidFill>
                  <a:srgbClr val="5DC0B9"/>
                </a:solidFill>
                <a:ea typeface="楷体_GB2312" panose="02010609030101010101" pitchFamily="49" charset="-122"/>
              </a:rPr>
              <a:t>天意在宜秋。</a:t>
            </a:r>
          </a:p>
        </p:txBody>
      </p:sp>
      <p:pic>
        <p:nvPicPr>
          <p:cNvPr id="47" name="图片 4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flipH="1">
            <a:off x="8724296" y="-49802"/>
            <a:ext cx="3445114" cy="4397476"/>
          </a:xfrm>
          <a:prstGeom prst="rect">
            <a:avLst/>
          </a:prstGeom>
        </p:spPr>
      </p:pic>
    </p:spTree>
    <p:extLst>
      <p:ext uri="{BB962C8B-B14F-4D97-AF65-F5344CB8AC3E}">
        <p14:creationId xmlns:p14="http://schemas.microsoft.com/office/powerpoint/2010/main" val="166399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ppt_w</p:attrName>
                                            </p:attrNameLst>
                                          </p:cBhvr>
                                          <p:tavLst>
                                            <p:tav tm="0">
                                              <p:val>
                                                <p:fltVal val="0"/>
                                              </p:val>
                                            </p:tav>
                                            <p:tav tm="100000">
                                              <p:val>
                                                <p:strVal val="#ppt_w"/>
                                              </p:val>
                                            </p:tav>
                                          </p:tavLst>
                                        </p:anim>
                                        <p:anim calcmode="lin" valueType="num">
                                          <p:cBhvr>
                                            <p:cTn id="13" dur="1000" fill="hold"/>
                                            <p:tgtEl>
                                              <p:spTgt spid="24"/>
                                            </p:tgtEl>
                                            <p:attrNameLst>
                                              <p:attrName>ppt_h</p:attrName>
                                            </p:attrNameLst>
                                          </p:cBhvr>
                                          <p:tavLst>
                                            <p:tav tm="0">
                                              <p:val>
                                                <p:fltVal val="0"/>
                                              </p:val>
                                            </p:tav>
                                            <p:tav tm="100000">
                                              <p:val>
                                                <p:strVal val="#ppt_h"/>
                                              </p:val>
                                            </p:tav>
                                          </p:tavLst>
                                        </p:anim>
                                        <p:animEffect transition="in" filter="fade">
                                          <p:cBhvr>
                                            <p:cTn id="14" dur="10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1000" fill="hold"/>
                                            <p:tgtEl>
                                              <p:spTgt spid="31"/>
                                            </p:tgtEl>
                                            <p:attrNameLst>
                                              <p:attrName>ppt_w</p:attrName>
                                            </p:attrNameLst>
                                          </p:cBhvr>
                                          <p:tavLst>
                                            <p:tav tm="0">
                                              <p:val>
                                                <p:fltVal val="0"/>
                                              </p:val>
                                            </p:tav>
                                            <p:tav tm="100000">
                                              <p:val>
                                                <p:strVal val="#ppt_w"/>
                                              </p:val>
                                            </p:tav>
                                          </p:tavLst>
                                        </p:anim>
                                        <p:anim calcmode="lin" valueType="num">
                                          <p:cBhvr>
                                            <p:cTn id="23" dur="1000" fill="hold"/>
                                            <p:tgtEl>
                                              <p:spTgt spid="31"/>
                                            </p:tgtEl>
                                            <p:attrNameLst>
                                              <p:attrName>ppt_h</p:attrName>
                                            </p:attrNameLst>
                                          </p:cBhvr>
                                          <p:tavLst>
                                            <p:tav tm="0">
                                              <p:val>
                                                <p:fltVal val="0"/>
                                              </p:val>
                                            </p:tav>
                                            <p:tav tm="100000">
                                              <p:val>
                                                <p:strVal val="#ppt_h"/>
                                              </p:val>
                                            </p:tav>
                                          </p:tavLst>
                                        </p:anim>
                                        <p:animEffect transition="in" filter="fade">
                                          <p:cBhvr>
                                            <p:cTn id="24" dur="10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1000" fill="hold"/>
                                            <p:tgtEl>
                                              <p:spTgt spid="44"/>
                                            </p:tgtEl>
                                            <p:attrNameLst>
                                              <p:attrName>ppt_w</p:attrName>
                                            </p:attrNameLst>
                                          </p:cBhvr>
                                          <p:tavLst>
                                            <p:tav tm="0">
                                              <p:val>
                                                <p:fltVal val="0"/>
                                              </p:val>
                                            </p:tav>
                                            <p:tav tm="100000">
                                              <p:val>
                                                <p:strVal val="#ppt_w"/>
                                              </p:val>
                                            </p:tav>
                                          </p:tavLst>
                                        </p:anim>
                                        <p:anim calcmode="lin" valueType="num">
                                          <p:cBhvr>
                                            <p:cTn id="28" dur="1000" fill="hold"/>
                                            <p:tgtEl>
                                              <p:spTgt spid="44"/>
                                            </p:tgtEl>
                                            <p:attrNameLst>
                                              <p:attrName>ppt_h</p:attrName>
                                            </p:attrNameLst>
                                          </p:cBhvr>
                                          <p:tavLst>
                                            <p:tav tm="0">
                                              <p:val>
                                                <p:fltVal val="0"/>
                                              </p:val>
                                            </p:tav>
                                            <p:tav tm="100000">
                                              <p:val>
                                                <p:strVal val="#ppt_h"/>
                                              </p:val>
                                            </p:tav>
                                          </p:tavLst>
                                        </p:anim>
                                        <p:animEffect transition="in" filter="fade">
                                          <p:cBhvr>
                                            <p:cTn id="29" dur="1000"/>
                                            <p:tgtEl>
                                              <p:spTgt spid="44"/>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4"/>
                                            </p:tgtEl>
                                          </p:cBhvr>
                                        </p:animEffect>
                                        <p:animScale>
                                          <p:cBhvr>
                                            <p:cTn id="33" dur="500" autoRev="1" fill="hold"/>
                                            <p:tgtEl>
                                              <p:spTgt spid="24"/>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28"/>
                                            </p:tgtEl>
                                          </p:cBhvr>
                                        </p:animEffect>
                                        <p:animScale>
                                          <p:cBhvr>
                                            <p:cTn id="36" dur="500" autoRev="1" fill="hold"/>
                                            <p:tgtEl>
                                              <p:spTgt spid="28"/>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1"/>
                                            </p:tgtEl>
                                          </p:cBhvr>
                                        </p:animEffect>
                                        <p:animScale>
                                          <p:cBhvr>
                                            <p:cTn id="39" dur="500" autoRev="1" fill="hold"/>
                                            <p:tgtEl>
                                              <p:spTgt spid="31"/>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4"/>
                                            </p:tgtEl>
                                          </p:cBhvr>
                                        </p:animEffect>
                                        <p:animScale>
                                          <p:cBhvr>
                                            <p:cTn id="42" dur="500" autoRev="1" fill="hold"/>
                                            <p:tgtEl>
                                              <p:spTgt spid="44"/>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1000" fill="hold"/>
                                            <p:tgtEl>
                                              <p:spTgt spid="27"/>
                                            </p:tgtEl>
                                            <p:attrNameLst>
                                              <p:attrName>ppt_w</p:attrName>
                                            </p:attrNameLst>
                                          </p:cBhvr>
                                          <p:tavLst>
                                            <p:tav tm="0">
                                              <p:val>
                                                <p:fltVal val="0"/>
                                              </p:val>
                                            </p:tav>
                                            <p:tav tm="100000">
                                              <p:val>
                                                <p:strVal val="#ppt_w"/>
                                              </p:val>
                                            </p:tav>
                                          </p:tavLst>
                                        </p:anim>
                                        <p:anim calcmode="lin" valueType="num">
                                          <p:cBhvr>
                                            <p:cTn id="46" dur="1000" fill="hold"/>
                                            <p:tgtEl>
                                              <p:spTgt spid="27"/>
                                            </p:tgtEl>
                                            <p:attrNameLst>
                                              <p:attrName>ppt_h</p:attrName>
                                            </p:attrNameLst>
                                          </p:cBhvr>
                                          <p:tavLst>
                                            <p:tav tm="0">
                                              <p:val>
                                                <p:fltVal val="0"/>
                                              </p:val>
                                            </p:tav>
                                            <p:tav tm="100000">
                                              <p:val>
                                                <p:strVal val="#ppt_h"/>
                                              </p:val>
                                            </p:tav>
                                          </p:tavLst>
                                        </p:anim>
                                        <p:animEffect transition="in" filter="fade">
                                          <p:cBhvr>
                                            <p:cTn id="47" dur="1000"/>
                                            <p:tgtEl>
                                              <p:spTgt spid="27"/>
                                            </p:tgtEl>
                                          </p:cBhvr>
                                        </p:animEffect>
                                      </p:childTnLst>
                                    </p:cTn>
                                  </p:par>
                                </p:childTnLst>
                              </p:cTn>
                            </p:par>
                            <p:par>
                              <p:cTn id="48" fill="hold">
                                <p:stCondLst>
                                  <p:cond delay="4000"/>
                                </p:stCondLst>
                                <p:childTnLst>
                                  <p:par>
                                    <p:cTn id="49" presetID="2" presetClass="entr" presetSubtype="2" fill="hold" nodeType="after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1000" fill="hold"/>
                                            <p:tgtEl>
                                              <p:spTgt spid="2"/>
                                            </p:tgtEl>
                                            <p:attrNameLst>
                                              <p:attrName>ppt_x</p:attrName>
                                            </p:attrNameLst>
                                          </p:cBhvr>
                                          <p:tavLst>
                                            <p:tav tm="0">
                                              <p:val>
                                                <p:strVal val="1+#ppt_w/2"/>
                                              </p:val>
                                            </p:tav>
                                            <p:tav tm="100000">
                                              <p:val>
                                                <p:strVal val="#ppt_x"/>
                                              </p:val>
                                            </p:tav>
                                          </p:tavLst>
                                        </p:anim>
                                        <p:anim calcmode="lin" valueType="num">
                                          <p:cBhvr additive="base">
                                            <p:cTn id="52" dur="1000" fill="hold"/>
                                            <p:tgtEl>
                                              <p:spTgt spid="2"/>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14" presetClass="entr" presetSubtype="10" fill="hold" nodeType="after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randombar(horizontal)">
                                          <p:cBhvr>
                                            <p:cTn id="56" dur="500"/>
                                            <p:tgtEl>
                                              <p:spTgt spid="45"/>
                                            </p:tgtEl>
                                          </p:cBhvr>
                                        </p:animEffect>
                                      </p:childTnLst>
                                    </p:cTn>
                                  </p:par>
                                </p:childTnLst>
                              </p:cTn>
                            </p:par>
                            <p:par>
                              <p:cTn id="57" fill="hold">
                                <p:stCondLst>
                                  <p:cond delay="5500"/>
                                </p:stCondLst>
                                <p:childTnLst>
                                  <p:par>
                                    <p:cTn id="58" presetID="10" presetClass="entr" presetSubtype="0" fill="hold" grpId="0" nodeType="afterEffect">
                                      <p:stCondLst>
                                        <p:cond delay="0"/>
                                      </p:stCondLst>
                                      <p:iterate type="lt">
                                        <p:tmPct val="10000"/>
                                      </p:iterate>
                                      <p:childTnLst>
                                        <p:set>
                                          <p:cBhvr>
                                            <p:cTn id="59" dur="1" fill="hold">
                                              <p:stCondLst>
                                                <p:cond delay="0"/>
                                              </p:stCondLst>
                                            </p:cTn>
                                            <p:tgtEl>
                                              <p:spTgt spid="46"/>
                                            </p:tgtEl>
                                            <p:attrNameLst>
                                              <p:attrName>style.visibility</p:attrName>
                                            </p:attrNameLst>
                                          </p:cBhvr>
                                          <p:to>
                                            <p:strVal val="visible"/>
                                          </p:to>
                                        </p:set>
                                        <p:animEffect transition="in" filter="fade">
                                          <p:cBhvr>
                                            <p:cTn id="60" dur="500"/>
                                            <p:tgtEl>
                                              <p:spTgt spid="46"/>
                                            </p:tgtEl>
                                          </p:cBhvr>
                                        </p:animEffect>
                                      </p:childTnLst>
                                    </p:cTn>
                                  </p:par>
                                  <p:par>
                                    <p:cTn id="61" presetID="47" presetClass="entr" presetSubtype="0" fill="hold"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1000"/>
                                            <p:tgtEl>
                                              <p:spTgt spid="47"/>
                                            </p:tgtEl>
                                          </p:cBhvr>
                                        </p:animEffect>
                                        <p:anim calcmode="lin" valueType="num">
                                          <p:cBhvr>
                                            <p:cTn id="64" dur="1000" fill="hold"/>
                                            <p:tgtEl>
                                              <p:spTgt spid="47"/>
                                            </p:tgtEl>
                                            <p:attrNameLst>
                                              <p:attrName>ppt_x</p:attrName>
                                            </p:attrNameLst>
                                          </p:cBhvr>
                                          <p:tavLst>
                                            <p:tav tm="0">
                                              <p:val>
                                                <p:strVal val="#ppt_x"/>
                                              </p:val>
                                            </p:tav>
                                            <p:tav tm="100000">
                                              <p:val>
                                                <p:strVal val="#ppt_x"/>
                                              </p:val>
                                            </p:tav>
                                          </p:tavLst>
                                        </p:anim>
                                        <p:anim calcmode="lin" valueType="num">
                                          <p:cBhvr>
                                            <p:cTn id="65"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p:bldP spid="44" grpId="0" animBg="1"/>
          <p:bldP spid="44" grpId="1" animBg="1"/>
          <p:bldP spid="46" grpId="0" bldLvl="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ppt_w</p:attrName>
                                            </p:attrNameLst>
                                          </p:cBhvr>
                                          <p:tavLst>
                                            <p:tav tm="0">
                                              <p:val>
                                                <p:fltVal val="0"/>
                                              </p:val>
                                            </p:tav>
                                            <p:tav tm="100000">
                                              <p:val>
                                                <p:strVal val="#ppt_w"/>
                                              </p:val>
                                            </p:tav>
                                          </p:tavLst>
                                        </p:anim>
                                        <p:anim calcmode="lin" valueType="num">
                                          <p:cBhvr>
                                            <p:cTn id="13" dur="1000" fill="hold"/>
                                            <p:tgtEl>
                                              <p:spTgt spid="24"/>
                                            </p:tgtEl>
                                            <p:attrNameLst>
                                              <p:attrName>ppt_h</p:attrName>
                                            </p:attrNameLst>
                                          </p:cBhvr>
                                          <p:tavLst>
                                            <p:tav tm="0">
                                              <p:val>
                                                <p:fltVal val="0"/>
                                              </p:val>
                                            </p:tav>
                                            <p:tav tm="100000">
                                              <p:val>
                                                <p:strVal val="#ppt_h"/>
                                              </p:val>
                                            </p:tav>
                                          </p:tavLst>
                                        </p:anim>
                                        <p:animEffect transition="in" filter="fade">
                                          <p:cBhvr>
                                            <p:cTn id="14" dur="10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1000" fill="hold"/>
                                            <p:tgtEl>
                                              <p:spTgt spid="31"/>
                                            </p:tgtEl>
                                            <p:attrNameLst>
                                              <p:attrName>ppt_w</p:attrName>
                                            </p:attrNameLst>
                                          </p:cBhvr>
                                          <p:tavLst>
                                            <p:tav tm="0">
                                              <p:val>
                                                <p:fltVal val="0"/>
                                              </p:val>
                                            </p:tav>
                                            <p:tav tm="100000">
                                              <p:val>
                                                <p:strVal val="#ppt_w"/>
                                              </p:val>
                                            </p:tav>
                                          </p:tavLst>
                                        </p:anim>
                                        <p:anim calcmode="lin" valueType="num">
                                          <p:cBhvr>
                                            <p:cTn id="23" dur="1000" fill="hold"/>
                                            <p:tgtEl>
                                              <p:spTgt spid="31"/>
                                            </p:tgtEl>
                                            <p:attrNameLst>
                                              <p:attrName>ppt_h</p:attrName>
                                            </p:attrNameLst>
                                          </p:cBhvr>
                                          <p:tavLst>
                                            <p:tav tm="0">
                                              <p:val>
                                                <p:fltVal val="0"/>
                                              </p:val>
                                            </p:tav>
                                            <p:tav tm="100000">
                                              <p:val>
                                                <p:strVal val="#ppt_h"/>
                                              </p:val>
                                            </p:tav>
                                          </p:tavLst>
                                        </p:anim>
                                        <p:animEffect transition="in" filter="fade">
                                          <p:cBhvr>
                                            <p:cTn id="24" dur="10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1000" fill="hold"/>
                                            <p:tgtEl>
                                              <p:spTgt spid="44"/>
                                            </p:tgtEl>
                                            <p:attrNameLst>
                                              <p:attrName>ppt_w</p:attrName>
                                            </p:attrNameLst>
                                          </p:cBhvr>
                                          <p:tavLst>
                                            <p:tav tm="0">
                                              <p:val>
                                                <p:fltVal val="0"/>
                                              </p:val>
                                            </p:tav>
                                            <p:tav tm="100000">
                                              <p:val>
                                                <p:strVal val="#ppt_w"/>
                                              </p:val>
                                            </p:tav>
                                          </p:tavLst>
                                        </p:anim>
                                        <p:anim calcmode="lin" valueType="num">
                                          <p:cBhvr>
                                            <p:cTn id="28" dur="1000" fill="hold"/>
                                            <p:tgtEl>
                                              <p:spTgt spid="44"/>
                                            </p:tgtEl>
                                            <p:attrNameLst>
                                              <p:attrName>ppt_h</p:attrName>
                                            </p:attrNameLst>
                                          </p:cBhvr>
                                          <p:tavLst>
                                            <p:tav tm="0">
                                              <p:val>
                                                <p:fltVal val="0"/>
                                              </p:val>
                                            </p:tav>
                                            <p:tav tm="100000">
                                              <p:val>
                                                <p:strVal val="#ppt_h"/>
                                              </p:val>
                                            </p:tav>
                                          </p:tavLst>
                                        </p:anim>
                                        <p:animEffect transition="in" filter="fade">
                                          <p:cBhvr>
                                            <p:cTn id="29" dur="1000"/>
                                            <p:tgtEl>
                                              <p:spTgt spid="44"/>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4"/>
                                            </p:tgtEl>
                                          </p:cBhvr>
                                        </p:animEffect>
                                        <p:animScale>
                                          <p:cBhvr>
                                            <p:cTn id="33" dur="500" autoRev="1" fill="hold"/>
                                            <p:tgtEl>
                                              <p:spTgt spid="24"/>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28"/>
                                            </p:tgtEl>
                                          </p:cBhvr>
                                        </p:animEffect>
                                        <p:animScale>
                                          <p:cBhvr>
                                            <p:cTn id="36" dur="500" autoRev="1" fill="hold"/>
                                            <p:tgtEl>
                                              <p:spTgt spid="28"/>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1"/>
                                            </p:tgtEl>
                                          </p:cBhvr>
                                        </p:animEffect>
                                        <p:animScale>
                                          <p:cBhvr>
                                            <p:cTn id="39" dur="500" autoRev="1" fill="hold"/>
                                            <p:tgtEl>
                                              <p:spTgt spid="31"/>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4"/>
                                            </p:tgtEl>
                                          </p:cBhvr>
                                        </p:animEffect>
                                        <p:animScale>
                                          <p:cBhvr>
                                            <p:cTn id="42" dur="500" autoRev="1" fill="hold"/>
                                            <p:tgtEl>
                                              <p:spTgt spid="44"/>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1000" fill="hold"/>
                                            <p:tgtEl>
                                              <p:spTgt spid="27"/>
                                            </p:tgtEl>
                                            <p:attrNameLst>
                                              <p:attrName>ppt_w</p:attrName>
                                            </p:attrNameLst>
                                          </p:cBhvr>
                                          <p:tavLst>
                                            <p:tav tm="0">
                                              <p:val>
                                                <p:fltVal val="0"/>
                                              </p:val>
                                            </p:tav>
                                            <p:tav tm="100000">
                                              <p:val>
                                                <p:strVal val="#ppt_w"/>
                                              </p:val>
                                            </p:tav>
                                          </p:tavLst>
                                        </p:anim>
                                        <p:anim calcmode="lin" valueType="num">
                                          <p:cBhvr>
                                            <p:cTn id="46" dur="1000" fill="hold"/>
                                            <p:tgtEl>
                                              <p:spTgt spid="27"/>
                                            </p:tgtEl>
                                            <p:attrNameLst>
                                              <p:attrName>ppt_h</p:attrName>
                                            </p:attrNameLst>
                                          </p:cBhvr>
                                          <p:tavLst>
                                            <p:tav tm="0">
                                              <p:val>
                                                <p:fltVal val="0"/>
                                              </p:val>
                                            </p:tav>
                                            <p:tav tm="100000">
                                              <p:val>
                                                <p:strVal val="#ppt_h"/>
                                              </p:val>
                                            </p:tav>
                                          </p:tavLst>
                                        </p:anim>
                                        <p:animEffect transition="in" filter="fade">
                                          <p:cBhvr>
                                            <p:cTn id="47" dur="1000"/>
                                            <p:tgtEl>
                                              <p:spTgt spid="27"/>
                                            </p:tgtEl>
                                          </p:cBhvr>
                                        </p:animEffect>
                                      </p:childTnLst>
                                    </p:cTn>
                                  </p:par>
                                </p:childTnLst>
                              </p:cTn>
                            </p:par>
                            <p:par>
                              <p:cTn id="48" fill="hold">
                                <p:stCondLst>
                                  <p:cond delay="4000"/>
                                </p:stCondLst>
                                <p:childTnLst>
                                  <p:par>
                                    <p:cTn id="49" presetID="2" presetClass="entr" presetSubtype="2" fill="hold" nodeType="after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1000" fill="hold"/>
                                            <p:tgtEl>
                                              <p:spTgt spid="2"/>
                                            </p:tgtEl>
                                            <p:attrNameLst>
                                              <p:attrName>ppt_x</p:attrName>
                                            </p:attrNameLst>
                                          </p:cBhvr>
                                          <p:tavLst>
                                            <p:tav tm="0">
                                              <p:val>
                                                <p:strVal val="1+#ppt_w/2"/>
                                              </p:val>
                                            </p:tav>
                                            <p:tav tm="100000">
                                              <p:val>
                                                <p:strVal val="#ppt_x"/>
                                              </p:val>
                                            </p:tav>
                                          </p:tavLst>
                                        </p:anim>
                                        <p:anim calcmode="lin" valueType="num">
                                          <p:cBhvr additive="base">
                                            <p:cTn id="52" dur="1000" fill="hold"/>
                                            <p:tgtEl>
                                              <p:spTgt spid="2"/>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14" presetClass="entr" presetSubtype="10" fill="hold" nodeType="after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randombar(horizontal)">
                                          <p:cBhvr>
                                            <p:cTn id="56" dur="500"/>
                                            <p:tgtEl>
                                              <p:spTgt spid="45"/>
                                            </p:tgtEl>
                                          </p:cBhvr>
                                        </p:animEffect>
                                      </p:childTnLst>
                                    </p:cTn>
                                  </p:par>
                                </p:childTnLst>
                              </p:cTn>
                            </p:par>
                            <p:par>
                              <p:cTn id="57" fill="hold">
                                <p:stCondLst>
                                  <p:cond delay="5500"/>
                                </p:stCondLst>
                                <p:childTnLst>
                                  <p:par>
                                    <p:cTn id="58" presetID="10" presetClass="entr" presetSubtype="0" fill="hold" grpId="0" nodeType="afterEffect">
                                      <p:stCondLst>
                                        <p:cond delay="0"/>
                                      </p:stCondLst>
                                      <p:iterate type="lt">
                                        <p:tmPct val="10000"/>
                                      </p:iterate>
                                      <p:childTnLst>
                                        <p:set>
                                          <p:cBhvr>
                                            <p:cTn id="59" dur="1" fill="hold">
                                              <p:stCondLst>
                                                <p:cond delay="0"/>
                                              </p:stCondLst>
                                            </p:cTn>
                                            <p:tgtEl>
                                              <p:spTgt spid="46"/>
                                            </p:tgtEl>
                                            <p:attrNameLst>
                                              <p:attrName>style.visibility</p:attrName>
                                            </p:attrNameLst>
                                          </p:cBhvr>
                                          <p:to>
                                            <p:strVal val="visible"/>
                                          </p:to>
                                        </p:set>
                                        <p:animEffect transition="in" filter="fade">
                                          <p:cBhvr>
                                            <p:cTn id="60" dur="500"/>
                                            <p:tgtEl>
                                              <p:spTgt spid="46"/>
                                            </p:tgtEl>
                                          </p:cBhvr>
                                        </p:animEffect>
                                      </p:childTnLst>
                                    </p:cTn>
                                  </p:par>
                                  <p:par>
                                    <p:cTn id="61" presetID="47" presetClass="entr" presetSubtype="0" fill="hold"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1000"/>
                                            <p:tgtEl>
                                              <p:spTgt spid="47"/>
                                            </p:tgtEl>
                                          </p:cBhvr>
                                        </p:animEffect>
                                        <p:anim calcmode="lin" valueType="num">
                                          <p:cBhvr>
                                            <p:cTn id="64" dur="1000" fill="hold"/>
                                            <p:tgtEl>
                                              <p:spTgt spid="47"/>
                                            </p:tgtEl>
                                            <p:attrNameLst>
                                              <p:attrName>ppt_x</p:attrName>
                                            </p:attrNameLst>
                                          </p:cBhvr>
                                          <p:tavLst>
                                            <p:tav tm="0">
                                              <p:val>
                                                <p:strVal val="#ppt_x"/>
                                              </p:val>
                                            </p:tav>
                                            <p:tav tm="100000">
                                              <p:val>
                                                <p:strVal val="#ppt_x"/>
                                              </p:val>
                                            </p:tav>
                                          </p:tavLst>
                                        </p:anim>
                                        <p:anim calcmode="lin" valueType="num">
                                          <p:cBhvr>
                                            <p:cTn id="65"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p:bldP spid="44" grpId="0" animBg="1"/>
          <p:bldP spid="44" grpId="1" animBg="1"/>
          <p:bldP spid="46" grpId="0" bldLvl="0" autoUpdateAnimBg="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4748" y="1690392"/>
            <a:ext cx="5505450" cy="4953000"/>
          </a:xfrm>
          <a:prstGeom prst="rect">
            <a:avLst/>
          </a:prstGeom>
        </p:spPr>
      </p:pic>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贰</a:t>
              </a:r>
            </a:p>
          </p:txBody>
        </p:sp>
      </p:grpSp>
      <p:sp>
        <p:nvSpPr>
          <p:cNvPr id="18" name="TextBox 3"/>
          <p:cNvSpPr txBox="1">
            <a:spLocks noChangeArrowheads="1"/>
          </p:cNvSpPr>
          <p:nvPr/>
        </p:nvSpPr>
        <p:spPr bwMode="auto">
          <a:xfrm>
            <a:off x="2536455" y="630795"/>
            <a:ext cx="10547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蹴鞠</a:t>
            </a:r>
          </a:p>
        </p:txBody>
      </p:sp>
      <p:grpSp>
        <p:nvGrpSpPr>
          <p:cNvPr id="21" name="组合 20"/>
          <p:cNvGrpSpPr/>
          <p:nvPr/>
        </p:nvGrpSpPr>
        <p:grpSpPr>
          <a:xfrm>
            <a:off x="1139204" y="1690392"/>
            <a:ext cx="4260825" cy="4260825"/>
            <a:chOff x="5675025" y="-102856"/>
            <a:chExt cx="3467050" cy="3467050"/>
          </a:xfrm>
        </p:grpSpPr>
        <p:sp>
          <p:nvSpPr>
            <p:cNvPr id="22" name="椭圆 21"/>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矩形 33"/>
          <p:cNvSpPr/>
          <p:nvPr/>
        </p:nvSpPr>
        <p:spPr>
          <a:xfrm>
            <a:off x="1982421" y="2824185"/>
            <a:ext cx="2621656" cy="1993238"/>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       “蹴”即用脚踢，“鞠”是皮制的球，“蹴鞠”就是用脚去踢球。这是古代清明节时人们喜爱的一种游戏，相传是黄帝发明的，最初目的是用来训练武士。足球的起源</a:t>
            </a:r>
          </a:p>
        </p:txBody>
      </p:sp>
      <p:grpSp>
        <p:nvGrpSpPr>
          <p:cNvPr id="35" name="组合 34"/>
          <p:cNvGrpSpPr/>
          <p:nvPr/>
        </p:nvGrpSpPr>
        <p:grpSpPr>
          <a:xfrm>
            <a:off x="4782483" y="4716122"/>
            <a:ext cx="1235095" cy="1235095"/>
            <a:chOff x="6820677" y="2890507"/>
            <a:chExt cx="1235095" cy="1235095"/>
          </a:xfrm>
        </p:grpSpPr>
        <p:sp>
          <p:nvSpPr>
            <p:cNvPr id="36" name="椭圆 35"/>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649910" y="3066886"/>
            <a:ext cx="970293" cy="970293"/>
            <a:chOff x="6820677" y="2890507"/>
            <a:chExt cx="1235095" cy="1235095"/>
          </a:xfrm>
        </p:grpSpPr>
        <p:sp>
          <p:nvSpPr>
            <p:cNvPr id="39" name="椭圆 38"/>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1" name="椭圆 40"/>
          <p:cNvSpPr/>
          <p:nvPr/>
        </p:nvSpPr>
        <p:spPr>
          <a:xfrm>
            <a:off x="1055645" y="3738541"/>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2" name="图片 4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87168" y="4277078"/>
            <a:ext cx="2804832" cy="2804832"/>
          </a:xfrm>
          <a:prstGeom prst="ellipse">
            <a:avLst/>
          </a:prstGeom>
          <a:ln>
            <a:noFill/>
          </a:ln>
          <a:effectLst>
            <a:softEdge rad="635000"/>
          </a:effectLst>
        </p:spPr>
      </p:pic>
      <p:pic>
        <p:nvPicPr>
          <p:cNvPr id="43" name="图片 4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482686" y="2830347"/>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Text Box 5"/>
          <p:cNvSpPr txBox="1">
            <a:spLocks noChangeArrowheads="1"/>
          </p:cNvSpPr>
          <p:nvPr/>
        </p:nvSpPr>
        <p:spPr bwMode="auto">
          <a:xfrm>
            <a:off x="6739571" y="1634010"/>
            <a:ext cx="1169551" cy="1324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spcBef>
                <a:spcPct val="0"/>
              </a:spcBef>
              <a:buNone/>
            </a:pPr>
            <a:r>
              <a:rPr lang="zh-CN" altLang="en-US" sz="1600" dirty="0">
                <a:solidFill>
                  <a:srgbClr val="5DC0B9"/>
                </a:solidFill>
                <a:ea typeface="楷体_GB2312" panose="02010609030101010101" pitchFamily="49" charset="-122"/>
              </a:rPr>
              <a:t>斗鸡金宫里</a:t>
            </a:r>
            <a:r>
              <a:rPr lang="en-US" altLang="zh-CN" sz="1600" dirty="0">
                <a:solidFill>
                  <a:srgbClr val="5DC0B9"/>
                </a:solidFill>
                <a:ea typeface="楷体_GB2312" panose="02010609030101010101" pitchFamily="49" charset="-122"/>
              </a:rPr>
              <a:t>,</a:t>
            </a:r>
          </a:p>
          <a:p>
            <a:pPr>
              <a:spcBef>
                <a:spcPct val="0"/>
              </a:spcBef>
              <a:buNone/>
            </a:pPr>
            <a:r>
              <a:rPr lang="zh-CN" altLang="en-US" sz="1600" dirty="0">
                <a:solidFill>
                  <a:srgbClr val="5DC0B9"/>
                </a:solidFill>
                <a:ea typeface="楷体_GB2312" panose="02010609030101010101" pitchFamily="49" charset="-122"/>
              </a:rPr>
              <a:t>蹴鞠瑶台边。</a:t>
            </a:r>
          </a:p>
          <a:p>
            <a:pPr>
              <a:spcBef>
                <a:spcPct val="0"/>
              </a:spcBef>
              <a:buNone/>
            </a:pPr>
            <a:r>
              <a:rPr lang="zh-CN" altLang="en-US" sz="1600" dirty="0">
                <a:solidFill>
                  <a:srgbClr val="5DC0B9"/>
                </a:solidFill>
                <a:ea typeface="楷体_GB2312" panose="02010609030101010101" pitchFamily="49" charset="-122"/>
              </a:rPr>
              <a:t>举动摇白日</a:t>
            </a:r>
            <a:r>
              <a:rPr lang="en-US" altLang="zh-CN" sz="1600" dirty="0">
                <a:solidFill>
                  <a:srgbClr val="5DC0B9"/>
                </a:solidFill>
                <a:ea typeface="楷体_GB2312" panose="02010609030101010101" pitchFamily="49" charset="-122"/>
              </a:rPr>
              <a:t>,</a:t>
            </a:r>
          </a:p>
          <a:p>
            <a:pPr>
              <a:spcBef>
                <a:spcPct val="0"/>
              </a:spcBef>
              <a:buNone/>
            </a:pPr>
            <a:r>
              <a:rPr lang="zh-CN" altLang="en-US" sz="1600" dirty="0">
                <a:solidFill>
                  <a:srgbClr val="5DC0B9"/>
                </a:solidFill>
                <a:ea typeface="楷体_GB2312" panose="02010609030101010101" pitchFamily="49" charset="-122"/>
              </a:rPr>
              <a:t>指挥回青天。</a:t>
            </a:r>
          </a:p>
        </p:txBody>
      </p:sp>
    </p:spTree>
    <p:extLst>
      <p:ext uri="{BB962C8B-B14F-4D97-AF65-F5344CB8AC3E}">
        <p14:creationId xmlns:p14="http://schemas.microsoft.com/office/powerpoint/2010/main" val="3043525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1000" fill="hold"/>
                                            <p:tgtEl>
                                              <p:spTgt spid="21"/>
                                            </p:tgtEl>
                                            <p:attrNameLst>
                                              <p:attrName>ppt_w</p:attrName>
                                            </p:attrNameLst>
                                          </p:cBhvr>
                                          <p:tavLst>
                                            <p:tav tm="0">
                                              <p:val>
                                                <p:fltVal val="0"/>
                                              </p:val>
                                            </p:tav>
                                            <p:tav tm="100000">
                                              <p:val>
                                                <p:strVal val="#ppt_w"/>
                                              </p:val>
                                            </p:tav>
                                          </p:tavLst>
                                        </p:anim>
                                        <p:anim calcmode="lin" valueType="num">
                                          <p:cBhvr>
                                            <p:cTn id="13" dur="1000" fill="hold"/>
                                            <p:tgtEl>
                                              <p:spTgt spid="21"/>
                                            </p:tgtEl>
                                            <p:attrNameLst>
                                              <p:attrName>ppt_h</p:attrName>
                                            </p:attrNameLst>
                                          </p:cBhvr>
                                          <p:tavLst>
                                            <p:tav tm="0">
                                              <p:val>
                                                <p:fltVal val="0"/>
                                              </p:val>
                                            </p:tav>
                                            <p:tav tm="100000">
                                              <p:val>
                                                <p:strVal val="#ppt_h"/>
                                              </p:val>
                                            </p:tav>
                                          </p:tavLst>
                                        </p:anim>
                                        <p:animEffect transition="in" filter="fade">
                                          <p:cBhvr>
                                            <p:cTn id="14" dur="1000"/>
                                            <p:tgtEl>
                                              <p:spTgt spid="21"/>
                                            </p:tgtEl>
                                          </p:cBhvr>
                                        </p:animEffect>
                                      </p:childTnLst>
                                    </p:cTn>
                                  </p:par>
                                  <p:par>
                                    <p:cTn id="15" presetID="53" presetClass="entr" presetSubtype="16"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1000" fill="hold"/>
                                            <p:tgtEl>
                                              <p:spTgt spid="35"/>
                                            </p:tgtEl>
                                            <p:attrNameLst>
                                              <p:attrName>ppt_w</p:attrName>
                                            </p:attrNameLst>
                                          </p:cBhvr>
                                          <p:tavLst>
                                            <p:tav tm="0">
                                              <p:val>
                                                <p:fltVal val="0"/>
                                              </p:val>
                                            </p:tav>
                                            <p:tav tm="100000">
                                              <p:val>
                                                <p:strVal val="#ppt_w"/>
                                              </p:val>
                                            </p:tav>
                                          </p:tavLst>
                                        </p:anim>
                                        <p:anim calcmode="lin" valueType="num">
                                          <p:cBhvr>
                                            <p:cTn id="18" dur="1000" fill="hold"/>
                                            <p:tgtEl>
                                              <p:spTgt spid="35"/>
                                            </p:tgtEl>
                                            <p:attrNameLst>
                                              <p:attrName>ppt_h</p:attrName>
                                            </p:attrNameLst>
                                          </p:cBhvr>
                                          <p:tavLst>
                                            <p:tav tm="0">
                                              <p:val>
                                                <p:fltVal val="0"/>
                                              </p:val>
                                            </p:tav>
                                            <p:tav tm="100000">
                                              <p:val>
                                                <p:strVal val="#ppt_h"/>
                                              </p:val>
                                            </p:tav>
                                          </p:tavLst>
                                        </p:anim>
                                        <p:animEffect transition="in" filter="fade">
                                          <p:cBhvr>
                                            <p:cTn id="19" dur="1000"/>
                                            <p:tgtEl>
                                              <p:spTgt spid="35"/>
                                            </p:tgtEl>
                                          </p:cBhvr>
                                        </p:animEffect>
                                      </p:childTnLst>
                                    </p:cTn>
                                  </p:par>
                                  <p:par>
                                    <p:cTn id="20" presetID="53" presetClass="entr" presetSubtype="16"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1000" fill="hold"/>
                                            <p:tgtEl>
                                              <p:spTgt spid="38"/>
                                            </p:tgtEl>
                                            <p:attrNameLst>
                                              <p:attrName>ppt_w</p:attrName>
                                            </p:attrNameLst>
                                          </p:cBhvr>
                                          <p:tavLst>
                                            <p:tav tm="0">
                                              <p:val>
                                                <p:fltVal val="0"/>
                                              </p:val>
                                            </p:tav>
                                            <p:tav tm="100000">
                                              <p:val>
                                                <p:strVal val="#ppt_w"/>
                                              </p:val>
                                            </p:tav>
                                          </p:tavLst>
                                        </p:anim>
                                        <p:anim calcmode="lin" valueType="num">
                                          <p:cBhvr>
                                            <p:cTn id="23" dur="1000" fill="hold"/>
                                            <p:tgtEl>
                                              <p:spTgt spid="38"/>
                                            </p:tgtEl>
                                            <p:attrNameLst>
                                              <p:attrName>ppt_h</p:attrName>
                                            </p:attrNameLst>
                                          </p:cBhvr>
                                          <p:tavLst>
                                            <p:tav tm="0">
                                              <p:val>
                                                <p:fltVal val="0"/>
                                              </p:val>
                                            </p:tav>
                                            <p:tav tm="100000">
                                              <p:val>
                                                <p:strVal val="#ppt_h"/>
                                              </p:val>
                                            </p:tav>
                                          </p:tavLst>
                                        </p:anim>
                                        <p:animEffect transition="in" filter="fade">
                                          <p:cBhvr>
                                            <p:cTn id="24" dur="1000"/>
                                            <p:tgtEl>
                                              <p:spTgt spid="3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1000" fill="hold"/>
                                            <p:tgtEl>
                                              <p:spTgt spid="41"/>
                                            </p:tgtEl>
                                            <p:attrNameLst>
                                              <p:attrName>ppt_w</p:attrName>
                                            </p:attrNameLst>
                                          </p:cBhvr>
                                          <p:tavLst>
                                            <p:tav tm="0">
                                              <p:val>
                                                <p:fltVal val="0"/>
                                              </p:val>
                                            </p:tav>
                                            <p:tav tm="100000">
                                              <p:val>
                                                <p:strVal val="#ppt_w"/>
                                              </p:val>
                                            </p:tav>
                                          </p:tavLst>
                                        </p:anim>
                                        <p:anim calcmode="lin" valueType="num">
                                          <p:cBhvr>
                                            <p:cTn id="28" dur="1000" fill="hold"/>
                                            <p:tgtEl>
                                              <p:spTgt spid="41"/>
                                            </p:tgtEl>
                                            <p:attrNameLst>
                                              <p:attrName>ppt_h</p:attrName>
                                            </p:attrNameLst>
                                          </p:cBhvr>
                                          <p:tavLst>
                                            <p:tav tm="0">
                                              <p:val>
                                                <p:fltVal val="0"/>
                                              </p:val>
                                            </p:tav>
                                            <p:tav tm="100000">
                                              <p:val>
                                                <p:strVal val="#ppt_h"/>
                                              </p:val>
                                            </p:tav>
                                          </p:tavLst>
                                        </p:anim>
                                        <p:animEffect transition="in" filter="fade">
                                          <p:cBhvr>
                                            <p:cTn id="29" dur="1000"/>
                                            <p:tgtEl>
                                              <p:spTgt spid="41"/>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1"/>
                                            </p:tgtEl>
                                          </p:cBhvr>
                                        </p:animEffect>
                                        <p:animScale>
                                          <p:cBhvr>
                                            <p:cTn id="33" dur="500" autoRev="1" fill="hold"/>
                                            <p:tgtEl>
                                              <p:spTgt spid="21"/>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35"/>
                                            </p:tgtEl>
                                          </p:cBhvr>
                                        </p:animEffect>
                                        <p:animScale>
                                          <p:cBhvr>
                                            <p:cTn id="36" dur="500" autoRev="1" fill="hold"/>
                                            <p:tgtEl>
                                              <p:spTgt spid="35"/>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8"/>
                                            </p:tgtEl>
                                          </p:cBhvr>
                                        </p:animEffect>
                                        <p:animScale>
                                          <p:cBhvr>
                                            <p:cTn id="39" dur="500" autoRev="1" fill="hold"/>
                                            <p:tgtEl>
                                              <p:spTgt spid="38"/>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1"/>
                                            </p:tgtEl>
                                          </p:cBhvr>
                                        </p:animEffect>
                                        <p:animScale>
                                          <p:cBhvr>
                                            <p:cTn id="42" dur="500" autoRev="1" fill="hold"/>
                                            <p:tgtEl>
                                              <p:spTgt spid="41"/>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p:cTn id="45" dur="1000" fill="hold"/>
                                            <p:tgtEl>
                                              <p:spTgt spid="34"/>
                                            </p:tgtEl>
                                            <p:attrNameLst>
                                              <p:attrName>ppt_w</p:attrName>
                                            </p:attrNameLst>
                                          </p:cBhvr>
                                          <p:tavLst>
                                            <p:tav tm="0">
                                              <p:val>
                                                <p:fltVal val="0"/>
                                              </p:val>
                                            </p:tav>
                                            <p:tav tm="100000">
                                              <p:val>
                                                <p:strVal val="#ppt_w"/>
                                              </p:val>
                                            </p:tav>
                                          </p:tavLst>
                                        </p:anim>
                                        <p:anim calcmode="lin" valueType="num">
                                          <p:cBhvr>
                                            <p:cTn id="46" dur="1000" fill="hold"/>
                                            <p:tgtEl>
                                              <p:spTgt spid="34"/>
                                            </p:tgtEl>
                                            <p:attrNameLst>
                                              <p:attrName>ppt_h</p:attrName>
                                            </p:attrNameLst>
                                          </p:cBhvr>
                                          <p:tavLst>
                                            <p:tav tm="0">
                                              <p:val>
                                                <p:fltVal val="0"/>
                                              </p:val>
                                            </p:tav>
                                            <p:tav tm="100000">
                                              <p:val>
                                                <p:strVal val="#ppt_h"/>
                                              </p:val>
                                            </p:tav>
                                          </p:tavLst>
                                        </p:anim>
                                        <p:animEffect transition="in" filter="fade">
                                          <p:cBhvr>
                                            <p:cTn id="47" dur="1000"/>
                                            <p:tgtEl>
                                              <p:spTgt spid="34"/>
                                            </p:tgtEl>
                                          </p:cBhvr>
                                        </p:animEffect>
                                      </p:childTnLst>
                                    </p:cTn>
                                  </p:par>
                                </p:childTnLst>
                              </p:cTn>
                            </p:par>
                            <p:par>
                              <p:cTn id="48" fill="hold">
                                <p:stCondLst>
                                  <p:cond delay="4000"/>
                                </p:stCondLst>
                                <p:childTnLst>
                                  <p:par>
                                    <p:cTn id="49" presetID="26" presetClass="entr" presetSubtype="0"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down)">
                                          <p:cBhvr>
                                            <p:cTn id="51" dur="580">
                                              <p:stCondLst>
                                                <p:cond delay="0"/>
                                              </p:stCondLst>
                                            </p:cTn>
                                            <p:tgtEl>
                                              <p:spTgt spid="42"/>
                                            </p:tgtEl>
                                          </p:cBhvr>
                                        </p:animEffect>
                                        <p:anim calcmode="lin" valueType="num">
                                          <p:cBhvr>
                                            <p:cTn id="52"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57" dur="26">
                                              <p:stCondLst>
                                                <p:cond delay="650"/>
                                              </p:stCondLst>
                                            </p:cTn>
                                            <p:tgtEl>
                                              <p:spTgt spid="42"/>
                                            </p:tgtEl>
                                          </p:cBhvr>
                                          <p:to x="100000" y="60000"/>
                                        </p:animScale>
                                        <p:animScale>
                                          <p:cBhvr>
                                            <p:cTn id="58" dur="166" decel="50000">
                                              <p:stCondLst>
                                                <p:cond delay="676"/>
                                              </p:stCondLst>
                                            </p:cTn>
                                            <p:tgtEl>
                                              <p:spTgt spid="42"/>
                                            </p:tgtEl>
                                          </p:cBhvr>
                                          <p:to x="100000" y="100000"/>
                                        </p:animScale>
                                        <p:animScale>
                                          <p:cBhvr>
                                            <p:cTn id="59" dur="26">
                                              <p:stCondLst>
                                                <p:cond delay="1312"/>
                                              </p:stCondLst>
                                            </p:cTn>
                                            <p:tgtEl>
                                              <p:spTgt spid="42"/>
                                            </p:tgtEl>
                                          </p:cBhvr>
                                          <p:to x="100000" y="80000"/>
                                        </p:animScale>
                                        <p:animScale>
                                          <p:cBhvr>
                                            <p:cTn id="60" dur="166" decel="50000">
                                              <p:stCondLst>
                                                <p:cond delay="1338"/>
                                              </p:stCondLst>
                                            </p:cTn>
                                            <p:tgtEl>
                                              <p:spTgt spid="42"/>
                                            </p:tgtEl>
                                          </p:cBhvr>
                                          <p:to x="100000" y="100000"/>
                                        </p:animScale>
                                        <p:animScale>
                                          <p:cBhvr>
                                            <p:cTn id="61" dur="26">
                                              <p:stCondLst>
                                                <p:cond delay="1642"/>
                                              </p:stCondLst>
                                            </p:cTn>
                                            <p:tgtEl>
                                              <p:spTgt spid="42"/>
                                            </p:tgtEl>
                                          </p:cBhvr>
                                          <p:to x="100000" y="90000"/>
                                        </p:animScale>
                                        <p:animScale>
                                          <p:cBhvr>
                                            <p:cTn id="62" dur="166" decel="50000">
                                              <p:stCondLst>
                                                <p:cond delay="1668"/>
                                              </p:stCondLst>
                                            </p:cTn>
                                            <p:tgtEl>
                                              <p:spTgt spid="42"/>
                                            </p:tgtEl>
                                          </p:cBhvr>
                                          <p:to x="100000" y="100000"/>
                                        </p:animScale>
                                        <p:animScale>
                                          <p:cBhvr>
                                            <p:cTn id="63" dur="26">
                                              <p:stCondLst>
                                                <p:cond delay="1808"/>
                                              </p:stCondLst>
                                            </p:cTn>
                                            <p:tgtEl>
                                              <p:spTgt spid="42"/>
                                            </p:tgtEl>
                                          </p:cBhvr>
                                          <p:to x="100000" y="95000"/>
                                        </p:animScale>
                                        <p:animScale>
                                          <p:cBhvr>
                                            <p:cTn id="64" dur="166" decel="50000">
                                              <p:stCondLst>
                                                <p:cond delay="1834"/>
                                              </p:stCondLst>
                                            </p:cTn>
                                            <p:tgtEl>
                                              <p:spTgt spid="42"/>
                                            </p:tgtEl>
                                          </p:cBhvr>
                                          <p:to x="100000" y="100000"/>
                                        </p:animScale>
                                      </p:childTnLst>
                                    </p:cTn>
                                  </p:par>
                                </p:childTnLst>
                              </p:cTn>
                            </p:par>
                            <p:par>
                              <p:cTn id="65" fill="hold">
                                <p:stCondLst>
                                  <p:cond delay="6000"/>
                                </p:stCondLst>
                                <p:childTnLst>
                                  <p:par>
                                    <p:cTn id="66" presetID="10" presetClass="entr" presetSubtype="0" fill="hold" grpId="0" nodeType="afterEffect">
                                      <p:stCondLst>
                                        <p:cond delay="0"/>
                                      </p:stCondLst>
                                      <p:iterate type="lt">
                                        <p:tmPct val="10000"/>
                                      </p:iterate>
                                      <p:childTnLst>
                                        <p:set>
                                          <p:cBhvr>
                                            <p:cTn id="67" dur="1" fill="hold">
                                              <p:stCondLst>
                                                <p:cond delay="0"/>
                                              </p:stCondLst>
                                            </p:cTn>
                                            <p:tgtEl>
                                              <p:spTgt spid="47"/>
                                            </p:tgtEl>
                                            <p:attrNameLst>
                                              <p:attrName>style.visibility</p:attrName>
                                            </p:attrNameLst>
                                          </p:cBhvr>
                                          <p:to>
                                            <p:strVal val="visible"/>
                                          </p:to>
                                        </p:set>
                                        <p:animEffect transition="in" filter="fade">
                                          <p:cBhvr>
                                            <p:cTn id="68" dur="500"/>
                                            <p:tgtEl>
                                              <p:spTgt spid="47"/>
                                            </p:tgtEl>
                                          </p:cBhvr>
                                        </p:animEffect>
                                      </p:childTnLst>
                                    </p:cTn>
                                  </p:par>
                                </p:childTnLst>
                              </p:cTn>
                            </p:par>
                            <p:par>
                              <p:cTn id="69" fill="hold">
                                <p:stCondLst>
                                  <p:cond delay="7650"/>
                                </p:stCondLst>
                                <p:childTnLst>
                                  <p:par>
                                    <p:cTn id="70" presetID="14" presetClass="entr" presetSubtype="10" fill="hold" nodeType="after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randombar(horizontal)">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4" grpId="0"/>
          <p:bldP spid="41" grpId="0" animBg="1"/>
          <p:bldP spid="41" grpId="1" animBg="1"/>
          <p:bldP spid="47" grpId="0" bldLvl="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1000" fill="hold"/>
                                            <p:tgtEl>
                                              <p:spTgt spid="21"/>
                                            </p:tgtEl>
                                            <p:attrNameLst>
                                              <p:attrName>ppt_w</p:attrName>
                                            </p:attrNameLst>
                                          </p:cBhvr>
                                          <p:tavLst>
                                            <p:tav tm="0">
                                              <p:val>
                                                <p:fltVal val="0"/>
                                              </p:val>
                                            </p:tav>
                                            <p:tav tm="100000">
                                              <p:val>
                                                <p:strVal val="#ppt_w"/>
                                              </p:val>
                                            </p:tav>
                                          </p:tavLst>
                                        </p:anim>
                                        <p:anim calcmode="lin" valueType="num">
                                          <p:cBhvr>
                                            <p:cTn id="13" dur="1000" fill="hold"/>
                                            <p:tgtEl>
                                              <p:spTgt spid="21"/>
                                            </p:tgtEl>
                                            <p:attrNameLst>
                                              <p:attrName>ppt_h</p:attrName>
                                            </p:attrNameLst>
                                          </p:cBhvr>
                                          <p:tavLst>
                                            <p:tav tm="0">
                                              <p:val>
                                                <p:fltVal val="0"/>
                                              </p:val>
                                            </p:tav>
                                            <p:tav tm="100000">
                                              <p:val>
                                                <p:strVal val="#ppt_h"/>
                                              </p:val>
                                            </p:tav>
                                          </p:tavLst>
                                        </p:anim>
                                        <p:animEffect transition="in" filter="fade">
                                          <p:cBhvr>
                                            <p:cTn id="14" dur="1000"/>
                                            <p:tgtEl>
                                              <p:spTgt spid="21"/>
                                            </p:tgtEl>
                                          </p:cBhvr>
                                        </p:animEffect>
                                      </p:childTnLst>
                                    </p:cTn>
                                  </p:par>
                                  <p:par>
                                    <p:cTn id="15" presetID="53" presetClass="entr" presetSubtype="16"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1000" fill="hold"/>
                                            <p:tgtEl>
                                              <p:spTgt spid="35"/>
                                            </p:tgtEl>
                                            <p:attrNameLst>
                                              <p:attrName>ppt_w</p:attrName>
                                            </p:attrNameLst>
                                          </p:cBhvr>
                                          <p:tavLst>
                                            <p:tav tm="0">
                                              <p:val>
                                                <p:fltVal val="0"/>
                                              </p:val>
                                            </p:tav>
                                            <p:tav tm="100000">
                                              <p:val>
                                                <p:strVal val="#ppt_w"/>
                                              </p:val>
                                            </p:tav>
                                          </p:tavLst>
                                        </p:anim>
                                        <p:anim calcmode="lin" valueType="num">
                                          <p:cBhvr>
                                            <p:cTn id="18" dur="1000" fill="hold"/>
                                            <p:tgtEl>
                                              <p:spTgt spid="35"/>
                                            </p:tgtEl>
                                            <p:attrNameLst>
                                              <p:attrName>ppt_h</p:attrName>
                                            </p:attrNameLst>
                                          </p:cBhvr>
                                          <p:tavLst>
                                            <p:tav tm="0">
                                              <p:val>
                                                <p:fltVal val="0"/>
                                              </p:val>
                                            </p:tav>
                                            <p:tav tm="100000">
                                              <p:val>
                                                <p:strVal val="#ppt_h"/>
                                              </p:val>
                                            </p:tav>
                                          </p:tavLst>
                                        </p:anim>
                                        <p:animEffect transition="in" filter="fade">
                                          <p:cBhvr>
                                            <p:cTn id="19" dur="1000"/>
                                            <p:tgtEl>
                                              <p:spTgt spid="35"/>
                                            </p:tgtEl>
                                          </p:cBhvr>
                                        </p:animEffect>
                                      </p:childTnLst>
                                    </p:cTn>
                                  </p:par>
                                  <p:par>
                                    <p:cTn id="20" presetID="53" presetClass="entr" presetSubtype="16"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1000" fill="hold"/>
                                            <p:tgtEl>
                                              <p:spTgt spid="38"/>
                                            </p:tgtEl>
                                            <p:attrNameLst>
                                              <p:attrName>ppt_w</p:attrName>
                                            </p:attrNameLst>
                                          </p:cBhvr>
                                          <p:tavLst>
                                            <p:tav tm="0">
                                              <p:val>
                                                <p:fltVal val="0"/>
                                              </p:val>
                                            </p:tav>
                                            <p:tav tm="100000">
                                              <p:val>
                                                <p:strVal val="#ppt_w"/>
                                              </p:val>
                                            </p:tav>
                                          </p:tavLst>
                                        </p:anim>
                                        <p:anim calcmode="lin" valueType="num">
                                          <p:cBhvr>
                                            <p:cTn id="23" dur="1000" fill="hold"/>
                                            <p:tgtEl>
                                              <p:spTgt spid="38"/>
                                            </p:tgtEl>
                                            <p:attrNameLst>
                                              <p:attrName>ppt_h</p:attrName>
                                            </p:attrNameLst>
                                          </p:cBhvr>
                                          <p:tavLst>
                                            <p:tav tm="0">
                                              <p:val>
                                                <p:fltVal val="0"/>
                                              </p:val>
                                            </p:tav>
                                            <p:tav tm="100000">
                                              <p:val>
                                                <p:strVal val="#ppt_h"/>
                                              </p:val>
                                            </p:tav>
                                          </p:tavLst>
                                        </p:anim>
                                        <p:animEffect transition="in" filter="fade">
                                          <p:cBhvr>
                                            <p:cTn id="24" dur="1000"/>
                                            <p:tgtEl>
                                              <p:spTgt spid="3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1000" fill="hold"/>
                                            <p:tgtEl>
                                              <p:spTgt spid="41"/>
                                            </p:tgtEl>
                                            <p:attrNameLst>
                                              <p:attrName>ppt_w</p:attrName>
                                            </p:attrNameLst>
                                          </p:cBhvr>
                                          <p:tavLst>
                                            <p:tav tm="0">
                                              <p:val>
                                                <p:fltVal val="0"/>
                                              </p:val>
                                            </p:tav>
                                            <p:tav tm="100000">
                                              <p:val>
                                                <p:strVal val="#ppt_w"/>
                                              </p:val>
                                            </p:tav>
                                          </p:tavLst>
                                        </p:anim>
                                        <p:anim calcmode="lin" valueType="num">
                                          <p:cBhvr>
                                            <p:cTn id="28" dur="1000" fill="hold"/>
                                            <p:tgtEl>
                                              <p:spTgt spid="41"/>
                                            </p:tgtEl>
                                            <p:attrNameLst>
                                              <p:attrName>ppt_h</p:attrName>
                                            </p:attrNameLst>
                                          </p:cBhvr>
                                          <p:tavLst>
                                            <p:tav tm="0">
                                              <p:val>
                                                <p:fltVal val="0"/>
                                              </p:val>
                                            </p:tav>
                                            <p:tav tm="100000">
                                              <p:val>
                                                <p:strVal val="#ppt_h"/>
                                              </p:val>
                                            </p:tav>
                                          </p:tavLst>
                                        </p:anim>
                                        <p:animEffect transition="in" filter="fade">
                                          <p:cBhvr>
                                            <p:cTn id="29" dur="1000"/>
                                            <p:tgtEl>
                                              <p:spTgt spid="41"/>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1"/>
                                            </p:tgtEl>
                                          </p:cBhvr>
                                        </p:animEffect>
                                        <p:animScale>
                                          <p:cBhvr>
                                            <p:cTn id="33" dur="500" autoRev="1" fill="hold"/>
                                            <p:tgtEl>
                                              <p:spTgt spid="21"/>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35"/>
                                            </p:tgtEl>
                                          </p:cBhvr>
                                        </p:animEffect>
                                        <p:animScale>
                                          <p:cBhvr>
                                            <p:cTn id="36" dur="500" autoRev="1" fill="hold"/>
                                            <p:tgtEl>
                                              <p:spTgt spid="35"/>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8"/>
                                            </p:tgtEl>
                                          </p:cBhvr>
                                        </p:animEffect>
                                        <p:animScale>
                                          <p:cBhvr>
                                            <p:cTn id="39" dur="500" autoRev="1" fill="hold"/>
                                            <p:tgtEl>
                                              <p:spTgt spid="38"/>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1"/>
                                            </p:tgtEl>
                                          </p:cBhvr>
                                        </p:animEffect>
                                        <p:animScale>
                                          <p:cBhvr>
                                            <p:cTn id="42" dur="500" autoRev="1" fill="hold"/>
                                            <p:tgtEl>
                                              <p:spTgt spid="41"/>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p:cTn id="45" dur="1000" fill="hold"/>
                                            <p:tgtEl>
                                              <p:spTgt spid="34"/>
                                            </p:tgtEl>
                                            <p:attrNameLst>
                                              <p:attrName>ppt_w</p:attrName>
                                            </p:attrNameLst>
                                          </p:cBhvr>
                                          <p:tavLst>
                                            <p:tav tm="0">
                                              <p:val>
                                                <p:fltVal val="0"/>
                                              </p:val>
                                            </p:tav>
                                            <p:tav tm="100000">
                                              <p:val>
                                                <p:strVal val="#ppt_w"/>
                                              </p:val>
                                            </p:tav>
                                          </p:tavLst>
                                        </p:anim>
                                        <p:anim calcmode="lin" valueType="num">
                                          <p:cBhvr>
                                            <p:cTn id="46" dur="1000" fill="hold"/>
                                            <p:tgtEl>
                                              <p:spTgt spid="34"/>
                                            </p:tgtEl>
                                            <p:attrNameLst>
                                              <p:attrName>ppt_h</p:attrName>
                                            </p:attrNameLst>
                                          </p:cBhvr>
                                          <p:tavLst>
                                            <p:tav tm="0">
                                              <p:val>
                                                <p:fltVal val="0"/>
                                              </p:val>
                                            </p:tav>
                                            <p:tav tm="100000">
                                              <p:val>
                                                <p:strVal val="#ppt_h"/>
                                              </p:val>
                                            </p:tav>
                                          </p:tavLst>
                                        </p:anim>
                                        <p:animEffect transition="in" filter="fade">
                                          <p:cBhvr>
                                            <p:cTn id="47" dur="1000"/>
                                            <p:tgtEl>
                                              <p:spTgt spid="34"/>
                                            </p:tgtEl>
                                          </p:cBhvr>
                                        </p:animEffect>
                                      </p:childTnLst>
                                    </p:cTn>
                                  </p:par>
                                </p:childTnLst>
                              </p:cTn>
                            </p:par>
                            <p:par>
                              <p:cTn id="48" fill="hold">
                                <p:stCondLst>
                                  <p:cond delay="4000"/>
                                </p:stCondLst>
                                <p:childTnLst>
                                  <p:par>
                                    <p:cTn id="49" presetID="26" presetClass="entr" presetSubtype="0"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down)">
                                          <p:cBhvr>
                                            <p:cTn id="51" dur="580">
                                              <p:stCondLst>
                                                <p:cond delay="0"/>
                                              </p:stCondLst>
                                            </p:cTn>
                                            <p:tgtEl>
                                              <p:spTgt spid="42"/>
                                            </p:tgtEl>
                                          </p:cBhvr>
                                        </p:animEffect>
                                        <p:anim calcmode="lin" valueType="num">
                                          <p:cBhvr>
                                            <p:cTn id="52"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57" dur="26">
                                              <p:stCondLst>
                                                <p:cond delay="650"/>
                                              </p:stCondLst>
                                            </p:cTn>
                                            <p:tgtEl>
                                              <p:spTgt spid="42"/>
                                            </p:tgtEl>
                                          </p:cBhvr>
                                          <p:to x="100000" y="60000"/>
                                        </p:animScale>
                                        <p:animScale>
                                          <p:cBhvr>
                                            <p:cTn id="58" dur="166" decel="50000">
                                              <p:stCondLst>
                                                <p:cond delay="676"/>
                                              </p:stCondLst>
                                            </p:cTn>
                                            <p:tgtEl>
                                              <p:spTgt spid="42"/>
                                            </p:tgtEl>
                                          </p:cBhvr>
                                          <p:to x="100000" y="100000"/>
                                        </p:animScale>
                                        <p:animScale>
                                          <p:cBhvr>
                                            <p:cTn id="59" dur="26">
                                              <p:stCondLst>
                                                <p:cond delay="1312"/>
                                              </p:stCondLst>
                                            </p:cTn>
                                            <p:tgtEl>
                                              <p:spTgt spid="42"/>
                                            </p:tgtEl>
                                          </p:cBhvr>
                                          <p:to x="100000" y="80000"/>
                                        </p:animScale>
                                        <p:animScale>
                                          <p:cBhvr>
                                            <p:cTn id="60" dur="166" decel="50000">
                                              <p:stCondLst>
                                                <p:cond delay="1338"/>
                                              </p:stCondLst>
                                            </p:cTn>
                                            <p:tgtEl>
                                              <p:spTgt spid="42"/>
                                            </p:tgtEl>
                                          </p:cBhvr>
                                          <p:to x="100000" y="100000"/>
                                        </p:animScale>
                                        <p:animScale>
                                          <p:cBhvr>
                                            <p:cTn id="61" dur="26">
                                              <p:stCondLst>
                                                <p:cond delay="1642"/>
                                              </p:stCondLst>
                                            </p:cTn>
                                            <p:tgtEl>
                                              <p:spTgt spid="42"/>
                                            </p:tgtEl>
                                          </p:cBhvr>
                                          <p:to x="100000" y="90000"/>
                                        </p:animScale>
                                        <p:animScale>
                                          <p:cBhvr>
                                            <p:cTn id="62" dur="166" decel="50000">
                                              <p:stCondLst>
                                                <p:cond delay="1668"/>
                                              </p:stCondLst>
                                            </p:cTn>
                                            <p:tgtEl>
                                              <p:spTgt spid="42"/>
                                            </p:tgtEl>
                                          </p:cBhvr>
                                          <p:to x="100000" y="100000"/>
                                        </p:animScale>
                                        <p:animScale>
                                          <p:cBhvr>
                                            <p:cTn id="63" dur="26">
                                              <p:stCondLst>
                                                <p:cond delay="1808"/>
                                              </p:stCondLst>
                                            </p:cTn>
                                            <p:tgtEl>
                                              <p:spTgt spid="42"/>
                                            </p:tgtEl>
                                          </p:cBhvr>
                                          <p:to x="100000" y="95000"/>
                                        </p:animScale>
                                        <p:animScale>
                                          <p:cBhvr>
                                            <p:cTn id="64" dur="166" decel="50000">
                                              <p:stCondLst>
                                                <p:cond delay="1834"/>
                                              </p:stCondLst>
                                            </p:cTn>
                                            <p:tgtEl>
                                              <p:spTgt spid="42"/>
                                            </p:tgtEl>
                                          </p:cBhvr>
                                          <p:to x="100000" y="100000"/>
                                        </p:animScale>
                                      </p:childTnLst>
                                    </p:cTn>
                                  </p:par>
                                </p:childTnLst>
                              </p:cTn>
                            </p:par>
                            <p:par>
                              <p:cTn id="65" fill="hold">
                                <p:stCondLst>
                                  <p:cond delay="6000"/>
                                </p:stCondLst>
                                <p:childTnLst>
                                  <p:par>
                                    <p:cTn id="66" presetID="10" presetClass="entr" presetSubtype="0" fill="hold" grpId="0" nodeType="afterEffect">
                                      <p:stCondLst>
                                        <p:cond delay="0"/>
                                      </p:stCondLst>
                                      <p:iterate type="lt">
                                        <p:tmPct val="10000"/>
                                      </p:iterate>
                                      <p:childTnLst>
                                        <p:set>
                                          <p:cBhvr>
                                            <p:cTn id="67" dur="1" fill="hold">
                                              <p:stCondLst>
                                                <p:cond delay="0"/>
                                              </p:stCondLst>
                                            </p:cTn>
                                            <p:tgtEl>
                                              <p:spTgt spid="47"/>
                                            </p:tgtEl>
                                            <p:attrNameLst>
                                              <p:attrName>style.visibility</p:attrName>
                                            </p:attrNameLst>
                                          </p:cBhvr>
                                          <p:to>
                                            <p:strVal val="visible"/>
                                          </p:to>
                                        </p:set>
                                        <p:animEffect transition="in" filter="fade">
                                          <p:cBhvr>
                                            <p:cTn id="68" dur="500"/>
                                            <p:tgtEl>
                                              <p:spTgt spid="47"/>
                                            </p:tgtEl>
                                          </p:cBhvr>
                                        </p:animEffect>
                                      </p:childTnLst>
                                    </p:cTn>
                                  </p:par>
                                </p:childTnLst>
                              </p:cTn>
                            </p:par>
                            <p:par>
                              <p:cTn id="69" fill="hold">
                                <p:stCondLst>
                                  <p:cond delay="7650"/>
                                </p:stCondLst>
                                <p:childTnLst>
                                  <p:par>
                                    <p:cTn id="70" presetID="14" presetClass="entr" presetSubtype="10" fill="hold" nodeType="after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randombar(horizontal)">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4" grpId="0"/>
          <p:bldP spid="41" grpId="0" animBg="1"/>
          <p:bldP spid="41" grpId="1" animBg="1"/>
          <p:bldP spid="47" grpId="0" bldLvl="0" autoUpdateAnimBg="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贰</a:t>
              </a:r>
            </a:p>
          </p:txBody>
        </p:sp>
      </p:grpSp>
      <p:sp>
        <p:nvSpPr>
          <p:cNvPr id="18" name="TextBox 3"/>
          <p:cNvSpPr txBox="1">
            <a:spLocks noChangeArrowheads="1"/>
          </p:cNvSpPr>
          <p:nvPr/>
        </p:nvSpPr>
        <p:spPr bwMode="auto">
          <a:xfrm>
            <a:off x="2536455" y="630795"/>
            <a:ext cx="10547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斗鸡</a:t>
            </a: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5775" y="657225"/>
            <a:ext cx="6191250" cy="6200775"/>
          </a:xfrm>
          <a:prstGeom prst="rect">
            <a:avLst/>
          </a:prstGeom>
        </p:spPr>
      </p:pic>
      <p:grpSp>
        <p:nvGrpSpPr>
          <p:cNvPr id="24" name="组合 23"/>
          <p:cNvGrpSpPr/>
          <p:nvPr/>
        </p:nvGrpSpPr>
        <p:grpSpPr>
          <a:xfrm>
            <a:off x="1139204" y="1690392"/>
            <a:ext cx="4260825" cy="4260825"/>
            <a:chOff x="5675025" y="-102856"/>
            <a:chExt cx="3467050" cy="3467050"/>
          </a:xfrm>
        </p:grpSpPr>
        <p:sp>
          <p:nvSpPr>
            <p:cNvPr id="25" name="椭圆 24"/>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1887669" y="2481976"/>
            <a:ext cx="2731192" cy="2677656"/>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      斗鸡是以善打善斗而著称的珍禽，又名打鸡、咬鸡、军鸡。两雄相遇或为争食，或为夺偶相互打斗时，可置生死于度外，战斗到最后一口气。是供竞赛和娱乐用的鸡品种。斗鸡游戏起源于亚洲。中国是世界上驯养斗鸡的古老国家之一。</a:t>
            </a:r>
          </a:p>
        </p:txBody>
      </p:sp>
      <p:grpSp>
        <p:nvGrpSpPr>
          <p:cNvPr id="28" name="组合 27"/>
          <p:cNvGrpSpPr/>
          <p:nvPr/>
        </p:nvGrpSpPr>
        <p:grpSpPr>
          <a:xfrm>
            <a:off x="4782483" y="4716122"/>
            <a:ext cx="1235095" cy="1235095"/>
            <a:chOff x="6820677" y="2890507"/>
            <a:chExt cx="1235095" cy="1235095"/>
          </a:xfrm>
        </p:grpSpPr>
        <p:sp>
          <p:nvSpPr>
            <p:cNvPr id="29" name="椭圆 28"/>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649910" y="3066886"/>
            <a:ext cx="970293" cy="970293"/>
            <a:chOff x="6820677" y="2890507"/>
            <a:chExt cx="1235095" cy="1235095"/>
          </a:xfrm>
        </p:grpSpPr>
        <p:sp>
          <p:nvSpPr>
            <p:cNvPr id="32" name="椭圆 31"/>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4" name="椭圆 43"/>
          <p:cNvSpPr/>
          <p:nvPr/>
        </p:nvSpPr>
        <p:spPr>
          <a:xfrm>
            <a:off x="1055645" y="3738541"/>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5" name="图片 4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51799" y="2155020"/>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 Box 5"/>
          <p:cNvSpPr txBox="1">
            <a:spLocks noChangeArrowheads="1"/>
          </p:cNvSpPr>
          <p:nvPr/>
        </p:nvSpPr>
        <p:spPr bwMode="auto">
          <a:xfrm>
            <a:off x="5951335" y="1260237"/>
            <a:ext cx="2339102" cy="1324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spcBef>
                <a:spcPct val="0"/>
              </a:spcBef>
              <a:buNone/>
            </a:pPr>
            <a:r>
              <a:rPr lang="zh-CN" altLang="en-US" sz="1400" dirty="0">
                <a:solidFill>
                  <a:srgbClr val="5DC0B9"/>
                </a:solidFill>
                <a:ea typeface="楷体_GB2312" panose="02010609030101010101" pitchFamily="49" charset="-122"/>
              </a:rPr>
              <a:t>丹鸡被华采，双距如锋芒。</a:t>
            </a:r>
          </a:p>
          <a:p>
            <a:pPr>
              <a:spcBef>
                <a:spcPct val="0"/>
              </a:spcBef>
              <a:buNone/>
            </a:pPr>
            <a:r>
              <a:rPr lang="zh-CN" altLang="en-US" sz="1400" dirty="0">
                <a:solidFill>
                  <a:srgbClr val="5DC0B9"/>
                </a:solidFill>
                <a:ea typeface="楷体_GB2312" panose="02010609030101010101" pitchFamily="49" charset="-122"/>
              </a:rPr>
              <a:t>愿一扬炎威，会战此中唐。</a:t>
            </a:r>
          </a:p>
          <a:p>
            <a:pPr>
              <a:spcBef>
                <a:spcPct val="0"/>
              </a:spcBef>
              <a:buNone/>
            </a:pPr>
            <a:r>
              <a:rPr lang="zh-CN" altLang="en-US" sz="1400" dirty="0">
                <a:solidFill>
                  <a:srgbClr val="5DC0B9"/>
                </a:solidFill>
                <a:ea typeface="楷体_GB2312" panose="02010609030101010101" pitchFamily="49" charset="-122"/>
              </a:rPr>
              <a:t>利爪探玉除，瞋目含火光。</a:t>
            </a:r>
          </a:p>
          <a:p>
            <a:pPr>
              <a:spcBef>
                <a:spcPct val="0"/>
              </a:spcBef>
              <a:buNone/>
            </a:pPr>
            <a:r>
              <a:rPr lang="zh-CN" altLang="en-US" sz="1400" dirty="0">
                <a:solidFill>
                  <a:srgbClr val="5DC0B9"/>
                </a:solidFill>
                <a:ea typeface="楷体_GB2312" panose="02010609030101010101" pitchFamily="49" charset="-122"/>
              </a:rPr>
              <a:t>长翘惊风起，劲翮正敷张。</a:t>
            </a:r>
          </a:p>
          <a:p>
            <a:pPr>
              <a:spcBef>
                <a:spcPct val="0"/>
              </a:spcBef>
              <a:buNone/>
            </a:pPr>
            <a:r>
              <a:rPr lang="zh-CN" altLang="en-US" sz="1400" dirty="0">
                <a:solidFill>
                  <a:srgbClr val="5DC0B9"/>
                </a:solidFill>
                <a:ea typeface="楷体_GB2312" panose="02010609030101010101" pitchFamily="49" charset="-122"/>
              </a:rPr>
              <a:t>轻举奋勾喙，电击复还翔。</a:t>
            </a:r>
          </a:p>
        </p:txBody>
      </p:sp>
    </p:spTree>
    <p:extLst>
      <p:ext uri="{BB962C8B-B14F-4D97-AF65-F5344CB8AC3E}">
        <p14:creationId xmlns:p14="http://schemas.microsoft.com/office/powerpoint/2010/main" val="21298957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ppt_w</p:attrName>
                                            </p:attrNameLst>
                                          </p:cBhvr>
                                          <p:tavLst>
                                            <p:tav tm="0">
                                              <p:val>
                                                <p:fltVal val="0"/>
                                              </p:val>
                                            </p:tav>
                                            <p:tav tm="100000">
                                              <p:val>
                                                <p:strVal val="#ppt_w"/>
                                              </p:val>
                                            </p:tav>
                                          </p:tavLst>
                                        </p:anim>
                                        <p:anim calcmode="lin" valueType="num">
                                          <p:cBhvr>
                                            <p:cTn id="13" dur="1000" fill="hold"/>
                                            <p:tgtEl>
                                              <p:spTgt spid="24"/>
                                            </p:tgtEl>
                                            <p:attrNameLst>
                                              <p:attrName>ppt_h</p:attrName>
                                            </p:attrNameLst>
                                          </p:cBhvr>
                                          <p:tavLst>
                                            <p:tav tm="0">
                                              <p:val>
                                                <p:fltVal val="0"/>
                                              </p:val>
                                            </p:tav>
                                            <p:tav tm="100000">
                                              <p:val>
                                                <p:strVal val="#ppt_h"/>
                                              </p:val>
                                            </p:tav>
                                          </p:tavLst>
                                        </p:anim>
                                        <p:animEffect transition="in" filter="fade">
                                          <p:cBhvr>
                                            <p:cTn id="14" dur="10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1000" fill="hold"/>
                                            <p:tgtEl>
                                              <p:spTgt spid="31"/>
                                            </p:tgtEl>
                                            <p:attrNameLst>
                                              <p:attrName>ppt_w</p:attrName>
                                            </p:attrNameLst>
                                          </p:cBhvr>
                                          <p:tavLst>
                                            <p:tav tm="0">
                                              <p:val>
                                                <p:fltVal val="0"/>
                                              </p:val>
                                            </p:tav>
                                            <p:tav tm="100000">
                                              <p:val>
                                                <p:strVal val="#ppt_w"/>
                                              </p:val>
                                            </p:tav>
                                          </p:tavLst>
                                        </p:anim>
                                        <p:anim calcmode="lin" valueType="num">
                                          <p:cBhvr>
                                            <p:cTn id="23" dur="1000" fill="hold"/>
                                            <p:tgtEl>
                                              <p:spTgt spid="31"/>
                                            </p:tgtEl>
                                            <p:attrNameLst>
                                              <p:attrName>ppt_h</p:attrName>
                                            </p:attrNameLst>
                                          </p:cBhvr>
                                          <p:tavLst>
                                            <p:tav tm="0">
                                              <p:val>
                                                <p:fltVal val="0"/>
                                              </p:val>
                                            </p:tav>
                                            <p:tav tm="100000">
                                              <p:val>
                                                <p:strVal val="#ppt_h"/>
                                              </p:val>
                                            </p:tav>
                                          </p:tavLst>
                                        </p:anim>
                                        <p:animEffect transition="in" filter="fade">
                                          <p:cBhvr>
                                            <p:cTn id="24" dur="10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1000" fill="hold"/>
                                            <p:tgtEl>
                                              <p:spTgt spid="44"/>
                                            </p:tgtEl>
                                            <p:attrNameLst>
                                              <p:attrName>ppt_w</p:attrName>
                                            </p:attrNameLst>
                                          </p:cBhvr>
                                          <p:tavLst>
                                            <p:tav tm="0">
                                              <p:val>
                                                <p:fltVal val="0"/>
                                              </p:val>
                                            </p:tav>
                                            <p:tav tm="100000">
                                              <p:val>
                                                <p:strVal val="#ppt_w"/>
                                              </p:val>
                                            </p:tav>
                                          </p:tavLst>
                                        </p:anim>
                                        <p:anim calcmode="lin" valueType="num">
                                          <p:cBhvr>
                                            <p:cTn id="28" dur="1000" fill="hold"/>
                                            <p:tgtEl>
                                              <p:spTgt spid="44"/>
                                            </p:tgtEl>
                                            <p:attrNameLst>
                                              <p:attrName>ppt_h</p:attrName>
                                            </p:attrNameLst>
                                          </p:cBhvr>
                                          <p:tavLst>
                                            <p:tav tm="0">
                                              <p:val>
                                                <p:fltVal val="0"/>
                                              </p:val>
                                            </p:tav>
                                            <p:tav tm="100000">
                                              <p:val>
                                                <p:strVal val="#ppt_h"/>
                                              </p:val>
                                            </p:tav>
                                          </p:tavLst>
                                        </p:anim>
                                        <p:animEffect transition="in" filter="fade">
                                          <p:cBhvr>
                                            <p:cTn id="29" dur="1000"/>
                                            <p:tgtEl>
                                              <p:spTgt spid="44"/>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4"/>
                                            </p:tgtEl>
                                          </p:cBhvr>
                                        </p:animEffect>
                                        <p:animScale>
                                          <p:cBhvr>
                                            <p:cTn id="33" dur="500" autoRev="1" fill="hold"/>
                                            <p:tgtEl>
                                              <p:spTgt spid="24"/>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28"/>
                                            </p:tgtEl>
                                          </p:cBhvr>
                                        </p:animEffect>
                                        <p:animScale>
                                          <p:cBhvr>
                                            <p:cTn id="36" dur="500" autoRev="1" fill="hold"/>
                                            <p:tgtEl>
                                              <p:spTgt spid="28"/>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1"/>
                                            </p:tgtEl>
                                          </p:cBhvr>
                                        </p:animEffect>
                                        <p:animScale>
                                          <p:cBhvr>
                                            <p:cTn id="39" dur="500" autoRev="1" fill="hold"/>
                                            <p:tgtEl>
                                              <p:spTgt spid="31"/>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4"/>
                                            </p:tgtEl>
                                          </p:cBhvr>
                                        </p:animEffect>
                                        <p:animScale>
                                          <p:cBhvr>
                                            <p:cTn id="42" dur="500" autoRev="1" fill="hold"/>
                                            <p:tgtEl>
                                              <p:spTgt spid="44"/>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1000" fill="hold"/>
                                            <p:tgtEl>
                                              <p:spTgt spid="27"/>
                                            </p:tgtEl>
                                            <p:attrNameLst>
                                              <p:attrName>ppt_w</p:attrName>
                                            </p:attrNameLst>
                                          </p:cBhvr>
                                          <p:tavLst>
                                            <p:tav tm="0">
                                              <p:val>
                                                <p:fltVal val="0"/>
                                              </p:val>
                                            </p:tav>
                                            <p:tav tm="100000">
                                              <p:val>
                                                <p:strVal val="#ppt_w"/>
                                              </p:val>
                                            </p:tav>
                                          </p:tavLst>
                                        </p:anim>
                                        <p:anim calcmode="lin" valueType="num">
                                          <p:cBhvr>
                                            <p:cTn id="46" dur="1000" fill="hold"/>
                                            <p:tgtEl>
                                              <p:spTgt spid="27"/>
                                            </p:tgtEl>
                                            <p:attrNameLst>
                                              <p:attrName>ppt_h</p:attrName>
                                            </p:attrNameLst>
                                          </p:cBhvr>
                                          <p:tavLst>
                                            <p:tav tm="0">
                                              <p:val>
                                                <p:fltVal val="0"/>
                                              </p:val>
                                            </p:tav>
                                            <p:tav tm="100000">
                                              <p:val>
                                                <p:strVal val="#ppt_h"/>
                                              </p:val>
                                            </p:tav>
                                          </p:tavLst>
                                        </p:anim>
                                        <p:animEffect transition="in" filter="fade">
                                          <p:cBhvr>
                                            <p:cTn id="47" dur="1000"/>
                                            <p:tgtEl>
                                              <p:spTgt spid="27"/>
                                            </p:tgtEl>
                                          </p:cBhvr>
                                        </p:animEffect>
                                      </p:childTnLst>
                                    </p:cTn>
                                  </p:par>
                                </p:childTnLst>
                              </p:cTn>
                            </p:par>
                            <p:par>
                              <p:cTn id="48" fill="hold">
                                <p:stCondLst>
                                  <p:cond delay="40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childTnLst>
                              </p:cTn>
                            </p:par>
                            <p:par>
                              <p:cTn id="52" fill="hold">
                                <p:stCondLst>
                                  <p:cond delay="7450"/>
                                </p:stCondLst>
                                <p:childTnLst>
                                  <p:par>
                                    <p:cTn id="53" presetID="14" presetClass="entr" presetSubtype="10" fill="hold"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randombar(horizontal)">
                                          <p:cBhvr>
                                            <p:cTn id="5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p:bldP spid="44" grpId="0" animBg="1"/>
          <p:bldP spid="44" grpId="1" animBg="1"/>
          <p:bldP spid="46" grpId="0" bldLvl="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ppt_w</p:attrName>
                                            </p:attrNameLst>
                                          </p:cBhvr>
                                          <p:tavLst>
                                            <p:tav tm="0">
                                              <p:val>
                                                <p:fltVal val="0"/>
                                              </p:val>
                                            </p:tav>
                                            <p:tav tm="100000">
                                              <p:val>
                                                <p:strVal val="#ppt_w"/>
                                              </p:val>
                                            </p:tav>
                                          </p:tavLst>
                                        </p:anim>
                                        <p:anim calcmode="lin" valueType="num">
                                          <p:cBhvr>
                                            <p:cTn id="13" dur="1000" fill="hold"/>
                                            <p:tgtEl>
                                              <p:spTgt spid="24"/>
                                            </p:tgtEl>
                                            <p:attrNameLst>
                                              <p:attrName>ppt_h</p:attrName>
                                            </p:attrNameLst>
                                          </p:cBhvr>
                                          <p:tavLst>
                                            <p:tav tm="0">
                                              <p:val>
                                                <p:fltVal val="0"/>
                                              </p:val>
                                            </p:tav>
                                            <p:tav tm="100000">
                                              <p:val>
                                                <p:strVal val="#ppt_h"/>
                                              </p:val>
                                            </p:tav>
                                          </p:tavLst>
                                        </p:anim>
                                        <p:animEffect transition="in" filter="fade">
                                          <p:cBhvr>
                                            <p:cTn id="14" dur="10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1000" fill="hold"/>
                                            <p:tgtEl>
                                              <p:spTgt spid="31"/>
                                            </p:tgtEl>
                                            <p:attrNameLst>
                                              <p:attrName>ppt_w</p:attrName>
                                            </p:attrNameLst>
                                          </p:cBhvr>
                                          <p:tavLst>
                                            <p:tav tm="0">
                                              <p:val>
                                                <p:fltVal val="0"/>
                                              </p:val>
                                            </p:tav>
                                            <p:tav tm="100000">
                                              <p:val>
                                                <p:strVal val="#ppt_w"/>
                                              </p:val>
                                            </p:tav>
                                          </p:tavLst>
                                        </p:anim>
                                        <p:anim calcmode="lin" valueType="num">
                                          <p:cBhvr>
                                            <p:cTn id="23" dur="1000" fill="hold"/>
                                            <p:tgtEl>
                                              <p:spTgt spid="31"/>
                                            </p:tgtEl>
                                            <p:attrNameLst>
                                              <p:attrName>ppt_h</p:attrName>
                                            </p:attrNameLst>
                                          </p:cBhvr>
                                          <p:tavLst>
                                            <p:tav tm="0">
                                              <p:val>
                                                <p:fltVal val="0"/>
                                              </p:val>
                                            </p:tav>
                                            <p:tav tm="100000">
                                              <p:val>
                                                <p:strVal val="#ppt_h"/>
                                              </p:val>
                                            </p:tav>
                                          </p:tavLst>
                                        </p:anim>
                                        <p:animEffect transition="in" filter="fade">
                                          <p:cBhvr>
                                            <p:cTn id="24" dur="10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1000" fill="hold"/>
                                            <p:tgtEl>
                                              <p:spTgt spid="44"/>
                                            </p:tgtEl>
                                            <p:attrNameLst>
                                              <p:attrName>ppt_w</p:attrName>
                                            </p:attrNameLst>
                                          </p:cBhvr>
                                          <p:tavLst>
                                            <p:tav tm="0">
                                              <p:val>
                                                <p:fltVal val="0"/>
                                              </p:val>
                                            </p:tav>
                                            <p:tav tm="100000">
                                              <p:val>
                                                <p:strVal val="#ppt_w"/>
                                              </p:val>
                                            </p:tav>
                                          </p:tavLst>
                                        </p:anim>
                                        <p:anim calcmode="lin" valueType="num">
                                          <p:cBhvr>
                                            <p:cTn id="28" dur="1000" fill="hold"/>
                                            <p:tgtEl>
                                              <p:spTgt spid="44"/>
                                            </p:tgtEl>
                                            <p:attrNameLst>
                                              <p:attrName>ppt_h</p:attrName>
                                            </p:attrNameLst>
                                          </p:cBhvr>
                                          <p:tavLst>
                                            <p:tav tm="0">
                                              <p:val>
                                                <p:fltVal val="0"/>
                                              </p:val>
                                            </p:tav>
                                            <p:tav tm="100000">
                                              <p:val>
                                                <p:strVal val="#ppt_h"/>
                                              </p:val>
                                            </p:tav>
                                          </p:tavLst>
                                        </p:anim>
                                        <p:animEffect transition="in" filter="fade">
                                          <p:cBhvr>
                                            <p:cTn id="29" dur="1000"/>
                                            <p:tgtEl>
                                              <p:spTgt spid="44"/>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4"/>
                                            </p:tgtEl>
                                          </p:cBhvr>
                                        </p:animEffect>
                                        <p:animScale>
                                          <p:cBhvr>
                                            <p:cTn id="33" dur="500" autoRev="1" fill="hold"/>
                                            <p:tgtEl>
                                              <p:spTgt spid="24"/>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28"/>
                                            </p:tgtEl>
                                          </p:cBhvr>
                                        </p:animEffect>
                                        <p:animScale>
                                          <p:cBhvr>
                                            <p:cTn id="36" dur="500" autoRev="1" fill="hold"/>
                                            <p:tgtEl>
                                              <p:spTgt spid="28"/>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1"/>
                                            </p:tgtEl>
                                          </p:cBhvr>
                                        </p:animEffect>
                                        <p:animScale>
                                          <p:cBhvr>
                                            <p:cTn id="39" dur="500" autoRev="1" fill="hold"/>
                                            <p:tgtEl>
                                              <p:spTgt spid="31"/>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4"/>
                                            </p:tgtEl>
                                          </p:cBhvr>
                                        </p:animEffect>
                                        <p:animScale>
                                          <p:cBhvr>
                                            <p:cTn id="42" dur="500" autoRev="1" fill="hold"/>
                                            <p:tgtEl>
                                              <p:spTgt spid="44"/>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1000" fill="hold"/>
                                            <p:tgtEl>
                                              <p:spTgt spid="27"/>
                                            </p:tgtEl>
                                            <p:attrNameLst>
                                              <p:attrName>ppt_w</p:attrName>
                                            </p:attrNameLst>
                                          </p:cBhvr>
                                          <p:tavLst>
                                            <p:tav tm="0">
                                              <p:val>
                                                <p:fltVal val="0"/>
                                              </p:val>
                                            </p:tav>
                                            <p:tav tm="100000">
                                              <p:val>
                                                <p:strVal val="#ppt_w"/>
                                              </p:val>
                                            </p:tav>
                                          </p:tavLst>
                                        </p:anim>
                                        <p:anim calcmode="lin" valueType="num">
                                          <p:cBhvr>
                                            <p:cTn id="46" dur="1000" fill="hold"/>
                                            <p:tgtEl>
                                              <p:spTgt spid="27"/>
                                            </p:tgtEl>
                                            <p:attrNameLst>
                                              <p:attrName>ppt_h</p:attrName>
                                            </p:attrNameLst>
                                          </p:cBhvr>
                                          <p:tavLst>
                                            <p:tav tm="0">
                                              <p:val>
                                                <p:fltVal val="0"/>
                                              </p:val>
                                            </p:tav>
                                            <p:tav tm="100000">
                                              <p:val>
                                                <p:strVal val="#ppt_h"/>
                                              </p:val>
                                            </p:tav>
                                          </p:tavLst>
                                        </p:anim>
                                        <p:animEffect transition="in" filter="fade">
                                          <p:cBhvr>
                                            <p:cTn id="47" dur="1000"/>
                                            <p:tgtEl>
                                              <p:spTgt spid="27"/>
                                            </p:tgtEl>
                                          </p:cBhvr>
                                        </p:animEffect>
                                      </p:childTnLst>
                                    </p:cTn>
                                  </p:par>
                                </p:childTnLst>
                              </p:cTn>
                            </p:par>
                            <p:par>
                              <p:cTn id="48" fill="hold">
                                <p:stCondLst>
                                  <p:cond delay="40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childTnLst>
                              </p:cTn>
                            </p:par>
                            <p:par>
                              <p:cTn id="52" fill="hold">
                                <p:stCondLst>
                                  <p:cond delay="7450"/>
                                </p:stCondLst>
                                <p:childTnLst>
                                  <p:par>
                                    <p:cTn id="53" presetID="14" presetClass="entr" presetSubtype="10" fill="hold"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randombar(horizontal)">
                                          <p:cBhvr>
                                            <p:cTn id="5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p:bldP spid="44" grpId="0" animBg="1"/>
          <p:bldP spid="44" grpId="1" animBg="1"/>
          <p:bldP spid="46" grpId="0" bldLvl="0" autoUpdateAnimBg="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0"/>
            <a:ext cx="12192000"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0333" y="6083597"/>
            <a:ext cx="352085" cy="476129"/>
          </a:xfrm>
          <a:prstGeom prst="rect">
            <a:avLst/>
          </a:prstGeom>
        </p:spPr>
      </p:pic>
      <p:sp>
        <p:nvSpPr>
          <p:cNvPr id="22" name="文本框 21">
            <a:extLst>
              <a:ext uri="{FF2B5EF4-FFF2-40B4-BE49-F238E27FC236}">
                <a16:creationId xmlns:a16="http://schemas.microsoft.com/office/drawing/2014/main" xmlns="" id="{0906FC5D-3C07-43AB-98A4-21DEFEB9F2D5}"/>
              </a:ext>
            </a:extLst>
          </p:cNvPr>
          <p:cNvSpPr txBox="1"/>
          <p:nvPr/>
        </p:nvSpPr>
        <p:spPr>
          <a:xfrm>
            <a:off x="362121" y="4560302"/>
            <a:ext cx="486287" cy="1523295"/>
          </a:xfrm>
          <a:prstGeom prst="rect">
            <a:avLst/>
          </a:prstGeom>
          <a:noFill/>
        </p:spPr>
        <p:txBody>
          <a:bodyPr vert="eaVert" wrap="square" rtlCol="0">
            <a:spAutoFit/>
          </a:bodyPr>
          <a:lstStyle/>
          <a:p>
            <a:pPr fontAlgn="auto">
              <a:lnSpc>
                <a:spcPct val="140000"/>
              </a:lnSpc>
            </a:pPr>
            <a:r>
              <a:rPr lang="zh-CN" altLang="en-US" sz="1400" dirty="0">
                <a:latin typeface="华文楷体" panose="02010600040101010101" pitchFamily="2" charset="-122"/>
                <a:ea typeface="华文楷体" panose="02010600040101010101" pitchFamily="2" charset="-122"/>
                <a:sym typeface="+mn-ea"/>
              </a:rPr>
              <a:t>中国传统节日</a:t>
            </a:r>
            <a:endParaRPr lang="en-US" altLang="zh-CN" sz="1400" dirty="0">
              <a:latin typeface="华文楷体" panose="02010600040101010101" pitchFamily="2" charset="-122"/>
              <a:ea typeface="华文楷体" panose="02010600040101010101" pitchFamily="2" charset="-122"/>
              <a:sym typeface="+mn-ea"/>
            </a:endParaRPr>
          </a:p>
        </p:txBody>
      </p:sp>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贰</a:t>
              </a:r>
            </a:p>
          </p:txBody>
        </p:sp>
      </p:grpSp>
      <p:sp>
        <p:nvSpPr>
          <p:cNvPr id="18" name="TextBox 3"/>
          <p:cNvSpPr txBox="1">
            <a:spLocks noChangeArrowheads="1"/>
          </p:cNvSpPr>
          <p:nvPr/>
        </p:nvSpPr>
        <p:spPr bwMode="auto">
          <a:xfrm>
            <a:off x="2536455" y="630795"/>
            <a:ext cx="10547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植树</a:t>
            </a:r>
          </a:p>
        </p:txBody>
      </p:sp>
      <p:grpSp>
        <p:nvGrpSpPr>
          <p:cNvPr id="23" name="组合 22"/>
          <p:cNvGrpSpPr/>
          <p:nvPr/>
        </p:nvGrpSpPr>
        <p:grpSpPr>
          <a:xfrm>
            <a:off x="1139204" y="1690392"/>
            <a:ext cx="4260825" cy="4260825"/>
            <a:chOff x="5675025" y="-102856"/>
            <a:chExt cx="3467050" cy="3467050"/>
          </a:xfrm>
        </p:grpSpPr>
        <p:sp>
          <p:nvSpPr>
            <p:cNvPr id="34" name="椭圆 33"/>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1917367" y="2824185"/>
            <a:ext cx="2731192" cy="1993238"/>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      清明前后，春阳照临，春雨飞洒，种植树苗成活率高，成长快。因此，自古以来，我国就有清明植树的习惯。有人还把清明节叫作“植树节”。植树风俗一直流传至今。</a:t>
            </a:r>
          </a:p>
        </p:txBody>
      </p:sp>
      <p:grpSp>
        <p:nvGrpSpPr>
          <p:cNvPr id="37" name="组合 36"/>
          <p:cNvGrpSpPr/>
          <p:nvPr/>
        </p:nvGrpSpPr>
        <p:grpSpPr>
          <a:xfrm>
            <a:off x="4782483" y="4716122"/>
            <a:ext cx="1235095" cy="1235095"/>
            <a:chOff x="6820677" y="2890507"/>
            <a:chExt cx="1235095" cy="1235095"/>
          </a:xfrm>
        </p:grpSpPr>
        <p:sp>
          <p:nvSpPr>
            <p:cNvPr id="38" name="椭圆 37"/>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649910" y="3066886"/>
            <a:ext cx="970293" cy="970293"/>
            <a:chOff x="6820677" y="2890507"/>
            <a:chExt cx="1235095" cy="1235095"/>
          </a:xfrm>
        </p:grpSpPr>
        <p:sp>
          <p:nvSpPr>
            <p:cNvPr id="41" name="椭圆 40"/>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3" name="椭圆 42"/>
          <p:cNvSpPr/>
          <p:nvPr/>
        </p:nvSpPr>
        <p:spPr>
          <a:xfrm>
            <a:off x="1055645" y="3738541"/>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8" name="Text Box 5"/>
          <p:cNvSpPr txBox="1">
            <a:spLocks noChangeArrowheads="1"/>
          </p:cNvSpPr>
          <p:nvPr/>
        </p:nvSpPr>
        <p:spPr bwMode="auto">
          <a:xfrm>
            <a:off x="8790338" y="1499406"/>
            <a:ext cx="2123658" cy="1324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spcBef>
                <a:spcPct val="0"/>
              </a:spcBef>
              <a:buNone/>
            </a:pPr>
            <a:r>
              <a:rPr lang="zh-CN" altLang="en-US" sz="1400" dirty="0">
                <a:solidFill>
                  <a:srgbClr val="5DC0B9"/>
                </a:solidFill>
                <a:ea typeface="楷体_GB2312" panose="02010609030101010101" pitchFamily="49" charset="-122"/>
              </a:rPr>
              <a:t>种树皆待春，</a:t>
            </a:r>
          </a:p>
          <a:p>
            <a:pPr>
              <a:spcBef>
                <a:spcPct val="0"/>
              </a:spcBef>
              <a:buNone/>
            </a:pPr>
            <a:r>
              <a:rPr lang="zh-CN" altLang="en-US" sz="1400" dirty="0">
                <a:solidFill>
                  <a:srgbClr val="5DC0B9"/>
                </a:solidFill>
                <a:ea typeface="楷体_GB2312" panose="02010609030101010101" pitchFamily="49" charset="-122"/>
              </a:rPr>
              <a:t>春至难久留。</a:t>
            </a:r>
          </a:p>
          <a:p>
            <a:pPr>
              <a:spcBef>
                <a:spcPct val="0"/>
              </a:spcBef>
              <a:buNone/>
            </a:pPr>
            <a:r>
              <a:rPr lang="zh-CN" altLang="en-US" sz="1400" dirty="0">
                <a:solidFill>
                  <a:srgbClr val="5DC0B9"/>
                </a:solidFill>
                <a:ea typeface="楷体_GB2312" panose="02010609030101010101" pitchFamily="49" charset="-122"/>
              </a:rPr>
              <a:t>君看朝夕花，</a:t>
            </a:r>
          </a:p>
          <a:p>
            <a:pPr>
              <a:spcBef>
                <a:spcPct val="0"/>
              </a:spcBef>
              <a:buNone/>
            </a:pPr>
            <a:r>
              <a:rPr lang="zh-CN" altLang="en-US" sz="1400" dirty="0">
                <a:solidFill>
                  <a:srgbClr val="5DC0B9"/>
                </a:solidFill>
                <a:ea typeface="楷体_GB2312" panose="02010609030101010101" pitchFamily="49" charset="-122"/>
              </a:rPr>
              <a:t>谁免离别愁。</a:t>
            </a:r>
            <a:br>
              <a:rPr lang="zh-CN" altLang="en-US" sz="1400" dirty="0">
                <a:solidFill>
                  <a:srgbClr val="5DC0B9"/>
                </a:solidFill>
                <a:ea typeface="楷体_GB2312" panose="02010609030101010101" pitchFamily="49" charset="-122"/>
              </a:rPr>
            </a:br>
            <a:r>
              <a:rPr lang="zh-CN" altLang="en-US" sz="1400" dirty="0">
                <a:solidFill>
                  <a:srgbClr val="5DC0B9"/>
                </a:solidFill>
                <a:ea typeface="楷体_GB2312" panose="02010609030101010101" pitchFamily="49" charset="-122"/>
              </a:rPr>
              <a:t>心意已零落，</a:t>
            </a:r>
          </a:p>
          <a:p>
            <a:pPr>
              <a:spcBef>
                <a:spcPct val="0"/>
              </a:spcBef>
              <a:buNone/>
            </a:pPr>
            <a:r>
              <a:rPr lang="zh-CN" altLang="en-US" sz="1400" dirty="0">
                <a:solidFill>
                  <a:srgbClr val="5DC0B9"/>
                </a:solidFill>
                <a:ea typeface="楷体_GB2312" panose="02010609030101010101" pitchFamily="49" charset="-122"/>
              </a:rPr>
              <a:t>种之仍未休。</a:t>
            </a:r>
          </a:p>
          <a:p>
            <a:pPr>
              <a:spcBef>
                <a:spcPct val="0"/>
              </a:spcBef>
              <a:buNone/>
            </a:pPr>
            <a:r>
              <a:rPr lang="zh-CN" altLang="en-US" sz="1400" dirty="0">
                <a:solidFill>
                  <a:srgbClr val="5DC0B9"/>
                </a:solidFill>
                <a:ea typeface="楷体_GB2312" panose="02010609030101010101" pitchFamily="49" charset="-122"/>
              </a:rPr>
              <a:t>胡为好奇者，</a:t>
            </a:r>
          </a:p>
          <a:p>
            <a:pPr>
              <a:spcBef>
                <a:spcPct val="0"/>
              </a:spcBef>
              <a:buNone/>
            </a:pPr>
            <a:r>
              <a:rPr lang="zh-CN" altLang="en-US" sz="1400" dirty="0">
                <a:solidFill>
                  <a:srgbClr val="5DC0B9"/>
                </a:solidFill>
                <a:ea typeface="楷体_GB2312" panose="02010609030101010101" pitchFamily="49" charset="-122"/>
              </a:rPr>
              <a:t>无事自买忧。</a:t>
            </a:r>
            <a:br>
              <a:rPr lang="zh-CN" altLang="en-US" sz="1400" dirty="0">
                <a:solidFill>
                  <a:srgbClr val="5DC0B9"/>
                </a:solidFill>
                <a:ea typeface="楷体_GB2312" panose="02010609030101010101" pitchFamily="49" charset="-122"/>
              </a:rPr>
            </a:br>
            <a:endParaRPr lang="zh-CN" altLang="en-US" sz="1400" dirty="0">
              <a:solidFill>
                <a:srgbClr val="5DC0B9"/>
              </a:solidFill>
              <a:ea typeface="楷体_GB2312" panose="02010609030101010101" pitchFamily="49" charset="-122"/>
            </a:endParaRPr>
          </a:p>
        </p:txBody>
      </p:sp>
      <p:pic>
        <p:nvPicPr>
          <p:cNvPr id="49" name="图片 4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661895" y="2548543"/>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23885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000" fill="hold"/>
                                            <p:tgtEl>
                                              <p:spTgt spid="23"/>
                                            </p:tgtEl>
                                            <p:attrNameLst>
                                              <p:attrName>ppt_w</p:attrName>
                                            </p:attrNameLst>
                                          </p:cBhvr>
                                          <p:tavLst>
                                            <p:tav tm="0">
                                              <p:val>
                                                <p:fltVal val="0"/>
                                              </p:val>
                                            </p:tav>
                                            <p:tav tm="100000">
                                              <p:val>
                                                <p:strVal val="#ppt_w"/>
                                              </p:val>
                                            </p:tav>
                                          </p:tavLst>
                                        </p:anim>
                                        <p:anim calcmode="lin" valueType="num">
                                          <p:cBhvr>
                                            <p:cTn id="13" dur="1000" fill="hold"/>
                                            <p:tgtEl>
                                              <p:spTgt spid="23"/>
                                            </p:tgtEl>
                                            <p:attrNameLst>
                                              <p:attrName>ppt_h</p:attrName>
                                            </p:attrNameLst>
                                          </p:cBhvr>
                                          <p:tavLst>
                                            <p:tav tm="0">
                                              <p:val>
                                                <p:fltVal val="0"/>
                                              </p:val>
                                            </p:tav>
                                            <p:tav tm="100000">
                                              <p:val>
                                                <p:strVal val="#ppt_h"/>
                                              </p:val>
                                            </p:tav>
                                          </p:tavLst>
                                        </p:anim>
                                        <p:animEffect transition="in" filter="fade">
                                          <p:cBhvr>
                                            <p:cTn id="14" dur="100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1000" fill="hold"/>
                                            <p:tgtEl>
                                              <p:spTgt spid="37"/>
                                            </p:tgtEl>
                                            <p:attrNameLst>
                                              <p:attrName>ppt_w</p:attrName>
                                            </p:attrNameLst>
                                          </p:cBhvr>
                                          <p:tavLst>
                                            <p:tav tm="0">
                                              <p:val>
                                                <p:fltVal val="0"/>
                                              </p:val>
                                            </p:tav>
                                            <p:tav tm="100000">
                                              <p:val>
                                                <p:strVal val="#ppt_w"/>
                                              </p:val>
                                            </p:tav>
                                          </p:tavLst>
                                        </p:anim>
                                        <p:anim calcmode="lin" valueType="num">
                                          <p:cBhvr>
                                            <p:cTn id="18" dur="1000" fill="hold"/>
                                            <p:tgtEl>
                                              <p:spTgt spid="37"/>
                                            </p:tgtEl>
                                            <p:attrNameLst>
                                              <p:attrName>ppt_h</p:attrName>
                                            </p:attrNameLst>
                                          </p:cBhvr>
                                          <p:tavLst>
                                            <p:tav tm="0">
                                              <p:val>
                                                <p:fltVal val="0"/>
                                              </p:val>
                                            </p:tav>
                                            <p:tav tm="100000">
                                              <p:val>
                                                <p:strVal val="#ppt_h"/>
                                              </p:val>
                                            </p:tav>
                                          </p:tavLst>
                                        </p:anim>
                                        <p:animEffect transition="in" filter="fade">
                                          <p:cBhvr>
                                            <p:cTn id="19" dur="1000"/>
                                            <p:tgtEl>
                                              <p:spTgt spid="37"/>
                                            </p:tgtEl>
                                          </p:cBhvr>
                                        </p:animEffect>
                                      </p:childTnLst>
                                    </p:cTn>
                                  </p:par>
                                  <p:par>
                                    <p:cTn id="20" presetID="53" presetClass="entr" presetSubtype="16"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fltVal val="0"/>
                                              </p:val>
                                            </p:tav>
                                            <p:tav tm="100000">
                                              <p:val>
                                                <p:strVal val="#ppt_w"/>
                                              </p:val>
                                            </p:tav>
                                          </p:tavLst>
                                        </p:anim>
                                        <p:anim calcmode="lin" valueType="num">
                                          <p:cBhvr>
                                            <p:cTn id="23" dur="1000" fill="hold"/>
                                            <p:tgtEl>
                                              <p:spTgt spid="40"/>
                                            </p:tgtEl>
                                            <p:attrNameLst>
                                              <p:attrName>ppt_h</p:attrName>
                                            </p:attrNameLst>
                                          </p:cBhvr>
                                          <p:tavLst>
                                            <p:tav tm="0">
                                              <p:val>
                                                <p:fltVal val="0"/>
                                              </p:val>
                                            </p:tav>
                                            <p:tav tm="100000">
                                              <p:val>
                                                <p:strVal val="#ppt_h"/>
                                              </p:val>
                                            </p:tav>
                                          </p:tavLst>
                                        </p:anim>
                                        <p:animEffect transition="in" filter="fade">
                                          <p:cBhvr>
                                            <p:cTn id="24" dur="1000"/>
                                            <p:tgtEl>
                                              <p:spTgt spid="4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1000" fill="hold"/>
                                            <p:tgtEl>
                                              <p:spTgt spid="43"/>
                                            </p:tgtEl>
                                            <p:attrNameLst>
                                              <p:attrName>ppt_w</p:attrName>
                                            </p:attrNameLst>
                                          </p:cBhvr>
                                          <p:tavLst>
                                            <p:tav tm="0">
                                              <p:val>
                                                <p:fltVal val="0"/>
                                              </p:val>
                                            </p:tav>
                                            <p:tav tm="100000">
                                              <p:val>
                                                <p:strVal val="#ppt_w"/>
                                              </p:val>
                                            </p:tav>
                                          </p:tavLst>
                                        </p:anim>
                                        <p:anim calcmode="lin" valueType="num">
                                          <p:cBhvr>
                                            <p:cTn id="28" dur="1000" fill="hold"/>
                                            <p:tgtEl>
                                              <p:spTgt spid="43"/>
                                            </p:tgtEl>
                                            <p:attrNameLst>
                                              <p:attrName>ppt_h</p:attrName>
                                            </p:attrNameLst>
                                          </p:cBhvr>
                                          <p:tavLst>
                                            <p:tav tm="0">
                                              <p:val>
                                                <p:fltVal val="0"/>
                                              </p:val>
                                            </p:tav>
                                            <p:tav tm="100000">
                                              <p:val>
                                                <p:strVal val="#ppt_h"/>
                                              </p:val>
                                            </p:tav>
                                          </p:tavLst>
                                        </p:anim>
                                        <p:animEffect transition="in" filter="fade">
                                          <p:cBhvr>
                                            <p:cTn id="29" dur="1000"/>
                                            <p:tgtEl>
                                              <p:spTgt spid="43"/>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3"/>
                                            </p:tgtEl>
                                          </p:cBhvr>
                                        </p:animEffect>
                                        <p:animScale>
                                          <p:cBhvr>
                                            <p:cTn id="33" dur="500" autoRev="1" fill="hold"/>
                                            <p:tgtEl>
                                              <p:spTgt spid="23"/>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37"/>
                                            </p:tgtEl>
                                          </p:cBhvr>
                                        </p:animEffect>
                                        <p:animScale>
                                          <p:cBhvr>
                                            <p:cTn id="36" dur="500" autoRev="1" fill="hold"/>
                                            <p:tgtEl>
                                              <p:spTgt spid="37"/>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40"/>
                                            </p:tgtEl>
                                          </p:cBhvr>
                                        </p:animEffect>
                                        <p:animScale>
                                          <p:cBhvr>
                                            <p:cTn id="39" dur="500" autoRev="1" fill="hold"/>
                                            <p:tgtEl>
                                              <p:spTgt spid="40"/>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3"/>
                                            </p:tgtEl>
                                          </p:cBhvr>
                                        </p:animEffect>
                                        <p:animScale>
                                          <p:cBhvr>
                                            <p:cTn id="42" dur="500" autoRev="1" fill="hold"/>
                                            <p:tgtEl>
                                              <p:spTgt spid="43"/>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p:cTn id="45" dur="1000" fill="hold"/>
                                            <p:tgtEl>
                                              <p:spTgt spid="36"/>
                                            </p:tgtEl>
                                            <p:attrNameLst>
                                              <p:attrName>ppt_w</p:attrName>
                                            </p:attrNameLst>
                                          </p:cBhvr>
                                          <p:tavLst>
                                            <p:tav tm="0">
                                              <p:val>
                                                <p:fltVal val="0"/>
                                              </p:val>
                                            </p:tav>
                                            <p:tav tm="100000">
                                              <p:val>
                                                <p:strVal val="#ppt_w"/>
                                              </p:val>
                                            </p:tav>
                                          </p:tavLst>
                                        </p:anim>
                                        <p:anim calcmode="lin" valueType="num">
                                          <p:cBhvr>
                                            <p:cTn id="46" dur="1000" fill="hold"/>
                                            <p:tgtEl>
                                              <p:spTgt spid="36"/>
                                            </p:tgtEl>
                                            <p:attrNameLst>
                                              <p:attrName>ppt_h</p:attrName>
                                            </p:attrNameLst>
                                          </p:cBhvr>
                                          <p:tavLst>
                                            <p:tav tm="0">
                                              <p:val>
                                                <p:fltVal val="0"/>
                                              </p:val>
                                            </p:tav>
                                            <p:tav tm="100000">
                                              <p:val>
                                                <p:strVal val="#ppt_h"/>
                                              </p:val>
                                            </p:tav>
                                          </p:tavLst>
                                        </p:anim>
                                        <p:animEffect transition="in" filter="fade">
                                          <p:cBhvr>
                                            <p:cTn id="47" dur="1000"/>
                                            <p:tgtEl>
                                              <p:spTgt spid="36"/>
                                            </p:tgtEl>
                                          </p:cBhvr>
                                        </p:animEffect>
                                      </p:childTnLst>
                                    </p:cTn>
                                  </p:par>
                                </p:childTnLst>
                              </p:cTn>
                            </p:par>
                            <p:par>
                              <p:cTn id="48" fill="hold">
                                <p:stCondLst>
                                  <p:cond delay="40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48"/>
                                            </p:tgtEl>
                                            <p:attrNameLst>
                                              <p:attrName>style.visibility</p:attrName>
                                            </p:attrNameLst>
                                          </p:cBhvr>
                                          <p:to>
                                            <p:strVal val="visible"/>
                                          </p:to>
                                        </p:set>
                                        <p:animEffect transition="in" filter="fade">
                                          <p:cBhvr>
                                            <p:cTn id="51" dur="500"/>
                                            <p:tgtEl>
                                              <p:spTgt spid="48"/>
                                            </p:tgtEl>
                                          </p:cBhvr>
                                        </p:animEffect>
                                      </p:childTnLst>
                                    </p:cTn>
                                  </p:par>
                                </p:childTnLst>
                              </p:cTn>
                            </p:par>
                            <p:par>
                              <p:cTn id="52" fill="hold">
                                <p:stCondLst>
                                  <p:cond delay="6850"/>
                                </p:stCondLst>
                                <p:childTnLst>
                                  <p:par>
                                    <p:cTn id="53" presetID="14" presetClass="entr" presetSubtype="10" fill="hold"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randombar(horizontal)">
                                          <p:cBhvr>
                                            <p:cTn id="5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6" grpId="0"/>
          <p:bldP spid="43" grpId="0" animBg="1"/>
          <p:bldP spid="43" grpId="1" animBg="1"/>
          <p:bldP spid="48" grpId="0" bldLvl="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000" fill="hold"/>
                                            <p:tgtEl>
                                              <p:spTgt spid="23"/>
                                            </p:tgtEl>
                                            <p:attrNameLst>
                                              <p:attrName>ppt_w</p:attrName>
                                            </p:attrNameLst>
                                          </p:cBhvr>
                                          <p:tavLst>
                                            <p:tav tm="0">
                                              <p:val>
                                                <p:fltVal val="0"/>
                                              </p:val>
                                            </p:tav>
                                            <p:tav tm="100000">
                                              <p:val>
                                                <p:strVal val="#ppt_w"/>
                                              </p:val>
                                            </p:tav>
                                          </p:tavLst>
                                        </p:anim>
                                        <p:anim calcmode="lin" valueType="num">
                                          <p:cBhvr>
                                            <p:cTn id="13" dur="1000" fill="hold"/>
                                            <p:tgtEl>
                                              <p:spTgt spid="23"/>
                                            </p:tgtEl>
                                            <p:attrNameLst>
                                              <p:attrName>ppt_h</p:attrName>
                                            </p:attrNameLst>
                                          </p:cBhvr>
                                          <p:tavLst>
                                            <p:tav tm="0">
                                              <p:val>
                                                <p:fltVal val="0"/>
                                              </p:val>
                                            </p:tav>
                                            <p:tav tm="100000">
                                              <p:val>
                                                <p:strVal val="#ppt_h"/>
                                              </p:val>
                                            </p:tav>
                                          </p:tavLst>
                                        </p:anim>
                                        <p:animEffect transition="in" filter="fade">
                                          <p:cBhvr>
                                            <p:cTn id="14" dur="100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1000" fill="hold"/>
                                            <p:tgtEl>
                                              <p:spTgt spid="37"/>
                                            </p:tgtEl>
                                            <p:attrNameLst>
                                              <p:attrName>ppt_w</p:attrName>
                                            </p:attrNameLst>
                                          </p:cBhvr>
                                          <p:tavLst>
                                            <p:tav tm="0">
                                              <p:val>
                                                <p:fltVal val="0"/>
                                              </p:val>
                                            </p:tav>
                                            <p:tav tm="100000">
                                              <p:val>
                                                <p:strVal val="#ppt_w"/>
                                              </p:val>
                                            </p:tav>
                                          </p:tavLst>
                                        </p:anim>
                                        <p:anim calcmode="lin" valueType="num">
                                          <p:cBhvr>
                                            <p:cTn id="18" dur="1000" fill="hold"/>
                                            <p:tgtEl>
                                              <p:spTgt spid="37"/>
                                            </p:tgtEl>
                                            <p:attrNameLst>
                                              <p:attrName>ppt_h</p:attrName>
                                            </p:attrNameLst>
                                          </p:cBhvr>
                                          <p:tavLst>
                                            <p:tav tm="0">
                                              <p:val>
                                                <p:fltVal val="0"/>
                                              </p:val>
                                            </p:tav>
                                            <p:tav tm="100000">
                                              <p:val>
                                                <p:strVal val="#ppt_h"/>
                                              </p:val>
                                            </p:tav>
                                          </p:tavLst>
                                        </p:anim>
                                        <p:animEffect transition="in" filter="fade">
                                          <p:cBhvr>
                                            <p:cTn id="19" dur="1000"/>
                                            <p:tgtEl>
                                              <p:spTgt spid="37"/>
                                            </p:tgtEl>
                                          </p:cBhvr>
                                        </p:animEffect>
                                      </p:childTnLst>
                                    </p:cTn>
                                  </p:par>
                                  <p:par>
                                    <p:cTn id="20" presetID="53" presetClass="entr" presetSubtype="16"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fltVal val="0"/>
                                              </p:val>
                                            </p:tav>
                                            <p:tav tm="100000">
                                              <p:val>
                                                <p:strVal val="#ppt_w"/>
                                              </p:val>
                                            </p:tav>
                                          </p:tavLst>
                                        </p:anim>
                                        <p:anim calcmode="lin" valueType="num">
                                          <p:cBhvr>
                                            <p:cTn id="23" dur="1000" fill="hold"/>
                                            <p:tgtEl>
                                              <p:spTgt spid="40"/>
                                            </p:tgtEl>
                                            <p:attrNameLst>
                                              <p:attrName>ppt_h</p:attrName>
                                            </p:attrNameLst>
                                          </p:cBhvr>
                                          <p:tavLst>
                                            <p:tav tm="0">
                                              <p:val>
                                                <p:fltVal val="0"/>
                                              </p:val>
                                            </p:tav>
                                            <p:tav tm="100000">
                                              <p:val>
                                                <p:strVal val="#ppt_h"/>
                                              </p:val>
                                            </p:tav>
                                          </p:tavLst>
                                        </p:anim>
                                        <p:animEffect transition="in" filter="fade">
                                          <p:cBhvr>
                                            <p:cTn id="24" dur="1000"/>
                                            <p:tgtEl>
                                              <p:spTgt spid="4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1000" fill="hold"/>
                                            <p:tgtEl>
                                              <p:spTgt spid="43"/>
                                            </p:tgtEl>
                                            <p:attrNameLst>
                                              <p:attrName>ppt_w</p:attrName>
                                            </p:attrNameLst>
                                          </p:cBhvr>
                                          <p:tavLst>
                                            <p:tav tm="0">
                                              <p:val>
                                                <p:fltVal val="0"/>
                                              </p:val>
                                            </p:tav>
                                            <p:tav tm="100000">
                                              <p:val>
                                                <p:strVal val="#ppt_w"/>
                                              </p:val>
                                            </p:tav>
                                          </p:tavLst>
                                        </p:anim>
                                        <p:anim calcmode="lin" valueType="num">
                                          <p:cBhvr>
                                            <p:cTn id="28" dur="1000" fill="hold"/>
                                            <p:tgtEl>
                                              <p:spTgt spid="43"/>
                                            </p:tgtEl>
                                            <p:attrNameLst>
                                              <p:attrName>ppt_h</p:attrName>
                                            </p:attrNameLst>
                                          </p:cBhvr>
                                          <p:tavLst>
                                            <p:tav tm="0">
                                              <p:val>
                                                <p:fltVal val="0"/>
                                              </p:val>
                                            </p:tav>
                                            <p:tav tm="100000">
                                              <p:val>
                                                <p:strVal val="#ppt_h"/>
                                              </p:val>
                                            </p:tav>
                                          </p:tavLst>
                                        </p:anim>
                                        <p:animEffect transition="in" filter="fade">
                                          <p:cBhvr>
                                            <p:cTn id="29" dur="1000"/>
                                            <p:tgtEl>
                                              <p:spTgt spid="43"/>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3"/>
                                            </p:tgtEl>
                                          </p:cBhvr>
                                        </p:animEffect>
                                        <p:animScale>
                                          <p:cBhvr>
                                            <p:cTn id="33" dur="500" autoRev="1" fill="hold"/>
                                            <p:tgtEl>
                                              <p:spTgt spid="23"/>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37"/>
                                            </p:tgtEl>
                                          </p:cBhvr>
                                        </p:animEffect>
                                        <p:animScale>
                                          <p:cBhvr>
                                            <p:cTn id="36" dur="500" autoRev="1" fill="hold"/>
                                            <p:tgtEl>
                                              <p:spTgt spid="37"/>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40"/>
                                            </p:tgtEl>
                                          </p:cBhvr>
                                        </p:animEffect>
                                        <p:animScale>
                                          <p:cBhvr>
                                            <p:cTn id="39" dur="500" autoRev="1" fill="hold"/>
                                            <p:tgtEl>
                                              <p:spTgt spid="40"/>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3"/>
                                            </p:tgtEl>
                                          </p:cBhvr>
                                        </p:animEffect>
                                        <p:animScale>
                                          <p:cBhvr>
                                            <p:cTn id="42" dur="500" autoRev="1" fill="hold"/>
                                            <p:tgtEl>
                                              <p:spTgt spid="43"/>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p:cTn id="45" dur="1000" fill="hold"/>
                                            <p:tgtEl>
                                              <p:spTgt spid="36"/>
                                            </p:tgtEl>
                                            <p:attrNameLst>
                                              <p:attrName>ppt_w</p:attrName>
                                            </p:attrNameLst>
                                          </p:cBhvr>
                                          <p:tavLst>
                                            <p:tav tm="0">
                                              <p:val>
                                                <p:fltVal val="0"/>
                                              </p:val>
                                            </p:tav>
                                            <p:tav tm="100000">
                                              <p:val>
                                                <p:strVal val="#ppt_w"/>
                                              </p:val>
                                            </p:tav>
                                          </p:tavLst>
                                        </p:anim>
                                        <p:anim calcmode="lin" valueType="num">
                                          <p:cBhvr>
                                            <p:cTn id="46" dur="1000" fill="hold"/>
                                            <p:tgtEl>
                                              <p:spTgt spid="36"/>
                                            </p:tgtEl>
                                            <p:attrNameLst>
                                              <p:attrName>ppt_h</p:attrName>
                                            </p:attrNameLst>
                                          </p:cBhvr>
                                          <p:tavLst>
                                            <p:tav tm="0">
                                              <p:val>
                                                <p:fltVal val="0"/>
                                              </p:val>
                                            </p:tav>
                                            <p:tav tm="100000">
                                              <p:val>
                                                <p:strVal val="#ppt_h"/>
                                              </p:val>
                                            </p:tav>
                                          </p:tavLst>
                                        </p:anim>
                                        <p:animEffect transition="in" filter="fade">
                                          <p:cBhvr>
                                            <p:cTn id="47" dur="1000"/>
                                            <p:tgtEl>
                                              <p:spTgt spid="36"/>
                                            </p:tgtEl>
                                          </p:cBhvr>
                                        </p:animEffect>
                                      </p:childTnLst>
                                    </p:cTn>
                                  </p:par>
                                </p:childTnLst>
                              </p:cTn>
                            </p:par>
                            <p:par>
                              <p:cTn id="48" fill="hold">
                                <p:stCondLst>
                                  <p:cond delay="40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48"/>
                                            </p:tgtEl>
                                            <p:attrNameLst>
                                              <p:attrName>style.visibility</p:attrName>
                                            </p:attrNameLst>
                                          </p:cBhvr>
                                          <p:to>
                                            <p:strVal val="visible"/>
                                          </p:to>
                                        </p:set>
                                        <p:animEffect transition="in" filter="fade">
                                          <p:cBhvr>
                                            <p:cTn id="51" dur="500"/>
                                            <p:tgtEl>
                                              <p:spTgt spid="48"/>
                                            </p:tgtEl>
                                          </p:cBhvr>
                                        </p:animEffect>
                                      </p:childTnLst>
                                    </p:cTn>
                                  </p:par>
                                </p:childTnLst>
                              </p:cTn>
                            </p:par>
                            <p:par>
                              <p:cTn id="52" fill="hold">
                                <p:stCondLst>
                                  <p:cond delay="6850"/>
                                </p:stCondLst>
                                <p:childTnLst>
                                  <p:par>
                                    <p:cTn id="53" presetID="14" presetClass="entr" presetSubtype="10" fill="hold"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randombar(horizontal)">
                                          <p:cBhvr>
                                            <p:cTn id="5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6" grpId="0"/>
          <p:bldP spid="43" grpId="0" animBg="1"/>
          <p:bldP spid="43" grpId="1" animBg="1"/>
          <p:bldP spid="48" grpId="0" bldLvl="0" autoUpdateAnimBg="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61092" y="2384180"/>
            <a:ext cx="970771" cy="109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46190" y="1330987"/>
            <a:ext cx="874061" cy="844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52405" y="1141358"/>
            <a:ext cx="2953634" cy="2838450"/>
          </a:xfrm>
          <a:prstGeom prst="rect">
            <a:avLst/>
          </a:prstGeom>
        </p:spPr>
      </p:pic>
      <p:pic>
        <p:nvPicPr>
          <p:cNvPr id="20" name="图片 19"/>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89627" y="2074532"/>
            <a:ext cx="3479190" cy="2277380"/>
          </a:xfrm>
          <a:prstGeom prst="rect">
            <a:avLst/>
          </a:prstGeom>
        </p:spPr>
      </p:pic>
      <p:sp>
        <p:nvSpPr>
          <p:cNvPr id="21" name="Text Box 2"/>
          <p:cNvSpPr txBox="1">
            <a:spLocks noChangeArrowheads="1"/>
          </p:cNvSpPr>
          <p:nvPr/>
        </p:nvSpPr>
        <p:spPr bwMode="auto">
          <a:xfrm>
            <a:off x="5221336" y="1901807"/>
            <a:ext cx="1415772" cy="7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8000" spc="600" dirty="0">
                <a:solidFill>
                  <a:schemeClr val="bg2">
                    <a:lumMod val="25000"/>
                  </a:schemeClr>
                </a:solidFill>
                <a:latin typeface="华文楷体" panose="02010600040101010101" pitchFamily="2" charset="-122"/>
                <a:ea typeface="华文楷体" panose="02010600040101010101" pitchFamily="2" charset="-122"/>
              </a:rPr>
              <a:t>叁</a:t>
            </a:r>
          </a:p>
        </p:txBody>
      </p:sp>
      <p:sp>
        <p:nvSpPr>
          <p:cNvPr id="23" name="Text Box 2"/>
          <p:cNvSpPr txBox="1">
            <a:spLocks noChangeArrowheads="1"/>
          </p:cNvSpPr>
          <p:nvPr/>
        </p:nvSpPr>
        <p:spPr bwMode="auto">
          <a:xfrm>
            <a:off x="6216800" y="3126047"/>
            <a:ext cx="19642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spc="300" dirty="0">
                <a:solidFill>
                  <a:schemeClr val="bg2">
                    <a:lumMod val="25000"/>
                  </a:schemeClr>
                </a:solidFill>
                <a:latin typeface="微软雅黑" panose="020B0503020204020204" pitchFamily="34" charset="-122"/>
                <a:ea typeface="微软雅黑" panose="020B0503020204020204" pitchFamily="34" charset="-122"/>
              </a:rPr>
              <a:t>PART THREE</a:t>
            </a:r>
          </a:p>
        </p:txBody>
      </p:sp>
      <p:pic>
        <p:nvPicPr>
          <p:cNvPr id="24" name="图片 2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316697" y="-1090255"/>
            <a:ext cx="1701486" cy="3594572"/>
          </a:xfrm>
          <a:prstGeom prst="rect">
            <a:avLst/>
          </a:prstGeom>
        </p:spPr>
      </p:pic>
      <p:sp>
        <p:nvSpPr>
          <p:cNvPr id="25" name="TextBox 3"/>
          <p:cNvSpPr txBox="1">
            <a:spLocks noChangeArrowheads="1"/>
          </p:cNvSpPr>
          <p:nvPr/>
        </p:nvSpPr>
        <p:spPr bwMode="auto">
          <a:xfrm>
            <a:off x="4821210" y="4292659"/>
            <a:ext cx="252633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4800" b="1" dirty="0">
                <a:solidFill>
                  <a:schemeClr val="bg1"/>
                </a:solidFill>
                <a:latin typeface="文悦古典明朝体 (非商业使用) W5" pitchFamily="50" charset="-122"/>
                <a:ea typeface="文悦古典明朝体 (非商业使用) W5" pitchFamily="50" charset="-122"/>
              </a:rPr>
              <a:t>清明饮食</a:t>
            </a:r>
          </a:p>
        </p:txBody>
      </p:sp>
      <p:pic>
        <p:nvPicPr>
          <p:cNvPr id="10" name="图片 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80333" y="6083597"/>
            <a:ext cx="352085" cy="476129"/>
          </a:xfrm>
          <a:prstGeom prst="rect">
            <a:avLst/>
          </a:prstGeom>
        </p:spPr>
      </p:pic>
      <p:sp>
        <p:nvSpPr>
          <p:cNvPr id="11" name="文本框 10">
            <a:extLst>
              <a:ext uri="{FF2B5EF4-FFF2-40B4-BE49-F238E27FC236}">
                <a16:creationId xmlns:a16="http://schemas.microsoft.com/office/drawing/2014/main" xmlns="" id="{0906FC5D-3C07-43AB-98A4-21DEFEB9F2D5}"/>
              </a:ext>
            </a:extLst>
          </p:cNvPr>
          <p:cNvSpPr txBox="1"/>
          <p:nvPr/>
        </p:nvSpPr>
        <p:spPr>
          <a:xfrm>
            <a:off x="362121" y="4560302"/>
            <a:ext cx="486287" cy="1523295"/>
          </a:xfrm>
          <a:prstGeom prst="rect">
            <a:avLst/>
          </a:prstGeom>
          <a:noFill/>
        </p:spPr>
        <p:txBody>
          <a:bodyPr vert="eaVert" wrap="square" rtlCol="0">
            <a:spAutoFit/>
          </a:bodyPr>
          <a:lstStyle/>
          <a:p>
            <a:pPr fontAlgn="auto">
              <a:lnSpc>
                <a:spcPct val="140000"/>
              </a:lnSpc>
            </a:pPr>
            <a:r>
              <a:rPr lang="zh-CN" altLang="en-US" sz="1400" dirty="0">
                <a:latin typeface="华文楷体" panose="02010600040101010101" pitchFamily="2" charset="-122"/>
                <a:ea typeface="华文楷体" panose="02010600040101010101" pitchFamily="2" charset="-122"/>
                <a:sym typeface="+mn-ea"/>
              </a:rPr>
              <a:t>中国传统节日</a:t>
            </a:r>
            <a:endParaRPr lang="en-US" altLang="zh-CN" sz="1400" dirty="0">
              <a:latin typeface="华文楷体" panose="02010600040101010101" pitchFamily="2" charset="-122"/>
              <a:ea typeface="华文楷体" panose="02010600040101010101" pitchFamily="2" charset="-122"/>
              <a:sym typeface="+mn-ea"/>
            </a:endParaRPr>
          </a:p>
        </p:txBody>
      </p:sp>
    </p:spTree>
    <p:extLst>
      <p:ext uri="{BB962C8B-B14F-4D97-AF65-F5344CB8AC3E}">
        <p14:creationId xmlns:p14="http://schemas.microsoft.com/office/powerpoint/2010/main" val="25897711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1000"/>
                                            <p:tgtEl>
                                              <p:spTgt spid="24"/>
                                            </p:tgtEl>
                                          </p:cBhvr>
                                        </p:animEffect>
                                      </p:childTnLst>
                                    </p:cTn>
                                  </p:par>
                                </p:childTnLst>
                              </p:cTn>
                            </p:par>
                            <p:par>
                              <p:cTn id="8" fill="hold">
                                <p:stCondLst>
                                  <p:cond delay="1000"/>
                                </p:stCondLst>
                                <p:childTnLst>
                                  <p:par>
                                    <p:cTn id="9" presetID="18" presetClass="entr" presetSubtype="12"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strips(downLeft)">
                                          <p:cBhvr>
                                            <p:cTn id="11" dur="1000"/>
                                            <p:tgtEl>
                                              <p:spTgt spid="19"/>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childTnLst>
                                    </p:cTn>
                                  </p:par>
                                </p:childTnLst>
                              </p:cTn>
                            </p:par>
                            <p:par>
                              <p:cTn id="20" fill="hold">
                                <p:stCondLst>
                                  <p:cond delay="4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par>
                              <p:cTn id="26" fill="hold">
                                <p:stCondLst>
                                  <p:cond delay="4500"/>
                                </p:stCondLst>
                                <p:childTnLst>
                                  <p:par>
                                    <p:cTn id="27" presetID="2" presetClass="entr" presetSubtype="8" fill="hold" grpId="0" nodeType="afterEffect">
                                      <p:stCondLst>
                                        <p:cond delay="0"/>
                                      </p:stCondLst>
                                      <p:iterate type="lt">
                                        <p:tmPct val="10000"/>
                                      </p:iterate>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ppt_x</p:attrName>
                                            </p:attrNameLst>
                                          </p:cBhvr>
                                          <p:tavLst>
                                            <p:tav tm="0">
                                              <p:val>
                                                <p:strVal val="0-#ppt_w/2"/>
                                              </p:val>
                                            </p:tav>
                                            <p:tav tm="100000">
                                              <p:val>
                                                <p:strVal val="#ppt_x"/>
                                              </p:val>
                                            </p:tav>
                                          </p:tavLst>
                                        </p:anim>
                                        <p:anim calcmode="lin" valueType="num">
                                          <p:cBhvr>
                                            <p:cTn id="30" dur="500" fill="hold"/>
                                            <p:tgtEl>
                                              <p:spTgt spid="25"/>
                                            </p:tgtEl>
                                            <p:attrNameLst>
                                              <p:attrName>ppt_y</p:attrName>
                                            </p:attrNameLst>
                                          </p:cBhvr>
                                          <p:tavLst>
                                            <p:tav tm="0">
                                              <p:val>
                                                <p:strVal val="#ppt_y"/>
                                              </p:val>
                                            </p:tav>
                                            <p:tav tm="100000">
                                              <p:val>
                                                <p:strVal val="#ppt_y"/>
                                              </p:val>
                                            </p:tav>
                                          </p:tavLst>
                                        </p:anim>
                                      </p:childTnLst>
                                    </p:cTn>
                                  </p:par>
                                  <p:par>
                                    <p:cTn id="31" presetID="26" presetClass="emph" presetSubtype="0" fill="hold" grpId="1" nodeType="withEffect">
                                      <p:stCondLst>
                                        <p:cond delay="2100"/>
                                      </p:stCondLst>
                                      <p:iterate type="lt">
                                        <p:tmPct val="10000"/>
                                      </p:iterate>
                                      <p:childTnLst>
                                        <p:animEffect transition="out" filter="fade">
                                          <p:cBhvr>
                                            <p:cTn id="32" dur="500" tmFilter="0, 0; .2, .5; .8, .5; 1, 0"/>
                                            <p:tgtEl>
                                              <p:spTgt spid="25"/>
                                            </p:tgtEl>
                                          </p:cBhvr>
                                        </p:animEffect>
                                        <p:animScale>
                                          <p:cBhvr>
                                            <p:cTn id="33" dur="250" autoRev="1" fill="hold"/>
                                            <p:tgtEl>
                                              <p:spTgt spid="25"/>
                                            </p:tgtEl>
                                          </p:cBhvr>
                                          <p:by x="105000" y="105000"/>
                                        </p:animScale>
                                      </p:childTnLst>
                                    </p:cTn>
                                  </p:par>
                                </p:childTnLst>
                              </p:cTn>
                            </p:par>
                            <p:par>
                              <p:cTn id="34" fill="hold">
                                <p:stCondLst>
                                  <p:cond delay="7250"/>
                                </p:stCondLst>
                                <p:childTnLst>
                                  <p:par>
                                    <p:cTn id="35" presetID="2" presetClass="entr" presetSubtype="6" fill="hold" nodeType="afterEffect" p14:presetBounceEnd="66000">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14:bounceEnd="66000">
                                          <p:cBhvr additive="base">
                                            <p:cTn id="37" dur="1500" fill="hold"/>
                                            <p:tgtEl>
                                              <p:spTgt spid="16"/>
                                            </p:tgtEl>
                                            <p:attrNameLst>
                                              <p:attrName>ppt_x</p:attrName>
                                            </p:attrNameLst>
                                          </p:cBhvr>
                                          <p:tavLst>
                                            <p:tav tm="0">
                                              <p:val>
                                                <p:strVal val="1+#ppt_w/2"/>
                                              </p:val>
                                            </p:tav>
                                            <p:tav tm="100000">
                                              <p:val>
                                                <p:strVal val="#ppt_x"/>
                                              </p:val>
                                            </p:tav>
                                          </p:tavLst>
                                        </p:anim>
                                        <p:anim calcmode="lin" valueType="num" p14:bounceEnd="66000">
                                          <p:cBhvr additive="base">
                                            <p:cTn id="38" dur="1500" fill="hold"/>
                                            <p:tgtEl>
                                              <p:spTgt spid="16"/>
                                            </p:tgtEl>
                                            <p:attrNameLst>
                                              <p:attrName>ppt_y</p:attrName>
                                            </p:attrNameLst>
                                          </p:cBhvr>
                                          <p:tavLst>
                                            <p:tav tm="0">
                                              <p:val>
                                                <p:strVal val="1+#ppt_h/2"/>
                                              </p:val>
                                            </p:tav>
                                            <p:tav tm="100000">
                                              <p:val>
                                                <p:strVal val="#ppt_y"/>
                                              </p:val>
                                            </p:tav>
                                          </p:tavLst>
                                        </p:anim>
                                      </p:childTnLst>
                                    </p:cTn>
                                  </p:par>
                                  <p:par>
                                    <p:cTn id="39" presetID="2" presetClass="entr" presetSubtype="6" fill="hold" nodeType="withEffect" p14:presetBounceEnd="66000">
                                      <p:stCondLst>
                                        <p:cond delay="200"/>
                                      </p:stCondLst>
                                      <p:childTnLst>
                                        <p:set>
                                          <p:cBhvr>
                                            <p:cTn id="40" dur="1" fill="hold">
                                              <p:stCondLst>
                                                <p:cond delay="0"/>
                                              </p:stCondLst>
                                            </p:cTn>
                                            <p:tgtEl>
                                              <p:spTgt spid="15"/>
                                            </p:tgtEl>
                                            <p:attrNameLst>
                                              <p:attrName>style.visibility</p:attrName>
                                            </p:attrNameLst>
                                          </p:cBhvr>
                                          <p:to>
                                            <p:strVal val="visible"/>
                                          </p:to>
                                        </p:set>
                                        <p:anim calcmode="lin" valueType="num" p14:bounceEnd="66000">
                                          <p:cBhvr additive="base">
                                            <p:cTn id="41" dur="1500" fill="hold"/>
                                            <p:tgtEl>
                                              <p:spTgt spid="15"/>
                                            </p:tgtEl>
                                            <p:attrNameLst>
                                              <p:attrName>ppt_x</p:attrName>
                                            </p:attrNameLst>
                                          </p:cBhvr>
                                          <p:tavLst>
                                            <p:tav tm="0">
                                              <p:val>
                                                <p:strVal val="1+#ppt_w/2"/>
                                              </p:val>
                                            </p:tav>
                                            <p:tav tm="100000">
                                              <p:val>
                                                <p:strVal val="#ppt_x"/>
                                              </p:val>
                                            </p:tav>
                                          </p:tavLst>
                                        </p:anim>
                                        <p:anim calcmode="lin" valueType="num" p14:bounceEnd="66000">
                                          <p:cBhvr additive="base">
                                            <p:cTn id="42" dur="1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utoUpdateAnimBg="0"/>
          <p:bldP spid="23" grpId="0" bldLvl="0" autoUpdateAnimBg="0"/>
          <p:bldP spid="25" grpId="0"/>
          <p:bldP spid="25"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1000"/>
                                            <p:tgtEl>
                                              <p:spTgt spid="24"/>
                                            </p:tgtEl>
                                          </p:cBhvr>
                                        </p:animEffect>
                                      </p:childTnLst>
                                    </p:cTn>
                                  </p:par>
                                </p:childTnLst>
                              </p:cTn>
                            </p:par>
                            <p:par>
                              <p:cTn id="8" fill="hold">
                                <p:stCondLst>
                                  <p:cond delay="1000"/>
                                </p:stCondLst>
                                <p:childTnLst>
                                  <p:par>
                                    <p:cTn id="9" presetID="18" presetClass="entr" presetSubtype="12"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strips(downLeft)">
                                          <p:cBhvr>
                                            <p:cTn id="11" dur="1000"/>
                                            <p:tgtEl>
                                              <p:spTgt spid="19"/>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childTnLst>
                                    </p:cTn>
                                  </p:par>
                                </p:childTnLst>
                              </p:cTn>
                            </p:par>
                            <p:par>
                              <p:cTn id="20" fill="hold">
                                <p:stCondLst>
                                  <p:cond delay="4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par>
                              <p:cTn id="26" fill="hold">
                                <p:stCondLst>
                                  <p:cond delay="4500"/>
                                </p:stCondLst>
                                <p:childTnLst>
                                  <p:par>
                                    <p:cTn id="27" presetID="2" presetClass="entr" presetSubtype="8" fill="hold" grpId="0" nodeType="afterEffect">
                                      <p:stCondLst>
                                        <p:cond delay="0"/>
                                      </p:stCondLst>
                                      <p:iterate type="lt">
                                        <p:tmPct val="10000"/>
                                      </p:iterate>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ppt_x</p:attrName>
                                            </p:attrNameLst>
                                          </p:cBhvr>
                                          <p:tavLst>
                                            <p:tav tm="0">
                                              <p:val>
                                                <p:strVal val="0-#ppt_w/2"/>
                                              </p:val>
                                            </p:tav>
                                            <p:tav tm="100000">
                                              <p:val>
                                                <p:strVal val="#ppt_x"/>
                                              </p:val>
                                            </p:tav>
                                          </p:tavLst>
                                        </p:anim>
                                        <p:anim calcmode="lin" valueType="num">
                                          <p:cBhvr>
                                            <p:cTn id="30" dur="500" fill="hold"/>
                                            <p:tgtEl>
                                              <p:spTgt spid="25"/>
                                            </p:tgtEl>
                                            <p:attrNameLst>
                                              <p:attrName>ppt_y</p:attrName>
                                            </p:attrNameLst>
                                          </p:cBhvr>
                                          <p:tavLst>
                                            <p:tav tm="0">
                                              <p:val>
                                                <p:strVal val="#ppt_y"/>
                                              </p:val>
                                            </p:tav>
                                            <p:tav tm="100000">
                                              <p:val>
                                                <p:strVal val="#ppt_y"/>
                                              </p:val>
                                            </p:tav>
                                          </p:tavLst>
                                        </p:anim>
                                      </p:childTnLst>
                                    </p:cTn>
                                  </p:par>
                                  <p:par>
                                    <p:cTn id="31" presetID="26" presetClass="emph" presetSubtype="0" fill="hold" grpId="1" nodeType="withEffect">
                                      <p:stCondLst>
                                        <p:cond delay="2100"/>
                                      </p:stCondLst>
                                      <p:iterate type="lt">
                                        <p:tmPct val="10000"/>
                                      </p:iterate>
                                      <p:childTnLst>
                                        <p:animEffect transition="out" filter="fade">
                                          <p:cBhvr>
                                            <p:cTn id="32" dur="500" tmFilter="0, 0; .2, .5; .8, .5; 1, 0"/>
                                            <p:tgtEl>
                                              <p:spTgt spid="25"/>
                                            </p:tgtEl>
                                          </p:cBhvr>
                                        </p:animEffect>
                                        <p:animScale>
                                          <p:cBhvr>
                                            <p:cTn id="33" dur="250" autoRev="1" fill="hold"/>
                                            <p:tgtEl>
                                              <p:spTgt spid="25"/>
                                            </p:tgtEl>
                                          </p:cBhvr>
                                          <p:by x="105000" y="105000"/>
                                        </p:animScale>
                                      </p:childTnLst>
                                    </p:cTn>
                                  </p:par>
                                </p:childTnLst>
                              </p:cTn>
                            </p:par>
                            <p:par>
                              <p:cTn id="34" fill="hold">
                                <p:stCondLst>
                                  <p:cond delay="7250"/>
                                </p:stCondLst>
                                <p:childTnLst>
                                  <p:par>
                                    <p:cTn id="35" presetID="2" presetClass="entr" presetSubtype="6"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1500" fill="hold"/>
                                            <p:tgtEl>
                                              <p:spTgt spid="16"/>
                                            </p:tgtEl>
                                            <p:attrNameLst>
                                              <p:attrName>ppt_x</p:attrName>
                                            </p:attrNameLst>
                                          </p:cBhvr>
                                          <p:tavLst>
                                            <p:tav tm="0">
                                              <p:val>
                                                <p:strVal val="1+#ppt_w/2"/>
                                              </p:val>
                                            </p:tav>
                                            <p:tav tm="100000">
                                              <p:val>
                                                <p:strVal val="#ppt_x"/>
                                              </p:val>
                                            </p:tav>
                                          </p:tavLst>
                                        </p:anim>
                                        <p:anim calcmode="lin" valueType="num">
                                          <p:cBhvr additive="base">
                                            <p:cTn id="38" dur="1500" fill="hold"/>
                                            <p:tgtEl>
                                              <p:spTgt spid="16"/>
                                            </p:tgtEl>
                                            <p:attrNameLst>
                                              <p:attrName>ppt_y</p:attrName>
                                            </p:attrNameLst>
                                          </p:cBhvr>
                                          <p:tavLst>
                                            <p:tav tm="0">
                                              <p:val>
                                                <p:strVal val="1+#ppt_h/2"/>
                                              </p:val>
                                            </p:tav>
                                            <p:tav tm="100000">
                                              <p:val>
                                                <p:strVal val="#ppt_y"/>
                                              </p:val>
                                            </p:tav>
                                          </p:tavLst>
                                        </p:anim>
                                      </p:childTnLst>
                                    </p:cTn>
                                  </p:par>
                                  <p:par>
                                    <p:cTn id="39" presetID="2" presetClass="entr" presetSubtype="6" fill="hold" nodeType="withEffect">
                                      <p:stCondLst>
                                        <p:cond delay="20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1500" fill="hold"/>
                                            <p:tgtEl>
                                              <p:spTgt spid="15"/>
                                            </p:tgtEl>
                                            <p:attrNameLst>
                                              <p:attrName>ppt_x</p:attrName>
                                            </p:attrNameLst>
                                          </p:cBhvr>
                                          <p:tavLst>
                                            <p:tav tm="0">
                                              <p:val>
                                                <p:strVal val="1+#ppt_w/2"/>
                                              </p:val>
                                            </p:tav>
                                            <p:tav tm="100000">
                                              <p:val>
                                                <p:strVal val="#ppt_x"/>
                                              </p:val>
                                            </p:tav>
                                          </p:tavLst>
                                        </p:anim>
                                        <p:anim calcmode="lin" valueType="num">
                                          <p:cBhvr additive="base">
                                            <p:cTn id="42" dur="1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utoUpdateAnimBg="0"/>
          <p:bldP spid="23" grpId="0" bldLvl="0" autoUpdateAnimBg="0"/>
          <p:bldP spid="25" grpId="0"/>
          <p:bldP spid="25" grpId="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叁</a:t>
              </a:r>
            </a:p>
          </p:txBody>
        </p:sp>
      </p:grpSp>
      <p:sp>
        <p:nvSpPr>
          <p:cNvPr id="18" name="TextBox 3"/>
          <p:cNvSpPr txBox="1">
            <a:spLocks noChangeArrowheads="1"/>
          </p:cNvSpPr>
          <p:nvPr/>
        </p:nvSpPr>
        <p:spPr bwMode="auto">
          <a:xfrm>
            <a:off x="2536455" y="630795"/>
            <a:ext cx="158216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乌稔饭</a:t>
            </a: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466" y="1362075"/>
            <a:ext cx="5505450" cy="5495925"/>
          </a:xfrm>
          <a:prstGeom prst="rect">
            <a:avLst/>
          </a:prstGeom>
        </p:spPr>
      </p:pic>
      <p:grpSp>
        <p:nvGrpSpPr>
          <p:cNvPr id="24" name="组合 23"/>
          <p:cNvGrpSpPr/>
          <p:nvPr/>
        </p:nvGrpSpPr>
        <p:grpSpPr>
          <a:xfrm>
            <a:off x="6061719" y="1394004"/>
            <a:ext cx="4260825" cy="4260825"/>
            <a:chOff x="5675025" y="-102856"/>
            <a:chExt cx="3467050" cy="3467050"/>
          </a:xfrm>
        </p:grpSpPr>
        <p:sp>
          <p:nvSpPr>
            <p:cNvPr id="25" name="椭圆 24"/>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6761409" y="2400191"/>
            <a:ext cx="2871527" cy="2123658"/>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关于清明食俗，不能不提到畲家的“乌稔饭”，因为闽东是畲族聚居地。每年三月初三，畲族人家家户户煮“乌稔饭”，并馈赠汉族的亲戚朋友，久而久之，当地的汉族人民也有了清明时食“乌稔饭”的习俗。</a:t>
            </a:r>
          </a:p>
          <a:p>
            <a:r>
              <a:rPr lang="zh-CN" altLang="en-US" sz="1200" dirty="0">
                <a:solidFill>
                  <a:schemeClr val="bg1"/>
                </a:solidFill>
                <a:latin typeface="微软雅黑" panose="020B0503020204020204" pitchFamily="34" charset="-122"/>
                <a:ea typeface="微软雅黑" panose="020B0503020204020204" pitchFamily="34" charset="-122"/>
              </a:rPr>
              <a:t>    “乌稔饭”的制作方法并不繁杂，将采摘下来的乌稔树叶洗净，放入清水中煮沸，捞掉树叶，然后，将糯米浸泡在乌稔汤中，浸泡</a:t>
            </a:r>
            <a:r>
              <a:rPr lang="en-US" altLang="zh-CN" sz="1200" dirty="0">
                <a:solidFill>
                  <a:schemeClr val="bg1"/>
                </a:solidFill>
                <a:latin typeface="微软雅黑" panose="020B0503020204020204" pitchFamily="34" charset="-122"/>
                <a:ea typeface="微软雅黑" panose="020B0503020204020204" pitchFamily="34" charset="-122"/>
              </a:rPr>
              <a:t>9</a:t>
            </a:r>
            <a:r>
              <a:rPr lang="zh-CN" altLang="en-US" sz="1200" dirty="0">
                <a:solidFill>
                  <a:schemeClr val="bg1"/>
                </a:solidFill>
                <a:latin typeface="微软雅黑" panose="020B0503020204020204" pitchFamily="34" charset="-122"/>
                <a:ea typeface="微软雅黑" panose="020B0503020204020204" pitchFamily="34" charset="-122"/>
              </a:rPr>
              <a:t>小时后捞出，放在蒸煮笼里蒸煮，熟时即可食用。</a:t>
            </a:r>
          </a:p>
        </p:txBody>
      </p:sp>
      <p:grpSp>
        <p:nvGrpSpPr>
          <p:cNvPr id="28" name="组合 27"/>
          <p:cNvGrpSpPr/>
          <p:nvPr/>
        </p:nvGrpSpPr>
        <p:grpSpPr>
          <a:xfrm>
            <a:off x="9704998" y="4419734"/>
            <a:ext cx="1235095" cy="1235095"/>
            <a:chOff x="6820677" y="2890507"/>
            <a:chExt cx="1235095" cy="1235095"/>
          </a:xfrm>
        </p:grpSpPr>
        <p:sp>
          <p:nvSpPr>
            <p:cNvPr id="29" name="椭圆 28"/>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5572425" y="2770498"/>
            <a:ext cx="970293" cy="970293"/>
            <a:chOff x="6820677" y="2890507"/>
            <a:chExt cx="1235095" cy="1235095"/>
          </a:xfrm>
        </p:grpSpPr>
        <p:sp>
          <p:nvSpPr>
            <p:cNvPr id="32" name="椭圆 31"/>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4" name="椭圆 43"/>
          <p:cNvSpPr/>
          <p:nvPr/>
        </p:nvSpPr>
        <p:spPr>
          <a:xfrm>
            <a:off x="5978160" y="3442153"/>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5" name="图片 44">
            <a:extLst>
              <a:ext uri="{FF2B5EF4-FFF2-40B4-BE49-F238E27FC236}">
                <a16:creationId xmlns:a16="http://schemas.microsoft.com/office/drawing/2014/main" xmlns="" id="{2F0F679E-B0B1-43D3-BC9E-9E7DA1879A3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50282" y="0"/>
            <a:ext cx="2481277" cy="3493247"/>
          </a:xfrm>
          <a:prstGeom prst="rect">
            <a:avLst/>
          </a:prstGeom>
        </p:spPr>
      </p:pic>
    </p:spTree>
    <p:extLst>
      <p:ext uri="{BB962C8B-B14F-4D97-AF65-F5344CB8AC3E}">
        <p14:creationId xmlns:p14="http://schemas.microsoft.com/office/powerpoint/2010/main" val="2391103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ppt_w</p:attrName>
                                            </p:attrNameLst>
                                          </p:cBhvr>
                                          <p:tavLst>
                                            <p:tav tm="0">
                                              <p:val>
                                                <p:fltVal val="0"/>
                                              </p:val>
                                            </p:tav>
                                            <p:tav tm="100000">
                                              <p:val>
                                                <p:strVal val="#ppt_w"/>
                                              </p:val>
                                            </p:tav>
                                          </p:tavLst>
                                        </p:anim>
                                        <p:anim calcmode="lin" valueType="num">
                                          <p:cBhvr>
                                            <p:cTn id="13" dur="1000" fill="hold"/>
                                            <p:tgtEl>
                                              <p:spTgt spid="24"/>
                                            </p:tgtEl>
                                            <p:attrNameLst>
                                              <p:attrName>ppt_h</p:attrName>
                                            </p:attrNameLst>
                                          </p:cBhvr>
                                          <p:tavLst>
                                            <p:tav tm="0">
                                              <p:val>
                                                <p:fltVal val="0"/>
                                              </p:val>
                                            </p:tav>
                                            <p:tav tm="100000">
                                              <p:val>
                                                <p:strVal val="#ppt_h"/>
                                              </p:val>
                                            </p:tav>
                                          </p:tavLst>
                                        </p:anim>
                                        <p:animEffect transition="in" filter="fade">
                                          <p:cBhvr>
                                            <p:cTn id="14" dur="10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1000" fill="hold"/>
                                            <p:tgtEl>
                                              <p:spTgt spid="31"/>
                                            </p:tgtEl>
                                            <p:attrNameLst>
                                              <p:attrName>ppt_w</p:attrName>
                                            </p:attrNameLst>
                                          </p:cBhvr>
                                          <p:tavLst>
                                            <p:tav tm="0">
                                              <p:val>
                                                <p:fltVal val="0"/>
                                              </p:val>
                                            </p:tav>
                                            <p:tav tm="100000">
                                              <p:val>
                                                <p:strVal val="#ppt_w"/>
                                              </p:val>
                                            </p:tav>
                                          </p:tavLst>
                                        </p:anim>
                                        <p:anim calcmode="lin" valueType="num">
                                          <p:cBhvr>
                                            <p:cTn id="23" dur="1000" fill="hold"/>
                                            <p:tgtEl>
                                              <p:spTgt spid="31"/>
                                            </p:tgtEl>
                                            <p:attrNameLst>
                                              <p:attrName>ppt_h</p:attrName>
                                            </p:attrNameLst>
                                          </p:cBhvr>
                                          <p:tavLst>
                                            <p:tav tm="0">
                                              <p:val>
                                                <p:fltVal val="0"/>
                                              </p:val>
                                            </p:tav>
                                            <p:tav tm="100000">
                                              <p:val>
                                                <p:strVal val="#ppt_h"/>
                                              </p:val>
                                            </p:tav>
                                          </p:tavLst>
                                        </p:anim>
                                        <p:animEffect transition="in" filter="fade">
                                          <p:cBhvr>
                                            <p:cTn id="24" dur="10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1000" fill="hold"/>
                                            <p:tgtEl>
                                              <p:spTgt spid="44"/>
                                            </p:tgtEl>
                                            <p:attrNameLst>
                                              <p:attrName>ppt_w</p:attrName>
                                            </p:attrNameLst>
                                          </p:cBhvr>
                                          <p:tavLst>
                                            <p:tav tm="0">
                                              <p:val>
                                                <p:fltVal val="0"/>
                                              </p:val>
                                            </p:tav>
                                            <p:tav tm="100000">
                                              <p:val>
                                                <p:strVal val="#ppt_w"/>
                                              </p:val>
                                            </p:tav>
                                          </p:tavLst>
                                        </p:anim>
                                        <p:anim calcmode="lin" valueType="num">
                                          <p:cBhvr>
                                            <p:cTn id="28" dur="1000" fill="hold"/>
                                            <p:tgtEl>
                                              <p:spTgt spid="44"/>
                                            </p:tgtEl>
                                            <p:attrNameLst>
                                              <p:attrName>ppt_h</p:attrName>
                                            </p:attrNameLst>
                                          </p:cBhvr>
                                          <p:tavLst>
                                            <p:tav tm="0">
                                              <p:val>
                                                <p:fltVal val="0"/>
                                              </p:val>
                                            </p:tav>
                                            <p:tav tm="100000">
                                              <p:val>
                                                <p:strVal val="#ppt_h"/>
                                              </p:val>
                                            </p:tav>
                                          </p:tavLst>
                                        </p:anim>
                                        <p:animEffect transition="in" filter="fade">
                                          <p:cBhvr>
                                            <p:cTn id="29" dur="1000"/>
                                            <p:tgtEl>
                                              <p:spTgt spid="44"/>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4"/>
                                            </p:tgtEl>
                                          </p:cBhvr>
                                        </p:animEffect>
                                        <p:animScale>
                                          <p:cBhvr>
                                            <p:cTn id="33" dur="500" autoRev="1" fill="hold"/>
                                            <p:tgtEl>
                                              <p:spTgt spid="24"/>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28"/>
                                            </p:tgtEl>
                                          </p:cBhvr>
                                        </p:animEffect>
                                        <p:animScale>
                                          <p:cBhvr>
                                            <p:cTn id="36" dur="500" autoRev="1" fill="hold"/>
                                            <p:tgtEl>
                                              <p:spTgt spid="28"/>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1"/>
                                            </p:tgtEl>
                                          </p:cBhvr>
                                        </p:animEffect>
                                        <p:animScale>
                                          <p:cBhvr>
                                            <p:cTn id="39" dur="500" autoRev="1" fill="hold"/>
                                            <p:tgtEl>
                                              <p:spTgt spid="31"/>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4"/>
                                            </p:tgtEl>
                                          </p:cBhvr>
                                        </p:animEffect>
                                        <p:animScale>
                                          <p:cBhvr>
                                            <p:cTn id="42" dur="500" autoRev="1" fill="hold"/>
                                            <p:tgtEl>
                                              <p:spTgt spid="44"/>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1000" fill="hold"/>
                                            <p:tgtEl>
                                              <p:spTgt spid="27"/>
                                            </p:tgtEl>
                                            <p:attrNameLst>
                                              <p:attrName>ppt_w</p:attrName>
                                            </p:attrNameLst>
                                          </p:cBhvr>
                                          <p:tavLst>
                                            <p:tav tm="0">
                                              <p:val>
                                                <p:fltVal val="0"/>
                                              </p:val>
                                            </p:tav>
                                            <p:tav tm="100000">
                                              <p:val>
                                                <p:strVal val="#ppt_w"/>
                                              </p:val>
                                            </p:tav>
                                          </p:tavLst>
                                        </p:anim>
                                        <p:anim calcmode="lin" valueType="num">
                                          <p:cBhvr>
                                            <p:cTn id="46" dur="1000" fill="hold"/>
                                            <p:tgtEl>
                                              <p:spTgt spid="27"/>
                                            </p:tgtEl>
                                            <p:attrNameLst>
                                              <p:attrName>ppt_h</p:attrName>
                                            </p:attrNameLst>
                                          </p:cBhvr>
                                          <p:tavLst>
                                            <p:tav tm="0">
                                              <p:val>
                                                <p:fltVal val="0"/>
                                              </p:val>
                                            </p:tav>
                                            <p:tav tm="100000">
                                              <p:val>
                                                <p:strVal val="#ppt_h"/>
                                              </p:val>
                                            </p:tav>
                                          </p:tavLst>
                                        </p:anim>
                                        <p:animEffect transition="in" filter="fade">
                                          <p:cBhvr>
                                            <p:cTn id="47" dur="1000"/>
                                            <p:tgtEl>
                                              <p:spTgt spid="27"/>
                                            </p:tgtEl>
                                          </p:cBhvr>
                                        </p:animEffect>
                                      </p:childTnLst>
                                    </p:cTn>
                                  </p:par>
                                  <p:par>
                                    <p:cTn id="48" presetID="47" presetClass="entr" presetSubtype="0" fill="hold" nodeType="with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fade">
                                          <p:cBhvr>
                                            <p:cTn id="50" dur="1000"/>
                                            <p:tgtEl>
                                              <p:spTgt spid="45"/>
                                            </p:tgtEl>
                                          </p:cBhvr>
                                        </p:animEffect>
                                        <p:anim calcmode="lin" valueType="num">
                                          <p:cBhvr>
                                            <p:cTn id="51" dur="1000" fill="hold"/>
                                            <p:tgtEl>
                                              <p:spTgt spid="45"/>
                                            </p:tgtEl>
                                            <p:attrNameLst>
                                              <p:attrName>ppt_x</p:attrName>
                                            </p:attrNameLst>
                                          </p:cBhvr>
                                          <p:tavLst>
                                            <p:tav tm="0">
                                              <p:val>
                                                <p:strVal val="#ppt_x"/>
                                              </p:val>
                                            </p:tav>
                                            <p:tav tm="100000">
                                              <p:val>
                                                <p:strVal val="#ppt_x"/>
                                              </p:val>
                                            </p:tav>
                                          </p:tavLst>
                                        </p:anim>
                                        <p:anim calcmode="lin" valueType="num">
                                          <p:cBhvr>
                                            <p:cTn id="52"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p:bldP spid="44" grpId="0" animBg="1"/>
          <p:bldP spid="44"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ppt_w</p:attrName>
                                            </p:attrNameLst>
                                          </p:cBhvr>
                                          <p:tavLst>
                                            <p:tav tm="0">
                                              <p:val>
                                                <p:fltVal val="0"/>
                                              </p:val>
                                            </p:tav>
                                            <p:tav tm="100000">
                                              <p:val>
                                                <p:strVal val="#ppt_w"/>
                                              </p:val>
                                            </p:tav>
                                          </p:tavLst>
                                        </p:anim>
                                        <p:anim calcmode="lin" valueType="num">
                                          <p:cBhvr>
                                            <p:cTn id="13" dur="1000" fill="hold"/>
                                            <p:tgtEl>
                                              <p:spTgt spid="24"/>
                                            </p:tgtEl>
                                            <p:attrNameLst>
                                              <p:attrName>ppt_h</p:attrName>
                                            </p:attrNameLst>
                                          </p:cBhvr>
                                          <p:tavLst>
                                            <p:tav tm="0">
                                              <p:val>
                                                <p:fltVal val="0"/>
                                              </p:val>
                                            </p:tav>
                                            <p:tav tm="100000">
                                              <p:val>
                                                <p:strVal val="#ppt_h"/>
                                              </p:val>
                                            </p:tav>
                                          </p:tavLst>
                                        </p:anim>
                                        <p:animEffect transition="in" filter="fade">
                                          <p:cBhvr>
                                            <p:cTn id="14" dur="10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1000" fill="hold"/>
                                            <p:tgtEl>
                                              <p:spTgt spid="31"/>
                                            </p:tgtEl>
                                            <p:attrNameLst>
                                              <p:attrName>ppt_w</p:attrName>
                                            </p:attrNameLst>
                                          </p:cBhvr>
                                          <p:tavLst>
                                            <p:tav tm="0">
                                              <p:val>
                                                <p:fltVal val="0"/>
                                              </p:val>
                                            </p:tav>
                                            <p:tav tm="100000">
                                              <p:val>
                                                <p:strVal val="#ppt_w"/>
                                              </p:val>
                                            </p:tav>
                                          </p:tavLst>
                                        </p:anim>
                                        <p:anim calcmode="lin" valueType="num">
                                          <p:cBhvr>
                                            <p:cTn id="23" dur="1000" fill="hold"/>
                                            <p:tgtEl>
                                              <p:spTgt spid="31"/>
                                            </p:tgtEl>
                                            <p:attrNameLst>
                                              <p:attrName>ppt_h</p:attrName>
                                            </p:attrNameLst>
                                          </p:cBhvr>
                                          <p:tavLst>
                                            <p:tav tm="0">
                                              <p:val>
                                                <p:fltVal val="0"/>
                                              </p:val>
                                            </p:tav>
                                            <p:tav tm="100000">
                                              <p:val>
                                                <p:strVal val="#ppt_h"/>
                                              </p:val>
                                            </p:tav>
                                          </p:tavLst>
                                        </p:anim>
                                        <p:animEffect transition="in" filter="fade">
                                          <p:cBhvr>
                                            <p:cTn id="24" dur="10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1000" fill="hold"/>
                                            <p:tgtEl>
                                              <p:spTgt spid="44"/>
                                            </p:tgtEl>
                                            <p:attrNameLst>
                                              <p:attrName>ppt_w</p:attrName>
                                            </p:attrNameLst>
                                          </p:cBhvr>
                                          <p:tavLst>
                                            <p:tav tm="0">
                                              <p:val>
                                                <p:fltVal val="0"/>
                                              </p:val>
                                            </p:tav>
                                            <p:tav tm="100000">
                                              <p:val>
                                                <p:strVal val="#ppt_w"/>
                                              </p:val>
                                            </p:tav>
                                          </p:tavLst>
                                        </p:anim>
                                        <p:anim calcmode="lin" valueType="num">
                                          <p:cBhvr>
                                            <p:cTn id="28" dur="1000" fill="hold"/>
                                            <p:tgtEl>
                                              <p:spTgt spid="44"/>
                                            </p:tgtEl>
                                            <p:attrNameLst>
                                              <p:attrName>ppt_h</p:attrName>
                                            </p:attrNameLst>
                                          </p:cBhvr>
                                          <p:tavLst>
                                            <p:tav tm="0">
                                              <p:val>
                                                <p:fltVal val="0"/>
                                              </p:val>
                                            </p:tav>
                                            <p:tav tm="100000">
                                              <p:val>
                                                <p:strVal val="#ppt_h"/>
                                              </p:val>
                                            </p:tav>
                                          </p:tavLst>
                                        </p:anim>
                                        <p:animEffect transition="in" filter="fade">
                                          <p:cBhvr>
                                            <p:cTn id="29" dur="1000"/>
                                            <p:tgtEl>
                                              <p:spTgt spid="44"/>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4"/>
                                            </p:tgtEl>
                                          </p:cBhvr>
                                        </p:animEffect>
                                        <p:animScale>
                                          <p:cBhvr>
                                            <p:cTn id="33" dur="500" autoRev="1" fill="hold"/>
                                            <p:tgtEl>
                                              <p:spTgt spid="24"/>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28"/>
                                            </p:tgtEl>
                                          </p:cBhvr>
                                        </p:animEffect>
                                        <p:animScale>
                                          <p:cBhvr>
                                            <p:cTn id="36" dur="500" autoRev="1" fill="hold"/>
                                            <p:tgtEl>
                                              <p:spTgt spid="28"/>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1"/>
                                            </p:tgtEl>
                                          </p:cBhvr>
                                        </p:animEffect>
                                        <p:animScale>
                                          <p:cBhvr>
                                            <p:cTn id="39" dur="500" autoRev="1" fill="hold"/>
                                            <p:tgtEl>
                                              <p:spTgt spid="31"/>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4"/>
                                            </p:tgtEl>
                                          </p:cBhvr>
                                        </p:animEffect>
                                        <p:animScale>
                                          <p:cBhvr>
                                            <p:cTn id="42" dur="500" autoRev="1" fill="hold"/>
                                            <p:tgtEl>
                                              <p:spTgt spid="44"/>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1000" fill="hold"/>
                                            <p:tgtEl>
                                              <p:spTgt spid="27"/>
                                            </p:tgtEl>
                                            <p:attrNameLst>
                                              <p:attrName>ppt_w</p:attrName>
                                            </p:attrNameLst>
                                          </p:cBhvr>
                                          <p:tavLst>
                                            <p:tav tm="0">
                                              <p:val>
                                                <p:fltVal val="0"/>
                                              </p:val>
                                            </p:tav>
                                            <p:tav tm="100000">
                                              <p:val>
                                                <p:strVal val="#ppt_w"/>
                                              </p:val>
                                            </p:tav>
                                          </p:tavLst>
                                        </p:anim>
                                        <p:anim calcmode="lin" valueType="num">
                                          <p:cBhvr>
                                            <p:cTn id="46" dur="1000" fill="hold"/>
                                            <p:tgtEl>
                                              <p:spTgt spid="27"/>
                                            </p:tgtEl>
                                            <p:attrNameLst>
                                              <p:attrName>ppt_h</p:attrName>
                                            </p:attrNameLst>
                                          </p:cBhvr>
                                          <p:tavLst>
                                            <p:tav tm="0">
                                              <p:val>
                                                <p:fltVal val="0"/>
                                              </p:val>
                                            </p:tav>
                                            <p:tav tm="100000">
                                              <p:val>
                                                <p:strVal val="#ppt_h"/>
                                              </p:val>
                                            </p:tav>
                                          </p:tavLst>
                                        </p:anim>
                                        <p:animEffect transition="in" filter="fade">
                                          <p:cBhvr>
                                            <p:cTn id="47" dur="1000"/>
                                            <p:tgtEl>
                                              <p:spTgt spid="27"/>
                                            </p:tgtEl>
                                          </p:cBhvr>
                                        </p:animEffect>
                                      </p:childTnLst>
                                    </p:cTn>
                                  </p:par>
                                  <p:par>
                                    <p:cTn id="48" presetID="47" presetClass="entr" presetSubtype="0" fill="hold" nodeType="with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fade">
                                          <p:cBhvr>
                                            <p:cTn id="50" dur="1000"/>
                                            <p:tgtEl>
                                              <p:spTgt spid="45"/>
                                            </p:tgtEl>
                                          </p:cBhvr>
                                        </p:animEffect>
                                        <p:anim calcmode="lin" valueType="num">
                                          <p:cBhvr>
                                            <p:cTn id="51" dur="1000" fill="hold"/>
                                            <p:tgtEl>
                                              <p:spTgt spid="45"/>
                                            </p:tgtEl>
                                            <p:attrNameLst>
                                              <p:attrName>ppt_x</p:attrName>
                                            </p:attrNameLst>
                                          </p:cBhvr>
                                          <p:tavLst>
                                            <p:tav tm="0">
                                              <p:val>
                                                <p:strVal val="#ppt_x"/>
                                              </p:val>
                                            </p:tav>
                                            <p:tav tm="100000">
                                              <p:val>
                                                <p:strVal val="#ppt_x"/>
                                              </p:val>
                                            </p:tav>
                                          </p:tavLst>
                                        </p:anim>
                                        <p:anim calcmode="lin" valueType="num">
                                          <p:cBhvr>
                                            <p:cTn id="52"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p:bldP spid="44" grpId="0" animBg="1"/>
          <p:bldP spid="44" grpId="1"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3185" y="1548430"/>
            <a:ext cx="7672098" cy="5754073"/>
          </a:xfrm>
          <a:prstGeom prst="rect">
            <a:avLst/>
          </a:prstGeom>
          <a:effectLst>
            <a:softEdge rad="1270000"/>
          </a:effectLst>
        </p:spPr>
      </p:pic>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叁</a:t>
              </a:r>
            </a:p>
          </p:txBody>
        </p:sp>
      </p:grpSp>
      <p:sp>
        <p:nvSpPr>
          <p:cNvPr id="18" name="TextBox 3"/>
          <p:cNvSpPr txBox="1">
            <a:spLocks noChangeArrowheads="1"/>
          </p:cNvSpPr>
          <p:nvPr/>
        </p:nvSpPr>
        <p:spPr bwMode="auto">
          <a:xfrm>
            <a:off x="2536455" y="630795"/>
            <a:ext cx="181620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子 推 馍</a:t>
            </a:r>
          </a:p>
        </p:txBody>
      </p:sp>
      <p:grpSp>
        <p:nvGrpSpPr>
          <p:cNvPr id="24" name="组合 23"/>
          <p:cNvGrpSpPr/>
          <p:nvPr/>
        </p:nvGrpSpPr>
        <p:grpSpPr>
          <a:xfrm>
            <a:off x="1518294" y="1690392"/>
            <a:ext cx="4260825" cy="4260825"/>
            <a:chOff x="5675025" y="-102856"/>
            <a:chExt cx="3467050" cy="3467050"/>
          </a:xfrm>
        </p:grpSpPr>
        <p:sp>
          <p:nvSpPr>
            <p:cNvPr id="25" name="椭圆 24"/>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2217984" y="2696579"/>
            <a:ext cx="2871527" cy="2275688"/>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        “子推馍”，又称老馍馍，类似古代武将的头盔，重约</a:t>
            </a:r>
            <a:r>
              <a:rPr lang="en-US" altLang="zh-CN" sz="1200" dirty="0">
                <a:solidFill>
                  <a:schemeClr val="bg1"/>
                </a:solidFill>
                <a:latin typeface="微软雅黑" panose="020B0503020204020204" pitchFamily="34" charset="-122"/>
                <a:ea typeface="微软雅黑" panose="020B0503020204020204" pitchFamily="34" charset="-122"/>
              </a:rPr>
              <a:t>250—500</a:t>
            </a:r>
            <a:r>
              <a:rPr lang="zh-CN" altLang="en-US" sz="1200" dirty="0">
                <a:solidFill>
                  <a:schemeClr val="bg1"/>
                </a:solidFill>
                <a:latin typeface="微软雅黑" panose="020B0503020204020204" pitchFamily="34" charset="-122"/>
                <a:ea typeface="微软雅黑" panose="020B0503020204020204" pitchFamily="34" charset="-122"/>
              </a:rPr>
              <a:t>克。里面包鸡蛋或红枣，上面有顶子。顶子四周贴面花。面花是面塑的小馍，形状有燕、虫、蛇、兔或文房四宝。圆形的“子推馍”是专给男人们享用的。已婚妇女吃条形的“梭子馍”，未婚姑娘则吃“抓髻馍”。</a:t>
            </a:r>
          </a:p>
        </p:txBody>
      </p:sp>
      <p:grpSp>
        <p:nvGrpSpPr>
          <p:cNvPr id="28" name="组合 27"/>
          <p:cNvGrpSpPr/>
          <p:nvPr/>
        </p:nvGrpSpPr>
        <p:grpSpPr>
          <a:xfrm>
            <a:off x="5161573" y="4716122"/>
            <a:ext cx="1235095" cy="1235095"/>
            <a:chOff x="6820677" y="2890507"/>
            <a:chExt cx="1235095" cy="1235095"/>
          </a:xfrm>
        </p:grpSpPr>
        <p:sp>
          <p:nvSpPr>
            <p:cNvPr id="29" name="椭圆 28"/>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1029000" y="3066886"/>
            <a:ext cx="970293" cy="970293"/>
            <a:chOff x="6820677" y="2890507"/>
            <a:chExt cx="1235095" cy="1235095"/>
          </a:xfrm>
        </p:grpSpPr>
        <p:sp>
          <p:nvSpPr>
            <p:cNvPr id="32" name="椭圆 31"/>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4" name="椭圆 43"/>
          <p:cNvSpPr/>
          <p:nvPr/>
        </p:nvSpPr>
        <p:spPr>
          <a:xfrm>
            <a:off x="1434735" y="3738541"/>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 name="图片 1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96822" y="-169060"/>
            <a:ext cx="2352285" cy="3654744"/>
          </a:xfrm>
          <a:prstGeom prst="rect">
            <a:avLst/>
          </a:prstGeom>
        </p:spPr>
      </p:pic>
    </p:spTree>
    <p:extLst>
      <p:ext uri="{BB962C8B-B14F-4D97-AF65-F5344CB8AC3E}">
        <p14:creationId xmlns:p14="http://schemas.microsoft.com/office/powerpoint/2010/main" val="13601452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prestig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ppt_w</p:attrName>
                                            </p:attrNameLst>
                                          </p:cBhvr>
                                          <p:tavLst>
                                            <p:tav tm="0">
                                              <p:val>
                                                <p:fltVal val="0"/>
                                              </p:val>
                                            </p:tav>
                                            <p:tav tm="100000">
                                              <p:val>
                                                <p:strVal val="#ppt_w"/>
                                              </p:val>
                                            </p:tav>
                                          </p:tavLst>
                                        </p:anim>
                                        <p:anim calcmode="lin" valueType="num">
                                          <p:cBhvr>
                                            <p:cTn id="13" dur="1000" fill="hold"/>
                                            <p:tgtEl>
                                              <p:spTgt spid="24"/>
                                            </p:tgtEl>
                                            <p:attrNameLst>
                                              <p:attrName>ppt_h</p:attrName>
                                            </p:attrNameLst>
                                          </p:cBhvr>
                                          <p:tavLst>
                                            <p:tav tm="0">
                                              <p:val>
                                                <p:fltVal val="0"/>
                                              </p:val>
                                            </p:tav>
                                            <p:tav tm="100000">
                                              <p:val>
                                                <p:strVal val="#ppt_h"/>
                                              </p:val>
                                            </p:tav>
                                          </p:tavLst>
                                        </p:anim>
                                        <p:animEffect transition="in" filter="fade">
                                          <p:cBhvr>
                                            <p:cTn id="14" dur="10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1000" fill="hold"/>
                                            <p:tgtEl>
                                              <p:spTgt spid="31"/>
                                            </p:tgtEl>
                                            <p:attrNameLst>
                                              <p:attrName>ppt_w</p:attrName>
                                            </p:attrNameLst>
                                          </p:cBhvr>
                                          <p:tavLst>
                                            <p:tav tm="0">
                                              <p:val>
                                                <p:fltVal val="0"/>
                                              </p:val>
                                            </p:tav>
                                            <p:tav tm="100000">
                                              <p:val>
                                                <p:strVal val="#ppt_w"/>
                                              </p:val>
                                            </p:tav>
                                          </p:tavLst>
                                        </p:anim>
                                        <p:anim calcmode="lin" valueType="num">
                                          <p:cBhvr>
                                            <p:cTn id="23" dur="1000" fill="hold"/>
                                            <p:tgtEl>
                                              <p:spTgt spid="31"/>
                                            </p:tgtEl>
                                            <p:attrNameLst>
                                              <p:attrName>ppt_h</p:attrName>
                                            </p:attrNameLst>
                                          </p:cBhvr>
                                          <p:tavLst>
                                            <p:tav tm="0">
                                              <p:val>
                                                <p:fltVal val="0"/>
                                              </p:val>
                                            </p:tav>
                                            <p:tav tm="100000">
                                              <p:val>
                                                <p:strVal val="#ppt_h"/>
                                              </p:val>
                                            </p:tav>
                                          </p:tavLst>
                                        </p:anim>
                                        <p:animEffect transition="in" filter="fade">
                                          <p:cBhvr>
                                            <p:cTn id="24" dur="10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1000" fill="hold"/>
                                            <p:tgtEl>
                                              <p:spTgt spid="44"/>
                                            </p:tgtEl>
                                            <p:attrNameLst>
                                              <p:attrName>ppt_w</p:attrName>
                                            </p:attrNameLst>
                                          </p:cBhvr>
                                          <p:tavLst>
                                            <p:tav tm="0">
                                              <p:val>
                                                <p:fltVal val="0"/>
                                              </p:val>
                                            </p:tav>
                                            <p:tav tm="100000">
                                              <p:val>
                                                <p:strVal val="#ppt_w"/>
                                              </p:val>
                                            </p:tav>
                                          </p:tavLst>
                                        </p:anim>
                                        <p:anim calcmode="lin" valueType="num">
                                          <p:cBhvr>
                                            <p:cTn id="28" dur="1000" fill="hold"/>
                                            <p:tgtEl>
                                              <p:spTgt spid="44"/>
                                            </p:tgtEl>
                                            <p:attrNameLst>
                                              <p:attrName>ppt_h</p:attrName>
                                            </p:attrNameLst>
                                          </p:cBhvr>
                                          <p:tavLst>
                                            <p:tav tm="0">
                                              <p:val>
                                                <p:fltVal val="0"/>
                                              </p:val>
                                            </p:tav>
                                            <p:tav tm="100000">
                                              <p:val>
                                                <p:strVal val="#ppt_h"/>
                                              </p:val>
                                            </p:tav>
                                          </p:tavLst>
                                        </p:anim>
                                        <p:animEffect transition="in" filter="fade">
                                          <p:cBhvr>
                                            <p:cTn id="29" dur="1000"/>
                                            <p:tgtEl>
                                              <p:spTgt spid="44"/>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4"/>
                                            </p:tgtEl>
                                          </p:cBhvr>
                                        </p:animEffect>
                                        <p:animScale>
                                          <p:cBhvr>
                                            <p:cTn id="33" dur="500" autoRev="1" fill="hold"/>
                                            <p:tgtEl>
                                              <p:spTgt spid="24"/>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28"/>
                                            </p:tgtEl>
                                          </p:cBhvr>
                                        </p:animEffect>
                                        <p:animScale>
                                          <p:cBhvr>
                                            <p:cTn id="36" dur="500" autoRev="1" fill="hold"/>
                                            <p:tgtEl>
                                              <p:spTgt spid="28"/>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1"/>
                                            </p:tgtEl>
                                          </p:cBhvr>
                                        </p:animEffect>
                                        <p:animScale>
                                          <p:cBhvr>
                                            <p:cTn id="39" dur="500" autoRev="1" fill="hold"/>
                                            <p:tgtEl>
                                              <p:spTgt spid="31"/>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4"/>
                                            </p:tgtEl>
                                          </p:cBhvr>
                                        </p:animEffect>
                                        <p:animScale>
                                          <p:cBhvr>
                                            <p:cTn id="42" dur="500" autoRev="1" fill="hold"/>
                                            <p:tgtEl>
                                              <p:spTgt spid="44"/>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1000" fill="hold"/>
                                            <p:tgtEl>
                                              <p:spTgt spid="27"/>
                                            </p:tgtEl>
                                            <p:attrNameLst>
                                              <p:attrName>ppt_w</p:attrName>
                                            </p:attrNameLst>
                                          </p:cBhvr>
                                          <p:tavLst>
                                            <p:tav tm="0">
                                              <p:val>
                                                <p:fltVal val="0"/>
                                              </p:val>
                                            </p:tav>
                                            <p:tav tm="100000">
                                              <p:val>
                                                <p:strVal val="#ppt_w"/>
                                              </p:val>
                                            </p:tav>
                                          </p:tavLst>
                                        </p:anim>
                                        <p:anim calcmode="lin" valueType="num">
                                          <p:cBhvr>
                                            <p:cTn id="46" dur="1000" fill="hold"/>
                                            <p:tgtEl>
                                              <p:spTgt spid="27"/>
                                            </p:tgtEl>
                                            <p:attrNameLst>
                                              <p:attrName>ppt_h</p:attrName>
                                            </p:attrNameLst>
                                          </p:cBhvr>
                                          <p:tavLst>
                                            <p:tav tm="0">
                                              <p:val>
                                                <p:fltVal val="0"/>
                                              </p:val>
                                            </p:tav>
                                            <p:tav tm="100000">
                                              <p:val>
                                                <p:strVal val="#ppt_h"/>
                                              </p:val>
                                            </p:tav>
                                          </p:tavLst>
                                        </p:anim>
                                        <p:animEffect transition="in" filter="fade">
                                          <p:cBhvr>
                                            <p:cTn id="47" dur="1000"/>
                                            <p:tgtEl>
                                              <p:spTgt spid="27"/>
                                            </p:tgtEl>
                                          </p:cBhvr>
                                        </p:animEffect>
                                      </p:childTnLst>
                                    </p:cTn>
                                  </p:par>
                                </p:childTnLst>
                              </p:cTn>
                            </p:par>
                            <p:par>
                              <p:cTn id="48" fill="hold">
                                <p:stCondLst>
                                  <p:cond delay="4000"/>
                                </p:stCondLst>
                                <p:childTnLst>
                                  <p:par>
                                    <p:cTn id="49" presetID="2" presetClass="entr" presetSubtype="1" fill="hold" nodeType="afterEffect" p14:presetBounceEnd="66000">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14:bounceEnd="66000">
                                          <p:cBhvr additive="base">
                                            <p:cTn id="51" dur="2000" fill="hold"/>
                                            <p:tgtEl>
                                              <p:spTgt spid="20"/>
                                            </p:tgtEl>
                                            <p:attrNameLst>
                                              <p:attrName>ppt_x</p:attrName>
                                            </p:attrNameLst>
                                          </p:cBhvr>
                                          <p:tavLst>
                                            <p:tav tm="0">
                                              <p:val>
                                                <p:strVal val="#ppt_x"/>
                                              </p:val>
                                            </p:tav>
                                            <p:tav tm="100000">
                                              <p:val>
                                                <p:strVal val="#ppt_x"/>
                                              </p:val>
                                            </p:tav>
                                          </p:tavLst>
                                        </p:anim>
                                        <p:anim calcmode="lin" valueType="num" p14:bounceEnd="66000">
                                          <p:cBhvr additive="base">
                                            <p:cTn id="52" dur="20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p:bldP spid="44" grpId="0" animBg="1"/>
          <p:bldP spid="44"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ppt_w</p:attrName>
                                            </p:attrNameLst>
                                          </p:cBhvr>
                                          <p:tavLst>
                                            <p:tav tm="0">
                                              <p:val>
                                                <p:fltVal val="0"/>
                                              </p:val>
                                            </p:tav>
                                            <p:tav tm="100000">
                                              <p:val>
                                                <p:strVal val="#ppt_w"/>
                                              </p:val>
                                            </p:tav>
                                          </p:tavLst>
                                        </p:anim>
                                        <p:anim calcmode="lin" valueType="num">
                                          <p:cBhvr>
                                            <p:cTn id="13" dur="1000" fill="hold"/>
                                            <p:tgtEl>
                                              <p:spTgt spid="24"/>
                                            </p:tgtEl>
                                            <p:attrNameLst>
                                              <p:attrName>ppt_h</p:attrName>
                                            </p:attrNameLst>
                                          </p:cBhvr>
                                          <p:tavLst>
                                            <p:tav tm="0">
                                              <p:val>
                                                <p:fltVal val="0"/>
                                              </p:val>
                                            </p:tav>
                                            <p:tav tm="100000">
                                              <p:val>
                                                <p:strVal val="#ppt_h"/>
                                              </p:val>
                                            </p:tav>
                                          </p:tavLst>
                                        </p:anim>
                                        <p:animEffect transition="in" filter="fade">
                                          <p:cBhvr>
                                            <p:cTn id="14" dur="10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ppt_w</p:attrName>
                                            </p:attrNameLst>
                                          </p:cBhvr>
                                          <p:tavLst>
                                            <p:tav tm="0">
                                              <p:val>
                                                <p:fltVal val="0"/>
                                              </p:val>
                                            </p:tav>
                                            <p:tav tm="100000">
                                              <p:val>
                                                <p:strVal val="#ppt_w"/>
                                              </p:val>
                                            </p:tav>
                                          </p:tavLst>
                                        </p:anim>
                                        <p:anim calcmode="lin" valueType="num">
                                          <p:cBhvr>
                                            <p:cTn id="18" dur="1000" fill="hold"/>
                                            <p:tgtEl>
                                              <p:spTgt spid="28"/>
                                            </p:tgtEl>
                                            <p:attrNameLst>
                                              <p:attrName>ppt_h</p:attrName>
                                            </p:attrNameLst>
                                          </p:cBhvr>
                                          <p:tavLst>
                                            <p:tav tm="0">
                                              <p:val>
                                                <p:fltVal val="0"/>
                                              </p:val>
                                            </p:tav>
                                            <p:tav tm="100000">
                                              <p:val>
                                                <p:strVal val="#ppt_h"/>
                                              </p:val>
                                            </p:tav>
                                          </p:tavLst>
                                        </p:anim>
                                        <p:animEffect transition="in" filter="fade">
                                          <p:cBhvr>
                                            <p:cTn id="19" dur="1000"/>
                                            <p:tgtEl>
                                              <p:spTgt spid="28"/>
                                            </p:tgtEl>
                                          </p:cBhvr>
                                        </p:animEffect>
                                      </p:childTnLst>
                                    </p:cTn>
                                  </p:par>
                                  <p:par>
                                    <p:cTn id="20" presetID="53" presetClass="entr" presetSubtype="16"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1000" fill="hold"/>
                                            <p:tgtEl>
                                              <p:spTgt spid="31"/>
                                            </p:tgtEl>
                                            <p:attrNameLst>
                                              <p:attrName>ppt_w</p:attrName>
                                            </p:attrNameLst>
                                          </p:cBhvr>
                                          <p:tavLst>
                                            <p:tav tm="0">
                                              <p:val>
                                                <p:fltVal val="0"/>
                                              </p:val>
                                            </p:tav>
                                            <p:tav tm="100000">
                                              <p:val>
                                                <p:strVal val="#ppt_w"/>
                                              </p:val>
                                            </p:tav>
                                          </p:tavLst>
                                        </p:anim>
                                        <p:anim calcmode="lin" valueType="num">
                                          <p:cBhvr>
                                            <p:cTn id="23" dur="1000" fill="hold"/>
                                            <p:tgtEl>
                                              <p:spTgt spid="31"/>
                                            </p:tgtEl>
                                            <p:attrNameLst>
                                              <p:attrName>ppt_h</p:attrName>
                                            </p:attrNameLst>
                                          </p:cBhvr>
                                          <p:tavLst>
                                            <p:tav tm="0">
                                              <p:val>
                                                <p:fltVal val="0"/>
                                              </p:val>
                                            </p:tav>
                                            <p:tav tm="100000">
                                              <p:val>
                                                <p:strVal val="#ppt_h"/>
                                              </p:val>
                                            </p:tav>
                                          </p:tavLst>
                                        </p:anim>
                                        <p:animEffect transition="in" filter="fade">
                                          <p:cBhvr>
                                            <p:cTn id="24" dur="10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1000" fill="hold"/>
                                            <p:tgtEl>
                                              <p:spTgt spid="44"/>
                                            </p:tgtEl>
                                            <p:attrNameLst>
                                              <p:attrName>ppt_w</p:attrName>
                                            </p:attrNameLst>
                                          </p:cBhvr>
                                          <p:tavLst>
                                            <p:tav tm="0">
                                              <p:val>
                                                <p:fltVal val="0"/>
                                              </p:val>
                                            </p:tav>
                                            <p:tav tm="100000">
                                              <p:val>
                                                <p:strVal val="#ppt_w"/>
                                              </p:val>
                                            </p:tav>
                                          </p:tavLst>
                                        </p:anim>
                                        <p:anim calcmode="lin" valueType="num">
                                          <p:cBhvr>
                                            <p:cTn id="28" dur="1000" fill="hold"/>
                                            <p:tgtEl>
                                              <p:spTgt spid="44"/>
                                            </p:tgtEl>
                                            <p:attrNameLst>
                                              <p:attrName>ppt_h</p:attrName>
                                            </p:attrNameLst>
                                          </p:cBhvr>
                                          <p:tavLst>
                                            <p:tav tm="0">
                                              <p:val>
                                                <p:fltVal val="0"/>
                                              </p:val>
                                            </p:tav>
                                            <p:tav tm="100000">
                                              <p:val>
                                                <p:strVal val="#ppt_h"/>
                                              </p:val>
                                            </p:tav>
                                          </p:tavLst>
                                        </p:anim>
                                        <p:animEffect transition="in" filter="fade">
                                          <p:cBhvr>
                                            <p:cTn id="29" dur="1000"/>
                                            <p:tgtEl>
                                              <p:spTgt spid="44"/>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4"/>
                                            </p:tgtEl>
                                          </p:cBhvr>
                                        </p:animEffect>
                                        <p:animScale>
                                          <p:cBhvr>
                                            <p:cTn id="33" dur="500" autoRev="1" fill="hold"/>
                                            <p:tgtEl>
                                              <p:spTgt spid="24"/>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28"/>
                                            </p:tgtEl>
                                          </p:cBhvr>
                                        </p:animEffect>
                                        <p:animScale>
                                          <p:cBhvr>
                                            <p:cTn id="36" dur="500" autoRev="1" fill="hold"/>
                                            <p:tgtEl>
                                              <p:spTgt spid="28"/>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1"/>
                                            </p:tgtEl>
                                          </p:cBhvr>
                                        </p:animEffect>
                                        <p:animScale>
                                          <p:cBhvr>
                                            <p:cTn id="39" dur="500" autoRev="1" fill="hold"/>
                                            <p:tgtEl>
                                              <p:spTgt spid="31"/>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4"/>
                                            </p:tgtEl>
                                          </p:cBhvr>
                                        </p:animEffect>
                                        <p:animScale>
                                          <p:cBhvr>
                                            <p:cTn id="42" dur="500" autoRev="1" fill="hold"/>
                                            <p:tgtEl>
                                              <p:spTgt spid="44"/>
                                            </p:tgtEl>
                                          </p:cBhvr>
                                          <p:by x="105000" y="105000"/>
                                        </p:animScale>
                                      </p:childTnLst>
                                    </p:cTn>
                                  </p:par>
                                  <p:par>
                                    <p:cTn id="43" presetID="53" presetClass="entr" presetSubtype="16"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1000" fill="hold"/>
                                            <p:tgtEl>
                                              <p:spTgt spid="27"/>
                                            </p:tgtEl>
                                            <p:attrNameLst>
                                              <p:attrName>ppt_w</p:attrName>
                                            </p:attrNameLst>
                                          </p:cBhvr>
                                          <p:tavLst>
                                            <p:tav tm="0">
                                              <p:val>
                                                <p:fltVal val="0"/>
                                              </p:val>
                                            </p:tav>
                                            <p:tav tm="100000">
                                              <p:val>
                                                <p:strVal val="#ppt_w"/>
                                              </p:val>
                                            </p:tav>
                                          </p:tavLst>
                                        </p:anim>
                                        <p:anim calcmode="lin" valueType="num">
                                          <p:cBhvr>
                                            <p:cTn id="46" dur="1000" fill="hold"/>
                                            <p:tgtEl>
                                              <p:spTgt spid="27"/>
                                            </p:tgtEl>
                                            <p:attrNameLst>
                                              <p:attrName>ppt_h</p:attrName>
                                            </p:attrNameLst>
                                          </p:cBhvr>
                                          <p:tavLst>
                                            <p:tav tm="0">
                                              <p:val>
                                                <p:fltVal val="0"/>
                                              </p:val>
                                            </p:tav>
                                            <p:tav tm="100000">
                                              <p:val>
                                                <p:strVal val="#ppt_h"/>
                                              </p:val>
                                            </p:tav>
                                          </p:tavLst>
                                        </p:anim>
                                        <p:animEffect transition="in" filter="fade">
                                          <p:cBhvr>
                                            <p:cTn id="47" dur="1000"/>
                                            <p:tgtEl>
                                              <p:spTgt spid="27"/>
                                            </p:tgtEl>
                                          </p:cBhvr>
                                        </p:animEffect>
                                      </p:childTnLst>
                                    </p:cTn>
                                  </p:par>
                                </p:childTnLst>
                              </p:cTn>
                            </p:par>
                            <p:par>
                              <p:cTn id="48" fill="hold">
                                <p:stCondLst>
                                  <p:cond delay="4000"/>
                                </p:stCondLst>
                                <p:childTnLst>
                                  <p:par>
                                    <p:cTn id="49" presetID="2" presetClass="entr" presetSubtype="1"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2000" fill="hold"/>
                                            <p:tgtEl>
                                              <p:spTgt spid="20"/>
                                            </p:tgtEl>
                                            <p:attrNameLst>
                                              <p:attrName>ppt_x</p:attrName>
                                            </p:attrNameLst>
                                          </p:cBhvr>
                                          <p:tavLst>
                                            <p:tav tm="0">
                                              <p:val>
                                                <p:strVal val="#ppt_x"/>
                                              </p:val>
                                            </p:tav>
                                            <p:tav tm="100000">
                                              <p:val>
                                                <p:strVal val="#ppt_x"/>
                                              </p:val>
                                            </p:tav>
                                          </p:tavLst>
                                        </p:anim>
                                        <p:anim calcmode="lin" valueType="num">
                                          <p:cBhvr additive="base">
                                            <p:cTn id="52" dur="20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p:bldP spid="44" grpId="0" animBg="1"/>
          <p:bldP spid="44" grpId="1"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叁</a:t>
              </a:r>
            </a:p>
          </p:txBody>
        </p:sp>
      </p:grpSp>
      <p:sp>
        <p:nvSpPr>
          <p:cNvPr id="18" name="TextBox 3"/>
          <p:cNvSpPr txBox="1">
            <a:spLocks noChangeArrowheads="1"/>
          </p:cNvSpPr>
          <p:nvPr/>
        </p:nvSpPr>
        <p:spPr bwMode="auto">
          <a:xfrm>
            <a:off x="2536455" y="630795"/>
            <a:ext cx="128881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枣  糕</a:t>
            </a: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9275" y="2461234"/>
            <a:ext cx="6562725" cy="4396766"/>
          </a:xfrm>
          <a:prstGeom prst="rect">
            <a:avLst/>
          </a:prstGeom>
        </p:spPr>
      </p:pic>
      <p:grpSp>
        <p:nvGrpSpPr>
          <p:cNvPr id="21" name="组合 20"/>
          <p:cNvGrpSpPr/>
          <p:nvPr/>
        </p:nvGrpSpPr>
        <p:grpSpPr>
          <a:xfrm>
            <a:off x="1518294" y="1690392"/>
            <a:ext cx="4260825" cy="4260825"/>
            <a:chOff x="5675025" y="-102856"/>
            <a:chExt cx="3467050" cy="3467050"/>
          </a:xfrm>
        </p:grpSpPr>
        <p:sp>
          <p:nvSpPr>
            <p:cNvPr id="22" name="椭圆 21"/>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矩形 33"/>
          <p:cNvSpPr/>
          <p:nvPr/>
        </p:nvSpPr>
        <p:spPr>
          <a:xfrm>
            <a:off x="2212941" y="2884461"/>
            <a:ext cx="2871527" cy="1708160"/>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         又叫“子推饼”，北方一些地方用酵糟发面，夹枣蒸食。他们还习惯将枣饼制成飞燕形，用柳条串起挂在门上，可以冷食，以纪念介子推不求名利的高尚品质。</a:t>
            </a:r>
          </a:p>
        </p:txBody>
      </p:sp>
      <p:grpSp>
        <p:nvGrpSpPr>
          <p:cNvPr id="35" name="组合 34"/>
          <p:cNvGrpSpPr/>
          <p:nvPr/>
        </p:nvGrpSpPr>
        <p:grpSpPr>
          <a:xfrm>
            <a:off x="5161573" y="4716122"/>
            <a:ext cx="1235095" cy="1235095"/>
            <a:chOff x="6820677" y="2890507"/>
            <a:chExt cx="1235095" cy="1235095"/>
          </a:xfrm>
        </p:grpSpPr>
        <p:sp>
          <p:nvSpPr>
            <p:cNvPr id="36" name="椭圆 35"/>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1029000" y="3066886"/>
            <a:ext cx="970293" cy="970293"/>
            <a:chOff x="6820677" y="2890507"/>
            <a:chExt cx="1235095" cy="1235095"/>
          </a:xfrm>
        </p:grpSpPr>
        <p:sp>
          <p:nvSpPr>
            <p:cNvPr id="39" name="椭圆 38"/>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1" name="椭圆 40"/>
          <p:cNvSpPr/>
          <p:nvPr/>
        </p:nvSpPr>
        <p:spPr>
          <a:xfrm>
            <a:off x="1434735" y="3738541"/>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8" name="图片 1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flipH="1">
            <a:off x="7536953" y="6554"/>
            <a:ext cx="4655047" cy="287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8507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1000" fill="hold"/>
                                            <p:tgtEl>
                                              <p:spTgt spid="21"/>
                                            </p:tgtEl>
                                            <p:attrNameLst>
                                              <p:attrName>ppt_w</p:attrName>
                                            </p:attrNameLst>
                                          </p:cBhvr>
                                          <p:tavLst>
                                            <p:tav tm="0">
                                              <p:val>
                                                <p:fltVal val="0"/>
                                              </p:val>
                                            </p:tav>
                                            <p:tav tm="100000">
                                              <p:val>
                                                <p:strVal val="#ppt_w"/>
                                              </p:val>
                                            </p:tav>
                                          </p:tavLst>
                                        </p:anim>
                                        <p:anim calcmode="lin" valueType="num">
                                          <p:cBhvr>
                                            <p:cTn id="17" dur="1000" fill="hold"/>
                                            <p:tgtEl>
                                              <p:spTgt spid="21"/>
                                            </p:tgtEl>
                                            <p:attrNameLst>
                                              <p:attrName>ppt_h</p:attrName>
                                            </p:attrNameLst>
                                          </p:cBhvr>
                                          <p:tavLst>
                                            <p:tav tm="0">
                                              <p:val>
                                                <p:fltVal val="0"/>
                                              </p:val>
                                            </p:tav>
                                            <p:tav tm="100000">
                                              <p:val>
                                                <p:strVal val="#ppt_h"/>
                                              </p:val>
                                            </p:tav>
                                          </p:tavLst>
                                        </p:anim>
                                        <p:animEffect transition="in" filter="fade">
                                          <p:cBhvr>
                                            <p:cTn id="18" dur="1000"/>
                                            <p:tgtEl>
                                              <p:spTgt spid="21"/>
                                            </p:tgtEl>
                                          </p:cBhvr>
                                        </p:animEffect>
                                      </p:childTnLst>
                                    </p:cTn>
                                  </p:par>
                                  <p:par>
                                    <p:cTn id="19" presetID="53" presetClass="entr" presetSubtype="16"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p:cTn id="21" dur="1000" fill="hold"/>
                                            <p:tgtEl>
                                              <p:spTgt spid="35"/>
                                            </p:tgtEl>
                                            <p:attrNameLst>
                                              <p:attrName>ppt_w</p:attrName>
                                            </p:attrNameLst>
                                          </p:cBhvr>
                                          <p:tavLst>
                                            <p:tav tm="0">
                                              <p:val>
                                                <p:fltVal val="0"/>
                                              </p:val>
                                            </p:tav>
                                            <p:tav tm="100000">
                                              <p:val>
                                                <p:strVal val="#ppt_w"/>
                                              </p:val>
                                            </p:tav>
                                          </p:tavLst>
                                        </p:anim>
                                        <p:anim calcmode="lin" valueType="num">
                                          <p:cBhvr>
                                            <p:cTn id="22" dur="1000" fill="hold"/>
                                            <p:tgtEl>
                                              <p:spTgt spid="35"/>
                                            </p:tgtEl>
                                            <p:attrNameLst>
                                              <p:attrName>ppt_h</p:attrName>
                                            </p:attrNameLst>
                                          </p:cBhvr>
                                          <p:tavLst>
                                            <p:tav tm="0">
                                              <p:val>
                                                <p:fltVal val="0"/>
                                              </p:val>
                                            </p:tav>
                                            <p:tav tm="100000">
                                              <p:val>
                                                <p:strVal val="#ppt_h"/>
                                              </p:val>
                                            </p:tav>
                                          </p:tavLst>
                                        </p:anim>
                                        <p:animEffect transition="in" filter="fade">
                                          <p:cBhvr>
                                            <p:cTn id="23" dur="1000"/>
                                            <p:tgtEl>
                                              <p:spTgt spid="35"/>
                                            </p:tgtEl>
                                          </p:cBhvr>
                                        </p:animEffect>
                                      </p:childTnLst>
                                    </p:cTn>
                                  </p:par>
                                  <p:par>
                                    <p:cTn id="24" presetID="53" presetClass="entr" presetSubtype="16" fill="hold" nodeType="with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1000" fill="hold"/>
                                            <p:tgtEl>
                                              <p:spTgt spid="38"/>
                                            </p:tgtEl>
                                            <p:attrNameLst>
                                              <p:attrName>ppt_w</p:attrName>
                                            </p:attrNameLst>
                                          </p:cBhvr>
                                          <p:tavLst>
                                            <p:tav tm="0">
                                              <p:val>
                                                <p:fltVal val="0"/>
                                              </p:val>
                                            </p:tav>
                                            <p:tav tm="100000">
                                              <p:val>
                                                <p:strVal val="#ppt_w"/>
                                              </p:val>
                                            </p:tav>
                                          </p:tavLst>
                                        </p:anim>
                                        <p:anim calcmode="lin" valueType="num">
                                          <p:cBhvr>
                                            <p:cTn id="27" dur="1000" fill="hold"/>
                                            <p:tgtEl>
                                              <p:spTgt spid="38"/>
                                            </p:tgtEl>
                                            <p:attrNameLst>
                                              <p:attrName>ppt_h</p:attrName>
                                            </p:attrNameLst>
                                          </p:cBhvr>
                                          <p:tavLst>
                                            <p:tav tm="0">
                                              <p:val>
                                                <p:fltVal val="0"/>
                                              </p:val>
                                            </p:tav>
                                            <p:tav tm="100000">
                                              <p:val>
                                                <p:strVal val="#ppt_h"/>
                                              </p:val>
                                            </p:tav>
                                          </p:tavLst>
                                        </p:anim>
                                        <p:animEffect transition="in" filter="fade">
                                          <p:cBhvr>
                                            <p:cTn id="28" dur="1000"/>
                                            <p:tgtEl>
                                              <p:spTgt spid="3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1000" fill="hold"/>
                                            <p:tgtEl>
                                              <p:spTgt spid="41"/>
                                            </p:tgtEl>
                                            <p:attrNameLst>
                                              <p:attrName>ppt_w</p:attrName>
                                            </p:attrNameLst>
                                          </p:cBhvr>
                                          <p:tavLst>
                                            <p:tav tm="0">
                                              <p:val>
                                                <p:fltVal val="0"/>
                                              </p:val>
                                            </p:tav>
                                            <p:tav tm="100000">
                                              <p:val>
                                                <p:strVal val="#ppt_w"/>
                                              </p:val>
                                            </p:tav>
                                          </p:tavLst>
                                        </p:anim>
                                        <p:anim calcmode="lin" valueType="num">
                                          <p:cBhvr>
                                            <p:cTn id="32" dur="1000" fill="hold"/>
                                            <p:tgtEl>
                                              <p:spTgt spid="41"/>
                                            </p:tgtEl>
                                            <p:attrNameLst>
                                              <p:attrName>ppt_h</p:attrName>
                                            </p:attrNameLst>
                                          </p:cBhvr>
                                          <p:tavLst>
                                            <p:tav tm="0">
                                              <p:val>
                                                <p:fltVal val="0"/>
                                              </p:val>
                                            </p:tav>
                                            <p:tav tm="100000">
                                              <p:val>
                                                <p:strVal val="#ppt_h"/>
                                              </p:val>
                                            </p:tav>
                                          </p:tavLst>
                                        </p:anim>
                                        <p:animEffect transition="in" filter="fade">
                                          <p:cBhvr>
                                            <p:cTn id="33" dur="1000"/>
                                            <p:tgtEl>
                                              <p:spTgt spid="41"/>
                                            </p:tgtEl>
                                          </p:cBhvr>
                                        </p:animEffect>
                                      </p:childTnLst>
                                    </p:cTn>
                                  </p:par>
                                </p:childTnLst>
                              </p:cTn>
                            </p:par>
                            <p:par>
                              <p:cTn id="34" fill="hold">
                                <p:stCondLst>
                                  <p:cond delay="3000"/>
                                </p:stCondLst>
                                <p:childTnLst>
                                  <p:par>
                                    <p:cTn id="35" presetID="26" presetClass="emph" presetSubtype="0" fill="hold" nodeType="afterEffect">
                                      <p:stCondLst>
                                        <p:cond delay="0"/>
                                      </p:stCondLst>
                                      <p:childTnLst>
                                        <p:animEffect transition="out" filter="fade">
                                          <p:cBhvr>
                                            <p:cTn id="36" dur="1000" tmFilter="0, 0; .2, .5; .8, .5; 1, 0"/>
                                            <p:tgtEl>
                                              <p:spTgt spid="21"/>
                                            </p:tgtEl>
                                          </p:cBhvr>
                                        </p:animEffect>
                                        <p:animScale>
                                          <p:cBhvr>
                                            <p:cTn id="37" dur="500" autoRev="1" fill="hold"/>
                                            <p:tgtEl>
                                              <p:spTgt spid="21"/>
                                            </p:tgtEl>
                                          </p:cBhvr>
                                          <p:by x="105000" y="105000"/>
                                        </p:animScale>
                                      </p:childTnLst>
                                    </p:cTn>
                                  </p:par>
                                  <p:par>
                                    <p:cTn id="38" presetID="26" presetClass="emph" presetSubtype="0" fill="hold" nodeType="withEffect">
                                      <p:stCondLst>
                                        <p:cond delay="0"/>
                                      </p:stCondLst>
                                      <p:childTnLst>
                                        <p:animEffect transition="out" filter="fade">
                                          <p:cBhvr>
                                            <p:cTn id="39" dur="1000" tmFilter="0, 0; .2, .5; .8, .5; 1, 0"/>
                                            <p:tgtEl>
                                              <p:spTgt spid="35"/>
                                            </p:tgtEl>
                                          </p:cBhvr>
                                        </p:animEffect>
                                        <p:animScale>
                                          <p:cBhvr>
                                            <p:cTn id="40" dur="500" autoRev="1" fill="hold"/>
                                            <p:tgtEl>
                                              <p:spTgt spid="35"/>
                                            </p:tgtEl>
                                          </p:cBhvr>
                                          <p:by x="105000" y="105000"/>
                                        </p:animScale>
                                      </p:childTnLst>
                                    </p:cTn>
                                  </p:par>
                                  <p:par>
                                    <p:cTn id="41" presetID="26" presetClass="emph" presetSubtype="0" fill="hold" nodeType="withEffect">
                                      <p:stCondLst>
                                        <p:cond delay="0"/>
                                      </p:stCondLst>
                                      <p:childTnLst>
                                        <p:animEffect transition="out" filter="fade">
                                          <p:cBhvr>
                                            <p:cTn id="42" dur="1000" tmFilter="0, 0; .2, .5; .8, .5; 1, 0"/>
                                            <p:tgtEl>
                                              <p:spTgt spid="38"/>
                                            </p:tgtEl>
                                          </p:cBhvr>
                                        </p:animEffect>
                                        <p:animScale>
                                          <p:cBhvr>
                                            <p:cTn id="43" dur="500" autoRev="1" fill="hold"/>
                                            <p:tgtEl>
                                              <p:spTgt spid="38"/>
                                            </p:tgtEl>
                                          </p:cBhvr>
                                          <p:by x="105000" y="105000"/>
                                        </p:animScale>
                                      </p:childTnLst>
                                    </p:cTn>
                                  </p:par>
                                  <p:par>
                                    <p:cTn id="44" presetID="26" presetClass="emph" presetSubtype="0" fill="hold" grpId="1" nodeType="withEffect">
                                      <p:stCondLst>
                                        <p:cond delay="0"/>
                                      </p:stCondLst>
                                      <p:childTnLst>
                                        <p:animEffect transition="out" filter="fade">
                                          <p:cBhvr>
                                            <p:cTn id="45" dur="1000" tmFilter="0, 0; .2, .5; .8, .5; 1, 0"/>
                                            <p:tgtEl>
                                              <p:spTgt spid="41"/>
                                            </p:tgtEl>
                                          </p:cBhvr>
                                        </p:animEffect>
                                        <p:animScale>
                                          <p:cBhvr>
                                            <p:cTn id="46" dur="500" autoRev="1" fill="hold"/>
                                            <p:tgtEl>
                                              <p:spTgt spid="41"/>
                                            </p:tgtEl>
                                          </p:cBhvr>
                                          <p:by x="105000" y="105000"/>
                                        </p:animScale>
                                      </p:childTnLst>
                                    </p:cTn>
                                  </p:par>
                                  <p:par>
                                    <p:cTn id="47" presetID="53" presetClass="entr" presetSubtype="16"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1000" fill="hold"/>
                                            <p:tgtEl>
                                              <p:spTgt spid="34"/>
                                            </p:tgtEl>
                                            <p:attrNameLst>
                                              <p:attrName>ppt_w</p:attrName>
                                            </p:attrNameLst>
                                          </p:cBhvr>
                                          <p:tavLst>
                                            <p:tav tm="0">
                                              <p:val>
                                                <p:fltVal val="0"/>
                                              </p:val>
                                            </p:tav>
                                            <p:tav tm="100000">
                                              <p:val>
                                                <p:strVal val="#ppt_w"/>
                                              </p:val>
                                            </p:tav>
                                          </p:tavLst>
                                        </p:anim>
                                        <p:anim calcmode="lin" valueType="num">
                                          <p:cBhvr>
                                            <p:cTn id="50" dur="1000" fill="hold"/>
                                            <p:tgtEl>
                                              <p:spTgt spid="34"/>
                                            </p:tgtEl>
                                            <p:attrNameLst>
                                              <p:attrName>ppt_h</p:attrName>
                                            </p:attrNameLst>
                                          </p:cBhvr>
                                          <p:tavLst>
                                            <p:tav tm="0">
                                              <p:val>
                                                <p:fltVal val="0"/>
                                              </p:val>
                                            </p:tav>
                                            <p:tav tm="100000">
                                              <p:val>
                                                <p:strVal val="#ppt_h"/>
                                              </p:val>
                                            </p:tav>
                                          </p:tavLst>
                                        </p:anim>
                                        <p:animEffect transition="in" filter="fade">
                                          <p:cBhvr>
                                            <p:cTn id="51"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4" grpId="0"/>
          <p:bldP spid="41" grpId="0" animBg="1"/>
          <p:bldP spid="41"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1000" fill="hold"/>
                                            <p:tgtEl>
                                              <p:spTgt spid="21"/>
                                            </p:tgtEl>
                                            <p:attrNameLst>
                                              <p:attrName>ppt_w</p:attrName>
                                            </p:attrNameLst>
                                          </p:cBhvr>
                                          <p:tavLst>
                                            <p:tav tm="0">
                                              <p:val>
                                                <p:fltVal val="0"/>
                                              </p:val>
                                            </p:tav>
                                            <p:tav tm="100000">
                                              <p:val>
                                                <p:strVal val="#ppt_w"/>
                                              </p:val>
                                            </p:tav>
                                          </p:tavLst>
                                        </p:anim>
                                        <p:anim calcmode="lin" valueType="num">
                                          <p:cBhvr>
                                            <p:cTn id="17" dur="1000" fill="hold"/>
                                            <p:tgtEl>
                                              <p:spTgt spid="21"/>
                                            </p:tgtEl>
                                            <p:attrNameLst>
                                              <p:attrName>ppt_h</p:attrName>
                                            </p:attrNameLst>
                                          </p:cBhvr>
                                          <p:tavLst>
                                            <p:tav tm="0">
                                              <p:val>
                                                <p:fltVal val="0"/>
                                              </p:val>
                                            </p:tav>
                                            <p:tav tm="100000">
                                              <p:val>
                                                <p:strVal val="#ppt_h"/>
                                              </p:val>
                                            </p:tav>
                                          </p:tavLst>
                                        </p:anim>
                                        <p:animEffect transition="in" filter="fade">
                                          <p:cBhvr>
                                            <p:cTn id="18" dur="1000"/>
                                            <p:tgtEl>
                                              <p:spTgt spid="21"/>
                                            </p:tgtEl>
                                          </p:cBhvr>
                                        </p:animEffect>
                                      </p:childTnLst>
                                    </p:cTn>
                                  </p:par>
                                  <p:par>
                                    <p:cTn id="19" presetID="53" presetClass="entr" presetSubtype="16"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p:cTn id="21" dur="1000" fill="hold"/>
                                            <p:tgtEl>
                                              <p:spTgt spid="35"/>
                                            </p:tgtEl>
                                            <p:attrNameLst>
                                              <p:attrName>ppt_w</p:attrName>
                                            </p:attrNameLst>
                                          </p:cBhvr>
                                          <p:tavLst>
                                            <p:tav tm="0">
                                              <p:val>
                                                <p:fltVal val="0"/>
                                              </p:val>
                                            </p:tav>
                                            <p:tav tm="100000">
                                              <p:val>
                                                <p:strVal val="#ppt_w"/>
                                              </p:val>
                                            </p:tav>
                                          </p:tavLst>
                                        </p:anim>
                                        <p:anim calcmode="lin" valueType="num">
                                          <p:cBhvr>
                                            <p:cTn id="22" dur="1000" fill="hold"/>
                                            <p:tgtEl>
                                              <p:spTgt spid="35"/>
                                            </p:tgtEl>
                                            <p:attrNameLst>
                                              <p:attrName>ppt_h</p:attrName>
                                            </p:attrNameLst>
                                          </p:cBhvr>
                                          <p:tavLst>
                                            <p:tav tm="0">
                                              <p:val>
                                                <p:fltVal val="0"/>
                                              </p:val>
                                            </p:tav>
                                            <p:tav tm="100000">
                                              <p:val>
                                                <p:strVal val="#ppt_h"/>
                                              </p:val>
                                            </p:tav>
                                          </p:tavLst>
                                        </p:anim>
                                        <p:animEffect transition="in" filter="fade">
                                          <p:cBhvr>
                                            <p:cTn id="23" dur="1000"/>
                                            <p:tgtEl>
                                              <p:spTgt spid="35"/>
                                            </p:tgtEl>
                                          </p:cBhvr>
                                        </p:animEffect>
                                      </p:childTnLst>
                                    </p:cTn>
                                  </p:par>
                                  <p:par>
                                    <p:cTn id="24" presetID="53" presetClass="entr" presetSubtype="16" fill="hold" nodeType="with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1000" fill="hold"/>
                                            <p:tgtEl>
                                              <p:spTgt spid="38"/>
                                            </p:tgtEl>
                                            <p:attrNameLst>
                                              <p:attrName>ppt_w</p:attrName>
                                            </p:attrNameLst>
                                          </p:cBhvr>
                                          <p:tavLst>
                                            <p:tav tm="0">
                                              <p:val>
                                                <p:fltVal val="0"/>
                                              </p:val>
                                            </p:tav>
                                            <p:tav tm="100000">
                                              <p:val>
                                                <p:strVal val="#ppt_w"/>
                                              </p:val>
                                            </p:tav>
                                          </p:tavLst>
                                        </p:anim>
                                        <p:anim calcmode="lin" valueType="num">
                                          <p:cBhvr>
                                            <p:cTn id="27" dur="1000" fill="hold"/>
                                            <p:tgtEl>
                                              <p:spTgt spid="38"/>
                                            </p:tgtEl>
                                            <p:attrNameLst>
                                              <p:attrName>ppt_h</p:attrName>
                                            </p:attrNameLst>
                                          </p:cBhvr>
                                          <p:tavLst>
                                            <p:tav tm="0">
                                              <p:val>
                                                <p:fltVal val="0"/>
                                              </p:val>
                                            </p:tav>
                                            <p:tav tm="100000">
                                              <p:val>
                                                <p:strVal val="#ppt_h"/>
                                              </p:val>
                                            </p:tav>
                                          </p:tavLst>
                                        </p:anim>
                                        <p:animEffect transition="in" filter="fade">
                                          <p:cBhvr>
                                            <p:cTn id="28" dur="1000"/>
                                            <p:tgtEl>
                                              <p:spTgt spid="3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1000" fill="hold"/>
                                            <p:tgtEl>
                                              <p:spTgt spid="41"/>
                                            </p:tgtEl>
                                            <p:attrNameLst>
                                              <p:attrName>ppt_w</p:attrName>
                                            </p:attrNameLst>
                                          </p:cBhvr>
                                          <p:tavLst>
                                            <p:tav tm="0">
                                              <p:val>
                                                <p:fltVal val="0"/>
                                              </p:val>
                                            </p:tav>
                                            <p:tav tm="100000">
                                              <p:val>
                                                <p:strVal val="#ppt_w"/>
                                              </p:val>
                                            </p:tav>
                                          </p:tavLst>
                                        </p:anim>
                                        <p:anim calcmode="lin" valueType="num">
                                          <p:cBhvr>
                                            <p:cTn id="32" dur="1000" fill="hold"/>
                                            <p:tgtEl>
                                              <p:spTgt spid="41"/>
                                            </p:tgtEl>
                                            <p:attrNameLst>
                                              <p:attrName>ppt_h</p:attrName>
                                            </p:attrNameLst>
                                          </p:cBhvr>
                                          <p:tavLst>
                                            <p:tav tm="0">
                                              <p:val>
                                                <p:fltVal val="0"/>
                                              </p:val>
                                            </p:tav>
                                            <p:tav tm="100000">
                                              <p:val>
                                                <p:strVal val="#ppt_h"/>
                                              </p:val>
                                            </p:tav>
                                          </p:tavLst>
                                        </p:anim>
                                        <p:animEffect transition="in" filter="fade">
                                          <p:cBhvr>
                                            <p:cTn id="33" dur="1000"/>
                                            <p:tgtEl>
                                              <p:spTgt spid="41"/>
                                            </p:tgtEl>
                                          </p:cBhvr>
                                        </p:animEffect>
                                      </p:childTnLst>
                                    </p:cTn>
                                  </p:par>
                                </p:childTnLst>
                              </p:cTn>
                            </p:par>
                            <p:par>
                              <p:cTn id="34" fill="hold">
                                <p:stCondLst>
                                  <p:cond delay="3000"/>
                                </p:stCondLst>
                                <p:childTnLst>
                                  <p:par>
                                    <p:cTn id="35" presetID="26" presetClass="emph" presetSubtype="0" fill="hold" nodeType="afterEffect">
                                      <p:stCondLst>
                                        <p:cond delay="0"/>
                                      </p:stCondLst>
                                      <p:childTnLst>
                                        <p:animEffect transition="out" filter="fade">
                                          <p:cBhvr>
                                            <p:cTn id="36" dur="1000" tmFilter="0, 0; .2, .5; .8, .5; 1, 0"/>
                                            <p:tgtEl>
                                              <p:spTgt spid="21"/>
                                            </p:tgtEl>
                                          </p:cBhvr>
                                        </p:animEffect>
                                        <p:animScale>
                                          <p:cBhvr>
                                            <p:cTn id="37" dur="500" autoRev="1" fill="hold"/>
                                            <p:tgtEl>
                                              <p:spTgt spid="21"/>
                                            </p:tgtEl>
                                          </p:cBhvr>
                                          <p:by x="105000" y="105000"/>
                                        </p:animScale>
                                      </p:childTnLst>
                                    </p:cTn>
                                  </p:par>
                                  <p:par>
                                    <p:cTn id="38" presetID="26" presetClass="emph" presetSubtype="0" fill="hold" nodeType="withEffect">
                                      <p:stCondLst>
                                        <p:cond delay="0"/>
                                      </p:stCondLst>
                                      <p:childTnLst>
                                        <p:animEffect transition="out" filter="fade">
                                          <p:cBhvr>
                                            <p:cTn id="39" dur="1000" tmFilter="0, 0; .2, .5; .8, .5; 1, 0"/>
                                            <p:tgtEl>
                                              <p:spTgt spid="35"/>
                                            </p:tgtEl>
                                          </p:cBhvr>
                                        </p:animEffect>
                                        <p:animScale>
                                          <p:cBhvr>
                                            <p:cTn id="40" dur="500" autoRev="1" fill="hold"/>
                                            <p:tgtEl>
                                              <p:spTgt spid="35"/>
                                            </p:tgtEl>
                                          </p:cBhvr>
                                          <p:by x="105000" y="105000"/>
                                        </p:animScale>
                                      </p:childTnLst>
                                    </p:cTn>
                                  </p:par>
                                  <p:par>
                                    <p:cTn id="41" presetID="26" presetClass="emph" presetSubtype="0" fill="hold" nodeType="withEffect">
                                      <p:stCondLst>
                                        <p:cond delay="0"/>
                                      </p:stCondLst>
                                      <p:childTnLst>
                                        <p:animEffect transition="out" filter="fade">
                                          <p:cBhvr>
                                            <p:cTn id="42" dur="1000" tmFilter="0, 0; .2, .5; .8, .5; 1, 0"/>
                                            <p:tgtEl>
                                              <p:spTgt spid="38"/>
                                            </p:tgtEl>
                                          </p:cBhvr>
                                        </p:animEffect>
                                        <p:animScale>
                                          <p:cBhvr>
                                            <p:cTn id="43" dur="500" autoRev="1" fill="hold"/>
                                            <p:tgtEl>
                                              <p:spTgt spid="38"/>
                                            </p:tgtEl>
                                          </p:cBhvr>
                                          <p:by x="105000" y="105000"/>
                                        </p:animScale>
                                      </p:childTnLst>
                                    </p:cTn>
                                  </p:par>
                                  <p:par>
                                    <p:cTn id="44" presetID="26" presetClass="emph" presetSubtype="0" fill="hold" grpId="1" nodeType="withEffect">
                                      <p:stCondLst>
                                        <p:cond delay="0"/>
                                      </p:stCondLst>
                                      <p:childTnLst>
                                        <p:animEffect transition="out" filter="fade">
                                          <p:cBhvr>
                                            <p:cTn id="45" dur="1000" tmFilter="0, 0; .2, .5; .8, .5; 1, 0"/>
                                            <p:tgtEl>
                                              <p:spTgt spid="41"/>
                                            </p:tgtEl>
                                          </p:cBhvr>
                                        </p:animEffect>
                                        <p:animScale>
                                          <p:cBhvr>
                                            <p:cTn id="46" dur="500" autoRev="1" fill="hold"/>
                                            <p:tgtEl>
                                              <p:spTgt spid="41"/>
                                            </p:tgtEl>
                                          </p:cBhvr>
                                          <p:by x="105000" y="105000"/>
                                        </p:animScale>
                                      </p:childTnLst>
                                    </p:cTn>
                                  </p:par>
                                  <p:par>
                                    <p:cTn id="47" presetID="53" presetClass="entr" presetSubtype="16"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1000" fill="hold"/>
                                            <p:tgtEl>
                                              <p:spTgt spid="34"/>
                                            </p:tgtEl>
                                            <p:attrNameLst>
                                              <p:attrName>ppt_w</p:attrName>
                                            </p:attrNameLst>
                                          </p:cBhvr>
                                          <p:tavLst>
                                            <p:tav tm="0">
                                              <p:val>
                                                <p:fltVal val="0"/>
                                              </p:val>
                                            </p:tav>
                                            <p:tav tm="100000">
                                              <p:val>
                                                <p:strVal val="#ppt_w"/>
                                              </p:val>
                                            </p:tav>
                                          </p:tavLst>
                                        </p:anim>
                                        <p:anim calcmode="lin" valueType="num">
                                          <p:cBhvr>
                                            <p:cTn id="50" dur="1000" fill="hold"/>
                                            <p:tgtEl>
                                              <p:spTgt spid="34"/>
                                            </p:tgtEl>
                                            <p:attrNameLst>
                                              <p:attrName>ppt_h</p:attrName>
                                            </p:attrNameLst>
                                          </p:cBhvr>
                                          <p:tavLst>
                                            <p:tav tm="0">
                                              <p:val>
                                                <p:fltVal val="0"/>
                                              </p:val>
                                            </p:tav>
                                            <p:tav tm="100000">
                                              <p:val>
                                                <p:strVal val="#ppt_h"/>
                                              </p:val>
                                            </p:tav>
                                          </p:tavLst>
                                        </p:anim>
                                        <p:animEffect transition="in" filter="fade">
                                          <p:cBhvr>
                                            <p:cTn id="51"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4" grpId="0"/>
          <p:bldP spid="41" grpId="0" animBg="1"/>
          <p:bldP spid="41" grpId="1"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叁</a:t>
              </a:r>
            </a:p>
          </p:txBody>
        </p:sp>
      </p:grpSp>
      <p:sp>
        <p:nvSpPr>
          <p:cNvPr id="18" name="TextBox 3"/>
          <p:cNvSpPr txBox="1">
            <a:spLocks noChangeArrowheads="1"/>
          </p:cNvSpPr>
          <p:nvPr/>
        </p:nvSpPr>
        <p:spPr bwMode="auto">
          <a:xfrm>
            <a:off x="2536455" y="630795"/>
            <a:ext cx="181620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润 饼 菜</a:t>
            </a:r>
          </a:p>
        </p:txBody>
      </p:sp>
      <p:grpSp>
        <p:nvGrpSpPr>
          <p:cNvPr id="20" name="组合 19"/>
          <p:cNvGrpSpPr/>
          <p:nvPr/>
        </p:nvGrpSpPr>
        <p:grpSpPr>
          <a:xfrm>
            <a:off x="6465910" y="1705593"/>
            <a:ext cx="4260825" cy="4260825"/>
            <a:chOff x="5675025" y="-102856"/>
            <a:chExt cx="3467050" cy="3467050"/>
          </a:xfrm>
        </p:grpSpPr>
        <p:sp>
          <p:nvSpPr>
            <p:cNvPr id="24" name="椭圆 23"/>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矩形 25"/>
          <p:cNvSpPr/>
          <p:nvPr/>
        </p:nvSpPr>
        <p:spPr>
          <a:xfrm>
            <a:off x="7195882" y="2681843"/>
            <a:ext cx="2871527" cy="2308324"/>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       每到清明时节，福建泉州人有吃“润饼菜”的食俗。据说，这是古时寒食节食俗之遗风。 据说润饼的来源，是在太平天国的时期。当时捻匪作乱，一直蔓延到闽南，尤其是漳、泉一带，由于兵荒马乱，没有时间准备祭品，便有人想出一个办法，把所有的食物卷进面皮中，以此来祭墓。</a:t>
            </a:r>
          </a:p>
        </p:txBody>
      </p:sp>
      <p:grpSp>
        <p:nvGrpSpPr>
          <p:cNvPr id="27" name="组合 26"/>
          <p:cNvGrpSpPr/>
          <p:nvPr/>
        </p:nvGrpSpPr>
        <p:grpSpPr>
          <a:xfrm>
            <a:off x="10109189" y="4731323"/>
            <a:ext cx="1235095" cy="1235095"/>
            <a:chOff x="6820677" y="2890507"/>
            <a:chExt cx="1235095" cy="1235095"/>
          </a:xfrm>
        </p:grpSpPr>
        <p:sp>
          <p:nvSpPr>
            <p:cNvPr id="28" name="椭圆 27"/>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5976616" y="3082087"/>
            <a:ext cx="970293" cy="970293"/>
            <a:chOff x="6820677" y="2890507"/>
            <a:chExt cx="1235095" cy="1235095"/>
          </a:xfrm>
        </p:grpSpPr>
        <p:sp>
          <p:nvSpPr>
            <p:cNvPr id="31" name="椭圆 30"/>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3" name="椭圆 32"/>
          <p:cNvSpPr/>
          <p:nvPr/>
        </p:nvSpPr>
        <p:spPr>
          <a:xfrm>
            <a:off x="6382351" y="3753742"/>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6616" y="2963190"/>
            <a:ext cx="5080000" cy="3810000"/>
          </a:xfrm>
          <a:prstGeom prst="rect">
            <a:avLst/>
          </a:prstGeom>
          <a:effectLst>
            <a:softEdge rad="635000"/>
          </a:effectLst>
        </p:spPr>
      </p:pic>
      <p:pic>
        <p:nvPicPr>
          <p:cNvPr id="42" name="图片 41" descr="铃铛"/>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5582724" y="-6171"/>
            <a:ext cx="1473235" cy="3202254"/>
          </a:xfrm>
          <a:prstGeom prst="rect">
            <a:avLst/>
          </a:prstGeom>
        </p:spPr>
      </p:pic>
    </p:spTree>
    <p:extLst>
      <p:ext uri="{BB962C8B-B14F-4D97-AF65-F5344CB8AC3E}">
        <p14:creationId xmlns:p14="http://schemas.microsoft.com/office/powerpoint/2010/main" val="2681014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1000" fill="hold"/>
                                            <p:tgtEl>
                                              <p:spTgt spid="20"/>
                                            </p:tgtEl>
                                            <p:attrNameLst>
                                              <p:attrName>ppt_w</p:attrName>
                                            </p:attrNameLst>
                                          </p:cBhvr>
                                          <p:tavLst>
                                            <p:tav tm="0">
                                              <p:val>
                                                <p:fltVal val="0"/>
                                              </p:val>
                                            </p:tav>
                                            <p:tav tm="100000">
                                              <p:val>
                                                <p:strVal val="#ppt_w"/>
                                              </p:val>
                                            </p:tav>
                                          </p:tavLst>
                                        </p:anim>
                                        <p:anim calcmode="lin" valueType="num">
                                          <p:cBhvr>
                                            <p:cTn id="18" dur="1000" fill="hold"/>
                                            <p:tgtEl>
                                              <p:spTgt spid="20"/>
                                            </p:tgtEl>
                                            <p:attrNameLst>
                                              <p:attrName>ppt_h</p:attrName>
                                            </p:attrNameLst>
                                          </p:cBhvr>
                                          <p:tavLst>
                                            <p:tav tm="0">
                                              <p:val>
                                                <p:fltVal val="0"/>
                                              </p:val>
                                            </p:tav>
                                            <p:tav tm="100000">
                                              <p:val>
                                                <p:strVal val="#ppt_h"/>
                                              </p:val>
                                            </p:tav>
                                          </p:tavLst>
                                        </p:anim>
                                        <p:animEffect transition="in" filter="fade">
                                          <p:cBhvr>
                                            <p:cTn id="19" dur="1000"/>
                                            <p:tgtEl>
                                              <p:spTgt spid="20"/>
                                            </p:tgtEl>
                                          </p:cBhvr>
                                        </p:animEffect>
                                      </p:childTnLst>
                                    </p:cTn>
                                  </p:par>
                                  <p:par>
                                    <p:cTn id="20" presetID="53" presetClass="entr" presetSubtype="16"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1000" fill="hold"/>
                                            <p:tgtEl>
                                              <p:spTgt spid="27"/>
                                            </p:tgtEl>
                                            <p:attrNameLst>
                                              <p:attrName>ppt_w</p:attrName>
                                            </p:attrNameLst>
                                          </p:cBhvr>
                                          <p:tavLst>
                                            <p:tav tm="0">
                                              <p:val>
                                                <p:fltVal val="0"/>
                                              </p:val>
                                            </p:tav>
                                            <p:tav tm="100000">
                                              <p:val>
                                                <p:strVal val="#ppt_w"/>
                                              </p:val>
                                            </p:tav>
                                          </p:tavLst>
                                        </p:anim>
                                        <p:anim calcmode="lin" valueType="num">
                                          <p:cBhvr>
                                            <p:cTn id="23" dur="1000" fill="hold"/>
                                            <p:tgtEl>
                                              <p:spTgt spid="27"/>
                                            </p:tgtEl>
                                            <p:attrNameLst>
                                              <p:attrName>ppt_h</p:attrName>
                                            </p:attrNameLst>
                                          </p:cBhvr>
                                          <p:tavLst>
                                            <p:tav tm="0">
                                              <p:val>
                                                <p:fltVal val="0"/>
                                              </p:val>
                                            </p:tav>
                                            <p:tav tm="100000">
                                              <p:val>
                                                <p:strVal val="#ppt_h"/>
                                              </p:val>
                                            </p:tav>
                                          </p:tavLst>
                                        </p:anim>
                                        <p:animEffect transition="in" filter="fade">
                                          <p:cBhvr>
                                            <p:cTn id="24" dur="1000"/>
                                            <p:tgtEl>
                                              <p:spTgt spid="27"/>
                                            </p:tgtEl>
                                          </p:cBhvr>
                                        </p:animEffect>
                                      </p:childTnLst>
                                    </p:cTn>
                                  </p:par>
                                  <p:par>
                                    <p:cTn id="25" presetID="53" presetClass="entr" presetSubtype="16"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1000" fill="hold"/>
                                            <p:tgtEl>
                                              <p:spTgt spid="30"/>
                                            </p:tgtEl>
                                            <p:attrNameLst>
                                              <p:attrName>ppt_w</p:attrName>
                                            </p:attrNameLst>
                                          </p:cBhvr>
                                          <p:tavLst>
                                            <p:tav tm="0">
                                              <p:val>
                                                <p:fltVal val="0"/>
                                              </p:val>
                                            </p:tav>
                                            <p:tav tm="100000">
                                              <p:val>
                                                <p:strVal val="#ppt_w"/>
                                              </p:val>
                                            </p:tav>
                                          </p:tavLst>
                                        </p:anim>
                                        <p:anim calcmode="lin" valueType="num">
                                          <p:cBhvr>
                                            <p:cTn id="28" dur="1000" fill="hold"/>
                                            <p:tgtEl>
                                              <p:spTgt spid="30"/>
                                            </p:tgtEl>
                                            <p:attrNameLst>
                                              <p:attrName>ppt_h</p:attrName>
                                            </p:attrNameLst>
                                          </p:cBhvr>
                                          <p:tavLst>
                                            <p:tav tm="0">
                                              <p:val>
                                                <p:fltVal val="0"/>
                                              </p:val>
                                            </p:tav>
                                            <p:tav tm="100000">
                                              <p:val>
                                                <p:strVal val="#ppt_h"/>
                                              </p:val>
                                            </p:tav>
                                          </p:tavLst>
                                        </p:anim>
                                        <p:animEffect transition="in" filter="fade">
                                          <p:cBhvr>
                                            <p:cTn id="29" dur="1000"/>
                                            <p:tgtEl>
                                              <p:spTgt spid="3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1000" fill="hold"/>
                                            <p:tgtEl>
                                              <p:spTgt spid="33"/>
                                            </p:tgtEl>
                                            <p:attrNameLst>
                                              <p:attrName>ppt_w</p:attrName>
                                            </p:attrNameLst>
                                          </p:cBhvr>
                                          <p:tavLst>
                                            <p:tav tm="0">
                                              <p:val>
                                                <p:fltVal val="0"/>
                                              </p:val>
                                            </p:tav>
                                            <p:tav tm="100000">
                                              <p:val>
                                                <p:strVal val="#ppt_w"/>
                                              </p:val>
                                            </p:tav>
                                          </p:tavLst>
                                        </p:anim>
                                        <p:anim calcmode="lin" valueType="num">
                                          <p:cBhvr>
                                            <p:cTn id="33" dur="1000" fill="hold"/>
                                            <p:tgtEl>
                                              <p:spTgt spid="33"/>
                                            </p:tgtEl>
                                            <p:attrNameLst>
                                              <p:attrName>ppt_h</p:attrName>
                                            </p:attrNameLst>
                                          </p:cBhvr>
                                          <p:tavLst>
                                            <p:tav tm="0">
                                              <p:val>
                                                <p:fltVal val="0"/>
                                              </p:val>
                                            </p:tav>
                                            <p:tav tm="100000">
                                              <p:val>
                                                <p:strVal val="#ppt_h"/>
                                              </p:val>
                                            </p:tav>
                                          </p:tavLst>
                                        </p:anim>
                                        <p:animEffect transition="in" filter="fade">
                                          <p:cBhvr>
                                            <p:cTn id="34" dur="1000"/>
                                            <p:tgtEl>
                                              <p:spTgt spid="33"/>
                                            </p:tgtEl>
                                          </p:cBhvr>
                                        </p:animEffect>
                                      </p:childTnLst>
                                    </p:cTn>
                                  </p:par>
                                </p:childTnLst>
                              </p:cTn>
                            </p:par>
                            <p:par>
                              <p:cTn id="35" fill="hold">
                                <p:stCondLst>
                                  <p:cond delay="3000"/>
                                </p:stCondLst>
                                <p:childTnLst>
                                  <p:par>
                                    <p:cTn id="36" presetID="26" presetClass="emph" presetSubtype="0" fill="hold" nodeType="afterEffect">
                                      <p:stCondLst>
                                        <p:cond delay="0"/>
                                      </p:stCondLst>
                                      <p:childTnLst>
                                        <p:animEffect transition="out" filter="fade">
                                          <p:cBhvr>
                                            <p:cTn id="37" dur="1000" tmFilter="0, 0; .2, .5; .8, .5; 1, 0"/>
                                            <p:tgtEl>
                                              <p:spTgt spid="20"/>
                                            </p:tgtEl>
                                          </p:cBhvr>
                                        </p:animEffect>
                                        <p:animScale>
                                          <p:cBhvr>
                                            <p:cTn id="38" dur="500" autoRev="1" fill="hold"/>
                                            <p:tgtEl>
                                              <p:spTgt spid="20"/>
                                            </p:tgtEl>
                                          </p:cBhvr>
                                          <p:by x="105000" y="105000"/>
                                        </p:animScale>
                                      </p:childTnLst>
                                    </p:cTn>
                                  </p:par>
                                  <p:par>
                                    <p:cTn id="39" presetID="26" presetClass="emph" presetSubtype="0" fill="hold" nodeType="withEffect">
                                      <p:stCondLst>
                                        <p:cond delay="0"/>
                                      </p:stCondLst>
                                      <p:childTnLst>
                                        <p:animEffect transition="out" filter="fade">
                                          <p:cBhvr>
                                            <p:cTn id="40" dur="1000" tmFilter="0, 0; .2, .5; .8, .5; 1, 0"/>
                                            <p:tgtEl>
                                              <p:spTgt spid="27"/>
                                            </p:tgtEl>
                                          </p:cBhvr>
                                        </p:animEffect>
                                        <p:animScale>
                                          <p:cBhvr>
                                            <p:cTn id="41" dur="500" autoRev="1" fill="hold"/>
                                            <p:tgtEl>
                                              <p:spTgt spid="27"/>
                                            </p:tgtEl>
                                          </p:cBhvr>
                                          <p:by x="105000" y="105000"/>
                                        </p:animScale>
                                      </p:childTnLst>
                                    </p:cTn>
                                  </p:par>
                                  <p:par>
                                    <p:cTn id="42" presetID="26" presetClass="emph" presetSubtype="0" fill="hold" nodeType="withEffect">
                                      <p:stCondLst>
                                        <p:cond delay="0"/>
                                      </p:stCondLst>
                                      <p:childTnLst>
                                        <p:animEffect transition="out" filter="fade">
                                          <p:cBhvr>
                                            <p:cTn id="43" dur="1000" tmFilter="0, 0; .2, .5; .8, .5; 1, 0"/>
                                            <p:tgtEl>
                                              <p:spTgt spid="30"/>
                                            </p:tgtEl>
                                          </p:cBhvr>
                                        </p:animEffect>
                                        <p:animScale>
                                          <p:cBhvr>
                                            <p:cTn id="44" dur="500" autoRev="1" fill="hold"/>
                                            <p:tgtEl>
                                              <p:spTgt spid="30"/>
                                            </p:tgtEl>
                                          </p:cBhvr>
                                          <p:by x="105000" y="105000"/>
                                        </p:animScale>
                                      </p:childTnLst>
                                    </p:cTn>
                                  </p:par>
                                  <p:par>
                                    <p:cTn id="45" presetID="26" presetClass="emph" presetSubtype="0" fill="hold" grpId="1" nodeType="withEffect">
                                      <p:stCondLst>
                                        <p:cond delay="0"/>
                                      </p:stCondLst>
                                      <p:childTnLst>
                                        <p:animEffect transition="out" filter="fade">
                                          <p:cBhvr>
                                            <p:cTn id="46" dur="1000" tmFilter="0, 0; .2, .5; .8, .5; 1, 0"/>
                                            <p:tgtEl>
                                              <p:spTgt spid="33"/>
                                            </p:tgtEl>
                                          </p:cBhvr>
                                        </p:animEffect>
                                        <p:animScale>
                                          <p:cBhvr>
                                            <p:cTn id="47" dur="500" autoRev="1" fill="hold"/>
                                            <p:tgtEl>
                                              <p:spTgt spid="33"/>
                                            </p:tgtEl>
                                          </p:cBhvr>
                                          <p:by x="105000" y="105000"/>
                                        </p:animScale>
                                      </p:childTnLst>
                                    </p:cTn>
                                  </p:par>
                                  <p:par>
                                    <p:cTn id="48" presetID="53" presetClass="entr" presetSubtype="16"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1000" fill="hold"/>
                                            <p:tgtEl>
                                              <p:spTgt spid="26"/>
                                            </p:tgtEl>
                                            <p:attrNameLst>
                                              <p:attrName>ppt_w</p:attrName>
                                            </p:attrNameLst>
                                          </p:cBhvr>
                                          <p:tavLst>
                                            <p:tav tm="0">
                                              <p:val>
                                                <p:fltVal val="0"/>
                                              </p:val>
                                            </p:tav>
                                            <p:tav tm="100000">
                                              <p:val>
                                                <p:strVal val="#ppt_w"/>
                                              </p:val>
                                            </p:tav>
                                          </p:tavLst>
                                        </p:anim>
                                        <p:anim calcmode="lin" valueType="num">
                                          <p:cBhvr>
                                            <p:cTn id="51" dur="1000" fill="hold"/>
                                            <p:tgtEl>
                                              <p:spTgt spid="26"/>
                                            </p:tgtEl>
                                            <p:attrNameLst>
                                              <p:attrName>ppt_h</p:attrName>
                                            </p:attrNameLst>
                                          </p:cBhvr>
                                          <p:tavLst>
                                            <p:tav tm="0">
                                              <p:val>
                                                <p:fltVal val="0"/>
                                              </p:val>
                                            </p:tav>
                                            <p:tav tm="100000">
                                              <p:val>
                                                <p:strVal val="#ppt_h"/>
                                              </p:val>
                                            </p:tav>
                                          </p:tavLst>
                                        </p:anim>
                                        <p:animEffect transition="in" filter="fade">
                                          <p:cBhvr>
                                            <p:cTn id="52" dur="1000"/>
                                            <p:tgtEl>
                                              <p:spTgt spid="26"/>
                                            </p:tgtEl>
                                          </p:cBhvr>
                                        </p:animEffect>
                                      </p:childTnLst>
                                    </p:cTn>
                                  </p:par>
                                </p:childTnLst>
                              </p:cTn>
                            </p:par>
                            <p:par>
                              <p:cTn id="53" fill="hold">
                                <p:stCondLst>
                                  <p:cond delay="4000"/>
                                </p:stCondLst>
                                <p:childTnLst>
                                  <p:par>
                                    <p:cTn id="54" presetID="22" presetClass="entr" presetSubtype="1"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wipe(up)">
                                          <p:cBhvr>
                                            <p:cTn id="56"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33" grpId="0" animBg="1"/>
          <p:bldP spid="33"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1000" fill="hold"/>
                                            <p:tgtEl>
                                              <p:spTgt spid="20"/>
                                            </p:tgtEl>
                                            <p:attrNameLst>
                                              <p:attrName>ppt_w</p:attrName>
                                            </p:attrNameLst>
                                          </p:cBhvr>
                                          <p:tavLst>
                                            <p:tav tm="0">
                                              <p:val>
                                                <p:fltVal val="0"/>
                                              </p:val>
                                            </p:tav>
                                            <p:tav tm="100000">
                                              <p:val>
                                                <p:strVal val="#ppt_w"/>
                                              </p:val>
                                            </p:tav>
                                          </p:tavLst>
                                        </p:anim>
                                        <p:anim calcmode="lin" valueType="num">
                                          <p:cBhvr>
                                            <p:cTn id="18" dur="1000" fill="hold"/>
                                            <p:tgtEl>
                                              <p:spTgt spid="20"/>
                                            </p:tgtEl>
                                            <p:attrNameLst>
                                              <p:attrName>ppt_h</p:attrName>
                                            </p:attrNameLst>
                                          </p:cBhvr>
                                          <p:tavLst>
                                            <p:tav tm="0">
                                              <p:val>
                                                <p:fltVal val="0"/>
                                              </p:val>
                                            </p:tav>
                                            <p:tav tm="100000">
                                              <p:val>
                                                <p:strVal val="#ppt_h"/>
                                              </p:val>
                                            </p:tav>
                                          </p:tavLst>
                                        </p:anim>
                                        <p:animEffect transition="in" filter="fade">
                                          <p:cBhvr>
                                            <p:cTn id="19" dur="1000"/>
                                            <p:tgtEl>
                                              <p:spTgt spid="20"/>
                                            </p:tgtEl>
                                          </p:cBhvr>
                                        </p:animEffect>
                                      </p:childTnLst>
                                    </p:cTn>
                                  </p:par>
                                  <p:par>
                                    <p:cTn id="20" presetID="53" presetClass="entr" presetSubtype="16"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1000" fill="hold"/>
                                            <p:tgtEl>
                                              <p:spTgt spid="27"/>
                                            </p:tgtEl>
                                            <p:attrNameLst>
                                              <p:attrName>ppt_w</p:attrName>
                                            </p:attrNameLst>
                                          </p:cBhvr>
                                          <p:tavLst>
                                            <p:tav tm="0">
                                              <p:val>
                                                <p:fltVal val="0"/>
                                              </p:val>
                                            </p:tav>
                                            <p:tav tm="100000">
                                              <p:val>
                                                <p:strVal val="#ppt_w"/>
                                              </p:val>
                                            </p:tav>
                                          </p:tavLst>
                                        </p:anim>
                                        <p:anim calcmode="lin" valueType="num">
                                          <p:cBhvr>
                                            <p:cTn id="23" dur="1000" fill="hold"/>
                                            <p:tgtEl>
                                              <p:spTgt spid="27"/>
                                            </p:tgtEl>
                                            <p:attrNameLst>
                                              <p:attrName>ppt_h</p:attrName>
                                            </p:attrNameLst>
                                          </p:cBhvr>
                                          <p:tavLst>
                                            <p:tav tm="0">
                                              <p:val>
                                                <p:fltVal val="0"/>
                                              </p:val>
                                            </p:tav>
                                            <p:tav tm="100000">
                                              <p:val>
                                                <p:strVal val="#ppt_h"/>
                                              </p:val>
                                            </p:tav>
                                          </p:tavLst>
                                        </p:anim>
                                        <p:animEffect transition="in" filter="fade">
                                          <p:cBhvr>
                                            <p:cTn id="24" dur="1000"/>
                                            <p:tgtEl>
                                              <p:spTgt spid="27"/>
                                            </p:tgtEl>
                                          </p:cBhvr>
                                        </p:animEffect>
                                      </p:childTnLst>
                                    </p:cTn>
                                  </p:par>
                                  <p:par>
                                    <p:cTn id="25" presetID="53" presetClass="entr" presetSubtype="16"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1000" fill="hold"/>
                                            <p:tgtEl>
                                              <p:spTgt spid="30"/>
                                            </p:tgtEl>
                                            <p:attrNameLst>
                                              <p:attrName>ppt_w</p:attrName>
                                            </p:attrNameLst>
                                          </p:cBhvr>
                                          <p:tavLst>
                                            <p:tav tm="0">
                                              <p:val>
                                                <p:fltVal val="0"/>
                                              </p:val>
                                            </p:tav>
                                            <p:tav tm="100000">
                                              <p:val>
                                                <p:strVal val="#ppt_w"/>
                                              </p:val>
                                            </p:tav>
                                          </p:tavLst>
                                        </p:anim>
                                        <p:anim calcmode="lin" valueType="num">
                                          <p:cBhvr>
                                            <p:cTn id="28" dur="1000" fill="hold"/>
                                            <p:tgtEl>
                                              <p:spTgt spid="30"/>
                                            </p:tgtEl>
                                            <p:attrNameLst>
                                              <p:attrName>ppt_h</p:attrName>
                                            </p:attrNameLst>
                                          </p:cBhvr>
                                          <p:tavLst>
                                            <p:tav tm="0">
                                              <p:val>
                                                <p:fltVal val="0"/>
                                              </p:val>
                                            </p:tav>
                                            <p:tav tm="100000">
                                              <p:val>
                                                <p:strVal val="#ppt_h"/>
                                              </p:val>
                                            </p:tav>
                                          </p:tavLst>
                                        </p:anim>
                                        <p:animEffect transition="in" filter="fade">
                                          <p:cBhvr>
                                            <p:cTn id="29" dur="1000"/>
                                            <p:tgtEl>
                                              <p:spTgt spid="3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1000" fill="hold"/>
                                            <p:tgtEl>
                                              <p:spTgt spid="33"/>
                                            </p:tgtEl>
                                            <p:attrNameLst>
                                              <p:attrName>ppt_w</p:attrName>
                                            </p:attrNameLst>
                                          </p:cBhvr>
                                          <p:tavLst>
                                            <p:tav tm="0">
                                              <p:val>
                                                <p:fltVal val="0"/>
                                              </p:val>
                                            </p:tav>
                                            <p:tav tm="100000">
                                              <p:val>
                                                <p:strVal val="#ppt_w"/>
                                              </p:val>
                                            </p:tav>
                                          </p:tavLst>
                                        </p:anim>
                                        <p:anim calcmode="lin" valueType="num">
                                          <p:cBhvr>
                                            <p:cTn id="33" dur="1000" fill="hold"/>
                                            <p:tgtEl>
                                              <p:spTgt spid="33"/>
                                            </p:tgtEl>
                                            <p:attrNameLst>
                                              <p:attrName>ppt_h</p:attrName>
                                            </p:attrNameLst>
                                          </p:cBhvr>
                                          <p:tavLst>
                                            <p:tav tm="0">
                                              <p:val>
                                                <p:fltVal val="0"/>
                                              </p:val>
                                            </p:tav>
                                            <p:tav tm="100000">
                                              <p:val>
                                                <p:strVal val="#ppt_h"/>
                                              </p:val>
                                            </p:tav>
                                          </p:tavLst>
                                        </p:anim>
                                        <p:animEffect transition="in" filter="fade">
                                          <p:cBhvr>
                                            <p:cTn id="34" dur="1000"/>
                                            <p:tgtEl>
                                              <p:spTgt spid="33"/>
                                            </p:tgtEl>
                                          </p:cBhvr>
                                        </p:animEffect>
                                      </p:childTnLst>
                                    </p:cTn>
                                  </p:par>
                                </p:childTnLst>
                              </p:cTn>
                            </p:par>
                            <p:par>
                              <p:cTn id="35" fill="hold">
                                <p:stCondLst>
                                  <p:cond delay="3000"/>
                                </p:stCondLst>
                                <p:childTnLst>
                                  <p:par>
                                    <p:cTn id="36" presetID="26" presetClass="emph" presetSubtype="0" fill="hold" nodeType="afterEffect">
                                      <p:stCondLst>
                                        <p:cond delay="0"/>
                                      </p:stCondLst>
                                      <p:childTnLst>
                                        <p:animEffect transition="out" filter="fade">
                                          <p:cBhvr>
                                            <p:cTn id="37" dur="1000" tmFilter="0, 0; .2, .5; .8, .5; 1, 0"/>
                                            <p:tgtEl>
                                              <p:spTgt spid="20"/>
                                            </p:tgtEl>
                                          </p:cBhvr>
                                        </p:animEffect>
                                        <p:animScale>
                                          <p:cBhvr>
                                            <p:cTn id="38" dur="500" autoRev="1" fill="hold"/>
                                            <p:tgtEl>
                                              <p:spTgt spid="20"/>
                                            </p:tgtEl>
                                          </p:cBhvr>
                                          <p:by x="105000" y="105000"/>
                                        </p:animScale>
                                      </p:childTnLst>
                                    </p:cTn>
                                  </p:par>
                                  <p:par>
                                    <p:cTn id="39" presetID="26" presetClass="emph" presetSubtype="0" fill="hold" nodeType="withEffect">
                                      <p:stCondLst>
                                        <p:cond delay="0"/>
                                      </p:stCondLst>
                                      <p:childTnLst>
                                        <p:animEffect transition="out" filter="fade">
                                          <p:cBhvr>
                                            <p:cTn id="40" dur="1000" tmFilter="0, 0; .2, .5; .8, .5; 1, 0"/>
                                            <p:tgtEl>
                                              <p:spTgt spid="27"/>
                                            </p:tgtEl>
                                          </p:cBhvr>
                                        </p:animEffect>
                                        <p:animScale>
                                          <p:cBhvr>
                                            <p:cTn id="41" dur="500" autoRev="1" fill="hold"/>
                                            <p:tgtEl>
                                              <p:spTgt spid="27"/>
                                            </p:tgtEl>
                                          </p:cBhvr>
                                          <p:by x="105000" y="105000"/>
                                        </p:animScale>
                                      </p:childTnLst>
                                    </p:cTn>
                                  </p:par>
                                  <p:par>
                                    <p:cTn id="42" presetID="26" presetClass="emph" presetSubtype="0" fill="hold" nodeType="withEffect">
                                      <p:stCondLst>
                                        <p:cond delay="0"/>
                                      </p:stCondLst>
                                      <p:childTnLst>
                                        <p:animEffect transition="out" filter="fade">
                                          <p:cBhvr>
                                            <p:cTn id="43" dur="1000" tmFilter="0, 0; .2, .5; .8, .5; 1, 0"/>
                                            <p:tgtEl>
                                              <p:spTgt spid="30"/>
                                            </p:tgtEl>
                                          </p:cBhvr>
                                        </p:animEffect>
                                        <p:animScale>
                                          <p:cBhvr>
                                            <p:cTn id="44" dur="500" autoRev="1" fill="hold"/>
                                            <p:tgtEl>
                                              <p:spTgt spid="30"/>
                                            </p:tgtEl>
                                          </p:cBhvr>
                                          <p:by x="105000" y="105000"/>
                                        </p:animScale>
                                      </p:childTnLst>
                                    </p:cTn>
                                  </p:par>
                                  <p:par>
                                    <p:cTn id="45" presetID="26" presetClass="emph" presetSubtype="0" fill="hold" grpId="1" nodeType="withEffect">
                                      <p:stCondLst>
                                        <p:cond delay="0"/>
                                      </p:stCondLst>
                                      <p:childTnLst>
                                        <p:animEffect transition="out" filter="fade">
                                          <p:cBhvr>
                                            <p:cTn id="46" dur="1000" tmFilter="0, 0; .2, .5; .8, .5; 1, 0"/>
                                            <p:tgtEl>
                                              <p:spTgt spid="33"/>
                                            </p:tgtEl>
                                          </p:cBhvr>
                                        </p:animEffect>
                                        <p:animScale>
                                          <p:cBhvr>
                                            <p:cTn id="47" dur="500" autoRev="1" fill="hold"/>
                                            <p:tgtEl>
                                              <p:spTgt spid="33"/>
                                            </p:tgtEl>
                                          </p:cBhvr>
                                          <p:by x="105000" y="105000"/>
                                        </p:animScale>
                                      </p:childTnLst>
                                    </p:cTn>
                                  </p:par>
                                  <p:par>
                                    <p:cTn id="48" presetID="53" presetClass="entr" presetSubtype="16"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1000" fill="hold"/>
                                            <p:tgtEl>
                                              <p:spTgt spid="26"/>
                                            </p:tgtEl>
                                            <p:attrNameLst>
                                              <p:attrName>ppt_w</p:attrName>
                                            </p:attrNameLst>
                                          </p:cBhvr>
                                          <p:tavLst>
                                            <p:tav tm="0">
                                              <p:val>
                                                <p:fltVal val="0"/>
                                              </p:val>
                                            </p:tav>
                                            <p:tav tm="100000">
                                              <p:val>
                                                <p:strVal val="#ppt_w"/>
                                              </p:val>
                                            </p:tav>
                                          </p:tavLst>
                                        </p:anim>
                                        <p:anim calcmode="lin" valueType="num">
                                          <p:cBhvr>
                                            <p:cTn id="51" dur="1000" fill="hold"/>
                                            <p:tgtEl>
                                              <p:spTgt spid="26"/>
                                            </p:tgtEl>
                                            <p:attrNameLst>
                                              <p:attrName>ppt_h</p:attrName>
                                            </p:attrNameLst>
                                          </p:cBhvr>
                                          <p:tavLst>
                                            <p:tav tm="0">
                                              <p:val>
                                                <p:fltVal val="0"/>
                                              </p:val>
                                            </p:tav>
                                            <p:tav tm="100000">
                                              <p:val>
                                                <p:strVal val="#ppt_h"/>
                                              </p:val>
                                            </p:tav>
                                          </p:tavLst>
                                        </p:anim>
                                        <p:animEffect transition="in" filter="fade">
                                          <p:cBhvr>
                                            <p:cTn id="52" dur="1000"/>
                                            <p:tgtEl>
                                              <p:spTgt spid="26"/>
                                            </p:tgtEl>
                                          </p:cBhvr>
                                        </p:animEffect>
                                      </p:childTnLst>
                                    </p:cTn>
                                  </p:par>
                                </p:childTnLst>
                              </p:cTn>
                            </p:par>
                            <p:par>
                              <p:cTn id="53" fill="hold">
                                <p:stCondLst>
                                  <p:cond delay="4000"/>
                                </p:stCondLst>
                                <p:childTnLst>
                                  <p:par>
                                    <p:cTn id="54" presetID="22" presetClass="entr" presetSubtype="1"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wipe(up)">
                                          <p:cBhvr>
                                            <p:cTn id="56"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33" grpId="0" animBg="1"/>
          <p:bldP spid="33" grpId="1" animBg="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6666" y="3129775"/>
            <a:ext cx="5314950" cy="3305175"/>
          </a:xfrm>
          <a:prstGeom prst="rect">
            <a:avLst/>
          </a:prstGeom>
        </p:spPr>
      </p:pic>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叁</a:t>
              </a:r>
            </a:p>
          </p:txBody>
        </p:sp>
      </p:grpSp>
      <p:sp>
        <p:nvSpPr>
          <p:cNvPr id="18" name="TextBox 3"/>
          <p:cNvSpPr txBox="1">
            <a:spLocks noChangeArrowheads="1"/>
          </p:cNvSpPr>
          <p:nvPr/>
        </p:nvSpPr>
        <p:spPr bwMode="auto">
          <a:xfrm>
            <a:off x="2536455" y="630795"/>
            <a:ext cx="169918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清 明螺</a:t>
            </a:r>
          </a:p>
        </p:txBody>
      </p:sp>
      <p:grpSp>
        <p:nvGrpSpPr>
          <p:cNvPr id="19" name="组合 18"/>
          <p:cNvGrpSpPr/>
          <p:nvPr/>
        </p:nvGrpSpPr>
        <p:grpSpPr>
          <a:xfrm>
            <a:off x="1518294" y="1690392"/>
            <a:ext cx="4260825" cy="4260825"/>
            <a:chOff x="5675025" y="-102856"/>
            <a:chExt cx="3467050" cy="3467050"/>
          </a:xfrm>
        </p:grpSpPr>
        <p:sp>
          <p:nvSpPr>
            <p:cNvPr id="21" name="椭圆 20"/>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a:off x="2212941" y="2666642"/>
            <a:ext cx="2871527" cy="2308324"/>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          清明时节，正是采食螺蛳的最佳时令，因这个时节螺蛳还未繁殖，最为丰满、肥美，故有“清明螺，抵只鹅”之说。螺蛳食法颇多，可与葱、姜、酱油、料酒、白糖同炒；也可煮熟挑出螺肉，可拌、可醉、可糟、可炝，无不适宜。若食法得当，真可称得上“一味螺蛳千般趣，美味佳酿均不及”了。</a:t>
            </a:r>
          </a:p>
        </p:txBody>
      </p:sp>
      <p:grpSp>
        <p:nvGrpSpPr>
          <p:cNvPr id="34" name="组合 33"/>
          <p:cNvGrpSpPr/>
          <p:nvPr/>
        </p:nvGrpSpPr>
        <p:grpSpPr>
          <a:xfrm>
            <a:off x="5161573" y="4716122"/>
            <a:ext cx="1235095" cy="1235095"/>
            <a:chOff x="6820677" y="2890507"/>
            <a:chExt cx="1235095" cy="1235095"/>
          </a:xfrm>
        </p:grpSpPr>
        <p:sp>
          <p:nvSpPr>
            <p:cNvPr id="35" name="椭圆 34"/>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1029000" y="3066886"/>
            <a:ext cx="970293" cy="970293"/>
            <a:chOff x="6820677" y="2890507"/>
            <a:chExt cx="1235095" cy="1235095"/>
          </a:xfrm>
        </p:grpSpPr>
        <p:sp>
          <p:nvSpPr>
            <p:cNvPr id="38" name="椭圆 37"/>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0" name="椭圆 39"/>
          <p:cNvSpPr/>
          <p:nvPr/>
        </p:nvSpPr>
        <p:spPr>
          <a:xfrm>
            <a:off x="1434735" y="3738541"/>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1" name="图片 40"/>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718612" y="0"/>
            <a:ext cx="4473388" cy="2851242"/>
          </a:xfrm>
          <a:prstGeom prst="rect">
            <a:avLst/>
          </a:prstGeom>
        </p:spPr>
      </p:pic>
    </p:spTree>
    <p:extLst>
      <p:ext uri="{BB962C8B-B14F-4D97-AF65-F5344CB8AC3E}">
        <p14:creationId xmlns:p14="http://schemas.microsoft.com/office/powerpoint/2010/main" val="11949210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47" presetClass="entr" presetSubtype="0"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par>
                                    <p:cTn id="15" presetID="2" presetClass="entr" presetSubtype="2" fill="hold" nodeType="withEffect" p14:presetBounceEnd="67000">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14:bounceEnd="67000">
                                          <p:cBhvr additive="base">
                                            <p:cTn id="17" dur="2000" fill="hold"/>
                                            <p:tgtEl>
                                              <p:spTgt spid="3"/>
                                            </p:tgtEl>
                                            <p:attrNameLst>
                                              <p:attrName>ppt_x</p:attrName>
                                            </p:attrNameLst>
                                          </p:cBhvr>
                                          <p:tavLst>
                                            <p:tav tm="0">
                                              <p:val>
                                                <p:strVal val="1+#ppt_w/2"/>
                                              </p:val>
                                            </p:tav>
                                            <p:tav tm="100000">
                                              <p:val>
                                                <p:strVal val="#ppt_x"/>
                                              </p:val>
                                            </p:tav>
                                          </p:tavLst>
                                        </p:anim>
                                        <p:anim calcmode="lin" valueType="num" p14:bounceEnd="67000">
                                          <p:cBhvr additive="base">
                                            <p:cTn id="18" dur="20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4000"/>
                                </p:stCondLst>
                                <p:childTnLst>
                                  <p:par>
                                    <p:cTn id="20" presetID="53" presetClass="entr" presetSubtype="16"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000" fill="hold"/>
                                            <p:tgtEl>
                                              <p:spTgt spid="19"/>
                                            </p:tgtEl>
                                            <p:attrNameLst>
                                              <p:attrName>ppt_w</p:attrName>
                                            </p:attrNameLst>
                                          </p:cBhvr>
                                          <p:tavLst>
                                            <p:tav tm="0">
                                              <p:val>
                                                <p:fltVal val="0"/>
                                              </p:val>
                                            </p:tav>
                                            <p:tav tm="100000">
                                              <p:val>
                                                <p:strVal val="#ppt_w"/>
                                              </p:val>
                                            </p:tav>
                                          </p:tavLst>
                                        </p:anim>
                                        <p:anim calcmode="lin" valueType="num">
                                          <p:cBhvr>
                                            <p:cTn id="23" dur="1000" fill="hold"/>
                                            <p:tgtEl>
                                              <p:spTgt spid="19"/>
                                            </p:tgtEl>
                                            <p:attrNameLst>
                                              <p:attrName>ppt_h</p:attrName>
                                            </p:attrNameLst>
                                          </p:cBhvr>
                                          <p:tavLst>
                                            <p:tav tm="0">
                                              <p:val>
                                                <p:fltVal val="0"/>
                                              </p:val>
                                            </p:tav>
                                            <p:tav tm="100000">
                                              <p:val>
                                                <p:strVal val="#ppt_h"/>
                                              </p:val>
                                            </p:tav>
                                          </p:tavLst>
                                        </p:anim>
                                        <p:animEffect transition="in" filter="fade">
                                          <p:cBhvr>
                                            <p:cTn id="24" dur="1000"/>
                                            <p:tgtEl>
                                              <p:spTgt spid="19"/>
                                            </p:tgtEl>
                                          </p:cBhvr>
                                        </p:animEffect>
                                      </p:childTnLst>
                                    </p:cTn>
                                  </p:par>
                                  <p:par>
                                    <p:cTn id="25" presetID="53" presetClass="entr" presetSubtype="16"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1000" fill="hold"/>
                                            <p:tgtEl>
                                              <p:spTgt spid="34"/>
                                            </p:tgtEl>
                                            <p:attrNameLst>
                                              <p:attrName>ppt_w</p:attrName>
                                            </p:attrNameLst>
                                          </p:cBhvr>
                                          <p:tavLst>
                                            <p:tav tm="0">
                                              <p:val>
                                                <p:fltVal val="0"/>
                                              </p:val>
                                            </p:tav>
                                            <p:tav tm="100000">
                                              <p:val>
                                                <p:strVal val="#ppt_w"/>
                                              </p:val>
                                            </p:tav>
                                          </p:tavLst>
                                        </p:anim>
                                        <p:anim calcmode="lin" valueType="num">
                                          <p:cBhvr>
                                            <p:cTn id="28" dur="1000" fill="hold"/>
                                            <p:tgtEl>
                                              <p:spTgt spid="34"/>
                                            </p:tgtEl>
                                            <p:attrNameLst>
                                              <p:attrName>ppt_h</p:attrName>
                                            </p:attrNameLst>
                                          </p:cBhvr>
                                          <p:tavLst>
                                            <p:tav tm="0">
                                              <p:val>
                                                <p:fltVal val="0"/>
                                              </p:val>
                                            </p:tav>
                                            <p:tav tm="100000">
                                              <p:val>
                                                <p:strVal val="#ppt_h"/>
                                              </p:val>
                                            </p:tav>
                                          </p:tavLst>
                                        </p:anim>
                                        <p:animEffect transition="in" filter="fade">
                                          <p:cBhvr>
                                            <p:cTn id="29" dur="1000"/>
                                            <p:tgtEl>
                                              <p:spTgt spid="34"/>
                                            </p:tgtEl>
                                          </p:cBhvr>
                                        </p:animEffect>
                                      </p:childTnLst>
                                    </p:cTn>
                                  </p:par>
                                  <p:par>
                                    <p:cTn id="30" presetID="53" presetClass="entr" presetSubtype="16"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1000" fill="hold"/>
                                            <p:tgtEl>
                                              <p:spTgt spid="37"/>
                                            </p:tgtEl>
                                            <p:attrNameLst>
                                              <p:attrName>ppt_w</p:attrName>
                                            </p:attrNameLst>
                                          </p:cBhvr>
                                          <p:tavLst>
                                            <p:tav tm="0">
                                              <p:val>
                                                <p:fltVal val="0"/>
                                              </p:val>
                                            </p:tav>
                                            <p:tav tm="100000">
                                              <p:val>
                                                <p:strVal val="#ppt_w"/>
                                              </p:val>
                                            </p:tav>
                                          </p:tavLst>
                                        </p:anim>
                                        <p:anim calcmode="lin" valueType="num">
                                          <p:cBhvr>
                                            <p:cTn id="33" dur="1000" fill="hold"/>
                                            <p:tgtEl>
                                              <p:spTgt spid="37"/>
                                            </p:tgtEl>
                                            <p:attrNameLst>
                                              <p:attrName>ppt_h</p:attrName>
                                            </p:attrNameLst>
                                          </p:cBhvr>
                                          <p:tavLst>
                                            <p:tav tm="0">
                                              <p:val>
                                                <p:fltVal val="0"/>
                                              </p:val>
                                            </p:tav>
                                            <p:tav tm="100000">
                                              <p:val>
                                                <p:strVal val="#ppt_h"/>
                                              </p:val>
                                            </p:tav>
                                          </p:tavLst>
                                        </p:anim>
                                        <p:animEffect transition="in" filter="fade">
                                          <p:cBhvr>
                                            <p:cTn id="34" dur="1000"/>
                                            <p:tgtEl>
                                              <p:spTgt spid="3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1000" fill="hold"/>
                                            <p:tgtEl>
                                              <p:spTgt spid="40"/>
                                            </p:tgtEl>
                                            <p:attrNameLst>
                                              <p:attrName>ppt_w</p:attrName>
                                            </p:attrNameLst>
                                          </p:cBhvr>
                                          <p:tavLst>
                                            <p:tav tm="0">
                                              <p:val>
                                                <p:fltVal val="0"/>
                                              </p:val>
                                            </p:tav>
                                            <p:tav tm="100000">
                                              <p:val>
                                                <p:strVal val="#ppt_w"/>
                                              </p:val>
                                            </p:tav>
                                          </p:tavLst>
                                        </p:anim>
                                        <p:anim calcmode="lin" valueType="num">
                                          <p:cBhvr>
                                            <p:cTn id="38" dur="1000" fill="hold"/>
                                            <p:tgtEl>
                                              <p:spTgt spid="40"/>
                                            </p:tgtEl>
                                            <p:attrNameLst>
                                              <p:attrName>ppt_h</p:attrName>
                                            </p:attrNameLst>
                                          </p:cBhvr>
                                          <p:tavLst>
                                            <p:tav tm="0">
                                              <p:val>
                                                <p:fltVal val="0"/>
                                              </p:val>
                                            </p:tav>
                                            <p:tav tm="100000">
                                              <p:val>
                                                <p:strVal val="#ppt_h"/>
                                              </p:val>
                                            </p:tav>
                                          </p:tavLst>
                                        </p:anim>
                                        <p:animEffect transition="in" filter="fade">
                                          <p:cBhvr>
                                            <p:cTn id="39" dur="1000"/>
                                            <p:tgtEl>
                                              <p:spTgt spid="40"/>
                                            </p:tgtEl>
                                          </p:cBhvr>
                                        </p:animEffect>
                                      </p:childTnLst>
                                    </p:cTn>
                                  </p:par>
                                </p:childTnLst>
                              </p:cTn>
                            </p:par>
                            <p:par>
                              <p:cTn id="40" fill="hold">
                                <p:stCondLst>
                                  <p:cond delay="5000"/>
                                </p:stCondLst>
                                <p:childTnLst>
                                  <p:par>
                                    <p:cTn id="41" presetID="26" presetClass="emph" presetSubtype="0" fill="hold" nodeType="afterEffect">
                                      <p:stCondLst>
                                        <p:cond delay="0"/>
                                      </p:stCondLst>
                                      <p:childTnLst>
                                        <p:animEffect transition="out" filter="fade">
                                          <p:cBhvr>
                                            <p:cTn id="42" dur="1000" tmFilter="0, 0; .2, .5; .8, .5; 1, 0"/>
                                            <p:tgtEl>
                                              <p:spTgt spid="19"/>
                                            </p:tgtEl>
                                          </p:cBhvr>
                                        </p:animEffect>
                                        <p:animScale>
                                          <p:cBhvr>
                                            <p:cTn id="43" dur="500" autoRev="1" fill="hold"/>
                                            <p:tgtEl>
                                              <p:spTgt spid="19"/>
                                            </p:tgtEl>
                                          </p:cBhvr>
                                          <p:by x="105000" y="105000"/>
                                        </p:animScale>
                                      </p:childTnLst>
                                    </p:cTn>
                                  </p:par>
                                  <p:par>
                                    <p:cTn id="44" presetID="26" presetClass="emph" presetSubtype="0" fill="hold" nodeType="withEffect">
                                      <p:stCondLst>
                                        <p:cond delay="0"/>
                                      </p:stCondLst>
                                      <p:childTnLst>
                                        <p:animEffect transition="out" filter="fade">
                                          <p:cBhvr>
                                            <p:cTn id="45" dur="1000" tmFilter="0, 0; .2, .5; .8, .5; 1, 0"/>
                                            <p:tgtEl>
                                              <p:spTgt spid="34"/>
                                            </p:tgtEl>
                                          </p:cBhvr>
                                        </p:animEffect>
                                        <p:animScale>
                                          <p:cBhvr>
                                            <p:cTn id="46" dur="500" autoRev="1" fill="hold"/>
                                            <p:tgtEl>
                                              <p:spTgt spid="34"/>
                                            </p:tgtEl>
                                          </p:cBhvr>
                                          <p:by x="105000" y="105000"/>
                                        </p:animScale>
                                      </p:childTnLst>
                                    </p:cTn>
                                  </p:par>
                                  <p:par>
                                    <p:cTn id="47" presetID="26" presetClass="emph" presetSubtype="0" fill="hold" nodeType="withEffect">
                                      <p:stCondLst>
                                        <p:cond delay="0"/>
                                      </p:stCondLst>
                                      <p:childTnLst>
                                        <p:animEffect transition="out" filter="fade">
                                          <p:cBhvr>
                                            <p:cTn id="48" dur="1000" tmFilter="0, 0; .2, .5; .8, .5; 1, 0"/>
                                            <p:tgtEl>
                                              <p:spTgt spid="37"/>
                                            </p:tgtEl>
                                          </p:cBhvr>
                                        </p:animEffect>
                                        <p:animScale>
                                          <p:cBhvr>
                                            <p:cTn id="49" dur="500" autoRev="1" fill="hold"/>
                                            <p:tgtEl>
                                              <p:spTgt spid="37"/>
                                            </p:tgtEl>
                                          </p:cBhvr>
                                          <p:by x="105000" y="105000"/>
                                        </p:animScale>
                                      </p:childTnLst>
                                    </p:cTn>
                                  </p:par>
                                  <p:par>
                                    <p:cTn id="50" presetID="26" presetClass="emph" presetSubtype="0" fill="hold" grpId="1" nodeType="withEffect">
                                      <p:stCondLst>
                                        <p:cond delay="0"/>
                                      </p:stCondLst>
                                      <p:childTnLst>
                                        <p:animEffect transition="out" filter="fade">
                                          <p:cBhvr>
                                            <p:cTn id="51" dur="1000" tmFilter="0, 0; .2, .5; .8, .5; 1, 0"/>
                                            <p:tgtEl>
                                              <p:spTgt spid="40"/>
                                            </p:tgtEl>
                                          </p:cBhvr>
                                        </p:animEffect>
                                        <p:animScale>
                                          <p:cBhvr>
                                            <p:cTn id="52" dur="500" autoRev="1" fill="hold"/>
                                            <p:tgtEl>
                                              <p:spTgt spid="40"/>
                                            </p:tgtEl>
                                          </p:cBhvr>
                                          <p:by x="105000" y="105000"/>
                                        </p:animScale>
                                      </p:childTnLst>
                                    </p:cTn>
                                  </p:par>
                                  <p:par>
                                    <p:cTn id="53" presetID="53" presetClass="entr" presetSubtype="16"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Effect transition="in" filter="fade">
                                          <p:cBhvr>
                                            <p:cTn id="5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p:bldP spid="40" grpId="0" animBg="1"/>
          <p:bldP spid="40"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47" presetClass="entr" presetSubtype="0"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2000" fill="hold"/>
                                            <p:tgtEl>
                                              <p:spTgt spid="3"/>
                                            </p:tgtEl>
                                            <p:attrNameLst>
                                              <p:attrName>ppt_x</p:attrName>
                                            </p:attrNameLst>
                                          </p:cBhvr>
                                          <p:tavLst>
                                            <p:tav tm="0">
                                              <p:val>
                                                <p:strVal val="1+#ppt_w/2"/>
                                              </p:val>
                                            </p:tav>
                                            <p:tav tm="100000">
                                              <p:val>
                                                <p:strVal val="#ppt_x"/>
                                              </p:val>
                                            </p:tav>
                                          </p:tavLst>
                                        </p:anim>
                                        <p:anim calcmode="lin" valueType="num">
                                          <p:cBhvr additive="base">
                                            <p:cTn id="18" dur="20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4000"/>
                                </p:stCondLst>
                                <p:childTnLst>
                                  <p:par>
                                    <p:cTn id="20" presetID="53" presetClass="entr" presetSubtype="16"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000" fill="hold"/>
                                            <p:tgtEl>
                                              <p:spTgt spid="19"/>
                                            </p:tgtEl>
                                            <p:attrNameLst>
                                              <p:attrName>ppt_w</p:attrName>
                                            </p:attrNameLst>
                                          </p:cBhvr>
                                          <p:tavLst>
                                            <p:tav tm="0">
                                              <p:val>
                                                <p:fltVal val="0"/>
                                              </p:val>
                                            </p:tav>
                                            <p:tav tm="100000">
                                              <p:val>
                                                <p:strVal val="#ppt_w"/>
                                              </p:val>
                                            </p:tav>
                                          </p:tavLst>
                                        </p:anim>
                                        <p:anim calcmode="lin" valueType="num">
                                          <p:cBhvr>
                                            <p:cTn id="23" dur="1000" fill="hold"/>
                                            <p:tgtEl>
                                              <p:spTgt spid="19"/>
                                            </p:tgtEl>
                                            <p:attrNameLst>
                                              <p:attrName>ppt_h</p:attrName>
                                            </p:attrNameLst>
                                          </p:cBhvr>
                                          <p:tavLst>
                                            <p:tav tm="0">
                                              <p:val>
                                                <p:fltVal val="0"/>
                                              </p:val>
                                            </p:tav>
                                            <p:tav tm="100000">
                                              <p:val>
                                                <p:strVal val="#ppt_h"/>
                                              </p:val>
                                            </p:tav>
                                          </p:tavLst>
                                        </p:anim>
                                        <p:animEffect transition="in" filter="fade">
                                          <p:cBhvr>
                                            <p:cTn id="24" dur="1000"/>
                                            <p:tgtEl>
                                              <p:spTgt spid="19"/>
                                            </p:tgtEl>
                                          </p:cBhvr>
                                        </p:animEffect>
                                      </p:childTnLst>
                                    </p:cTn>
                                  </p:par>
                                  <p:par>
                                    <p:cTn id="25" presetID="53" presetClass="entr" presetSubtype="16"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1000" fill="hold"/>
                                            <p:tgtEl>
                                              <p:spTgt spid="34"/>
                                            </p:tgtEl>
                                            <p:attrNameLst>
                                              <p:attrName>ppt_w</p:attrName>
                                            </p:attrNameLst>
                                          </p:cBhvr>
                                          <p:tavLst>
                                            <p:tav tm="0">
                                              <p:val>
                                                <p:fltVal val="0"/>
                                              </p:val>
                                            </p:tav>
                                            <p:tav tm="100000">
                                              <p:val>
                                                <p:strVal val="#ppt_w"/>
                                              </p:val>
                                            </p:tav>
                                          </p:tavLst>
                                        </p:anim>
                                        <p:anim calcmode="lin" valueType="num">
                                          <p:cBhvr>
                                            <p:cTn id="28" dur="1000" fill="hold"/>
                                            <p:tgtEl>
                                              <p:spTgt spid="34"/>
                                            </p:tgtEl>
                                            <p:attrNameLst>
                                              <p:attrName>ppt_h</p:attrName>
                                            </p:attrNameLst>
                                          </p:cBhvr>
                                          <p:tavLst>
                                            <p:tav tm="0">
                                              <p:val>
                                                <p:fltVal val="0"/>
                                              </p:val>
                                            </p:tav>
                                            <p:tav tm="100000">
                                              <p:val>
                                                <p:strVal val="#ppt_h"/>
                                              </p:val>
                                            </p:tav>
                                          </p:tavLst>
                                        </p:anim>
                                        <p:animEffect transition="in" filter="fade">
                                          <p:cBhvr>
                                            <p:cTn id="29" dur="1000"/>
                                            <p:tgtEl>
                                              <p:spTgt spid="34"/>
                                            </p:tgtEl>
                                          </p:cBhvr>
                                        </p:animEffect>
                                      </p:childTnLst>
                                    </p:cTn>
                                  </p:par>
                                  <p:par>
                                    <p:cTn id="30" presetID="53" presetClass="entr" presetSubtype="16"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1000" fill="hold"/>
                                            <p:tgtEl>
                                              <p:spTgt spid="37"/>
                                            </p:tgtEl>
                                            <p:attrNameLst>
                                              <p:attrName>ppt_w</p:attrName>
                                            </p:attrNameLst>
                                          </p:cBhvr>
                                          <p:tavLst>
                                            <p:tav tm="0">
                                              <p:val>
                                                <p:fltVal val="0"/>
                                              </p:val>
                                            </p:tav>
                                            <p:tav tm="100000">
                                              <p:val>
                                                <p:strVal val="#ppt_w"/>
                                              </p:val>
                                            </p:tav>
                                          </p:tavLst>
                                        </p:anim>
                                        <p:anim calcmode="lin" valueType="num">
                                          <p:cBhvr>
                                            <p:cTn id="33" dur="1000" fill="hold"/>
                                            <p:tgtEl>
                                              <p:spTgt spid="37"/>
                                            </p:tgtEl>
                                            <p:attrNameLst>
                                              <p:attrName>ppt_h</p:attrName>
                                            </p:attrNameLst>
                                          </p:cBhvr>
                                          <p:tavLst>
                                            <p:tav tm="0">
                                              <p:val>
                                                <p:fltVal val="0"/>
                                              </p:val>
                                            </p:tav>
                                            <p:tav tm="100000">
                                              <p:val>
                                                <p:strVal val="#ppt_h"/>
                                              </p:val>
                                            </p:tav>
                                          </p:tavLst>
                                        </p:anim>
                                        <p:animEffect transition="in" filter="fade">
                                          <p:cBhvr>
                                            <p:cTn id="34" dur="1000"/>
                                            <p:tgtEl>
                                              <p:spTgt spid="3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1000" fill="hold"/>
                                            <p:tgtEl>
                                              <p:spTgt spid="40"/>
                                            </p:tgtEl>
                                            <p:attrNameLst>
                                              <p:attrName>ppt_w</p:attrName>
                                            </p:attrNameLst>
                                          </p:cBhvr>
                                          <p:tavLst>
                                            <p:tav tm="0">
                                              <p:val>
                                                <p:fltVal val="0"/>
                                              </p:val>
                                            </p:tav>
                                            <p:tav tm="100000">
                                              <p:val>
                                                <p:strVal val="#ppt_w"/>
                                              </p:val>
                                            </p:tav>
                                          </p:tavLst>
                                        </p:anim>
                                        <p:anim calcmode="lin" valueType="num">
                                          <p:cBhvr>
                                            <p:cTn id="38" dur="1000" fill="hold"/>
                                            <p:tgtEl>
                                              <p:spTgt spid="40"/>
                                            </p:tgtEl>
                                            <p:attrNameLst>
                                              <p:attrName>ppt_h</p:attrName>
                                            </p:attrNameLst>
                                          </p:cBhvr>
                                          <p:tavLst>
                                            <p:tav tm="0">
                                              <p:val>
                                                <p:fltVal val="0"/>
                                              </p:val>
                                            </p:tav>
                                            <p:tav tm="100000">
                                              <p:val>
                                                <p:strVal val="#ppt_h"/>
                                              </p:val>
                                            </p:tav>
                                          </p:tavLst>
                                        </p:anim>
                                        <p:animEffect transition="in" filter="fade">
                                          <p:cBhvr>
                                            <p:cTn id="39" dur="1000"/>
                                            <p:tgtEl>
                                              <p:spTgt spid="40"/>
                                            </p:tgtEl>
                                          </p:cBhvr>
                                        </p:animEffect>
                                      </p:childTnLst>
                                    </p:cTn>
                                  </p:par>
                                </p:childTnLst>
                              </p:cTn>
                            </p:par>
                            <p:par>
                              <p:cTn id="40" fill="hold">
                                <p:stCondLst>
                                  <p:cond delay="5000"/>
                                </p:stCondLst>
                                <p:childTnLst>
                                  <p:par>
                                    <p:cTn id="41" presetID="26" presetClass="emph" presetSubtype="0" fill="hold" nodeType="afterEffect">
                                      <p:stCondLst>
                                        <p:cond delay="0"/>
                                      </p:stCondLst>
                                      <p:childTnLst>
                                        <p:animEffect transition="out" filter="fade">
                                          <p:cBhvr>
                                            <p:cTn id="42" dur="1000" tmFilter="0, 0; .2, .5; .8, .5; 1, 0"/>
                                            <p:tgtEl>
                                              <p:spTgt spid="19"/>
                                            </p:tgtEl>
                                          </p:cBhvr>
                                        </p:animEffect>
                                        <p:animScale>
                                          <p:cBhvr>
                                            <p:cTn id="43" dur="500" autoRev="1" fill="hold"/>
                                            <p:tgtEl>
                                              <p:spTgt spid="19"/>
                                            </p:tgtEl>
                                          </p:cBhvr>
                                          <p:by x="105000" y="105000"/>
                                        </p:animScale>
                                      </p:childTnLst>
                                    </p:cTn>
                                  </p:par>
                                  <p:par>
                                    <p:cTn id="44" presetID="26" presetClass="emph" presetSubtype="0" fill="hold" nodeType="withEffect">
                                      <p:stCondLst>
                                        <p:cond delay="0"/>
                                      </p:stCondLst>
                                      <p:childTnLst>
                                        <p:animEffect transition="out" filter="fade">
                                          <p:cBhvr>
                                            <p:cTn id="45" dur="1000" tmFilter="0, 0; .2, .5; .8, .5; 1, 0"/>
                                            <p:tgtEl>
                                              <p:spTgt spid="34"/>
                                            </p:tgtEl>
                                          </p:cBhvr>
                                        </p:animEffect>
                                        <p:animScale>
                                          <p:cBhvr>
                                            <p:cTn id="46" dur="500" autoRev="1" fill="hold"/>
                                            <p:tgtEl>
                                              <p:spTgt spid="34"/>
                                            </p:tgtEl>
                                          </p:cBhvr>
                                          <p:by x="105000" y="105000"/>
                                        </p:animScale>
                                      </p:childTnLst>
                                    </p:cTn>
                                  </p:par>
                                  <p:par>
                                    <p:cTn id="47" presetID="26" presetClass="emph" presetSubtype="0" fill="hold" nodeType="withEffect">
                                      <p:stCondLst>
                                        <p:cond delay="0"/>
                                      </p:stCondLst>
                                      <p:childTnLst>
                                        <p:animEffect transition="out" filter="fade">
                                          <p:cBhvr>
                                            <p:cTn id="48" dur="1000" tmFilter="0, 0; .2, .5; .8, .5; 1, 0"/>
                                            <p:tgtEl>
                                              <p:spTgt spid="37"/>
                                            </p:tgtEl>
                                          </p:cBhvr>
                                        </p:animEffect>
                                        <p:animScale>
                                          <p:cBhvr>
                                            <p:cTn id="49" dur="500" autoRev="1" fill="hold"/>
                                            <p:tgtEl>
                                              <p:spTgt spid="37"/>
                                            </p:tgtEl>
                                          </p:cBhvr>
                                          <p:by x="105000" y="105000"/>
                                        </p:animScale>
                                      </p:childTnLst>
                                    </p:cTn>
                                  </p:par>
                                  <p:par>
                                    <p:cTn id="50" presetID="26" presetClass="emph" presetSubtype="0" fill="hold" grpId="1" nodeType="withEffect">
                                      <p:stCondLst>
                                        <p:cond delay="0"/>
                                      </p:stCondLst>
                                      <p:childTnLst>
                                        <p:animEffect transition="out" filter="fade">
                                          <p:cBhvr>
                                            <p:cTn id="51" dur="1000" tmFilter="0, 0; .2, .5; .8, .5; 1, 0"/>
                                            <p:tgtEl>
                                              <p:spTgt spid="40"/>
                                            </p:tgtEl>
                                          </p:cBhvr>
                                        </p:animEffect>
                                        <p:animScale>
                                          <p:cBhvr>
                                            <p:cTn id="52" dur="500" autoRev="1" fill="hold"/>
                                            <p:tgtEl>
                                              <p:spTgt spid="40"/>
                                            </p:tgtEl>
                                          </p:cBhvr>
                                          <p:by x="105000" y="105000"/>
                                        </p:animScale>
                                      </p:childTnLst>
                                    </p:cTn>
                                  </p:par>
                                  <p:par>
                                    <p:cTn id="53" presetID="53" presetClass="entr" presetSubtype="16"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Effect transition="in" filter="fade">
                                          <p:cBhvr>
                                            <p:cTn id="5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p:bldP spid="40" grpId="0" animBg="1"/>
          <p:bldP spid="40" grpId="1"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068" y="2606956"/>
            <a:ext cx="5251262" cy="3934407"/>
          </a:xfrm>
          <a:prstGeom prst="rect">
            <a:avLst/>
          </a:prstGeom>
        </p:spPr>
      </p:pic>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叁</a:t>
              </a:r>
            </a:p>
          </p:txBody>
        </p:sp>
      </p:grpSp>
      <p:sp>
        <p:nvSpPr>
          <p:cNvPr id="18" name="TextBox 3"/>
          <p:cNvSpPr txBox="1">
            <a:spLocks noChangeArrowheads="1"/>
          </p:cNvSpPr>
          <p:nvPr/>
        </p:nvSpPr>
        <p:spPr bwMode="auto">
          <a:xfrm>
            <a:off x="2536455" y="630795"/>
            <a:ext cx="117179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青 团</a:t>
            </a:r>
          </a:p>
        </p:txBody>
      </p:sp>
      <p:grpSp>
        <p:nvGrpSpPr>
          <p:cNvPr id="20" name="组合 19"/>
          <p:cNvGrpSpPr/>
          <p:nvPr/>
        </p:nvGrpSpPr>
        <p:grpSpPr>
          <a:xfrm>
            <a:off x="6854625" y="1548430"/>
            <a:ext cx="4260825" cy="4260825"/>
            <a:chOff x="5675025" y="-102856"/>
            <a:chExt cx="3467050" cy="3467050"/>
          </a:xfrm>
        </p:grpSpPr>
        <p:sp>
          <p:nvSpPr>
            <p:cNvPr id="24" name="椭圆 23"/>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矩形 25"/>
          <p:cNvSpPr/>
          <p:nvPr/>
        </p:nvSpPr>
        <p:spPr>
          <a:xfrm>
            <a:off x="7518354" y="2340014"/>
            <a:ext cx="2979548" cy="2677656"/>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清明时节，江南一带主要是江浙皖沪一带有吃青团的风俗习惯。</a:t>
            </a:r>
          </a:p>
          <a:p>
            <a:r>
              <a:rPr lang="zh-CN" altLang="en-US" sz="1200" dirty="0">
                <a:solidFill>
                  <a:schemeClr val="bg1"/>
                </a:solidFill>
                <a:latin typeface="微软雅黑" panose="020B0503020204020204" pitchFamily="34" charset="-122"/>
                <a:ea typeface="微软雅黑" panose="020B0503020204020204" pitchFamily="34" charset="-122"/>
              </a:rPr>
              <a:t>    每逢寒食节，人们便不生火做饭，只吃冷食。冷食是事先做好无需加热的食品。在北方，老百姓喜欢吃枣饼、年糕等；在南方，则多为青团和糯米糖藕。糯米糖藕我们都熟，今天着重说说青团。青团是江南一带的小吃，青色的，用清明前后才有的一种艾草的汁拌进面粉里，再包裹进豆沙馅儿。那种味道，怎么形容呢，真是春天的味道。绿绿的松软的皮儿，不甜不腻，带有清淡却悠长的青草香气，有一点儿黏，却不粘牙齿，再加上清甜的豆沙，入口即溶，简直让人停不了口。 </a:t>
            </a:r>
          </a:p>
        </p:txBody>
      </p:sp>
      <p:grpSp>
        <p:nvGrpSpPr>
          <p:cNvPr id="27" name="组合 26"/>
          <p:cNvGrpSpPr/>
          <p:nvPr/>
        </p:nvGrpSpPr>
        <p:grpSpPr>
          <a:xfrm>
            <a:off x="10497904" y="4574160"/>
            <a:ext cx="1235095" cy="1235095"/>
            <a:chOff x="6820677" y="2890507"/>
            <a:chExt cx="1235095" cy="1235095"/>
          </a:xfrm>
        </p:grpSpPr>
        <p:sp>
          <p:nvSpPr>
            <p:cNvPr id="28" name="椭圆 27"/>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6365331" y="2924924"/>
            <a:ext cx="970293" cy="970293"/>
            <a:chOff x="6820677" y="2890507"/>
            <a:chExt cx="1235095" cy="1235095"/>
          </a:xfrm>
        </p:grpSpPr>
        <p:sp>
          <p:nvSpPr>
            <p:cNvPr id="31" name="椭圆 30"/>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3" name="椭圆 32"/>
          <p:cNvSpPr/>
          <p:nvPr/>
        </p:nvSpPr>
        <p:spPr>
          <a:xfrm>
            <a:off x="6771066" y="3596579"/>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3" name="图片 42" descr="铃铛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95855" y="-69704"/>
            <a:ext cx="979569" cy="3886432"/>
          </a:xfrm>
          <a:prstGeom prst="rect">
            <a:avLst/>
          </a:prstGeom>
        </p:spPr>
      </p:pic>
      <p:pic>
        <p:nvPicPr>
          <p:cNvPr id="44" name="图片 43" descr="铃铛"/>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flipH="1">
            <a:off x="5604650" y="-5408"/>
            <a:ext cx="897038" cy="4140524"/>
          </a:xfrm>
          <a:prstGeom prst="rect">
            <a:avLst/>
          </a:prstGeom>
        </p:spPr>
      </p:pic>
    </p:spTree>
    <p:extLst>
      <p:ext uri="{BB962C8B-B14F-4D97-AF65-F5344CB8AC3E}">
        <p14:creationId xmlns:p14="http://schemas.microsoft.com/office/powerpoint/2010/main" val="2596682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1000" fill="hold"/>
                                            <p:tgtEl>
                                              <p:spTgt spid="20"/>
                                            </p:tgtEl>
                                            <p:attrNameLst>
                                              <p:attrName>ppt_w</p:attrName>
                                            </p:attrNameLst>
                                          </p:cBhvr>
                                          <p:tavLst>
                                            <p:tav tm="0">
                                              <p:val>
                                                <p:fltVal val="0"/>
                                              </p:val>
                                            </p:tav>
                                            <p:tav tm="100000">
                                              <p:val>
                                                <p:strVal val="#ppt_w"/>
                                              </p:val>
                                            </p:tav>
                                          </p:tavLst>
                                        </p:anim>
                                        <p:anim calcmode="lin" valueType="num">
                                          <p:cBhvr>
                                            <p:cTn id="18" dur="1000" fill="hold"/>
                                            <p:tgtEl>
                                              <p:spTgt spid="20"/>
                                            </p:tgtEl>
                                            <p:attrNameLst>
                                              <p:attrName>ppt_h</p:attrName>
                                            </p:attrNameLst>
                                          </p:cBhvr>
                                          <p:tavLst>
                                            <p:tav tm="0">
                                              <p:val>
                                                <p:fltVal val="0"/>
                                              </p:val>
                                            </p:tav>
                                            <p:tav tm="100000">
                                              <p:val>
                                                <p:strVal val="#ppt_h"/>
                                              </p:val>
                                            </p:tav>
                                          </p:tavLst>
                                        </p:anim>
                                        <p:animEffect transition="in" filter="fade">
                                          <p:cBhvr>
                                            <p:cTn id="19" dur="1000"/>
                                            <p:tgtEl>
                                              <p:spTgt spid="20"/>
                                            </p:tgtEl>
                                          </p:cBhvr>
                                        </p:animEffect>
                                      </p:childTnLst>
                                    </p:cTn>
                                  </p:par>
                                  <p:par>
                                    <p:cTn id="20" presetID="53" presetClass="entr" presetSubtype="16"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1000" fill="hold"/>
                                            <p:tgtEl>
                                              <p:spTgt spid="27"/>
                                            </p:tgtEl>
                                            <p:attrNameLst>
                                              <p:attrName>ppt_w</p:attrName>
                                            </p:attrNameLst>
                                          </p:cBhvr>
                                          <p:tavLst>
                                            <p:tav tm="0">
                                              <p:val>
                                                <p:fltVal val="0"/>
                                              </p:val>
                                            </p:tav>
                                            <p:tav tm="100000">
                                              <p:val>
                                                <p:strVal val="#ppt_w"/>
                                              </p:val>
                                            </p:tav>
                                          </p:tavLst>
                                        </p:anim>
                                        <p:anim calcmode="lin" valueType="num">
                                          <p:cBhvr>
                                            <p:cTn id="23" dur="1000" fill="hold"/>
                                            <p:tgtEl>
                                              <p:spTgt spid="27"/>
                                            </p:tgtEl>
                                            <p:attrNameLst>
                                              <p:attrName>ppt_h</p:attrName>
                                            </p:attrNameLst>
                                          </p:cBhvr>
                                          <p:tavLst>
                                            <p:tav tm="0">
                                              <p:val>
                                                <p:fltVal val="0"/>
                                              </p:val>
                                            </p:tav>
                                            <p:tav tm="100000">
                                              <p:val>
                                                <p:strVal val="#ppt_h"/>
                                              </p:val>
                                            </p:tav>
                                          </p:tavLst>
                                        </p:anim>
                                        <p:animEffect transition="in" filter="fade">
                                          <p:cBhvr>
                                            <p:cTn id="24" dur="1000"/>
                                            <p:tgtEl>
                                              <p:spTgt spid="27"/>
                                            </p:tgtEl>
                                          </p:cBhvr>
                                        </p:animEffect>
                                      </p:childTnLst>
                                    </p:cTn>
                                  </p:par>
                                  <p:par>
                                    <p:cTn id="25" presetID="53" presetClass="entr" presetSubtype="16"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1000" fill="hold"/>
                                            <p:tgtEl>
                                              <p:spTgt spid="30"/>
                                            </p:tgtEl>
                                            <p:attrNameLst>
                                              <p:attrName>ppt_w</p:attrName>
                                            </p:attrNameLst>
                                          </p:cBhvr>
                                          <p:tavLst>
                                            <p:tav tm="0">
                                              <p:val>
                                                <p:fltVal val="0"/>
                                              </p:val>
                                            </p:tav>
                                            <p:tav tm="100000">
                                              <p:val>
                                                <p:strVal val="#ppt_w"/>
                                              </p:val>
                                            </p:tav>
                                          </p:tavLst>
                                        </p:anim>
                                        <p:anim calcmode="lin" valueType="num">
                                          <p:cBhvr>
                                            <p:cTn id="28" dur="1000" fill="hold"/>
                                            <p:tgtEl>
                                              <p:spTgt spid="30"/>
                                            </p:tgtEl>
                                            <p:attrNameLst>
                                              <p:attrName>ppt_h</p:attrName>
                                            </p:attrNameLst>
                                          </p:cBhvr>
                                          <p:tavLst>
                                            <p:tav tm="0">
                                              <p:val>
                                                <p:fltVal val="0"/>
                                              </p:val>
                                            </p:tav>
                                            <p:tav tm="100000">
                                              <p:val>
                                                <p:strVal val="#ppt_h"/>
                                              </p:val>
                                            </p:tav>
                                          </p:tavLst>
                                        </p:anim>
                                        <p:animEffect transition="in" filter="fade">
                                          <p:cBhvr>
                                            <p:cTn id="29" dur="1000"/>
                                            <p:tgtEl>
                                              <p:spTgt spid="3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1000" fill="hold"/>
                                            <p:tgtEl>
                                              <p:spTgt spid="33"/>
                                            </p:tgtEl>
                                            <p:attrNameLst>
                                              <p:attrName>ppt_w</p:attrName>
                                            </p:attrNameLst>
                                          </p:cBhvr>
                                          <p:tavLst>
                                            <p:tav tm="0">
                                              <p:val>
                                                <p:fltVal val="0"/>
                                              </p:val>
                                            </p:tav>
                                            <p:tav tm="100000">
                                              <p:val>
                                                <p:strVal val="#ppt_w"/>
                                              </p:val>
                                            </p:tav>
                                          </p:tavLst>
                                        </p:anim>
                                        <p:anim calcmode="lin" valueType="num">
                                          <p:cBhvr>
                                            <p:cTn id="33" dur="1000" fill="hold"/>
                                            <p:tgtEl>
                                              <p:spTgt spid="33"/>
                                            </p:tgtEl>
                                            <p:attrNameLst>
                                              <p:attrName>ppt_h</p:attrName>
                                            </p:attrNameLst>
                                          </p:cBhvr>
                                          <p:tavLst>
                                            <p:tav tm="0">
                                              <p:val>
                                                <p:fltVal val="0"/>
                                              </p:val>
                                            </p:tav>
                                            <p:tav tm="100000">
                                              <p:val>
                                                <p:strVal val="#ppt_h"/>
                                              </p:val>
                                            </p:tav>
                                          </p:tavLst>
                                        </p:anim>
                                        <p:animEffect transition="in" filter="fade">
                                          <p:cBhvr>
                                            <p:cTn id="34" dur="1000"/>
                                            <p:tgtEl>
                                              <p:spTgt spid="33"/>
                                            </p:tgtEl>
                                          </p:cBhvr>
                                        </p:animEffect>
                                      </p:childTnLst>
                                    </p:cTn>
                                  </p:par>
                                </p:childTnLst>
                              </p:cTn>
                            </p:par>
                            <p:par>
                              <p:cTn id="35" fill="hold">
                                <p:stCondLst>
                                  <p:cond delay="3000"/>
                                </p:stCondLst>
                                <p:childTnLst>
                                  <p:par>
                                    <p:cTn id="36" presetID="26" presetClass="emph" presetSubtype="0" fill="hold" nodeType="afterEffect">
                                      <p:stCondLst>
                                        <p:cond delay="0"/>
                                      </p:stCondLst>
                                      <p:childTnLst>
                                        <p:animEffect transition="out" filter="fade">
                                          <p:cBhvr>
                                            <p:cTn id="37" dur="1000" tmFilter="0, 0; .2, .5; .8, .5; 1, 0"/>
                                            <p:tgtEl>
                                              <p:spTgt spid="20"/>
                                            </p:tgtEl>
                                          </p:cBhvr>
                                        </p:animEffect>
                                        <p:animScale>
                                          <p:cBhvr>
                                            <p:cTn id="38" dur="500" autoRev="1" fill="hold"/>
                                            <p:tgtEl>
                                              <p:spTgt spid="20"/>
                                            </p:tgtEl>
                                          </p:cBhvr>
                                          <p:by x="105000" y="105000"/>
                                        </p:animScale>
                                      </p:childTnLst>
                                    </p:cTn>
                                  </p:par>
                                  <p:par>
                                    <p:cTn id="39" presetID="26" presetClass="emph" presetSubtype="0" fill="hold" nodeType="withEffect">
                                      <p:stCondLst>
                                        <p:cond delay="0"/>
                                      </p:stCondLst>
                                      <p:childTnLst>
                                        <p:animEffect transition="out" filter="fade">
                                          <p:cBhvr>
                                            <p:cTn id="40" dur="1000" tmFilter="0, 0; .2, .5; .8, .5; 1, 0"/>
                                            <p:tgtEl>
                                              <p:spTgt spid="27"/>
                                            </p:tgtEl>
                                          </p:cBhvr>
                                        </p:animEffect>
                                        <p:animScale>
                                          <p:cBhvr>
                                            <p:cTn id="41" dur="500" autoRev="1" fill="hold"/>
                                            <p:tgtEl>
                                              <p:spTgt spid="27"/>
                                            </p:tgtEl>
                                          </p:cBhvr>
                                          <p:by x="105000" y="105000"/>
                                        </p:animScale>
                                      </p:childTnLst>
                                    </p:cTn>
                                  </p:par>
                                  <p:par>
                                    <p:cTn id="42" presetID="26" presetClass="emph" presetSubtype="0" fill="hold" nodeType="withEffect">
                                      <p:stCondLst>
                                        <p:cond delay="0"/>
                                      </p:stCondLst>
                                      <p:childTnLst>
                                        <p:animEffect transition="out" filter="fade">
                                          <p:cBhvr>
                                            <p:cTn id="43" dur="1000" tmFilter="0, 0; .2, .5; .8, .5; 1, 0"/>
                                            <p:tgtEl>
                                              <p:spTgt spid="30"/>
                                            </p:tgtEl>
                                          </p:cBhvr>
                                        </p:animEffect>
                                        <p:animScale>
                                          <p:cBhvr>
                                            <p:cTn id="44" dur="500" autoRev="1" fill="hold"/>
                                            <p:tgtEl>
                                              <p:spTgt spid="30"/>
                                            </p:tgtEl>
                                          </p:cBhvr>
                                          <p:by x="105000" y="105000"/>
                                        </p:animScale>
                                      </p:childTnLst>
                                    </p:cTn>
                                  </p:par>
                                  <p:par>
                                    <p:cTn id="45" presetID="26" presetClass="emph" presetSubtype="0" fill="hold" grpId="1" nodeType="withEffect">
                                      <p:stCondLst>
                                        <p:cond delay="0"/>
                                      </p:stCondLst>
                                      <p:childTnLst>
                                        <p:animEffect transition="out" filter="fade">
                                          <p:cBhvr>
                                            <p:cTn id="46" dur="1000" tmFilter="0, 0; .2, .5; .8, .5; 1, 0"/>
                                            <p:tgtEl>
                                              <p:spTgt spid="33"/>
                                            </p:tgtEl>
                                          </p:cBhvr>
                                        </p:animEffect>
                                        <p:animScale>
                                          <p:cBhvr>
                                            <p:cTn id="47" dur="500" autoRev="1" fill="hold"/>
                                            <p:tgtEl>
                                              <p:spTgt spid="33"/>
                                            </p:tgtEl>
                                          </p:cBhvr>
                                          <p:by x="105000" y="105000"/>
                                        </p:animScale>
                                      </p:childTnLst>
                                    </p:cTn>
                                  </p:par>
                                  <p:par>
                                    <p:cTn id="48" presetID="53" presetClass="entr" presetSubtype="16"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1000" fill="hold"/>
                                            <p:tgtEl>
                                              <p:spTgt spid="26"/>
                                            </p:tgtEl>
                                            <p:attrNameLst>
                                              <p:attrName>ppt_w</p:attrName>
                                            </p:attrNameLst>
                                          </p:cBhvr>
                                          <p:tavLst>
                                            <p:tav tm="0">
                                              <p:val>
                                                <p:fltVal val="0"/>
                                              </p:val>
                                            </p:tav>
                                            <p:tav tm="100000">
                                              <p:val>
                                                <p:strVal val="#ppt_w"/>
                                              </p:val>
                                            </p:tav>
                                          </p:tavLst>
                                        </p:anim>
                                        <p:anim calcmode="lin" valueType="num">
                                          <p:cBhvr>
                                            <p:cTn id="51" dur="1000" fill="hold"/>
                                            <p:tgtEl>
                                              <p:spTgt spid="26"/>
                                            </p:tgtEl>
                                            <p:attrNameLst>
                                              <p:attrName>ppt_h</p:attrName>
                                            </p:attrNameLst>
                                          </p:cBhvr>
                                          <p:tavLst>
                                            <p:tav tm="0">
                                              <p:val>
                                                <p:fltVal val="0"/>
                                              </p:val>
                                            </p:tav>
                                            <p:tav tm="100000">
                                              <p:val>
                                                <p:strVal val="#ppt_h"/>
                                              </p:val>
                                            </p:tav>
                                          </p:tavLst>
                                        </p:anim>
                                        <p:animEffect transition="in" filter="fade">
                                          <p:cBhvr>
                                            <p:cTn id="52" dur="1000"/>
                                            <p:tgtEl>
                                              <p:spTgt spid="26"/>
                                            </p:tgtEl>
                                          </p:cBhvr>
                                        </p:animEffect>
                                      </p:childTnLst>
                                    </p:cTn>
                                  </p:par>
                                </p:childTnLst>
                              </p:cTn>
                            </p:par>
                            <p:par>
                              <p:cTn id="53" fill="hold">
                                <p:stCondLst>
                                  <p:cond delay="4000"/>
                                </p:stCondLst>
                                <p:childTnLst>
                                  <p:par>
                                    <p:cTn id="54" presetID="2" presetClass="entr" presetSubtype="1" fill="hold" nodeType="afterEffect" p14:presetBounceEnd="67000">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14:bounceEnd="67000">
                                          <p:cBhvr additive="base">
                                            <p:cTn id="56" dur="2000" fill="hold"/>
                                            <p:tgtEl>
                                              <p:spTgt spid="43"/>
                                            </p:tgtEl>
                                            <p:attrNameLst>
                                              <p:attrName>ppt_x</p:attrName>
                                            </p:attrNameLst>
                                          </p:cBhvr>
                                          <p:tavLst>
                                            <p:tav tm="0">
                                              <p:val>
                                                <p:strVal val="#ppt_x"/>
                                              </p:val>
                                            </p:tav>
                                            <p:tav tm="100000">
                                              <p:val>
                                                <p:strVal val="#ppt_x"/>
                                              </p:val>
                                            </p:tav>
                                          </p:tavLst>
                                        </p:anim>
                                        <p:anim calcmode="lin" valueType="num" p14:bounceEnd="67000">
                                          <p:cBhvr additive="base">
                                            <p:cTn id="57" dur="2000" fill="hold"/>
                                            <p:tgtEl>
                                              <p:spTgt spid="43"/>
                                            </p:tgtEl>
                                            <p:attrNameLst>
                                              <p:attrName>ppt_y</p:attrName>
                                            </p:attrNameLst>
                                          </p:cBhvr>
                                          <p:tavLst>
                                            <p:tav tm="0">
                                              <p:val>
                                                <p:strVal val="0-#ppt_h/2"/>
                                              </p:val>
                                            </p:tav>
                                            <p:tav tm="100000">
                                              <p:val>
                                                <p:strVal val="#ppt_y"/>
                                              </p:val>
                                            </p:tav>
                                          </p:tavLst>
                                        </p:anim>
                                      </p:childTnLst>
                                    </p:cTn>
                                  </p:par>
                                  <p:par>
                                    <p:cTn id="58" presetID="2" presetClass="entr" presetSubtype="1" fill="hold" nodeType="withEffect" p14:presetBounceEnd="67000">
                                      <p:stCondLst>
                                        <p:cond delay="500"/>
                                      </p:stCondLst>
                                      <p:childTnLst>
                                        <p:set>
                                          <p:cBhvr>
                                            <p:cTn id="59" dur="1" fill="hold">
                                              <p:stCondLst>
                                                <p:cond delay="0"/>
                                              </p:stCondLst>
                                            </p:cTn>
                                            <p:tgtEl>
                                              <p:spTgt spid="44"/>
                                            </p:tgtEl>
                                            <p:attrNameLst>
                                              <p:attrName>style.visibility</p:attrName>
                                            </p:attrNameLst>
                                          </p:cBhvr>
                                          <p:to>
                                            <p:strVal val="visible"/>
                                          </p:to>
                                        </p:set>
                                        <p:anim calcmode="lin" valueType="num" p14:bounceEnd="67000">
                                          <p:cBhvr additive="base">
                                            <p:cTn id="60" dur="2000" fill="hold"/>
                                            <p:tgtEl>
                                              <p:spTgt spid="44"/>
                                            </p:tgtEl>
                                            <p:attrNameLst>
                                              <p:attrName>ppt_x</p:attrName>
                                            </p:attrNameLst>
                                          </p:cBhvr>
                                          <p:tavLst>
                                            <p:tav tm="0">
                                              <p:val>
                                                <p:strVal val="#ppt_x"/>
                                              </p:val>
                                            </p:tav>
                                            <p:tav tm="100000">
                                              <p:val>
                                                <p:strVal val="#ppt_x"/>
                                              </p:val>
                                            </p:tav>
                                          </p:tavLst>
                                        </p:anim>
                                        <p:anim calcmode="lin" valueType="num" p14:bounceEnd="67000">
                                          <p:cBhvr additive="base">
                                            <p:cTn id="61" dur="20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33" grpId="0" animBg="1"/>
          <p:bldP spid="33"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1000" fill="hold"/>
                                            <p:tgtEl>
                                              <p:spTgt spid="20"/>
                                            </p:tgtEl>
                                            <p:attrNameLst>
                                              <p:attrName>ppt_w</p:attrName>
                                            </p:attrNameLst>
                                          </p:cBhvr>
                                          <p:tavLst>
                                            <p:tav tm="0">
                                              <p:val>
                                                <p:fltVal val="0"/>
                                              </p:val>
                                            </p:tav>
                                            <p:tav tm="100000">
                                              <p:val>
                                                <p:strVal val="#ppt_w"/>
                                              </p:val>
                                            </p:tav>
                                          </p:tavLst>
                                        </p:anim>
                                        <p:anim calcmode="lin" valueType="num">
                                          <p:cBhvr>
                                            <p:cTn id="18" dur="1000" fill="hold"/>
                                            <p:tgtEl>
                                              <p:spTgt spid="20"/>
                                            </p:tgtEl>
                                            <p:attrNameLst>
                                              <p:attrName>ppt_h</p:attrName>
                                            </p:attrNameLst>
                                          </p:cBhvr>
                                          <p:tavLst>
                                            <p:tav tm="0">
                                              <p:val>
                                                <p:fltVal val="0"/>
                                              </p:val>
                                            </p:tav>
                                            <p:tav tm="100000">
                                              <p:val>
                                                <p:strVal val="#ppt_h"/>
                                              </p:val>
                                            </p:tav>
                                          </p:tavLst>
                                        </p:anim>
                                        <p:animEffect transition="in" filter="fade">
                                          <p:cBhvr>
                                            <p:cTn id="19" dur="1000"/>
                                            <p:tgtEl>
                                              <p:spTgt spid="20"/>
                                            </p:tgtEl>
                                          </p:cBhvr>
                                        </p:animEffect>
                                      </p:childTnLst>
                                    </p:cTn>
                                  </p:par>
                                  <p:par>
                                    <p:cTn id="20" presetID="53" presetClass="entr" presetSubtype="16"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1000" fill="hold"/>
                                            <p:tgtEl>
                                              <p:spTgt spid="27"/>
                                            </p:tgtEl>
                                            <p:attrNameLst>
                                              <p:attrName>ppt_w</p:attrName>
                                            </p:attrNameLst>
                                          </p:cBhvr>
                                          <p:tavLst>
                                            <p:tav tm="0">
                                              <p:val>
                                                <p:fltVal val="0"/>
                                              </p:val>
                                            </p:tav>
                                            <p:tav tm="100000">
                                              <p:val>
                                                <p:strVal val="#ppt_w"/>
                                              </p:val>
                                            </p:tav>
                                          </p:tavLst>
                                        </p:anim>
                                        <p:anim calcmode="lin" valueType="num">
                                          <p:cBhvr>
                                            <p:cTn id="23" dur="1000" fill="hold"/>
                                            <p:tgtEl>
                                              <p:spTgt spid="27"/>
                                            </p:tgtEl>
                                            <p:attrNameLst>
                                              <p:attrName>ppt_h</p:attrName>
                                            </p:attrNameLst>
                                          </p:cBhvr>
                                          <p:tavLst>
                                            <p:tav tm="0">
                                              <p:val>
                                                <p:fltVal val="0"/>
                                              </p:val>
                                            </p:tav>
                                            <p:tav tm="100000">
                                              <p:val>
                                                <p:strVal val="#ppt_h"/>
                                              </p:val>
                                            </p:tav>
                                          </p:tavLst>
                                        </p:anim>
                                        <p:animEffect transition="in" filter="fade">
                                          <p:cBhvr>
                                            <p:cTn id="24" dur="1000"/>
                                            <p:tgtEl>
                                              <p:spTgt spid="27"/>
                                            </p:tgtEl>
                                          </p:cBhvr>
                                        </p:animEffect>
                                      </p:childTnLst>
                                    </p:cTn>
                                  </p:par>
                                  <p:par>
                                    <p:cTn id="25" presetID="53" presetClass="entr" presetSubtype="16"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1000" fill="hold"/>
                                            <p:tgtEl>
                                              <p:spTgt spid="30"/>
                                            </p:tgtEl>
                                            <p:attrNameLst>
                                              <p:attrName>ppt_w</p:attrName>
                                            </p:attrNameLst>
                                          </p:cBhvr>
                                          <p:tavLst>
                                            <p:tav tm="0">
                                              <p:val>
                                                <p:fltVal val="0"/>
                                              </p:val>
                                            </p:tav>
                                            <p:tav tm="100000">
                                              <p:val>
                                                <p:strVal val="#ppt_w"/>
                                              </p:val>
                                            </p:tav>
                                          </p:tavLst>
                                        </p:anim>
                                        <p:anim calcmode="lin" valueType="num">
                                          <p:cBhvr>
                                            <p:cTn id="28" dur="1000" fill="hold"/>
                                            <p:tgtEl>
                                              <p:spTgt spid="30"/>
                                            </p:tgtEl>
                                            <p:attrNameLst>
                                              <p:attrName>ppt_h</p:attrName>
                                            </p:attrNameLst>
                                          </p:cBhvr>
                                          <p:tavLst>
                                            <p:tav tm="0">
                                              <p:val>
                                                <p:fltVal val="0"/>
                                              </p:val>
                                            </p:tav>
                                            <p:tav tm="100000">
                                              <p:val>
                                                <p:strVal val="#ppt_h"/>
                                              </p:val>
                                            </p:tav>
                                          </p:tavLst>
                                        </p:anim>
                                        <p:animEffect transition="in" filter="fade">
                                          <p:cBhvr>
                                            <p:cTn id="29" dur="1000"/>
                                            <p:tgtEl>
                                              <p:spTgt spid="3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1000" fill="hold"/>
                                            <p:tgtEl>
                                              <p:spTgt spid="33"/>
                                            </p:tgtEl>
                                            <p:attrNameLst>
                                              <p:attrName>ppt_w</p:attrName>
                                            </p:attrNameLst>
                                          </p:cBhvr>
                                          <p:tavLst>
                                            <p:tav tm="0">
                                              <p:val>
                                                <p:fltVal val="0"/>
                                              </p:val>
                                            </p:tav>
                                            <p:tav tm="100000">
                                              <p:val>
                                                <p:strVal val="#ppt_w"/>
                                              </p:val>
                                            </p:tav>
                                          </p:tavLst>
                                        </p:anim>
                                        <p:anim calcmode="lin" valueType="num">
                                          <p:cBhvr>
                                            <p:cTn id="33" dur="1000" fill="hold"/>
                                            <p:tgtEl>
                                              <p:spTgt spid="33"/>
                                            </p:tgtEl>
                                            <p:attrNameLst>
                                              <p:attrName>ppt_h</p:attrName>
                                            </p:attrNameLst>
                                          </p:cBhvr>
                                          <p:tavLst>
                                            <p:tav tm="0">
                                              <p:val>
                                                <p:fltVal val="0"/>
                                              </p:val>
                                            </p:tav>
                                            <p:tav tm="100000">
                                              <p:val>
                                                <p:strVal val="#ppt_h"/>
                                              </p:val>
                                            </p:tav>
                                          </p:tavLst>
                                        </p:anim>
                                        <p:animEffect transition="in" filter="fade">
                                          <p:cBhvr>
                                            <p:cTn id="34" dur="1000"/>
                                            <p:tgtEl>
                                              <p:spTgt spid="33"/>
                                            </p:tgtEl>
                                          </p:cBhvr>
                                        </p:animEffect>
                                      </p:childTnLst>
                                    </p:cTn>
                                  </p:par>
                                </p:childTnLst>
                              </p:cTn>
                            </p:par>
                            <p:par>
                              <p:cTn id="35" fill="hold">
                                <p:stCondLst>
                                  <p:cond delay="3000"/>
                                </p:stCondLst>
                                <p:childTnLst>
                                  <p:par>
                                    <p:cTn id="36" presetID="26" presetClass="emph" presetSubtype="0" fill="hold" nodeType="afterEffect">
                                      <p:stCondLst>
                                        <p:cond delay="0"/>
                                      </p:stCondLst>
                                      <p:childTnLst>
                                        <p:animEffect transition="out" filter="fade">
                                          <p:cBhvr>
                                            <p:cTn id="37" dur="1000" tmFilter="0, 0; .2, .5; .8, .5; 1, 0"/>
                                            <p:tgtEl>
                                              <p:spTgt spid="20"/>
                                            </p:tgtEl>
                                          </p:cBhvr>
                                        </p:animEffect>
                                        <p:animScale>
                                          <p:cBhvr>
                                            <p:cTn id="38" dur="500" autoRev="1" fill="hold"/>
                                            <p:tgtEl>
                                              <p:spTgt spid="20"/>
                                            </p:tgtEl>
                                          </p:cBhvr>
                                          <p:by x="105000" y="105000"/>
                                        </p:animScale>
                                      </p:childTnLst>
                                    </p:cTn>
                                  </p:par>
                                  <p:par>
                                    <p:cTn id="39" presetID="26" presetClass="emph" presetSubtype="0" fill="hold" nodeType="withEffect">
                                      <p:stCondLst>
                                        <p:cond delay="0"/>
                                      </p:stCondLst>
                                      <p:childTnLst>
                                        <p:animEffect transition="out" filter="fade">
                                          <p:cBhvr>
                                            <p:cTn id="40" dur="1000" tmFilter="0, 0; .2, .5; .8, .5; 1, 0"/>
                                            <p:tgtEl>
                                              <p:spTgt spid="27"/>
                                            </p:tgtEl>
                                          </p:cBhvr>
                                        </p:animEffect>
                                        <p:animScale>
                                          <p:cBhvr>
                                            <p:cTn id="41" dur="500" autoRev="1" fill="hold"/>
                                            <p:tgtEl>
                                              <p:spTgt spid="27"/>
                                            </p:tgtEl>
                                          </p:cBhvr>
                                          <p:by x="105000" y="105000"/>
                                        </p:animScale>
                                      </p:childTnLst>
                                    </p:cTn>
                                  </p:par>
                                  <p:par>
                                    <p:cTn id="42" presetID="26" presetClass="emph" presetSubtype="0" fill="hold" nodeType="withEffect">
                                      <p:stCondLst>
                                        <p:cond delay="0"/>
                                      </p:stCondLst>
                                      <p:childTnLst>
                                        <p:animEffect transition="out" filter="fade">
                                          <p:cBhvr>
                                            <p:cTn id="43" dur="1000" tmFilter="0, 0; .2, .5; .8, .5; 1, 0"/>
                                            <p:tgtEl>
                                              <p:spTgt spid="30"/>
                                            </p:tgtEl>
                                          </p:cBhvr>
                                        </p:animEffect>
                                        <p:animScale>
                                          <p:cBhvr>
                                            <p:cTn id="44" dur="500" autoRev="1" fill="hold"/>
                                            <p:tgtEl>
                                              <p:spTgt spid="30"/>
                                            </p:tgtEl>
                                          </p:cBhvr>
                                          <p:by x="105000" y="105000"/>
                                        </p:animScale>
                                      </p:childTnLst>
                                    </p:cTn>
                                  </p:par>
                                  <p:par>
                                    <p:cTn id="45" presetID="26" presetClass="emph" presetSubtype="0" fill="hold" grpId="1" nodeType="withEffect">
                                      <p:stCondLst>
                                        <p:cond delay="0"/>
                                      </p:stCondLst>
                                      <p:childTnLst>
                                        <p:animEffect transition="out" filter="fade">
                                          <p:cBhvr>
                                            <p:cTn id="46" dur="1000" tmFilter="0, 0; .2, .5; .8, .5; 1, 0"/>
                                            <p:tgtEl>
                                              <p:spTgt spid="33"/>
                                            </p:tgtEl>
                                          </p:cBhvr>
                                        </p:animEffect>
                                        <p:animScale>
                                          <p:cBhvr>
                                            <p:cTn id="47" dur="500" autoRev="1" fill="hold"/>
                                            <p:tgtEl>
                                              <p:spTgt spid="33"/>
                                            </p:tgtEl>
                                          </p:cBhvr>
                                          <p:by x="105000" y="105000"/>
                                        </p:animScale>
                                      </p:childTnLst>
                                    </p:cTn>
                                  </p:par>
                                  <p:par>
                                    <p:cTn id="48" presetID="53" presetClass="entr" presetSubtype="16"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1000" fill="hold"/>
                                            <p:tgtEl>
                                              <p:spTgt spid="26"/>
                                            </p:tgtEl>
                                            <p:attrNameLst>
                                              <p:attrName>ppt_w</p:attrName>
                                            </p:attrNameLst>
                                          </p:cBhvr>
                                          <p:tavLst>
                                            <p:tav tm="0">
                                              <p:val>
                                                <p:fltVal val="0"/>
                                              </p:val>
                                            </p:tav>
                                            <p:tav tm="100000">
                                              <p:val>
                                                <p:strVal val="#ppt_w"/>
                                              </p:val>
                                            </p:tav>
                                          </p:tavLst>
                                        </p:anim>
                                        <p:anim calcmode="lin" valueType="num">
                                          <p:cBhvr>
                                            <p:cTn id="51" dur="1000" fill="hold"/>
                                            <p:tgtEl>
                                              <p:spTgt spid="26"/>
                                            </p:tgtEl>
                                            <p:attrNameLst>
                                              <p:attrName>ppt_h</p:attrName>
                                            </p:attrNameLst>
                                          </p:cBhvr>
                                          <p:tavLst>
                                            <p:tav tm="0">
                                              <p:val>
                                                <p:fltVal val="0"/>
                                              </p:val>
                                            </p:tav>
                                            <p:tav tm="100000">
                                              <p:val>
                                                <p:strVal val="#ppt_h"/>
                                              </p:val>
                                            </p:tav>
                                          </p:tavLst>
                                        </p:anim>
                                        <p:animEffect transition="in" filter="fade">
                                          <p:cBhvr>
                                            <p:cTn id="52" dur="1000"/>
                                            <p:tgtEl>
                                              <p:spTgt spid="26"/>
                                            </p:tgtEl>
                                          </p:cBhvr>
                                        </p:animEffect>
                                      </p:childTnLst>
                                    </p:cTn>
                                  </p:par>
                                </p:childTnLst>
                              </p:cTn>
                            </p:par>
                            <p:par>
                              <p:cTn id="53" fill="hold">
                                <p:stCondLst>
                                  <p:cond delay="4000"/>
                                </p:stCondLst>
                                <p:childTnLst>
                                  <p:par>
                                    <p:cTn id="54" presetID="2" presetClass="entr" presetSubtype="1" fill="hold" nodeType="after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additive="base">
                                            <p:cTn id="56" dur="2000" fill="hold"/>
                                            <p:tgtEl>
                                              <p:spTgt spid="43"/>
                                            </p:tgtEl>
                                            <p:attrNameLst>
                                              <p:attrName>ppt_x</p:attrName>
                                            </p:attrNameLst>
                                          </p:cBhvr>
                                          <p:tavLst>
                                            <p:tav tm="0">
                                              <p:val>
                                                <p:strVal val="#ppt_x"/>
                                              </p:val>
                                            </p:tav>
                                            <p:tav tm="100000">
                                              <p:val>
                                                <p:strVal val="#ppt_x"/>
                                              </p:val>
                                            </p:tav>
                                          </p:tavLst>
                                        </p:anim>
                                        <p:anim calcmode="lin" valueType="num">
                                          <p:cBhvr additive="base">
                                            <p:cTn id="57" dur="2000" fill="hold"/>
                                            <p:tgtEl>
                                              <p:spTgt spid="43"/>
                                            </p:tgtEl>
                                            <p:attrNameLst>
                                              <p:attrName>ppt_y</p:attrName>
                                            </p:attrNameLst>
                                          </p:cBhvr>
                                          <p:tavLst>
                                            <p:tav tm="0">
                                              <p:val>
                                                <p:strVal val="0-#ppt_h/2"/>
                                              </p:val>
                                            </p:tav>
                                            <p:tav tm="100000">
                                              <p:val>
                                                <p:strVal val="#ppt_y"/>
                                              </p:val>
                                            </p:tav>
                                          </p:tavLst>
                                        </p:anim>
                                      </p:childTnLst>
                                    </p:cTn>
                                  </p:par>
                                  <p:par>
                                    <p:cTn id="58" presetID="2" presetClass="entr" presetSubtype="1" fill="hold" nodeType="withEffect">
                                      <p:stCondLst>
                                        <p:cond delay="500"/>
                                      </p:stCondLst>
                                      <p:childTnLst>
                                        <p:set>
                                          <p:cBhvr>
                                            <p:cTn id="59" dur="1" fill="hold">
                                              <p:stCondLst>
                                                <p:cond delay="0"/>
                                              </p:stCondLst>
                                            </p:cTn>
                                            <p:tgtEl>
                                              <p:spTgt spid="44"/>
                                            </p:tgtEl>
                                            <p:attrNameLst>
                                              <p:attrName>style.visibility</p:attrName>
                                            </p:attrNameLst>
                                          </p:cBhvr>
                                          <p:to>
                                            <p:strVal val="visible"/>
                                          </p:to>
                                        </p:set>
                                        <p:anim calcmode="lin" valueType="num">
                                          <p:cBhvr additive="base">
                                            <p:cTn id="60" dur="2000" fill="hold"/>
                                            <p:tgtEl>
                                              <p:spTgt spid="44"/>
                                            </p:tgtEl>
                                            <p:attrNameLst>
                                              <p:attrName>ppt_x</p:attrName>
                                            </p:attrNameLst>
                                          </p:cBhvr>
                                          <p:tavLst>
                                            <p:tav tm="0">
                                              <p:val>
                                                <p:strVal val="#ppt_x"/>
                                              </p:val>
                                            </p:tav>
                                            <p:tav tm="100000">
                                              <p:val>
                                                <p:strVal val="#ppt_x"/>
                                              </p:val>
                                            </p:tav>
                                          </p:tavLst>
                                        </p:anim>
                                        <p:anim calcmode="lin" valueType="num">
                                          <p:cBhvr additive="base">
                                            <p:cTn id="61" dur="20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33" grpId="0" animBg="1"/>
          <p:bldP spid="33" grpId="1" animBg="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61092" y="2384180"/>
            <a:ext cx="970771" cy="109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46190" y="1330987"/>
            <a:ext cx="874061" cy="844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52405" y="1141358"/>
            <a:ext cx="2953634" cy="2838450"/>
          </a:xfrm>
          <a:prstGeom prst="rect">
            <a:avLst/>
          </a:prstGeom>
        </p:spPr>
      </p:pic>
      <p:pic>
        <p:nvPicPr>
          <p:cNvPr id="20" name="图片 19"/>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89627" y="2074532"/>
            <a:ext cx="3479190" cy="2277380"/>
          </a:xfrm>
          <a:prstGeom prst="rect">
            <a:avLst/>
          </a:prstGeom>
        </p:spPr>
      </p:pic>
      <p:sp>
        <p:nvSpPr>
          <p:cNvPr id="21" name="Text Box 2"/>
          <p:cNvSpPr txBox="1">
            <a:spLocks noChangeArrowheads="1"/>
          </p:cNvSpPr>
          <p:nvPr/>
        </p:nvSpPr>
        <p:spPr bwMode="auto">
          <a:xfrm>
            <a:off x="5221336" y="1901807"/>
            <a:ext cx="1415772" cy="7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8000" spc="600" dirty="0">
                <a:solidFill>
                  <a:schemeClr val="bg2">
                    <a:lumMod val="25000"/>
                  </a:schemeClr>
                </a:solidFill>
                <a:latin typeface="华文楷体" panose="02010600040101010101" pitchFamily="2" charset="-122"/>
                <a:ea typeface="华文楷体" panose="02010600040101010101" pitchFamily="2" charset="-122"/>
              </a:rPr>
              <a:t>肆</a:t>
            </a:r>
          </a:p>
        </p:txBody>
      </p:sp>
      <p:sp>
        <p:nvSpPr>
          <p:cNvPr id="23" name="Text Box 2"/>
          <p:cNvSpPr txBox="1">
            <a:spLocks noChangeArrowheads="1"/>
          </p:cNvSpPr>
          <p:nvPr/>
        </p:nvSpPr>
        <p:spPr bwMode="auto">
          <a:xfrm>
            <a:off x="6216800" y="3126047"/>
            <a:ext cx="19642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spc="300" dirty="0">
                <a:solidFill>
                  <a:schemeClr val="bg2">
                    <a:lumMod val="25000"/>
                  </a:schemeClr>
                </a:solidFill>
                <a:latin typeface="微软雅黑" panose="020B0503020204020204" pitchFamily="34" charset="-122"/>
                <a:ea typeface="微软雅黑" panose="020B0503020204020204" pitchFamily="34" charset="-122"/>
              </a:rPr>
              <a:t>PART FOUR</a:t>
            </a:r>
          </a:p>
        </p:txBody>
      </p:sp>
      <p:pic>
        <p:nvPicPr>
          <p:cNvPr id="24" name="图片 2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316697" y="-1090255"/>
            <a:ext cx="1701486" cy="3594572"/>
          </a:xfrm>
          <a:prstGeom prst="rect">
            <a:avLst/>
          </a:prstGeom>
        </p:spPr>
      </p:pic>
      <p:sp>
        <p:nvSpPr>
          <p:cNvPr id="25" name="TextBox 3"/>
          <p:cNvSpPr txBox="1">
            <a:spLocks noChangeArrowheads="1"/>
          </p:cNvSpPr>
          <p:nvPr/>
        </p:nvSpPr>
        <p:spPr bwMode="auto">
          <a:xfrm>
            <a:off x="2926461" y="4292659"/>
            <a:ext cx="63158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4800" b="1" dirty="0">
                <a:solidFill>
                  <a:schemeClr val="bg1"/>
                </a:solidFill>
                <a:latin typeface="文悦古典明朝体 (非商业使用) W5" pitchFamily="50" charset="-122"/>
                <a:ea typeface="文悦古典明朝体 (非商业使用) W5" pitchFamily="50" charset="-122"/>
              </a:rPr>
              <a:t>缅怀先烈领悟革命精神</a:t>
            </a:r>
          </a:p>
        </p:txBody>
      </p:sp>
      <p:pic>
        <p:nvPicPr>
          <p:cNvPr id="10" name="图片 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80333" y="6083597"/>
            <a:ext cx="352085" cy="476129"/>
          </a:xfrm>
          <a:prstGeom prst="rect">
            <a:avLst/>
          </a:prstGeom>
        </p:spPr>
      </p:pic>
      <p:sp>
        <p:nvSpPr>
          <p:cNvPr id="11" name="文本框 10">
            <a:extLst>
              <a:ext uri="{FF2B5EF4-FFF2-40B4-BE49-F238E27FC236}">
                <a16:creationId xmlns:a16="http://schemas.microsoft.com/office/drawing/2014/main" xmlns="" id="{0906FC5D-3C07-43AB-98A4-21DEFEB9F2D5}"/>
              </a:ext>
            </a:extLst>
          </p:cNvPr>
          <p:cNvSpPr txBox="1"/>
          <p:nvPr/>
        </p:nvSpPr>
        <p:spPr>
          <a:xfrm>
            <a:off x="362121" y="4560302"/>
            <a:ext cx="486287" cy="1523295"/>
          </a:xfrm>
          <a:prstGeom prst="rect">
            <a:avLst/>
          </a:prstGeom>
          <a:noFill/>
        </p:spPr>
        <p:txBody>
          <a:bodyPr vert="eaVert" wrap="square" rtlCol="0">
            <a:spAutoFit/>
          </a:bodyPr>
          <a:lstStyle/>
          <a:p>
            <a:pPr fontAlgn="auto">
              <a:lnSpc>
                <a:spcPct val="140000"/>
              </a:lnSpc>
            </a:pPr>
            <a:r>
              <a:rPr lang="zh-CN" altLang="en-US" sz="1400" dirty="0">
                <a:latin typeface="华文楷体" panose="02010600040101010101" pitchFamily="2" charset="-122"/>
                <a:ea typeface="华文楷体" panose="02010600040101010101" pitchFamily="2" charset="-122"/>
                <a:sym typeface="+mn-ea"/>
              </a:rPr>
              <a:t>中国传统节日</a:t>
            </a:r>
            <a:endParaRPr lang="en-US" altLang="zh-CN" sz="1400" dirty="0">
              <a:latin typeface="华文楷体" panose="02010600040101010101" pitchFamily="2" charset="-122"/>
              <a:ea typeface="华文楷体" panose="02010600040101010101" pitchFamily="2" charset="-122"/>
              <a:sym typeface="+mn-ea"/>
            </a:endParaRPr>
          </a:p>
        </p:txBody>
      </p:sp>
    </p:spTree>
    <p:extLst>
      <p:ext uri="{BB962C8B-B14F-4D97-AF65-F5344CB8AC3E}">
        <p14:creationId xmlns:p14="http://schemas.microsoft.com/office/powerpoint/2010/main" val="19116067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1000"/>
                                            <p:tgtEl>
                                              <p:spTgt spid="24"/>
                                            </p:tgtEl>
                                          </p:cBhvr>
                                        </p:animEffect>
                                      </p:childTnLst>
                                    </p:cTn>
                                  </p:par>
                                </p:childTnLst>
                              </p:cTn>
                            </p:par>
                            <p:par>
                              <p:cTn id="8" fill="hold">
                                <p:stCondLst>
                                  <p:cond delay="1000"/>
                                </p:stCondLst>
                                <p:childTnLst>
                                  <p:par>
                                    <p:cTn id="9" presetID="18" presetClass="entr" presetSubtype="12"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strips(downLeft)">
                                          <p:cBhvr>
                                            <p:cTn id="11" dur="1000"/>
                                            <p:tgtEl>
                                              <p:spTgt spid="19"/>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childTnLst>
                                    </p:cTn>
                                  </p:par>
                                </p:childTnLst>
                              </p:cTn>
                            </p:par>
                            <p:par>
                              <p:cTn id="20" fill="hold">
                                <p:stCondLst>
                                  <p:cond delay="4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par>
                              <p:cTn id="26" fill="hold">
                                <p:stCondLst>
                                  <p:cond delay="4500"/>
                                </p:stCondLst>
                                <p:childTnLst>
                                  <p:par>
                                    <p:cTn id="27" presetID="2" presetClass="entr" presetSubtype="8" fill="hold" grpId="0" nodeType="afterEffect">
                                      <p:stCondLst>
                                        <p:cond delay="0"/>
                                      </p:stCondLst>
                                      <p:iterate type="lt">
                                        <p:tmPct val="10000"/>
                                      </p:iterate>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ppt_x</p:attrName>
                                            </p:attrNameLst>
                                          </p:cBhvr>
                                          <p:tavLst>
                                            <p:tav tm="0">
                                              <p:val>
                                                <p:strVal val="0-#ppt_w/2"/>
                                              </p:val>
                                            </p:tav>
                                            <p:tav tm="100000">
                                              <p:val>
                                                <p:strVal val="#ppt_x"/>
                                              </p:val>
                                            </p:tav>
                                          </p:tavLst>
                                        </p:anim>
                                        <p:anim calcmode="lin" valueType="num">
                                          <p:cBhvr>
                                            <p:cTn id="30" dur="500" fill="hold"/>
                                            <p:tgtEl>
                                              <p:spTgt spid="25"/>
                                            </p:tgtEl>
                                            <p:attrNameLst>
                                              <p:attrName>ppt_y</p:attrName>
                                            </p:attrNameLst>
                                          </p:cBhvr>
                                          <p:tavLst>
                                            <p:tav tm="0">
                                              <p:val>
                                                <p:strVal val="#ppt_y"/>
                                              </p:val>
                                            </p:tav>
                                            <p:tav tm="100000">
                                              <p:val>
                                                <p:strVal val="#ppt_y"/>
                                              </p:val>
                                            </p:tav>
                                          </p:tavLst>
                                        </p:anim>
                                      </p:childTnLst>
                                    </p:cTn>
                                  </p:par>
                                  <p:par>
                                    <p:cTn id="31" presetID="26" presetClass="emph" presetSubtype="0" fill="hold" grpId="1" nodeType="withEffect">
                                      <p:stCondLst>
                                        <p:cond delay="2100"/>
                                      </p:stCondLst>
                                      <p:iterate type="lt">
                                        <p:tmPct val="10000"/>
                                      </p:iterate>
                                      <p:childTnLst>
                                        <p:animEffect transition="out" filter="fade">
                                          <p:cBhvr>
                                            <p:cTn id="32" dur="500" tmFilter="0, 0; .2, .5; .8, .5; 1, 0"/>
                                            <p:tgtEl>
                                              <p:spTgt spid="25"/>
                                            </p:tgtEl>
                                          </p:cBhvr>
                                        </p:animEffect>
                                        <p:animScale>
                                          <p:cBhvr>
                                            <p:cTn id="33" dur="250" autoRev="1" fill="hold"/>
                                            <p:tgtEl>
                                              <p:spTgt spid="25"/>
                                            </p:tgtEl>
                                          </p:cBhvr>
                                          <p:by x="105000" y="105000"/>
                                        </p:animScale>
                                      </p:childTnLst>
                                    </p:cTn>
                                  </p:par>
                                </p:childTnLst>
                              </p:cTn>
                            </p:par>
                            <p:par>
                              <p:cTn id="34" fill="hold">
                                <p:stCondLst>
                                  <p:cond delay="7550"/>
                                </p:stCondLst>
                                <p:childTnLst>
                                  <p:par>
                                    <p:cTn id="35" presetID="2" presetClass="entr" presetSubtype="6" fill="hold" nodeType="afterEffect" p14:presetBounceEnd="66000">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14:bounceEnd="66000">
                                          <p:cBhvr additive="base">
                                            <p:cTn id="37" dur="1500" fill="hold"/>
                                            <p:tgtEl>
                                              <p:spTgt spid="16"/>
                                            </p:tgtEl>
                                            <p:attrNameLst>
                                              <p:attrName>ppt_x</p:attrName>
                                            </p:attrNameLst>
                                          </p:cBhvr>
                                          <p:tavLst>
                                            <p:tav tm="0">
                                              <p:val>
                                                <p:strVal val="1+#ppt_w/2"/>
                                              </p:val>
                                            </p:tav>
                                            <p:tav tm="100000">
                                              <p:val>
                                                <p:strVal val="#ppt_x"/>
                                              </p:val>
                                            </p:tav>
                                          </p:tavLst>
                                        </p:anim>
                                        <p:anim calcmode="lin" valueType="num" p14:bounceEnd="66000">
                                          <p:cBhvr additive="base">
                                            <p:cTn id="38" dur="1500" fill="hold"/>
                                            <p:tgtEl>
                                              <p:spTgt spid="16"/>
                                            </p:tgtEl>
                                            <p:attrNameLst>
                                              <p:attrName>ppt_y</p:attrName>
                                            </p:attrNameLst>
                                          </p:cBhvr>
                                          <p:tavLst>
                                            <p:tav tm="0">
                                              <p:val>
                                                <p:strVal val="1+#ppt_h/2"/>
                                              </p:val>
                                            </p:tav>
                                            <p:tav tm="100000">
                                              <p:val>
                                                <p:strVal val="#ppt_y"/>
                                              </p:val>
                                            </p:tav>
                                          </p:tavLst>
                                        </p:anim>
                                      </p:childTnLst>
                                    </p:cTn>
                                  </p:par>
                                  <p:par>
                                    <p:cTn id="39" presetID="2" presetClass="entr" presetSubtype="6" fill="hold" nodeType="withEffect" p14:presetBounceEnd="66000">
                                      <p:stCondLst>
                                        <p:cond delay="200"/>
                                      </p:stCondLst>
                                      <p:childTnLst>
                                        <p:set>
                                          <p:cBhvr>
                                            <p:cTn id="40" dur="1" fill="hold">
                                              <p:stCondLst>
                                                <p:cond delay="0"/>
                                              </p:stCondLst>
                                            </p:cTn>
                                            <p:tgtEl>
                                              <p:spTgt spid="15"/>
                                            </p:tgtEl>
                                            <p:attrNameLst>
                                              <p:attrName>style.visibility</p:attrName>
                                            </p:attrNameLst>
                                          </p:cBhvr>
                                          <p:to>
                                            <p:strVal val="visible"/>
                                          </p:to>
                                        </p:set>
                                        <p:anim calcmode="lin" valueType="num" p14:bounceEnd="66000">
                                          <p:cBhvr additive="base">
                                            <p:cTn id="41" dur="1500" fill="hold"/>
                                            <p:tgtEl>
                                              <p:spTgt spid="15"/>
                                            </p:tgtEl>
                                            <p:attrNameLst>
                                              <p:attrName>ppt_x</p:attrName>
                                            </p:attrNameLst>
                                          </p:cBhvr>
                                          <p:tavLst>
                                            <p:tav tm="0">
                                              <p:val>
                                                <p:strVal val="1+#ppt_w/2"/>
                                              </p:val>
                                            </p:tav>
                                            <p:tav tm="100000">
                                              <p:val>
                                                <p:strVal val="#ppt_x"/>
                                              </p:val>
                                            </p:tav>
                                          </p:tavLst>
                                        </p:anim>
                                        <p:anim calcmode="lin" valueType="num" p14:bounceEnd="66000">
                                          <p:cBhvr additive="base">
                                            <p:cTn id="42" dur="1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utoUpdateAnimBg="0"/>
          <p:bldP spid="23" grpId="0" bldLvl="0" autoUpdateAnimBg="0"/>
          <p:bldP spid="25" grpId="0"/>
          <p:bldP spid="25"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1000"/>
                                            <p:tgtEl>
                                              <p:spTgt spid="24"/>
                                            </p:tgtEl>
                                          </p:cBhvr>
                                        </p:animEffect>
                                      </p:childTnLst>
                                    </p:cTn>
                                  </p:par>
                                </p:childTnLst>
                              </p:cTn>
                            </p:par>
                            <p:par>
                              <p:cTn id="8" fill="hold">
                                <p:stCondLst>
                                  <p:cond delay="1000"/>
                                </p:stCondLst>
                                <p:childTnLst>
                                  <p:par>
                                    <p:cTn id="9" presetID="18" presetClass="entr" presetSubtype="12"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strips(downLeft)">
                                          <p:cBhvr>
                                            <p:cTn id="11" dur="1000"/>
                                            <p:tgtEl>
                                              <p:spTgt spid="19"/>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childTnLst>
                                    </p:cTn>
                                  </p:par>
                                </p:childTnLst>
                              </p:cTn>
                            </p:par>
                            <p:par>
                              <p:cTn id="20" fill="hold">
                                <p:stCondLst>
                                  <p:cond delay="4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par>
                              <p:cTn id="26" fill="hold">
                                <p:stCondLst>
                                  <p:cond delay="4500"/>
                                </p:stCondLst>
                                <p:childTnLst>
                                  <p:par>
                                    <p:cTn id="27" presetID="2" presetClass="entr" presetSubtype="8" fill="hold" grpId="0" nodeType="afterEffect">
                                      <p:stCondLst>
                                        <p:cond delay="0"/>
                                      </p:stCondLst>
                                      <p:iterate type="lt">
                                        <p:tmPct val="10000"/>
                                      </p:iterate>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ppt_x</p:attrName>
                                            </p:attrNameLst>
                                          </p:cBhvr>
                                          <p:tavLst>
                                            <p:tav tm="0">
                                              <p:val>
                                                <p:strVal val="0-#ppt_w/2"/>
                                              </p:val>
                                            </p:tav>
                                            <p:tav tm="100000">
                                              <p:val>
                                                <p:strVal val="#ppt_x"/>
                                              </p:val>
                                            </p:tav>
                                          </p:tavLst>
                                        </p:anim>
                                        <p:anim calcmode="lin" valueType="num">
                                          <p:cBhvr>
                                            <p:cTn id="30" dur="500" fill="hold"/>
                                            <p:tgtEl>
                                              <p:spTgt spid="25"/>
                                            </p:tgtEl>
                                            <p:attrNameLst>
                                              <p:attrName>ppt_y</p:attrName>
                                            </p:attrNameLst>
                                          </p:cBhvr>
                                          <p:tavLst>
                                            <p:tav tm="0">
                                              <p:val>
                                                <p:strVal val="#ppt_y"/>
                                              </p:val>
                                            </p:tav>
                                            <p:tav tm="100000">
                                              <p:val>
                                                <p:strVal val="#ppt_y"/>
                                              </p:val>
                                            </p:tav>
                                          </p:tavLst>
                                        </p:anim>
                                      </p:childTnLst>
                                    </p:cTn>
                                  </p:par>
                                  <p:par>
                                    <p:cTn id="31" presetID="26" presetClass="emph" presetSubtype="0" fill="hold" grpId="1" nodeType="withEffect">
                                      <p:stCondLst>
                                        <p:cond delay="2100"/>
                                      </p:stCondLst>
                                      <p:iterate type="lt">
                                        <p:tmPct val="10000"/>
                                      </p:iterate>
                                      <p:childTnLst>
                                        <p:animEffect transition="out" filter="fade">
                                          <p:cBhvr>
                                            <p:cTn id="32" dur="500" tmFilter="0, 0; .2, .5; .8, .5; 1, 0"/>
                                            <p:tgtEl>
                                              <p:spTgt spid="25"/>
                                            </p:tgtEl>
                                          </p:cBhvr>
                                        </p:animEffect>
                                        <p:animScale>
                                          <p:cBhvr>
                                            <p:cTn id="33" dur="250" autoRev="1" fill="hold"/>
                                            <p:tgtEl>
                                              <p:spTgt spid="25"/>
                                            </p:tgtEl>
                                          </p:cBhvr>
                                          <p:by x="105000" y="105000"/>
                                        </p:animScale>
                                      </p:childTnLst>
                                    </p:cTn>
                                  </p:par>
                                </p:childTnLst>
                              </p:cTn>
                            </p:par>
                            <p:par>
                              <p:cTn id="34" fill="hold">
                                <p:stCondLst>
                                  <p:cond delay="7550"/>
                                </p:stCondLst>
                                <p:childTnLst>
                                  <p:par>
                                    <p:cTn id="35" presetID="2" presetClass="entr" presetSubtype="6"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1500" fill="hold"/>
                                            <p:tgtEl>
                                              <p:spTgt spid="16"/>
                                            </p:tgtEl>
                                            <p:attrNameLst>
                                              <p:attrName>ppt_x</p:attrName>
                                            </p:attrNameLst>
                                          </p:cBhvr>
                                          <p:tavLst>
                                            <p:tav tm="0">
                                              <p:val>
                                                <p:strVal val="1+#ppt_w/2"/>
                                              </p:val>
                                            </p:tav>
                                            <p:tav tm="100000">
                                              <p:val>
                                                <p:strVal val="#ppt_x"/>
                                              </p:val>
                                            </p:tav>
                                          </p:tavLst>
                                        </p:anim>
                                        <p:anim calcmode="lin" valueType="num">
                                          <p:cBhvr additive="base">
                                            <p:cTn id="38" dur="1500" fill="hold"/>
                                            <p:tgtEl>
                                              <p:spTgt spid="16"/>
                                            </p:tgtEl>
                                            <p:attrNameLst>
                                              <p:attrName>ppt_y</p:attrName>
                                            </p:attrNameLst>
                                          </p:cBhvr>
                                          <p:tavLst>
                                            <p:tav tm="0">
                                              <p:val>
                                                <p:strVal val="1+#ppt_h/2"/>
                                              </p:val>
                                            </p:tav>
                                            <p:tav tm="100000">
                                              <p:val>
                                                <p:strVal val="#ppt_y"/>
                                              </p:val>
                                            </p:tav>
                                          </p:tavLst>
                                        </p:anim>
                                      </p:childTnLst>
                                    </p:cTn>
                                  </p:par>
                                  <p:par>
                                    <p:cTn id="39" presetID="2" presetClass="entr" presetSubtype="6" fill="hold" nodeType="withEffect">
                                      <p:stCondLst>
                                        <p:cond delay="20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1500" fill="hold"/>
                                            <p:tgtEl>
                                              <p:spTgt spid="15"/>
                                            </p:tgtEl>
                                            <p:attrNameLst>
                                              <p:attrName>ppt_x</p:attrName>
                                            </p:attrNameLst>
                                          </p:cBhvr>
                                          <p:tavLst>
                                            <p:tav tm="0">
                                              <p:val>
                                                <p:strVal val="1+#ppt_w/2"/>
                                              </p:val>
                                            </p:tav>
                                            <p:tav tm="100000">
                                              <p:val>
                                                <p:strVal val="#ppt_x"/>
                                              </p:val>
                                            </p:tav>
                                          </p:tavLst>
                                        </p:anim>
                                        <p:anim calcmode="lin" valueType="num">
                                          <p:cBhvr additive="base">
                                            <p:cTn id="42" dur="1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utoUpdateAnimBg="0"/>
          <p:bldP spid="23" grpId="0" bldLvl="0" autoUpdateAnimBg="0"/>
          <p:bldP spid="25" grpId="0"/>
          <p:bldP spid="25" grpId="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0" y="0"/>
            <a:ext cx="12192000"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肆</a:t>
              </a:r>
            </a:p>
          </p:txBody>
        </p:sp>
      </p:grpSp>
      <p:sp>
        <p:nvSpPr>
          <p:cNvPr id="18" name="TextBox 3"/>
          <p:cNvSpPr txBox="1">
            <a:spLocks noChangeArrowheads="1"/>
          </p:cNvSpPr>
          <p:nvPr/>
        </p:nvSpPr>
        <p:spPr bwMode="auto">
          <a:xfrm>
            <a:off x="2536455" y="630795"/>
            <a:ext cx="158216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邱少云</a:t>
            </a:r>
          </a:p>
        </p:txBody>
      </p:sp>
      <p:grpSp>
        <p:nvGrpSpPr>
          <p:cNvPr id="21" name="组合 20"/>
          <p:cNvGrpSpPr/>
          <p:nvPr/>
        </p:nvGrpSpPr>
        <p:grpSpPr>
          <a:xfrm>
            <a:off x="1726520" y="1690392"/>
            <a:ext cx="4260825" cy="4260825"/>
            <a:chOff x="5675025" y="-102856"/>
            <a:chExt cx="3467050" cy="3467050"/>
          </a:xfrm>
        </p:grpSpPr>
        <p:sp>
          <p:nvSpPr>
            <p:cNvPr id="22" name="椭圆 21"/>
            <p:cNvSpPr/>
            <p:nvPr/>
          </p:nvSpPr>
          <p:spPr>
            <a:xfrm>
              <a:off x="5675025" y="-102856"/>
              <a:ext cx="3467050" cy="3467050"/>
            </a:xfrm>
            <a:prstGeom prst="ellipse">
              <a:avLst/>
            </a:prstGeom>
            <a:blipFill dpi="0" rotWithShape="1">
              <a:blip r:embed="rId5">
                <a:alphaModFix amt="70000"/>
                <a:extLst>
                  <a:ext uri="{28A0092B-C50C-407E-A947-70E740481C1C}">
                    <a14:useLocalDpi xmlns:a14="http://schemas.microsoft.com/office/drawing/2010/main" val="0"/>
                  </a:ext>
                </a:extLst>
              </a:blip>
              <a:srcRect/>
              <a:stretch>
                <a:fillRect/>
              </a:stretch>
            </a:blip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5369799" y="4716122"/>
            <a:ext cx="1235095" cy="1235095"/>
            <a:chOff x="6820677" y="2890507"/>
            <a:chExt cx="1235095" cy="1235095"/>
          </a:xfrm>
        </p:grpSpPr>
        <p:sp>
          <p:nvSpPr>
            <p:cNvPr id="36" name="椭圆 35"/>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1237226" y="3066886"/>
            <a:ext cx="970293" cy="970293"/>
            <a:chOff x="6820677" y="2890507"/>
            <a:chExt cx="1235095" cy="1235095"/>
          </a:xfrm>
        </p:grpSpPr>
        <p:sp>
          <p:nvSpPr>
            <p:cNvPr id="39" name="椭圆 38"/>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1" name="椭圆 40"/>
          <p:cNvSpPr/>
          <p:nvPr/>
        </p:nvSpPr>
        <p:spPr>
          <a:xfrm>
            <a:off x="1642961" y="3738541"/>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矩形 41"/>
          <p:cNvSpPr/>
          <p:nvPr/>
        </p:nvSpPr>
        <p:spPr>
          <a:xfrm flipH="1">
            <a:off x="7368987" y="1690392"/>
            <a:ext cx="3818965" cy="1754326"/>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1952</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月，为打击美国和南朝鲜军队，中国人民志愿军第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军第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29</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师第</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87</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团战士邱少云参加潜伏部队，并担任爆破任务。</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12</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日上午，敌机进行低空扫射，并投掷烧弹。飞迸的燃烧液燃遍他全身，为了不暴漏潜伏目标，邱少云任凭烈火烧焦身体一动不动，直至壮烈牺牲。</a:t>
            </a:r>
          </a:p>
        </p:txBody>
      </p:sp>
      <p:pic>
        <p:nvPicPr>
          <p:cNvPr id="20" name="图片 1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80333" y="6083597"/>
            <a:ext cx="352085" cy="476129"/>
          </a:xfrm>
          <a:prstGeom prst="rect">
            <a:avLst/>
          </a:prstGeom>
        </p:spPr>
      </p:pic>
      <p:sp>
        <p:nvSpPr>
          <p:cNvPr id="24" name="文本框 23">
            <a:extLst>
              <a:ext uri="{FF2B5EF4-FFF2-40B4-BE49-F238E27FC236}">
                <a16:creationId xmlns:a16="http://schemas.microsoft.com/office/drawing/2014/main" xmlns="" id="{0906FC5D-3C07-43AB-98A4-21DEFEB9F2D5}"/>
              </a:ext>
            </a:extLst>
          </p:cNvPr>
          <p:cNvSpPr txBox="1"/>
          <p:nvPr/>
        </p:nvSpPr>
        <p:spPr>
          <a:xfrm>
            <a:off x="362121" y="4560302"/>
            <a:ext cx="486287" cy="1523295"/>
          </a:xfrm>
          <a:prstGeom prst="rect">
            <a:avLst/>
          </a:prstGeom>
          <a:noFill/>
        </p:spPr>
        <p:txBody>
          <a:bodyPr vert="eaVert" wrap="square" rtlCol="0">
            <a:spAutoFit/>
          </a:bodyPr>
          <a:lstStyle/>
          <a:p>
            <a:pPr fontAlgn="auto">
              <a:lnSpc>
                <a:spcPct val="140000"/>
              </a:lnSpc>
            </a:pPr>
            <a:r>
              <a:rPr lang="zh-CN" altLang="en-US" sz="1400" dirty="0">
                <a:latin typeface="华文楷体" panose="02010600040101010101" pitchFamily="2" charset="-122"/>
                <a:ea typeface="华文楷体" panose="02010600040101010101" pitchFamily="2" charset="-122"/>
                <a:sym typeface="+mn-ea"/>
              </a:rPr>
              <a:t>中国传统节日</a:t>
            </a:r>
            <a:endParaRPr lang="en-US" altLang="zh-CN" sz="1400" dirty="0">
              <a:latin typeface="华文楷体" panose="02010600040101010101" pitchFamily="2" charset="-122"/>
              <a:ea typeface="华文楷体" panose="02010600040101010101" pitchFamily="2" charset="-122"/>
              <a:sym typeface="+mn-ea"/>
            </a:endParaRPr>
          </a:p>
        </p:txBody>
      </p:sp>
    </p:spTree>
    <p:extLst>
      <p:ext uri="{BB962C8B-B14F-4D97-AF65-F5344CB8AC3E}">
        <p14:creationId xmlns:p14="http://schemas.microsoft.com/office/powerpoint/2010/main" val="29441736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1000" fill="hold"/>
                                            <p:tgtEl>
                                              <p:spTgt spid="21"/>
                                            </p:tgtEl>
                                            <p:attrNameLst>
                                              <p:attrName>ppt_w</p:attrName>
                                            </p:attrNameLst>
                                          </p:cBhvr>
                                          <p:tavLst>
                                            <p:tav tm="0">
                                              <p:val>
                                                <p:fltVal val="0"/>
                                              </p:val>
                                            </p:tav>
                                            <p:tav tm="100000">
                                              <p:val>
                                                <p:strVal val="#ppt_w"/>
                                              </p:val>
                                            </p:tav>
                                          </p:tavLst>
                                        </p:anim>
                                        <p:anim calcmode="lin" valueType="num">
                                          <p:cBhvr>
                                            <p:cTn id="13" dur="1000" fill="hold"/>
                                            <p:tgtEl>
                                              <p:spTgt spid="21"/>
                                            </p:tgtEl>
                                            <p:attrNameLst>
                                              <p:attrName>ppt_h</p:attrName>
                                            </p:attrNameLst>
                                          </p:cBhvr>
                                          <p:tavLst>
                                            <p:tav tm="0">
                                              <p:val>
                                                <p:fltVal val="0"/>
                                              </p:val>
                                            </p:tav>
                                            <p:tav tm="100000">
                                              <p:val>
                                                <p:strVal val="#ppt_h"/>
                                              </p:val>
                                            </p:tav>
                                          </p:tavLst>
                                        </p:anim>
                                        <p:animEffect transition="in" filter="fade">
                                          <p:cBhvr>
                                            <p:cTn id="14" dur="1000"/>
                                            <p:tgtEl>
                                              <p:spTgt spid="21"/>
                                            </p:tgtEl>
                                          </p:cBhvr>
                                        </p:animEffect>
                                      </p:childTnLst>
                                    </p:cTn>
                                  </p:par>
                                  <p:par>
                                    <p:cTn id="15" presetID="53" presetClass="entr" presetSubtype="16"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1000" fill="hold"/>
                                            <p:tgtEl>
                                              <p:spTgt spid="35"/>
                                            </p:tgtEl>
                                            <p:attrNameLst>
                                              <p:attrName>ppt_w</p:attrName>
                                            </p:attrNameLst>
                                          </p:cBhvr>
                                          <p:tavLst>
                                            <p:tav tm="0">
                                              <p:val>
                                                <p:fltVal val="0"/>
                                              </p:val>
                                            </p:tav>
                                            <p:tav tm="100000">
                                              <p:val>
                                                <p:strVal val="#ppt_w"/>
                                              </p:val>
                                            </p:tav>
                                          </p:tavLst>
                                        </p:anim>
                                        <p:anim calcmode="lin" valueType="num">
                                          <p:cBhvr>
                                            <p:cTn id="18" dur="1000" fill="hold"/>
                                            <p:tgtEl>
                                              <p:spTgt spid="35"/>
                                            </p:tgtEl>
                                            <p:attrNameLst>
                                              <p:attrName>ppt_h</p:attrName>
                                            </p:attrNameLst>
                                          </p:cBhvr>
                                          <p:tavLst>
                                            <p:tav tm="0">
                                              <p:val>
                                                <p:fltVal val="0"/>
                                              </p:val>
                                            </p:tav>
                                            <p:tav tm="100000">
                                              <p:val>
                                                <p:strVal val="#ppt_h"/>
                                              </p:val>
                                            </p:tav>
                                          </p:tavLst>
                                        </p:anim>
                                        <p:animEffect transition="in" filter="fade">
                                          <p:cBhvr>
                                            <p:cTn id="19" dur="1000"/>
                                            <p:tgtEl>
                                              <p:spTgt spid="35"/>
                                            </p:tgtEl>
                                          </p:cBhvr>
                                        </p:animEffect>
                                      </p:childTnLst>
                                    </p:cTn>
                                  </p:par>
                                  <p:par>
                                    <p:cTn id="20" presetID="53" presetClass="entr" presetSubtype="16"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1000" fill="hold"/>
                                            <p:tgtEl>
                                              <p:spTgt spid="38"/>
                                            </p:tgtEl>
                                            <p:attrNameLst>
                                              <p:attrName>ppt_w</p:attrName>
                                            </p:attrNameLst>
                                          </p:cBhvr>
                                          <p:tavLst>
                                            <p:tav tm="0">
                                              <p:val>
                                                <p:fltVal val="0"/>
                                              </p:val>
                                            </p:tav>
                                            <p:tav tm="100000">
                                              <p:val>
                                                <p:strVal val="#ppt_w"/>
                                              </p:val>
                                            </p:tav>
                                          </p:tavLst>
                                        </p:anim>
                                        <p:anim calcmode="lin" valueType="num">
                                          <p:cBhvr>
                                            <p:cTn id="23" dur="1000" fill="hold"/>
                                            <p:tgtEl>
                                              <p:spTgt spid="38"/>
                                            </p:tgtEl>
                                            <p:attrNameLst>
                                              <p:attrName>ppt_h</p:attrName>
                                            </p:attrNameLst>
                                          </p:cBhvr>
                                          <p:tavLst>
                                            <p:tav tm="0">
                                              <p:val>
                                                <p:fltVal val="0"/>
                                              </p:val>
                                            </p:tav>
                                            <p:tav tm="100000">
                                              <p:val>
                                                <p:strVal val="#ppt_h"/>
                                              </p:val>
                                            </p:tav>
                                          </p:tavLst>
                                        </p:anim>
                                        <p:animEffect transition="in" filter="fade">
                                          <p:cBhvr>
                                            <p:cTn id="24" dur="1000"/>
                                            <p:tgtEl>
                                              <p:spTgt spid="3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1000" fill="hold"/>
                                            <p:tgtEl>
                                              <p:spTgt spid="41"/>
                                            </p:tgtEl>
                                            <p:attrNameLst>
                                              <p:attrName>ppt_w</p:attrName>
                                            </p:attrNameLst>
                                          </p:cBhvr>
                                          <p:tavLst>
                                            <p:tav tm="0">
                                              <p:val>
                                                <p:fltVal val="0"/>
                                              </p:val>
                                            </p:tav>
                                            <p:tav tm="100000">
                                              <p:val>
                                                <p:strVal val="#ppt_w"/>
                                              </p:val>
                                            </p:tav>
                                          </p:tavLst>
                                        </p:anim>
                                        <p:anim calcmode="lin" valueType="num">
                                          <p:cBhvr>
                                            <p:cTn id="28" dur="1000" fill="hold"/>
                                            <p:tgtEl>
                                              <p:spTgt spid="41"/>
                                            </p:tgtEl>
                                            <p:attrNameLst>
                                              <p:attrName>ppt_h</p:attrName>
                                            </p:attrNameLst>
                                          </p:cBhvr>
                                          <p:tavLst>
                                            <p:tav tm="0">
                                              <p:val>
                                                <p:fltVal val="0"/>
                                              </p:val>
                                            </p:tav>
                                            <p:tav tm="100000">
                                              <p:val>
                                                <p:strVal val="#ppt_h"/>
                                              </p:val>
                                            </p:tav>
                                          </p:tavLst>
                                        </p:anim>
                                        <p:animEffect transition="in" filter="fade">
                                          <p:cBhvr>
                                            <p:cTn id="29" dur="1000"/>
                                            <p:tgtEl>
                                              <p:spTgt spid="41"/>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1"/>
                                            </p:tgtEl>
                                          </p:cBhvr>
                                        </p:animEffect>
                                        <p:animScale>
                                          <p:cBhvr>
                                            <p:cTn id="33" dur="500" autoRev="1" fill="hold"/>
                                            <p:tgtEl>
                                              <p:spTgt spid="21"/>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35"/>
                                            </p:tgtEl>
                                          </p:cBhvr>
                                        </p:animEffect>
                                        <p:animScale>
                                          <p:cBhvr>
                                            <p:cTn id="36" dur="500" autoRev="1" fill="hold"/>
                                            <p:tgtEl>
                                              <p:spTgt spid="35"/>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8"/>
                                            </p:tgtEl>
                                          </p:cBhvr>
                                        </p:animEffect>
                                        <p:animScale>
                                          <p:cBhvr>
                                            <p:cTn id="39" dur="500" autoRev="1" fill="hold"/>
                                            <p:tgtEl>
                                              <p:spTgt spid="38"/>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1"/>
                                            </p:tgtEl>
                                          </p:cBhvr>
                                        </p:animEffect>
                                        <p:animScale>
                                          <p:cBhvr>
                                            <p:cTn id="42" dur="500" autoRev="1" fill="hold"/>
                                            <p:tgtEl>
                                              <p:spTgt spid="41"/>
                                            </p:tgtEl>
                                          </p:cBhvr>
                                          <p:by x="105000" y="105000"/>
                                        </p:animScale>
                                      </p:childTnLst>
                                    </p:cTn>
                                  </p:par>
                                </p:childTnLst>
                              </p:cTn>
                            </p:par>
                            <p:par>
                              <p:cTn id="43" fill="hold">
                                <p:stCondLst>
                                  <p:cond delay="4000"/>
                                </p:stCondLst>
                                <p:childTnLst>
                                  <p:par>
                                    <p:cTn id="44" presetID="22" presetClass="entr" presetSubtype="4"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down)">
                                          <p:cBhvr>
                                            <p:cTn id="46" dur="500"/>
                                            <p:tgtEl>
                                              <p:spTgt spid="19"/>
                                            </p:tgtEl>
                                          </p:cBhvr>
                                        </p:animEffect>
                                      </p:childTnLst>
                                    </p:cTn>
                                  </p:par>
                                </p:childTnLst>
                              </p:cTn>
                            </p:par>
                            <p:par>
                              <p:cTn id="47" fill="hold">
                                <p:stCondLst>
                                  <p:cond delay="4500"/>
                                </p:stCondLst>
                                <p:childTnLst>
                                  <p:par>
                                    <p:cTn id="48" presetID="14" presetClass="entr" presetSubtype="10" fill="hold" grpId="0" nodeType="afterEffect">
                                      <p:stCondLst>
                                        <p:cond delay="0"/>
                                      </p:stCondLst>
                                      <p:iterate type="lt">
                                        <p:tmPct val="10000"/>
                                      </p:iterate>
                                      <p:childTnLst>
                                        <p:set>
                                          <p:cBhvr>
                                            <p:cTn id="49" dur="1" fill="hold">
                                              <p:stCondLst>
                                                <p:cond delay="0"/>
                                              </p:stCondLst>
                                            </p:cTn>
                                            <p:tgtEl>
                                              <p:spTgt spid="42"/>
                                            </p:tgtEl>
                                            <p:attrNameLst>
                                              <p:attrName>style.visibility</p:attrName>
                                            </p:attrNameLst>
                                          </p:cBhvr>
                                          <p:to>
                                            <p:strVal val="visible"/>
                                          </p:to>
                                        </p:set>
                                        <p:animEffect transition="in" filter="randombar(horizontal)">
                                          <p:cBhvr>
                                            <p:cTn id="50" dur="3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41" grpId="0" animBg="1"/>
          <p:bldP spid="41" grpId="1" animBg="1"/>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1000" fill="hold"/>
                                            <p:tgtEl>
                                              <p:spTgt spid="21"/>
                                            </p:tgtEl>
                                            <p:attrNameLst>
                                              <p:attrName>ppt_w</p:attrName>
                                            </p:attrNameLst>
                                          </p:cBhvr>
                                          <p:tavLst>
                                            <p:tav tm="0">
                                              <p:val>
                                                <p:fltVal val="0"/>
                                              </p:val>
                                            </p:tav>
                                            <p:tav tm="100000">
                                              <p:val>
                                                <p:strVal val="#ppt_w"/>
                                              </p:val>
                                            </p:tav>
                                          </p:tavLst>
                                        </p:anim>
                                        <p:anim calcmode="lin" valueType="num">
                                          <p:cBhvr>
                                            <p:cTn id="13" dur="1000" fill="hold"/>
                                            <p:tgtEl>
                                              <p:spTgt spid="21"/>
                                            </p:tgtEl>
                                            <p:attrNameLst>
                                              <p:attrName>ppt_h</p:attrName>
                                            </p:attrNameLst>
                                          </p:cBhvr>
                                          <p:tavLst>
                                            <p:tav tm="0">
                                              <p:val>
                                                <p:fltVal val="0"/>
                                              </p:val>
                                            </p:tav>
                                            <p:tav tm="100000">
                                              <p:val>
                                                <p:strVal val="#ppt_h"/>
                                              </p:val>
                                            </p:tav>
                                          </p:tavLst>
                                        </p:anim>
                                        <p:animEffect transition="in" filter="fade">
                                          <p:cBhvr>
                                            <p:cTn id="14" dur="1000"/>
                                            <p:tgtEl>
                                              <p:spTgt spid="21"/>
                                            </p:tgtEl>
                                          </p:cBhvr>
                                        </p:animEffect>
                                      </p:childTnLst>
                                    </p:cTn>
                                  </p:par>
                                  <p:par>
                                    <p:cTn id="15" presetID="53" presetClass="entr" presetSubtype="16"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1000" fill="hold"/>
                                            <p:tgtEl>
                                              <p:spTgt spid="35"/>
                                            </p:tgtEl>
                                            <p:attrNameLst>
                                              <p:attrName>ppt_w</p:attrName>
                                            </p:attrNameLst>
                                          </p:cBhvr>
                                          <p:tavLst>
                                            <p:tav tm="0">
                                              <p:val>
                                                <p:fltVal val="0"/>
                                              </p:val>
                                            </p:tav>
                                            <p:tav tm="100000">
                                              <p:val>
                                                <p:strVal val="#ppt_w"/>
                                              </p:val>
                                            </p:tav>
                                          </p:tavLst>
                                        </p:anim>
                                        <p:anim calcmode="lin" valueType="num">
                                          <p:cBhvr>
                                            <p:cTn id="18" dur="1000" fill="hold"/>
                                            <p:tgtEl>
                                              <p:spTgt spid="35"/>
                                            </p:tgtEl>
                                            <p:attrNameLst>
                                              <p:attrName>ppt_h</p:attrName>
                                            </p:attrNameLst>
                                          </p:cBhvr>
                                          <p:tavLst>
                                            <p:tav tm="0">
                                              <p:val>
                                                <p:fltVal val="0"/>
                                              </p:val>
                                            </p:tav>
                                            <p:tav tm="100000">
                                              <p:val>
                                                <p:strVal val="#ppt_h"/>
                                              </p:val>
                                            </p:tav>
                                          </p:tavLst>
                                        </p:anim>
                                        <p:animEffect transition="in" filter="fade">
                                          <p:cBhvr>
                                            <p:cTn id="19" dur="1000"/>
                                            <p:tgtEl>
                                              <p:spTgt spid="35"/>
                                            </p:tgtEl>
                                          </p:cBhvr>
                                        </p:animEffect>
                                      </p:childTnLst>
                                    </p:cTn>
                                  </p:par>
                                  <p:par>
                                    <p:cTn id="20" presetID="53" presetClass="entr" presetSubtype="16"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1000" fill="hold"/>
                                            <p:tgtEl>
                                              <p:spTgt spid="38"/>
                                            </p:tgtEl>
                                            <p:attrNameLst>
                                              <p:attrName>ppt_w</p:attrName>
                                            </p:attrNameLst>
                                          </p:cBhvr>
                                          <p:tavLst>
                                            <p:tav tm="0">
                                              <p:val>
                                                <p:fltVal val="0"/>
                                              </p:val>
                                            </p:tav>
                                            <p:tav tm="100000">
                                              <p:val>
                                                <p:strVal val="#ppt_w"/>
                                              </p:val>
                                            </p:tav>
                                          </p:tavLst>
                                        </p:anim>
                                        <p:anim calcmode="lin" valueType="num">
                                          <p:cBhvr>
                                            <p:cTn id="23" dur="1000" fill="hold"/>
                                            <p:tgtEl>
                                              <p:spTgt spid="38"/>
                                            </p:tgtEl>
                                            <p:attrNameLst>
                                              <p:attrName>ppt_h</p:attrName>
                                            </p:attrNameLst>
                                          </p:cBhvr>
                                          <p:tavLst>
                                            <p:tav tm="0">
                                              <p:val>
                                                <p:fltVal val="0"/>
                                              </p:val>
                                            </p:tav>
                                            <p:tav tm="100000">
                                              <p:val>
                                                <p:strVal val="#ppt_h"/>
                                              </p:val>
                                            </p:tav>
                                          </p:tavLst>
                                        </p:anim>
                                        <p:animEffect transition="in" filter="fade">
                                          <p:cBhvr>
                                            <p:cTn id="24" dur="1000"/>
                                            <p:tgtEl>
                                              <p:spTgt spid="3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1000" fill="hold"/>
                                            <p:tgtEl>
                                              <p:spTgt spid="41"/>
                                            </p:tgtEl>
                                            <p:attrNameLst>
                                              <p:attrName>ppt_w</p:attrName>
                                            </p:attrNameLst>
                                          </p:cBhvr>
                                          <p:tavLst>
                                            <p:tav tm="0">
                                              <p:val>
                                                <p:fltVal val="0"/>
                                              </p:val>
                                            </p:tav>
                                            <p:tav tm="100000">
                                              <p:val>
                                                <p:strVal val="#ppt_w"/>
                                              </p:val>
                                            </p:tav>
                                          </p:tavLst>
                                        </p:anim>
                                        <p:anim calcmode="lin" valueType="num">
                                          <p:cBhvr>
                                            <p:cTn id="28" dur="1000" fill="hold"/>
                                            <p:tgtEl>
                                              <p:spTgt spid="41"/>
                                            </p:tgtEl>
                                            <p:attrNameLst>
                                              <p:attrName>ppt_h</p:attrName>
                                            </p:attrNameLst>
                                          </p:cBhvr>
                                          <p:tavLst>
                                            <p:tav tm="0">
                                              <p:val>
                                                <p:fltVal val="0"/>
                                              </p:val>
                                            </p:tav>
                                            <p:tav tm="100000">
                                              <p:val>
                                                <p:strVal val="#ppt_h"/>
                                              </p:val>
                                            </p:tav>
                                          </p:tavLst>
                                        </p:anim>
                                        <p:animEffect transition="in" filter="fade">
                                          <p:cBhvr>
                                            <p:cTn id="29" dur="1000"/>
                                            <p:tgtEl>
                                              <p:spTgt spid="41"/>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1"/>
                                            </p:tgtEl>
                                          </p:cBhvr>
                                        </p:animEffect>
                                        <p:animScale>
                                          <p:cBhvr>
                                            <p:cTn id="33" dur="500" autoRev="1" fill="hold"/>
                                            <p:tgtEl>
                                              <p:spTgt spid="21"/>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35"/>
                                            </p:tgtEl>
                                          </p:cBhvr>
                                        </p:animEffect>
                                        <p:animScale>
                                          <p:cBhvr>
                                            <p:cTn id="36" dur="500" autoRev="1" fill="hold"/>
                                            <p:tgtEl>
                                              <p:spTgt spid="35"/>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38"/>
                                            </p:tgtEl>
                                          </p:cBhvr>
                                        </p:animEffect>
                                        <p:animScale>
                                          <p:cBhvr>
                                            <p:cTn id="39" dur="500" autoRev="1" fill="hold"/>
                                            <p:tgtEl>
                                              <p:spTgt spid="38"/>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1"/>
                                            </p:tgtEl>
                                          </p:cBhvr>
                                        </p:animEffect>
                                        <p:animScale>
                                          <p:cBhvr>
                                            <p:cTn id="42" dur="500" autoRev="1" fill="hold"/>
                                            <p:tgtEl>
                                              <p:spTgt spid="41"/>
                                            </p:tgtEl>
                                          </p:cBhvr>
                                          <p:by x="105000" y="105000"/>
                                        </p:animScale>
                                      </p:childTnLst>
                                    </p:cTn>
                                  </p:par>
                                </p:childTnLst>
                              </p:cTn>
                            </p:par>
                            <p:par>
                              <p:cTn id="43" fill="hold">
                                <p:stCondLst>
                                  <p:cond delay="4000"/>
                                </p:stCondLst>
                                <p:childTnLst>
                                  <p:par>
                                    <p:cTn id="44" presetID="22" presetClass="entr" presetSubtype="4"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down)">
                                          <p:cBhvr>
                                            <p:cTn id="46" dur="500"/>
                                            <p:tgtEl>
                                              <p:spTgt spid="19"/>
                                            </p:tgtEl>
                                          </p:cBhvr>
                                        </p:animEffect>
                                      </p:childTnLst>
                                    </p:cTn>
                                  </p:par>
                                </p:childTnLst>
                              </p:cTn>
                            </p:par>
                            <p:par>
                              <p:cTn id="47" fill="hold">
                                <p:stCondLst>
                                  <p:cond delay="4500"/>
                                </p:stCondLst>
                                <p:childTnLst>
                                  <p:par>
                                    <p:cTn id="48" presetID="14" presetClass="entr" presetSubtype="10" fill="hold" grpId="0" nodeType="afterEffect">
                                      <p:stCondLst>
                                        <p:cond delay="0"/>
                                      </p:stCondLst>
                                      <p:iterate type="lt">
                                        <p:tmPct val="10000"/>
                                      </p:iterate>
                                      <p:childTnLst>
                                        <p:set>
                                          <p:cBhvr>
                                            <p:cTn id="49" dur="1" fill="hold">
                                              <p:stCondLst>
                                                <p:cond delay="0"/>
                                              </p:stCondLst>
                                            </p:cTn>
                                            <p:tgtEl>
                                              <p:spTgt spid="42"/>
                                            </p:tgtEl>
                                            <p:attrNameLst>
                                              <p:attrName>style.visibility</p:attrName>
                                            </p:attrNameLst>
                                          </p:cBhvr>
                                          <p:to>
                                            <p:strVal val="visible"/>
                                          </p:to>
                                        </p:set>
                                        <p:animEffect transition="in" filter="randombar(horizontal)">
                                          <p:cBhvr>
                                            <p:cTn id="50" dur="3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41" grpId="0" animBg="1"/>
          <p:bldP spid="41" grpId="1" animBg="1"/>
          <p:bldP spid="42"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肆</a:t>
              </a:r>
            </a:p>
          </p:txBody>
        </p:sp>
      </p:grpSp>
      <p:sp>
        <p:nvSpPr>
          <p:cNvPr id="18" name="TextBox 3"/>
          <p:cNvSpPr txBox="1">
            <a:spLocks noChangeArrowheads="1"/>
          </p:cNvSpPr>
          <p:nvPr/>
        </p:nvSpPr>
        <p:spPr bwMode="auto">
          <a:xfrm>
            <a:off x="2536455" y="630795"/>
            <a:ext cx="10547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雷锋</a:t>
            </a:r>
          </a:p>
        </p:txBody>
      </p:sp>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879976" y="1959540"/>
            <a:ext cx="4312024" cy="4898459"/>
          </a:xfrm>
          <a:prstGeom prst="rect">
            <a:avLst/>
          </a:prstGeom>
        </p:spPr>
      </p:pic>
      <p:pic>
        <p:nvPicPr>
          <p:cNvPr id="26" name="图片 25"/>
          <p:cNvPicPr>
            <a:picLocks noChangeAspect="1"/>
          </p:cNvPicPr>
          <p:nvPr/>
        </p:nvPicPr>
        <p:blipFill>
          <a:blip r:embed="rId5">
            <a:biLevel thresh="75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7087705" y="993865"/>
            <a:ext cx="2137763" cy="2715766"/>
          </a:xfrm>
          <a:prstGeom prst="rect">
            <a:avLst/>
          </a:prstGeom>
        </p:spPr>
      </p:pic>
      <p:pic>
        <p:nvPicPr>
          <p:cNvPr id="27" name="图片 26"/>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226955" y="3581188"/>
            <a:ext cx="256885" cy="25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组合 27"/>
          <p:cNvGrpSpPr/>
          <p:nvPr/>
        </p:nvGrpSpPr>
        <p:grpSpPr>
          <a:xfrm>
            <a:off x="1518294" y="1690392"/>
            <a:ext cx="4260825" cy="4260825"/>
            <a:chOff x="5675025" y="-102856"/>
            <a:chExt cx="3467050" cy="3467050"/>
          </a:xfrm>
        </p:grpSpPr>
        <p:sp>
          <p:nvSpPr>
            <p:cNvPr id="29" name="椭圆 28"/>
            <p:cNvSpPr/>
            <p:nvPr/>
          </p:nvSpPr>
          <p:spPr>
            <a:xfrm>
              <a:off x="5675025" y="-102856"/>
              <a:ext cx="3467050" cy="3467050"/>
            </a:xfrm>
            <a:prstGeom prst="ellipse">
              <a:avLst/>
            </a:prstGeom>
            <a:solidFill>
              <a:srgbClr val="A2E0B7">
                <a:alpha val="50000"/>
              </a:srgbClr>
            </a:solid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2212941" y="2666642"/>
            <a:ext cx="2871527" cy="2031325"/>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      雷锋，原名雷正兴，</a:t>
            </a:r>
            <a:r>
              <a:rPr lang="en-US" altLang="zh-CN" sz="1400" dirty="0">
                <a:solidFill>
                  <a:schemeClr val="bg1"/>
                </a:solidFill>
                <a:latin typeface="微软雅黑" panose="020B0503020204020204" pitchFamily="34" charset="-122"/>
                <a:ea typeface="微软雅黑" panose="020B0503020204020204" pitchFamily="34" charset="-122"/>
              </a:rPr>
              <a:t>1940</a:t>
            </a:r>
            <a:r>
              <a:rPr lang="zh-CN" altLang="en-US" sz="1400" dirty="0">
                <a:solidFill>
                  <a:schemeClr val="bg1"/>
                </a:solidFill>
                <a:latin typeface="微软雅黑" panose="020B0503020204020204" pitchFamily="34" charset="-122"/>
                <a:ea typeface="微软雅黑" panose="020B0503020204020204" pitchFamily="34" charset="-122"/>
              </a:rPr>
              <a:t>年</a:t>
            </a:r>
            <a:r>
              <a:rPr lang="en-US" altLang="zh-CN" sz="1400" dirty="0">
                <a:solidFill>
                  <a:schemeClr val="bg1"/>
                </a:solidFill>
                <a:latin typeface="微软雅黑" panose="020B0503020204020204" pitchFamily="34" charset="-122"/>
                <a:ea typeface="微软雅黑" panose="020B0503020204020204" pitchFamily="34" charset="-122"/>
              </a:rPr>
              <a:t>12</a:t>
            </a:r>
            <a:r>
              <a:rPr lang="zh-CN" altLang="en-US" sz="1400" dirty="0">
                <a:solidFill>
                  <a:schemeClr val="bg1"/>
                </a:solidFill>
                <a:latin typeface="微软雅黑" panose="020B0503020204020204" pitchFamily="34" charset="-122"/>
                <a:ea typeface="微软雅黑" panose="020B0503020204020204" pitchFamily="34" charset="-122"/>
              </a:rPr>
              <a:t>月</a:t>
            </a:r>
            <a:r>
              <a:rPr lang="en-US" altLang="zh-CN" sz="1400" dirty="0">
                <a:solidFill>
                  <a:schemeClr val="bg1"/>
                </a:solidFill>
                <a:latin typeface="微软雅黑" panose="020B0503020204020204" pitchFamily="34" charset="-122"/>
                <a:ea typeface="微软雅黑" panose="020B0503020204020204" pitchFamily="34" charset="-122"/>
              </a:rPr>
              <a:t>18</a:t>
            </a:r>
            <a:r>
              <a:rPr lang="zh-CN" altLang="en-US" sz="1400" dirty="0">
                <a:solidFill>
                  <a:schemeClr val="bg1"/>
                </a:solidFill>
                <a:latin typeface="微软雅黑" panose="020B0503020204020204" pitchFamily="34" charset="-122"/>
                <a:ea typeface="微软雅黑" panose="020B0503020204020204" pitchFamily="34" charset="-122"/>
              </a:rPr>
              <a:t>日</a:t>
            </a:r>
            <a:r>
              <a:rPr lang="en-US" altLang="zh-CN" sz="1400" dirty="0">
                <a:solidFill>
                  <a:schemeClr val="bg1"/>
                </a:solidFill>
                <a:latin typeface="微软雅黑" panose="020B0503020204020204" pitchFamily="34" charset="-122"/>
                <a:ea typeface="微软雅黑" panose="020B0503020204020204" pitchFamily="34" charset="-122"/>
              </a:rPr>
              <a:t>-1962</a:t>
            </a:r>
            <a:r>
              <a:rPr lang="zh-CN" altLang="en-US" sz="1400" dirty="0">
                <a:solidFill>
                  <a:schemeClr val="bg1"/>
                </a:solidFill>
                <a:latin typeface="微软雅黑" panose="020B0503020204020204" pitchFamily="34" charset="-122"/>
                <a:ea typeface="微软雅黑" panose="020B0503020204020204" pitchFamily="34" charset="-122"/>
              </a:rPr>
              <a:t>年</a:t>
            </a:r>
            <a:r>
              <a:rPr lang="en-US" altLang="zh-CN" sz="1400" dirty="0">
                <a:solidFill>
                  <a:schemeClr val="bg1"/>
                </a:solidFill>
                <a:latin typeface="微软雅黑" panose="020B0503020204020204" pitchFamily="34" charset="-122"/>
                <a:ea typeface="微软雅黑" panose="020B0503020204020204" pitchFamily="34" charset="-122"/>
              </a:rPr>
              <a:t>8</a:t>
            </a:r>
            <a:r>
              <a:rPr lang="zh-CN" altLang="en-US" sz="1400" dirty="0">
                <a:solidFill>
                  <a:schemeClr val="bg1"/>
                </a:solidFill>
                <a:latin typeface="微软雅黑" panose="020B0503020204020204" pitchFamily="34" charset="-122"/>
                <a:ea typeface="微软雅黑" panose="020B0503020204020204" pitchFamily="34" charset="-122"/>
              </a:rPr>
              <a:t>月</a:t>
            </a:r>
            <a:r>
              <a:rPr lang="en-US" altLang="zh-CN" sz="1400" dirty="0">
                <a:solidFill>
                  <a:schemeClr val="bg1"/>
                </a:solidFill>
                <a:latin typeface="微软雅黑" panose="020B0503020204020204" pitchFamily="34" charset="-122"/>
                <a:ea typeface="微软雅黑" panose="020B0503020204020204" pitchFamily="34" charset="-122"/>
              </a:rPr>
              <a:t>15</a:t>
            </a:r>
            <a:r>
              <a:rPr lang="zh-CN" altLang="en-US" sz="1400" dirty="0">
                <a:solidFill>
                  <a:schemeClr val="bg1"/>
                </a:solidFill>
                <a:latin typeface="微软雅黑" panose="020B0503020204020204" pitchFamily="34" charset="-122"/>
                <a:ea typeface="微软雅黑" panose="020B0503020204020204" pitchFamily="34" charset="-122"/>
              </a:rPr>
              <a:t>日，享年</a:t>
            </a:r>
            <a:r>
              <a:rPr lang="en-US" altLang="zh-CN" sz="1400" dirty="0">
                <a:solidFill>
                  <a:schemeClr val="bg1"/>
                </a:solidFill>
                <a:latin typeface="微软雅黑" panose="020B0503020204020204" pitchFamily="34" charset="-122"/>
                <a:ea typeface="微软雅黑" panose="020B0503020204020204" pitchFamily="34" charset="-122"/>
              </a:rPr>
              <a:t>22</a:t>
            </a:r>
            <a:r>
              <a:rPr lang="zh-CN" altLang="en-US" sz="1400" dirty="0">
                <a:solidFill>
                  <a:schemeClr val="bg1"/>
                </a:solidFill>
                <a:latin typeface="微软雅黑" panose="020B0503020204020204" pitchFamily="34" charset="-122"/>
                <a:ea typeface="微软雅黑" panose="020B0503020204020204" pitchFamily="34" charset="-122"/>
              </a:rPr>
              <a:t>岁，雷锋出生在湖南省长沙望城县简家塘一个贫苦胡农民家里。因为这一年是农历“庚辰”年，所以给他取了小名叫“庚伢子”。</a:t>
            </a:r>
          </a:p>
        </p:txBody>
      </p:sp>
      <p:grpSp>
        <p:nvGrpSpPr>
          <p:cNvPr id="32" name="组合 31"/>
          <p:cNvGrpSpPr/>
          <p:nvPr/>
        </p:nvGrpSpPr>
        <p:grpSpPr>
          <a:xfrm>
            <a:off x="5161573" y="4716122"/>
            <a:ext cx="1235095" cy="1235095"/>
            <a:chOff x="6820677" y="2890507"/>
            <a:chExt cx="1235095" cy="1235095"/>
          </a:xfrm>
        </p:grpSpPr>
        <p:sp>
          <p:nvSpPr>
            <p:cNvPr id="33" name="椭圆 32"/>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1029000" y="3066886"/>
            <a:ext cx="970293" cy="970293"/>
            <a:chOff x="6820677" y="2890507"/>
            <a:chExt cx="1235095" cy="1235095"/>
          </a:xfrm>
        </p:grpSpPr>
        <p:sp>
          <p:nvSpPr>
            <p:cNvPr id="44" name="椭圆 43"/>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6" name="椭圆 45"/>
          <p:cNvSpPr/>
          <p:nvPr/>
        </p:nvSpPr>
        <p:spPr>
          <a:xfrm>
            <a:off x="1434735" y="3738541"/>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547154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1000"/>
                                            <p:tgtEl>
                                              <p:spTgt spid="25"/>
                                            </p:tgtEl>
                                          </p:cBhvr>
                                        </p:animEffect>
                                        <p:anim calcmode="lin" valueType="num">
                                          <p:cBhvr>
                                            <p:cTn id="12" dur="1000" fill="hold"/>
                                            <p:tgtEl>
                                              <p:spTgt spid="25"/>
                                            </p:tgtEl>
                                            <p:attrNameLst>
                                              <p:attrName>ppt_x</p:attrName>
                                            </p:attrNameLst>
                                          </p:cBhvr>
                                          <p:tavLst>
                                            <p:tav tm="0">
                                              <p:val>
                                                <p:strVal val="#ppt_x"/>
                                              </p:val>
                                            </p:tav>
                                            <p:tav tm="100000">
                                              <p:val>
                                                <p:strVal val="#ppt_x"/>
                                              </p:val>
                                            </p:tav>
                                          </p:tavLst>
                                        </p:anim>
                                        <p:anim calcmode="lin" valueType="num">
                                          <p:cBhvr>
                                            <p:cTn id="13" dur="1000" fill="hold"/>
                                            <p:tgtEl>
                                              <p:spTgt spid="25"/>
                                            </p:tgtEl>
                                            <p:attrNameLst>
                                              <p:attrName>ppt_y</p:attrName>
                                            </p:attrNameLst>
                                          </p:cBhvr>
                                          <p:tavLst>
                                            <p:tav tm="0">
                                              <p:val>
                                                <p:strVal val="#ppt_y+.1"/>
                                              </p:val>
                                            </p:tav>
                                            <p:tav tm="100000">
                                              <p:val>
                                                <p:strVal val="#ppt_y"/>
                                              </p:val>
                                            </p:tav>
                                          </p:tavLst>
                                        </p:anim>
                                      </p:childTnLst>
                                    </p:cTn>
                                  </p:par>
                                  <p:par>
                                    <p:cTn id="14" presetID="22" presetClass="entr" presetSubtype="2" fill="hold" nodeType="withEffect">
                                      <p:stCondLst>
                                        <p:cond delay="750"/>
                                      </p:stCondLst>
                                      <p:childTnLst>
                                        <p:set>
                                          <p:cBhvr>
                                            <p:cTn id="15" dur="1" fill="hold">
                                              <p:stCondLst>
                                                <p:cond delay="0"/>
                                              </p:stCondLst>
                                            </p:cTn>
                                            <p:tgtEl>
                                              <p:spTgt spid="26"/>
                                            </p:tgtEl>
                                            <p:attrNameLst>
                                              <p:attrName>style.visibility</p:attrName>
                                            </p:attrNameLst>
                                          </p:cBhvr>
                                          <p:to>
                                            <p:strVal val="visible"/>
                                          </p:to>
                                        </p:set>
                                        <p:animEffect transition="in" filter="wipe(right)">
                                          <p:cBhvr>
                                            <p:cTn id="16" dur="1500"/>
                                            <p:tgtEl>
                                              <p:spTgt spid="26"/>
                                            </p:tgtEl>
                                          </p:cBhvr>
                                        </p:animEffect>
                                      </p:childTnLst>
                                    </p:cTn>
                                  </p:par>
                                </p:childTnLst>
                              </p:cTn>
                            </p:par>
                            <p:par>
                              <p:cTn id="17" fill="hold">
                                <p:stCondLst>
                                  <p:cond delay="2250"/>
                                </p:stCondLst>
                                <p:childTnLst>
                                  <p:par>
                                    <p:cTn id="18" presetID="14" presetClass="entr" presetSubtype="10"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randombar(horizontal)">
                                          <p:cBhvr>
                                            <p:cTn id="20" dur="500"/>
                                            <p:tgtEl>
                                              <p:spTgt spid="27"/>
                                            </p:tgtEl>
                                          </p:cBhvr>
                                        </p:animEffect>
                                      </p:childTnLst>
                                    </p:cTn>
                                  </p:par>
                                </p:childTnLst>
                              </p:cTn>
                            </p:par>
                            <p:par>
                              <p:cTn id="21" fill="hold">
                                <p:stCondLst>
                                  <p:cond delay="2750"/>
                                </p:stCondLst>
                                <p:childTnLst>
                                  <p:par>
                                    <p:cTn id="22" presetID="53" presetClass="entr" presetSubtype="16"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1000" fill="hold"/>
                                            <p:tgtEl>
                                              <p:spTgt spid="28"/>
                                            </p:tgtEl>
                                            <p:attrNameLst>
                                              <p:attrName>ppt_w</p:attrName>
                                            </p:attrNameLst>
                                          </p:cBhvr>
                                          <p:tavLst>
                                            <p:tav tm="0">
                                              <p:val>
                                                <p:fltVal val="0"/>
                                              </p:val>
                                            </p:tav>
                                            <p:tav tm="100000">
                                              <p:val>
                                                <p:strVal val="#ppt_w"/>
                                              </p:val>
                                            </p:tav>
                                          </p:tavLst>
                                        </p:anim>
                                        <p:anim calcmode="lin" valueType="num">
                                          <p:cBhvr>
                                            <p:cTn id="25" dur="1000" fill="hold"/>
                                            <p:tgtEl>
                                              <p:spTgt spid="28"/>
                                            </p:tgtEl>
                                            <p:attrNameLst>
                                              <p:attrName>ppt_h</p:attrName>
                                            </p:attrNameLst>
                                          </p:cBhvr>
                                          <p:tavLst>
                                            <p:tav tm="0">
                                              <p:val>
                                                <p:fltVal val="0"/>
                                              </p:val>
                                            </p:tav>
                                            <p:tav tm="100000">
                                              <p:val>
                                                <p:strVal val="#ppt_h"/>
                                              </p:val>
                                            </p:tav>
                                          </p:tavLst>
                                        </p:anim>
                                        <p:animEffect transition="in" filter="fade">
                                          <p:cBhvr>
                                            <p:cTn id="26" dur="1000"/>
                                            <p:tgtEl>
                                              <p:spTgt spid="28"/>
                                            </p:tgtEl>
                                          </p:cBhvr>
                                        </p:animEffect>
                                      </p:childTnLst>
                                    </p:cTn>
                                  </p:par>
                                  <p:par>
                                    <p:cTn id="27" presetID="53" presetClass="entr" presetSubtype="16"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1000" fill="hold"/>
                                            <p:tgtEl>
                                              <p:spTgt spid="32"/>
                                            </p:tgtEl>
                                            <p:attrNameLst>
                                              <p:attrName>ppt_w</p:attrName>
                                            </p:attrNameLst>
                                          </p:cBhvr>
                                          <p:tavLst>
                                            <p:tav tm="0">
                                              <p:val>
                                                <p:fltVal val="0"/>
                                              </p:val>
                                            </p:tav>
                                            <p:tav tm="100000">
                                              <p:val>
                                                <p:strVal val="#ppt_w"/>
                                              </p:val>
                                            </p:tav>
                                          </p:tavLst>
                                        </p:anim>
                                        <p:anim calcmode="lin" valueType="num">
                                          <p:cBhvr>
                                            <p:cTn id="30" dur="1000" fill="hold"/>
                                            <p:tgtEl>
                                              <p:spTgt spid="32"/>
                                            </p:tgtEl>
                                            <p:attrNameLst>
                                              <p:attrName>ppt_h</p:attrName>
                                            </p:attrNameLst>
                                          </p:cBhvr>
                                          <p:tavLst>
                                            <p:tav tm="0">
                                              <p:val>
                                                <p:fltVal val="0"/>
                                              </p:val>
                                            </p:tav>
                                            <p:tav tm="100000">
                                              <p:val>
                                                <p:strVal val="#ppt_h"/>
                                              </p:val>
                                            </p:tav>
                                          </p:tavLst>
                                        </p:anim>
                                        <p:animEffect transition="in" filter="fade">
                                          <p:cBhvr>
                                            <p:cTn id="31" dur="1000"/>
                                            <p:tgtEl>
                                              <p:spTgt spid="32"/>
                                            </p:tgtEl>
                                          </p:cBhvr>
                                        </p:animEffect>
                                      </p:childTnLst>
                                    </p:cTn>
                                  </p:par>
                                  <p:par>
                                    <p:cTn id="32" presetID="53" presetClass="entr" presetSubtype="16" fill="hold" nodeType="with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p:cTn id="34" dur="1000" fill="hold"/>
                                            <p:tgtEl>
                                              <p:spTgt spid="43"/>
                                            </p:tgtEl>
                                            <p:attrNameLst>
                                              <p:attrName>ppt_w</p:attrName>
                                            </p:attrNameLst>
                                          </p:cBhvr>
                                          <p:tavLst>
                                            <p:tav tm="0">
                                              <p:val>
                                                <p:fltVal val="0"/>
                                              </p:val>
                                            </p:tav>
                                            <p:tav tm="100000">
                                              <p:val>
                                                <p:strVal val="#ppt_w"/>
                                              </p:val>
                                            </p:tav>
                                          </p:tavLst>
                                        </p:anim>
                                        <p:anim calcmode="lin" valueType="num">
                                          <p:cBhvr>
                                            <p:cTn id="35" dur="1000" fill="hold"/>
                                            <p:tgtEl>
                                              <p:spTgt spid="43"/>
                                            </p:tgtEl>
                                            <p:attrNameLst>
                                              <p:attrName>ppt_h</p:attrName>
                                            </p:attrNameLst>
                                          </p:cBhvr>
                                          <p:tavLst>
                                            <p:tav tm="0">
                                              <p:val>
                                                <p:fltVal val="0"/>
                                              </p:val>
                                            </p:tav>
                                            <p:tav tm="100000">
                                              <p:val>
                                                <p:strVal val="#ppt_h"/>
                                              </p:val>
                                            </p:tav>
                                          </p:tavLst>
                                        </p:anim>
                                        <p:animEffect transition="in" filter="fade">
                                          <p:cBhvr>
                                            <p:cTn id="36" dur="1000"/>
                                            <p:tgtEl>
                                              <p:spTgt spid="4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1000" fill="hold"/>
                                            <p:tgtEl>
                                              <p:spTgt spid="46"/>
                                            </p:tgtEl>
                                            <p:attrNameLst>
                                              <p:attrName>ppt_w</p:attrName>
                                            </p:attrNameLst>
                                          </p:cBhvr>
                                          <p:tavLst>
                                            <p:tav tm="0">
                                              <p:val>
                                                <p:fltVal val="0"/>
                                              </p:val>
                                            </p:tav>
                                            <p:tav tm="100000">
                                              <p:val>
                                                <p:strVal val="#ppt_w"/>
                                              </p:val>
                                            </p:tav>
                                          </p:tavLst>
                                        </p:anim>
                                        <p:anim calcmode="lin" valueType="num">
                                          <p:cBhvr>
                                            <p:cTn id="40" dur="1000" fill="hold"/>
                                            <p:tgtEl>
                                              <p:spTgt spid="46"/>
                                            </p:tgtEl>
                                            <p:attrNameLst>
                                              <p:attrName>ppt_h</p:attrName>
                                            </p:attrNameLst>
                                          </p:cBhvr>
                                          <p:tavLst>
                                            <p:tav tm="0">
                                              <p:val>
                                                <p:fltVal val="0"/>
                                              </p:val>
                                            </p:tav>
                                            <p:tav tm="100000">
                                              <p:val>
                                                <p:strVal val="#ppt_h"/>
                                              </p:val>
                                            </p:tav>
                                          </p:tavLst>
                                        </p:anim>
                                        <p:animEffect transition="in" filter="fade">
                                          <p:cBhvr>
                                            <p:cTn id="41" dur="1000"/>
                                            <p:tgtEl>
                                              <p:spTgt spid="46"/>
                                            </p:tgtEl>
                                          </p:cBhvr>
                                        </p:animEffect>
                                      </p:childTnLst>
                                    </p:cTn>
                                  </p:par>
                                </p:childTnLst>
                              </p:cTn>
                            </p:par>
                            <p:par>
                              <p:cTn id="42" fill="hold">
                                <p:stCondLst>
                                  <p:cond delay="3750"/>
                                </p:stCondLst>
                                <p:childTnLst>
                                  <p:par>
                                    <p:cTn id="43" presetID="26" presetClass="emph" presetSubtype="0" fill="hold" nodeType="afterEffect">
                                      <p:stCondLst>
                                        <p:cond delay="0"/>
                                      </p:stCondLst>
                                      <p:childTnLst>
                                        <p:animEffect transition="out" filter="fade">
                                          <p:cBhvr>
                                            <p:cTn id="44" dur="1000" tmFilter="0, 0; .2, .5; .8, .5; 1, 0"/>
                                            <p:tgtEl>
                                              <p:spTgt spid="28"/>
                                            </p:tgtEl>
                                          </p:cBhvr>
                                        </p:animEffect>
                                        <p:animScale>
                                          <p:cBhvr>
                                            <p:cTn id="45" dur="500" autoRev="1" fill="hold"/>
                                            <p:tgtEl>
                                              <p:spTgt spid="28"/>
                                            </p:tgtEl>
                                          </p:cBhvr>
                                          <p:by x="105000" y="105000"/>
                                        </p:animScale>
                                      </p:childTnLst>
                                    </p:cTn>
                                  </p:par>
                                  <p:par>
                                    <p:cTn id="46" presetID="26" presetClass="emph" presetSubtype="0" fill="hold" nodeType="withEffect">
                                      <p:stCondLst>
                                        <p:cond delay="0"/>
                                      </p:stCondLst>
                                      <p:childTnLst>
                                        <p:animEffect transition="out" filter="fade">
                                          <p:cBhvr>
                                            <p:cTn id="47" dur="1000" tmFilter="0, 0; .2, .5; .8, .5; 1, 0"/>
                                            <p:tgtEl>
                                              <p:spTgt spid="32"/>
                                            </p:tgtEl>
                                          </p:cBhvr>
                                        </p:animEffect>
                                        <p:animScale>
                                          <p:cBhvr>
                                            <p:cTn id="48" dur="500" autoRev="1" fill="hold"/>
                                            <p:tgtEl>
                                              <p:spTgt spid="32"/>
                                            </p:tgtEl>
                                          </p:cBhvr>
                                          <p:by x="105000" y="105000"/>
                                        </p:animScale>
                                      </p:childTnLst>
                                    </p:cTn>
                                  </p:par>
                                  <p:par>
                                    <p:cTn id="49" presetID="26" presetClass="emph" presetSubtype="0" fill="hold" nodeType="withEffect">
                                      <p:stCondLst>
                                        <p:cond delay="0"/>
                                      </p:stCondLst>
                                      <p:childTnLst>
                                        <p:animEffect transition="out" filter="fade">
                                          <p:cBhvr>
                                            <p:cTn id="50" dur="1000" tmFilter="0, 0; .2, .5; .8, .5; 1, 0"/>
                                            <p:tgtEl>
                                              <p:spTgt spid="43"/>
                                            </p:tgtEl>
                                          </p:cBhvr>
                                        </p:animEffect>
                                        <p:animScale>
                                          <p:cBhvr>
                                            <p:cTn id="51" dur="500" autoRev="1" fill="hold"/>
                                            <p:tgtEl>
                                              <p:spTgt spid="43"/>
                                            </p:tgtEl>
                                          </p:cBhvr>
                                          <p:by x="105000" y="105000"/>
                                        </p:animScale>
                                      </p:childTnLst>
                                    </p:cTn>
                                  </p:par>
                                  <p:par>
                                    <p:cTn id="52" presetID="26" presetClass="emph" presetSubtype="0" fill="hold" grpId="1" nodeType="withEffect">
                                      <p:stCondLst>
                                        <p:cond delay="0"/>
                                      </p:stCondLst>
                                      <p:childTnLst>
                                        <p:animEffect transition="out" filter="fade">
                                          <p:cBhvr>
                                            <p:cTn id="53" dur="1000" tmFilter="0, 0; .2, .5; .8, .5; 1, 0"/>
                                            <p:tgtEl>
                                              <p:spTgt spid="46"/>
                                            </p:tgtEl>
                                          </p:cBhvr>
                                        </p:animEffect>
                                        <p:animScale>
                                          <p:cBhvr>
                                            <p:cTn id="54" dur="500" autoRev="1" fill="hold"/>
                                            <p:tgtEl>
                                              <p:spTgt spid="46"/>
                                            </p:tgtEl>
                                          </p:cBhvr>
                                          <p:by x="105000" y="105000"/>
                                        </p:animScale>
                                      </p:childTnLst>
                                    </p:cTn>
                                  </p:par>
                                  <p:par>
                                    <p:cTn id="55" presetID="53" presetClass="entr" presetSubtype="16"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1000" fill="hold"/>
                                            <p:tgtEl>
                                              <p:spTgt spid="31"/>
                                            </p:tgtEl>
                                            <p:attrNameLst>
                                              <p:attrName>ppt_w</p:attrName>
                                            </p:attrNameLst>
                                          </p:cBhvr>
                                          <p:tavLst>
                                            <p:tav tm="0">
                                              <p:val>
                                                <p:fltVal val="0"/>
                                              </p:val>
                                            </p:tav>
                                            <p:tav tm="100000">
                                              <p:val>
                                                <p:strVal val="#ppt_w"/>
                                              </p:val>
                                            </p:tav>
                                          </p:tavLst>
                                        </p:anim>
                                        <p:anim calcmode="lin" valueType="num">
                                          <p:cBhvr>
                                            <p:cTn id="58" dur="1000" fill="hold"/>
                                            <p:tgtEl>
                                              <p:spTgt spid="31"/>
                                            </p:tgtEl>
                                            <p:attrNameLst>
                                              <p:attrName>ppt_h</p:attrName>
                                            </p:attrNameLst>
                                          </p:cBhvr>
                                          <p:tavLst>
                                            <p:tav tm="0">
                                              <p:val>
                                                <p:fltVal val="0"/>
                                              </p:val>
                                            </p:tav>
                                            <p:tav tm="100000">
                                              <p:val>
                                                <p:strVal val="#ppt_h"/>
                                              </p:val>
                                            </p:tav>
                                          </p:tavLst>
                                        </p:anim>
                                        <p:animEffect transition="in" filter="fade">
                                          <p:cBhvr>
                                            <p:cTn id="59"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1" grpId="0"/>
          <p:bldP spid="46" grpId="0" animBg="1"/>
          <p:bldP spid="46"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1000"/>
                                            <p:tgtEl>
                                              <p:spTgt spid="25"/>
                                            </p:tgtEl>
                                          </p:cBhvr>
                                        </p:animEffect>
                                        <p:anim calcmode="lin" valueType="num">
                                          <p:cBhvr>
                                            <p:cTn id="12" dur="1000" fill="hold"/>
                                            <p:tgtEl>
                                              <p:spTgt spid="25"/>
                                            </p:tgtEl>
                                            <p:attrNameLst>
                                              <p:attrName>ppt_x</p:attrName>
                                            </p:attrNameLst>
                                          </p:cBhvr>
                                          <p:tavLst>
                                            <p:tav tm="0">
                                              <p:val>
                                                <p:strVal val="#ppt_x"/>
                                              </p:val>
                                            </p:tav>
                                            <p:tav tm="100000">
                                              <p:val>
                                                <p:strVal val="#ppt_x"/>
                                              </p:val>
                                            </p:tav>
                                          </p:tavLst>
                                        </p:anim>
                                        <p:anim calcmode="lin" valueType="num">
                                          <p:cBhvr>
                                            <p:cTn id="13" dur="1000" fill="hold"/>
                                            <p:tgtEl>
                                              <p:spTgt spid="25"/>
                                            </p:tgtEl>
                                            <p:attrNameLst>
                                              <p:attrName>ppt_y</p:attrName>
                                            </p:attrNameLst>
                                          </p:cBhvr>
                                          <p:tavLst>
                                            <p:tav tm="0">
                                              <p:val>
                                                <p:strVal val="#ppt_y+.1"/>
                                              </p:val>
                                            </p:tav>
                                            <p:tav tm="100000">
                                              <p:val>
                                                <p:strVal val="#ppt_y"/>
                                              </p:val>
                                            </p:tav>
                                          </p:tavLst>
                                        </p:anim>
                                      </p:childTnLst>
                                    </p:cTn>
                                  </p:par>
                                  <p:par>
                                    <p:cTn id="14" presetID="22" presetClass="entr" presetSubtype="2" fill="hold" nodeType="withEffect">
                                      <p:stCondLst>
                                        <p:cond delay="750"/>
                                      </p:stCondLst>
                                      <p:childTnLst>
                                        <p:set>
                                          <p:cBhvr>
                                            <p:cTn id="15" dur="1" fill="hold">
                                              <p:stCondLst>
                                                <p:cond delay="0"/>
                                              </p:stCondLst>
                                            </p:cTn>
                                            <p:tgtEl>
                                              <p:spTgt spid="26"/>
                                            </p:tgtEl>
                                            <p:attrNameLst>
                                              <p:attrName>style.visibility</p:attrName>
                                            </p:attrNameLst>
                                          </p:cBhvr>
                                          <p:to>
                                            <p:strVal val="visible"/>
                                          </p:to>
                                        </p:set>
                                        <p:animEffect transition="in" filter="wipe(right)">
                                          <p:cBhvr>
                                            <p:cTn id="16" dur="1500"/>
                                            <p:tgtEl>
                                              <p:spTgt spid="26"/>
                                            </p:tgtEl>
                                          </p:cBhvr>
                                        </p:animEffect>
                                      </p:childTnLst>
                                    </p:cTn>
                                  </p:par>
                                </p:childTnLst>
                              </p:cTn>
                            </p:par>
                            <p:par>
                              <p:cTn id="17" fill="hold">
                                <p:stCondLst>
                                  <p:cond delay="2250"/>
                                </p:stCondLst>
                                <p:childTnLst>
                                  <p:par>
                                    <p:cTn id="18" presetID="14" presetClass="entr" presetSubtype="10"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randombar(horizontal)">
                                          <p:cBhvr>
                                            <p:cTn id="20" dur="500"/>
                                            <p:tgtEl>
                                              <p:spTgt spid="27"/>
                                            </p:tgtEl>
                                          </p:cBhvr>
                                        </p:animEffect>
                                      </p:childTnLst>
                                    </p:cTn>
                                  </p:par>
                                </p:childTnLst>
                              </p:cTn>
                            </p:par>
                            <p:par>
                              <p:cTn id="21" fill="hold">
                                <p:stCondLst>
                                  <p:cond delay="2750"/>
                                </p:stCondLst>
                                <p:childTnLst>
                                  <p:par>
                                    <p:cTn id="22" presetID="53" presetClass="entr" presetSubtype="16"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1000" fill="hold"/>
                                            <p:tgtEl>
                                              <p:spTgt spid="28"/>
                                            </p:tgtEl>
                                            <p:attrNameLst>
                                              <p:attrName>ppt_w</p:attrName>
                                            </p:attrNameLst>
                                          </p:cBhvr>
                                          <p:tavLst>
                                            <p:tav tm="0">
                                              <p:val>
                                                <p:fltVal val="0"/>
                                              </p:val>
                                            </p:tav>
                                            <p:tav tm="100000">
                                              <p:val>
                                                <p:strVal val="#ppt_w"/>
                                              </p:val>
                                            </p:tav>
                                          </p:tavLst>
                                        </p:anim>
                                        <p:anim calcmode="lin" valueType="num">
                                          <p:cBhvr>
                                            <p:cTn id="25" dur="1000" fill="hold"/>
                                            <p:tgtEl>
                                              <p:spTgt spid="28"/>
                                            </p:tgtEl>
                                            <p:attrNameLst>
                                              <p:attrName>ppt_h</p:attrName>
                                            </p:attrNameLst>
                                          </p:cBhvr>
                                          <p:tavLst>
                                            <p:tav tm="0">
                                              <p:val>
                                                <p:fltVal val="0"/>
                                              </p:val>
                                            </p:tav>
                                            <p:tav tm="100000">
                                              <p:val>
                                                <p:strVal val="#ppt_h"/>
                                              </p:val>
                                            </p:tav>
                                          </p:tavLst>
                                        </p:anim>
                                        <p:animEffect transition="in" filter="fade">
                                          <p:cBhvr>
                                            <p:cTn id="26" dur="1000"/>
                                            <p:tgtEl>
                                              <p:spTgt spid="28"/>
                                            </p:tgtEl>
                                          </p:cBhvr>
                                        </p:animEffect>
                                      </p:childTnLst>
                                    </p:cTn>
                                  </p:par>
                                  <p:par>
                                    <p:cTn id="27" presetID="53" presetClass="entr" presetSubtype="16"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1000" fill="hold"/>
                                            <p:tgtEl>
                                              <p:spTgt spid="32"/>
                                            </p:tgtEl>
                                            <p:attrNameLst>
                                              <p:attrName>ppt_w</p:attrName>
                                            </p:attrNameLst>
                                          </p:cBhvr>
                                          <p:tavLst>
                                            <p:tav tm="0">
                                              <p:val>
                                                <p:fltVal val="0"/>
                                              </p:val>
                                            </p:tav>
                                            <p:tav tm="100000">
                                              <p:val>
                                                <p:strVal val="#ppt_w"/>
                                              </p:val>
                                            </p:tav>
                                          </p:tavLst>
                                        </p:anim>
                                        <p:anim calcmode="lin" valueType="num">
                                          <p:cBhvr>
                                            <p:cTn id="30" dur="1000" fill="hold"/>
                                            <p:tgtEl>
                                              <p:spTgt spid="32"/>
                                            </p:tgtEl>
                                            <p:attrNameLst>
                                              <p:attrName>ppt_h</p:attrName>
                                            </p:attrNameLst>
                                          </p:cBhvr>
                                          <p:tavLst>
                                            <p:tav tm="0">
                                              <p:val>
                                                <p:fltVal val="0"/>
                                              </p:val>
                                            </p:tav>
                                            <p:tav tm="100000">
                                              <p:val>
                                                <p:strVal val="#ppt_h"/>
                                              </p:val>
                                            </p:tav>
                                          </p:tavLst>
                                        </p:anim>
                                        <p:animEffect transition="in" filter="fade">
                                          <p:cBhvr>
                                            <p:cTn id="31" dur="1000"/>
                                            <p:tgtEl>
                                              <p:spTgt spid="32"/>
                                            </p:tgtEl>
                                          </p:cBhvr>
                                        </p:animEffect>
                                      </p:childTnLst>
                                    </p:cTn>
                                  </p:par>
                                  <p:par>
                                    <p:cTn id="32" presetID="53" presetClass="entr" presetSubtype="16" fill="hold" nodeType="with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p:cTn id="34" dur="1000" fill="hold"/>
                                            <p:tgtEl>
                                              <p:spTgt spid="43"/>
                                            </p:tgtEl>
                                            <p:attrNameLst>
                                              <p:attrName>ppt_w</p:attrName>
                                            </p:attrNameLst>
                                          </p:cBhvr>
                                          <p:tavLst>
                                            <p:tav tm="0">
                                              <p:val>
                                                <p:fltVal val="0"/>
                                              </p:val>
                                            </p:tav>
                                            <p:tav tm="100000">
                                              <p:val>
                                                <p:strVal val="#ppt_w"/>
                                              </p:val>
                                            </p:tav>
                                          </p:tavLst>
                                        </p:anim>
                                        <p:anim calcmode="lin" valueType="num">
                                          <p:cBhvr>
                                            <p:cTn id="35" dur="1000" fill="hold"/>
                                            <p:tgtEl>
                                              <p:spTgt spid="43"/>
                                            </p:tgtEl>
                                            <p:attrNameLst>
                                              <p:attrName>ppt_h</p:attrName>
                                            </p:attrNameLst>
                                          </p:cBhvr>
                                          <p:tavLst>
                                            <p:tav tm="0">
                                              <p:val>
                                                <p:fltVal val="0"/>
                                              </p:val>
                                            </p:tav>
                                            <p:tav tm="100000">
                                              <p:val>
                                                <p:strVal val="#ppt_h"/>
                                              </p:val>
                                            </p:tav>
                                          </p:tavLst>
                                        </p:anim>
                                        <p:animEffect transition="in" filter="fade">
                                          <p:cBhvr>
                                            <p:cTn id="36" dur="1000"/>
                                            <p:tgtEl>
                                              <p:spTgt spid="4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1000" fill="hold"/>
                                            <p:tgtEl>
                                              <p:spTgt spid="46"/>
                                            </p:tgtEl>
                                            <p:attrNameLst>
                                              <p:attrName>ppt_w</p:attrName>
                                            </p:attrNameLst>
                                          </p:cBhvr>
                                          <p:tavLst>
                                            <p:tav tm="0">
                                              <p:val>
                                                <p:fltVal val="0"/>
                                              </p:val>
                                            </p:tav>
                                            <p:tav tm="100000">
                                              <p:val>
                                                <p:strVal val="#ppt_w"/>
                                              </p:val>
                                            </p:tav>
                                          </p:tavLst>
                                        </p:anim>
                                        <p:anim calcmode="lin" valueType="num">
                                          <p:cBhvr>
                                            <p:cTn id="40" dur="1000" fill="hold"/>
                                            <p:tgtEl>
                                              <p:spTgt spid="46"/>
                                            </p:tgtEl>
                                            <p:attrNameLst>
                                              <p:attrName>ppt_h</p:attrName>
                                            </p:attrNameLst>
                                          </p:cBhvr>
                                          <p:tavLst>
                                            <p:tav tm="0">
                                              <p:val>
                                                <p:fltVal val="0"/>
                                              </p:val>
                                            </p:tav>
                                            <p:tav tm="100000">
                                              <p:val>
                                                <p:strVal val="#ppt_h"/>
                                              </p:val>
                                            </p:tav>
                                          </p:tavLst>
                                        </p:anim>
                                        <p:animEffect transition="in" filter="fade">
                                          <p:cBhvr>
                                            <p:cTn id="41" dur="1000"/>
                                            <p:tgtEl>
                                              <p:spTgt spid="46"/>
                                            </p:tgtEl>
                                          </p:cBhvr>
                                        </p:animEffect>
                                      </p:childTnLst>
                                    </p:cTn>
                                  </p:par>
                                </p:childTnLst>
                              </p:cTn>
                            </p:par>
                            <p:par>
                              <p:cTn id="42" fill="hold">
                                <p:stCondLst>
                                  <p:cond delay="3750"/>
                                </p:stCondLst>
                                <p:childTnLst>
                                  <p:par>
                                    <p:cTn id="43" presetID="26" presetClass="emph" presetSubtype="0" fill="hold" nodeType="afterEffect">
                                      <p:stCondLst>
                                        <p:cond delay="0"/>
                                      </p:stCondLst>
                                      <p:childTnLst>
                                        <p:animEffect transition="out" filter="fade">
                                          <p:cBhvr>
                                            <p:cTn id="44" dur="1000" tmFilter="0, 0; .2, .5; .8, .5; 1, 0"/>
                                            <p:tgtEl>
                                              <p:spTgt spid="28"/>
                                            </p:tgtEl>
                                          </p:cBhvr>
                                        </p:animEffect>
                                        <p:animScale>
                                          <p:cBhvr>
                                            <p:cTn id="45" dur="500" autoRev="1" fill="hold"/>
                                            <p:tgtEl>
                                              <p:spTgt spid="28"/>
                                            </p:tgtEl>
                                          </p:cBhvr>
                                          <p:by x="105000" y="105000"/>
                                        </p:animScale>
                                      </p:childTnLst>
                                    </p:cTn>
                                  </p:par>
                                  <p:par>
                                    <p:cTn id="46" presetID="26" presetClass="emph" presetSubtype="0" fill="hold" nodeType="withEffect">
                                      <p:stCondLst>
                                        <p:cond delay="0"/>
                                      </p:stCondLst>
                                      <p:childTnLst>
                                        <p:animEffect transition="out" filter="fade">
                                          <p:cBhvr>
                                            <p:cTn id="47" dur="1000" tmFilter="0, 0; .2, .5; .8, .5; 1, 0"/>
                                            <p:tgtEl>
                                              <p:spTgt spid="32"/>
                                            </p:tgtEl>
                                          </p:cBhvr>
                                        </p:animEffect>
                                        <p:animScale>
                                          <p:cBhvr>
                                            <p:cTn id="48" dur="500" autoRev="1" fill="hold"/>
                                            <p:tgtEl>
                                              <p:spTgt spid="32"/>
                                            </p:tgtEl>
                                          </p:cBhvr>
                                          <p:by x="105000" y="105000"/>
                                        </p:animScale>
                                      </p:childTnLst>
                                    </p:cTn>
                                  </p:par>
                                  <p:par>
                                    <p:cTn id="49" presetID="26" presetClass="emph" presetSubtype="0" fill="hold" nodeType="withEffect">
                                      <p:stCondLst>
                                        <p:cond delay="0"/>
                                      </p:stCondLst>
                                      <p:childTnLst>
                                        <p:animEffect transition="out" filter="fade">
                                          <p:cBhvr>
                                            <p:cTn id="50" dur="1000" tmFilter="0, 0; .2, .5; .8, .5; 1, 0"/>
                                            <p:tgtEl>
                                              <p:spTgt spid="43"/>
                                            </p:tgtEl>
                                          </p:cBhvr>
                                        </p:animEffect>
                                        <p:animScale>
                                          <p:cBhvr>
                                            <p:cTn id="51" dur="500" autoRev="1" fill="hold"/>
                                            <p:tgtEl>
                                              <p:spTgt spid="43"/>
                                            </p:tgtEl>
                                          </p:cBhvr>
                                          <p:by x="105000" y="105000"/>
                                        </p:animScale>
                                      </p:childTnLst>
                                    </p:cTn>
                                  </p:par>
                                  <p:par>
                                    <p:cTn id="52" presetID="26" presetClass="emph" presetSubtype="0" fill="hold" grpId="1" nodeType="withEffect">
                                      <p:stCondLst>
                                        <p:cond delay="0"/>
                                      </p:stCondLst>
                                      <p:childTnLst>
                                        <p:animEffect transition="out" filter="fade">
                                          <p:cBhvr>
                                            <p:cTn id="53" dur="1000" tmFilter="0, 0; .2, .5; .8, .5; 1, 0"/>
                                            <p:tgtEl>
                                              <p:spTgt spid="46"/>
                                            </p:tgtEl>
                                          </p:cBhvr>
                                        </p:animEffect>
                                        <p:animScale>
                                          <p:cBhvr>
                                            <p:cTn id="54" dur="500" autoRev="1" fill="hold"/>
                                            <p:tgtEl>
                                              <p:spTgt spid="46"/>
                                            </p:tgtEl>
                                          </p:cBhvr>
                                          <p:by x="105000" y="105000"/>
                                        </p:animScale>
                                      </p:childTnLst>
                                    </p:cTn>
                                  </p:par>
                                  <p:par>
                                    <p:cTn id="55" presetID="53" presetClass="entr" presetSubtype="16"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1000" fill="hold"/>
                                            <p:tgtEl>
                                              <p:spTgt spid="31"/>
                                            </p:tgtEl>
                                            <p:attrNameLst>
                                              <p:attrName>ppt_w</p:attrName>
                                            </p:attrNameLst>
                                          </p:cBhvr>
                                          <p:tavLst>
                                            <p:tav tm="0">
                                              <p:val>
                                                <p:fltVal val="0"/>
                                              </p:val>
                                            </p:tav>
                                            <p:tav tm="100000">
                                              <p:val>
                                                <p:strVal val="#ppt_w"/>
                                              </p:val>
                                            </p:tav>
                                          </p:tavLst>
                                        </p:anim>
                                        <p:anim calcmode="lin" valueType="num">
                                          <p:cBhvr>
                                            <p:cTn id="58" dur="1000" fill="hold"/>
                                            <p:tgtEl>
                                              <p:spTgt spid="31"/>
                                            </p:tgtEl>
                                            <p:attrNameLst>
                                              <p:attrName>ppt_h</p:attrName>
                                            </p:attrNameLst>
                                          </p:cBhvr>
                                          <p:tavLst>
                                            <p:tav tm="0">
                                              <p:val>
                                                <p:fltVal val="0"/>
                                              </p:val>
                                            </p:tav>
                                            <p:tav tm="100000">
                                              <p:val>
                                                <p:strVal val="#ppt_h"/>
                                              </p:val>
                                            </p:tav>
                                          </p:tavLst>
                                        </p:anim>
                                        <p:animEffect transition="in" filter="fade">
                                          <p:cBhvr>
                                            <p:cTn id="59"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1" grpId="0"/>
          <p:bldP spid="46" grpId="0" animBg="1"/>
          <p:bldP spid="46" grpId="1" animBg="1"/>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肆</a:t>
              </a:r>
            </a:p>
          </p:txBody>
        </p:sp>
      </p:grpSp>
      <p:sp>
        <p:nvSpPr>
          <p:cNvPr id="18" name="TextBox 3"/>
          <p:cNvSpPr txBox="1">
            <a:spLocks noChangeArrowheads="1"/>
          </p:cNvSpPr>
          <p:nvPr/>
        </p:nvSpPr>
        <p:spPr bwMode="auto">
          <a:xfrm>
            <a:off x="2536455" y="630795"/>
            <a:ext cx="158216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刘胡兰</a:t>
            </a:r>
          </a:p>
        </p:txBody>
      </p:sp>
      <p:pic>
        <p:nvPicPr>
          <p:cNvPr id="22" name="图片 2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04545" y="-99586"/>
            <a:ext cx="4724695" cy="7392330"/>
          </a:xfrm>
          <a:prstGeom prst="rect">
            <a:avLst/>
          </a:prstGeom>
          <a:effectLst>
            <a:softEdge rad="1270000"/>
          </a:effectLst>
        </p:spPr>
      </p:pic>
      <p:grpSp>
        <p:nvGrpSpPr>
          <p:cNvPr id="23" name="组合 22"/>
          <p:cNvGrpSpPr/>
          <p:nvPr/>
        </p:nvGrpSpPr>
        <p:grpSpPr>
          <a:xfrm>
            <a:off x="5354762" y="1548430"/>
            <a:ext cx="4260825" cy="4260825"/>
            <a:chOff x="5675025" y="-102856"/>
            <a:chExt cx="3467050" cy="3467050"/>
          </a:xfrm>
        </p:grpSpPr>
        <p:sp>
          <p:nvSpPr>
            <p:cNvPr id="35" name="椭圆 34"/>
            <p:cNvSpPr/>
            <p:nvPr/>
          </p:nvSpPr>
          <p:spPr>
            <a:xfrm>
              <a:off x="5675025" y="-102856"/>
              <a:ext cx="3467050" cy="346705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8998041" y="4574160"/>
            <a:ext cx="1235095" cy="1235095"/>
            <a:chOff x="6820677" y="2890507"/>
            <a:chExt cx="1235095" cy="1235095"/>
          </a:xfrm>
        </p:grpSpPr>
        <p:sp>
          <p:nvSpPr>
            <p:cNvPr id="38" name="椭圆 37"/>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4865468" y="2924924"/>
            <a:ext cx="970293" cy="970293"/>
            <a:chOff x="6820677" y="2890507"/>
            <a:chExt cx="1235095" cy="1235095"/>
          </a:xfrm>
        </p:grpSpPr>
        <p:sp>
          <p:nvSpPr>
            <p:cNvPr id="41" name="椭圆 40"/>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7" name="椭圆 46"/>
          <p:cNvSpPr/>
          <p:nvPr/>
        </p:nvSpPr>
        <p:spPr>
          <a:xfrm>
            <a:off x="5271203" y="3596579"/>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矩形 48"/>
          <p:cNvSpPr/>
          <p:nvPr/>
        </p:nvSpPr>
        <p:spPr>
          <a:xfrm flipH="1">
            <a:off x="1151741" y="2747766"/>
            <a:ext cx="3489885" cy="2585323"/>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云周西村胡反动村长石佩怀，为阎锡山军派粮派款、递送情报，成为当地一害。</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1946</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12</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月的一天，刘胡兰配合武工队员将其处死。阎锡山匪军恼羞成怒，决定实施报复行动。</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1947</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12</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日，刘胡兰因叛徒告密而被捕。她镇静地把奶奶给的银戒指、八路军连长送的手绢和作为入党信物的万金油盒</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三件宝贵的纪念品交给继母后，被敌人带走。刘胡兰在威逼利诱面前不为所动，坦然躺在刀座上，尚未满</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周岁。 </a:t>
            </a:r>
          </a:p>
        </p:txBody>
      </p:sp>
    </p:spTree>
    <p:extLst>
      <p:ext uri="{BB962C8B-B14F-4D97-AF65-F5344CB8AC3E}">
        <p14:creationId xmlns:p14="http://schemas.microsoft.com/office/powerpoint/2010/main" val="32041389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000" fill="hold"/>
                                            <p:tgtEl>
                                              <p:spTgt spid="23"/>
                                            </p:tgtEl>
                                            <p:attrNameLst>
                                              <p:attrName>ppt_w</p:attrName>
                                            </p:attrNameLst>
                                          </p:cBhvr>
                                          <p:tavLst>
                                            <p:tav tm="0">
                                              <p:val>
                                                <p:fltVal val="0"/>
                                              </p:val>
                                            </p:tav>
                                            <p:tav tm="100000">
                                              <p:val>
                                                <p:strVal val="#ppt_w"/>
                                              </p:val>
                                            </p:tav>
                                          </p:tavLst>
                                        </p:anim>
                                        <p:anim calcmode="lin" valueType="num">
                                          <p:cBhvr>
                                            <p:cTn id="13" dur="1000" fill="hold"/>
                                            <p:tgtEl>
                                              <p:spTgt spid="23"/>
                                            </p:tgtEl>
                                            <p:attrNameLst>
                                              <p:attrName>ppt_h</p:attrName>
                                            </p:attrNameLst>
                                          </p:cBhvr>
                                          <p:tavLst>
                                            <p:tav tm="0">
                                              <p:val>
                                                <p:fltVal val="0"/>
                                              </p:val>
                                            </p:tav>
                                            <p:tav tm="100000">
                                              <p:val>
                                                <p:strVal val="#ppt_h"/>
                                              </p:val>
                                            </p:tav>
                                          </p:tavLst>
                                        </p:anim>
                                        <p:animEffect transition="in" filter="fade">
                                          <p:cBhvr>
                                            <p:cTn id="14" dur="100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1000" fill="hold"/>
                                            <p:tgtEl>
                                              <p:spTgt spid="37"/>
                                            </p:tgtEl>
                                            <p:attrNameLst>
                                              <p:attrName>ppt_w</p:attrName>
                                            </p:attrNameLst>
                                          </p:cBhvr>
                                          <p:tavLst>
                                            <p:tav tm="0">
                                              <p:val>
                                                <p:fltVal val="0"/>
                                              </p:val>
                                            </p:tav>
                                            <p:tav tm="100000">
                                              <p:val>
                                                <p:strVal val="#ppt_w"/>
                                              </p:val>
                                            </p:tav>
                                          </p:tavLst>
                                        </p:anim>
                                        <p:anim calcmode="lin" valueType="num">
                                          <p:cBhvr>
                                            <p:cTn id="18" dur="1000" fill="hold"/>
                                            <p:tgtEl>
                                              <p:spTgt spid="37"/>
                                            </p:tgtEl>
                                            <p:attrNameLst>
                                              <p:attrName>ppt_h</p:attrName>
                                            </p:attrNameLst>
                                          </p:cBhvr>
                                          <p:tavLst>
                                            <p:tav tm="0">
                                              <p:val>
                                                <p:fltVal val="0"/>
                                              </p:val>
                                            </p:tav>
                                            <p:tav tm="100000">
                                              <p:val>
                                                <p:strVal val="#ppt_h"/>
                                              </p:val>
                                            </p:tav>
                                          </p:tavLst>
                                        </p:anim>
                                        <p:animEffect transition="in" filter="fade">
                                          <p:cBhvr>
                                            <p:cTn id="19" dur="1000"/>
                                            <p:tgtEl>
                                              <p:spTgt spid="37"/>
                                            </p:tgtEl>
                                          </p:cBhvr>
                                        </p:animEffect>
                                      </p:childTnLst>
                                    </p:cTn>
                                  </p:par>
                                  <p:par>
                                    <p:cTn id="20" presetID="53" presetClass="entr" presetSubtype="16"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fltVal val="0"/>
                                              </p:val>
                                            </p:tav>
                                            <p:tav tm="100000">
                                              <p:val>
                                                <p:strVal val="#ppt_w"/>
                                              </p:val>
                                            </p:tav>
                                          </p:tavLst>
                                        </p:anim>
                                        <p:anim calcmode="lin" valueType="num">
                                          <p:cBhvr>
                                            <p:cTn id="23" dur="1000" fill="hold"/>
                                            <p:tgtEl>
                                              <p:spTgt spid="40"/>
                                            </p:tgtEl>
                                            <p:attrNameLst>
                                              <p:attrName>ppt_h</p:attrName>
                                            </p:attrNameLst>
                                          </p:cBhvr>
                                          <p:tavLst>
                                            <p:tav tm="0">
                                              <p:val>
                                                <p:fltVal val="0"/>
                                              </p:val>
                                            </p:tav>
                                            <p:tav tm="100000">
                                              <p:val>
                                                <p:strVal val="#ppt_h"/>
                                              </p:val>
                                            </p:tav>
                                          </p:tavLst>
                                        </p:anim>
                                        <p:animEffect transition="in" filter="fade">
                                          <p:cBhvr>
                                            <p:cTn id="24" dur="1000"/>
                                            <p:tgtEl>
                                              <p:spTgt spid="4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1000" fill="hold"/>
                                            <p:tgtEl>
                                              <p:spTgt spid="47"/>
                                            </p:tgtEl>
                                            <p:attrNameLst>
                                              <p:attrName>ppt_w</p:attrName>
                                            </p:attrNameLst>
                                          </p:cBhvr>
                                          <p:tavLst>
                                            <p:tav tm="0">
                                              <p:val>
                                                <p:fltVal val="0"/>
                                              </p:val>
                                            </p:tav>
                                            <p:tav tm="100000">
                                              <p:val>
                                                <p:strVal val="#ppt_w"/>
                                              </p:val>
                                            </p:tav>
                                          </p:tavLst>
                                        </p:anim>
                                        <p:anim calcmode="lin" valueType="num">
                                          <p:cBhvr>
                                            <p:cTn id="28" dur="1000" fill="hold"/>
                                            <p:tgtEl>
                                              <p:spTgt spid="47"/>
                                            </p:tgtEl>
                                            <p:attrNameLst>
                                              <p:attrName>ppt_h</p:attrName>
                                            </p:attrNameLst>
                                          </p:cBhvr>
                                          <p:tavLst>
                                            <p:tav tm="0">
                                              <p:val>
                                                <p:fltVal val="0"/>
                                              </p:val>
                                            </p:tav>
                                            <p:tav tm="100000">
                                              <p:val>
                                                <p:strVal val="#ppt_h"/>
                                              </p:val>
                                            </p:tav>
                                          </p:tavLst>
                                        </p:anim>
                                        <p:animEffect transition="in" filter="fade">
                                          <p:cBhvr>
                                            <p:cTn id="29" dur="1000"/>
                                            <p:tgtEl>
                                              <p:spTgt spid="47"/>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3"/>
                                            </p:tgtEl>
                                          </p:cBhvr>
                                        </p:animEffect>
                                        <p:animScale>
                                          <p:cBhvr>
                                            <p:cTn id="33" dur="500" autoRev="1" fill="hold"/>
                                            <p:tgtEl>
                                              <p:spTgt spid="23"/>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37"/>
                                            </p:tgtEl>
                                          </p:cBhvr>
                                        </p:animEffect>
                                        <p:animScale>
                                          <p:cBhvr>
                                            <p:cTn id="36" dur="500" autoRev="1" fill="hold"/>
                                            <p:tgtEl>
                                              <p:spTgt spid="37"/>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40"/>
                                            </p:tgtEl>
                                          </p:cBhvr>
                                        </p:animEffect>
                                        <p:animScale>
                                          <p:cBhvr>
                                            <p:cTn id="39" dur="500" autoRev="1" fill="hold"/>
                                            <p:tgtEl>
                                              <p:spTgt spid="40"/>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7"/>
                                            </p:tgtEl>
                                          </p:cBhvr>
                                        </p:animEffect>
                                        <p:animScale>
                                          <p:cBhvr>
                                            <p:cTn id="42" dur="500" autoRev="1" fill="hold"/>
                                            <p:tgtEl>
                                              <p:spTgt spid="47"/>
                                            </p:tgtEl>
                                          </p:cBhvr>
                                          <p:by x="105000" y="105000"/>
                                        </p:animScale>
                                      </p:childTnLst>
                                    </p:cTn>
                                  </p:par>
                                </p:childTnLst>
                              </p:cTn>
                            </p:par>
                            <p:par>
                              <p:cTn id="43" fill="hold">
                                <p:stCondLst>
                                  <p:cond delay="4000"/>
                                </p:stCondLst>
                                <p:childTnLst>
                                  <p:par>
                                    <p:cTn id="44" presetID="14" presetClass="entr" presetSubtype="10" fill="hold" grpId="0" nodeType="afterEffect">
                                      <p:stCondLst>
                                        <p:cond delay="0"/>
                                      </p:stCondLst>
                                      <p:iterate type="lt">
                                        <p:tmPct val="10000"/>
                                      </p:iterate>
                                      <p:childTnLst>
                                        <p:set>
                                          <p:cBhvr>
                                            <p:cTn id="45" dur="1" fill="hold">
                                              <p:stCondLst>
                                                <p:cond delay="0"/>
                                              </p:stCondLst>
                                            </p:cTn>
                                            <p:tgtEl>
                                              <p:spTgt spid="49"/>
                                            </p:tgtEl>
                                            <p:attrNameLst>
                                              <p:attrName>style.visibility</p:attrName>
                                            </p:attrNameLst>
                                          </p:cBhvr>
                                          <p:to>
                                            <p:strVal val="visible"/>
                                          </p:to>
                                        </p:set>
                                        <p:animEffect transition="in" filter="randombar(horizontal)">
                                          <p:cBhvr>
                                            <p:cTn id="46" dur="3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7" grpId="0" animBg="1"/>
          <p:bldP spid="47" grpId="1" animBg="1"/>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000" fill="hold"/>
                                            <p:tgtEl>
                                              <p:spTgt spid="23"/>
                                            </p:tgtEl>
                                            <p:attrNameLst>
                                              <p:attrName>ppt_w</p:attrName>
                                            </p:attrNameLst>
                                          </p:cBhvr>
                                          <p:tavLst>
                                            <p:tav tm="0">
                                              <p:val>
                                                <p:fltVal val="0"/>
                                              </p:val>
                                            </p:tav>
                                            <p:tav tm="100000">
                                              <p:val>
                                                <p:strVal val="#ppt_w"/>
                                              </p:val>
                                            </p:tav>
                                          </p:tavLst>
                                        </p:anim>
                                        <p:anim calcmode="lin" valueType="num">
                                          <p:cBhvr>
                                            <p:cTn id="13" dur="1000" fill="hold"/>
                                            <p:tgtEl>
                                              <p:spTgt spid="23"/>
                                            </p:tgtEl>
                                            <p:attrNameLst>
                                              <p:attrName>ppt_h</p:attrName>
                                            </p:attrNameLst>
                                          </p:cBhvr>
                                          <p:tavLst>
                                            <p:tav tm="0">
                                              <p:val>
                                                <p:fltVal val="0"/>
                                              </p:val>
                                            </p:tav>
                                            <p:tav tm="100000">
                                              <p:val>
                                                <p:strVal val="#ppt_h"/>
                                              </p:val>
                                            </p:tav>
                                          </p:tavLst>
                                        </p:anim>
                                        <p:animEffect transition="in" filter="fade">
                                          <p:cBhvr>
                                            <p:cTn id="14" dur="100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1000" fill="hold"/>
                                            <p:tgtEl>
                                              <p:spTgt spid="37"/>
                                            </p:tgtEl>
                                            <p:attrNameLst>
                                              <p:attrName>ppt_w</p:attrName>
                                            </p:attrNameLst>
                                          </p:cBhvr>
                                          <p:tavLst>
                                            <p:tav tm="0">
                                              <p:val>
                                                <p:fltVal val="0"/>
                                              </p:val>
                                            </p:tav>
                                            <p:tav tm="100000">
                                              <p:val>
                                                <p:strVal val="#ppt_w"/>
                                              </p:val>
                                            </p:tav>
                                          </p:tavLst>
                                        </p:anim>
                                        <p:anim calcmode="lin" valueType="num">
                                          <p:cBhvr>
                                            <p:cTn id="18" dur="1000" fill="hold"/>
                                            <p:tgtEl>
                                              <p:spTgt spid="37"/>
                                            </p:tgtEl>
                                            <p:attrNameLst>
                                              <p:attrName>ppt_h</p:attrName>
                                            </p:attrNameLst>
                                          </p:cBhvr>
                                          <p:tavLst>
                                            <p:tav tm="0">
                                              <p:val>
                                                <p:fltVal val="0"/>
                                              </p:val>
                                            </p:tav>
                                            <p:tav tm="100000">
                                              <p:val>
                                                <p:strVal val="#ppt_h"/>
                                              </p:val>
                                            </p:tav>
                                          </p:tavLst>
                                        </p:anim>
                                        <p:animEffect transition="in" filter="fade">
                                          <p:cBhvr>
                                            <p:cTn id="19" dur="1000"/>
                                            <p:tgtEl>
                                              <p:spTgt spid="37"/>
                                            </p:tgtEl>
                                          </p:cBhvr>
                                        </p:animEffect>
                                      </p:childTnLst>
                                    </p:cTn>
                                  </p:par>
                                  <p:par>
                                    <p:cTn id="20" presetID="53" presetClass="entr" presetSubtype="16"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fltVal val="0"/>
                                              </p:val>
                                            </p:tav>
                                            <p:tav tm="100000">
                                              <p:val>
                                                <p:strVal val="#ppt_w"/>
                                              </p:val>
                                            </p:tav>
                                          </p:tavLst>
                                        </p:anim>
                                        <p:anim calcmode="lin" valueType="num">
                                          <p:cBhvr>
                                            <p:cTn id="23" dur="1000" fill="hold"/>
                                            <p:tgtEl>
                                              <p:spTgt spid="40"/>
                                            </p:tgtEl>
                                            <p:attrNameLst>
                                              <p:attrName>ppt_h</p:attrName>
                                            </p:attrNameLst>
                                          </p:cBhvr>
                                          <p:tavLst>
                                            <p:tav tm="0">
                                              <p:val>
                                                <p:fltVal val="0"/>
                                              </p:val>
                                            </p:tav>
                                            <p:tav tm="100000">
                                              <p:val>
                                                <p:strVal val="#ppt_h"/>
                                              </p:val>
                                            </p:tav>
                                          </p:tavLst>
                                        </p:anim>
                                        <p:animEffect transition="in" filter="fade">
                                          <p:cBhvr>
                                            <p:cTn id="24" dur="1000"/>
                                            <p:tgtEl>
                                              <p:spTgt spid="4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1000" fill="hold"/>
                                            <p:tgtEl>
                                              <p:spTgt spid="47"/>
                                            </p:tgtEl>
                                            <p:attrNameLst>
                                              <p:attrName>ppt_w</p:attrName>
                                            </p:attrNameLst>
                                          </p:cBhvr>
                                          <p:tavLst>
                                            <p:tav tm="0">
                                              <p:val>
                                                <p:fltVal val="0"/>
                                              </p:val>
                                            </p:tav>
                                            <p:tav tm="100000">
                                              <p:val>
                                                <p:strVal val="#ppt_w"/>
                                              </p:val>
                                            </p:tav>
                                          </p:tavLst>
                                        </p:anim>
                                        <p:anim calcmode="lin" valueType="num">
                                          <p:cBhvr>
                                            <p:cTn id="28" dur="1000" fill="hold"/>
                                            <p:tgtEl>
                                              <p:spTgt spid="47"/>
                                            </p:tgtEl>
                                            <p:attrNameLst>
                                              <p:attrName>ppt_h</p:attrName>
                                            </p:attrNameLst>
                                          </p:cBhvr>
                                          <p:tavLst>
                                            <p:tav tm="0">
                                              <p:val>
                                                <p:fltVal val="0"/>
                                              </p:val>
                                            </p:tav>
                                            <p:tav tm="100000">
                                              <p:val>
                                                <p:strVal val="#ppt_h"/>
                                              </p:val>
                                            </p:tav>
                                          </p:tavLst>
                                        </p:anim>
                                        <p:animEffect transition="in" filter="fade">
                                          <p:cBhvr>
                                            <p:cTn id="29" dur="1000"/>
                                            <p:tgtEl>
                                              <p:spTgt spid="47"/>
                                            </p:tgtEl>
                                          </p:cBhvr>
                                        </p:animEffect>
                                      </p:childTnLst>
                                    </p:cTn>
                                  </p:par>
                                </p:childTnLst>
                              </p:cTn>
                            </p:par>
                            <p:par>
                              <p:cTn id="30" fill="hold">
                                <p:stCondLst>
                                  <p:cond delay="3000"/>
                                </p:stCondLst>
                                <p:childTnLst>
                                  <p:par>
                                    <p:cTn id="31" presetID="26" presetClass="emph" presetSubtype="0" fill="hold" nodeType="afterEffect">
                                      <p:stCondLst>
                                        <p:cond delay="0"/>
                                      </p:stCondLst>
                                      <p:childTnLst>
                                        <p:animEffect transition="out" filter="fade">
                                          <p:cBhvr>
                                            <p:cTn id="32" dur="1000" tmFilter="0, 0; .2, .5; .8, .5; 1, 0"/>
                                            <p:tgtEl>
                                              <p:spTgt spid="23"/>
                                            </p:tgtEl>
                                          </p:cBhvr>
                                        </p:animEffect>
                                        <p:animScale>
                                          <p:cBhvr>
                                            <p:cTn id="33" dur="500" autoRev="1" fill="hold"/>
                                            <p:tgtEl>
                                              <p:spTgt spid="23"/>
                                            </p:tgtEl>
                                          </p:cBhvr>
                                          <p:by x="105000" y="105000"/>
                                        </p:animScale>
                                      </p:childTnLst>
                                    </p:cTn>
                                  </p:par>
                                  <p:par>
                                    <p:cTn id="34" presetID="26" presetClass="emph" presetSubtype="0" fill="hold" nodeType="withEffect">
                                      <p:stCondLst>
                                        <p:cond delay="0"/>
                                      </p:stCondLst>
                                      <p:childTnLst>
                                        <p:animEffect transition="out" filter="fade">
                                          <p:cBhvr>
                                            <p:cTn id="35" dur="1000" tmFilter="0, 0; .2, .5; .8, .5; 1, 0"/>
                                            <p:tgtEl>
                                              <p:spTgt spid="37"/>
                                            </p:tgtEl>
                                          </p:cBhvr>
                                        </p:animEffect>
                                        <p:animScale>
                                          <p:cBhvr>
                                            <p:cTn id="36" dur="500" autoRev="1" fill="hold"/>
                                            <p:tgtEl>
                                              <p:spTgt spid="37"/>
                                            </p:tgtEl>
                                          </p:cBhvr>
                                          <p:by x="105000" y="105000"/>
                                        </p:animScale>
                                      </p:childTnLst>
                                    </p:cTn>
                                  </p:par>
                                  <p:par>
                                    <p:cTn id="37" presetID="26" presetClass="emph" presetSubtype="0" fill="hold" nodeType="withEffect">
                                      <p:stCondLst>
                                        <p:cond delay="0"/>
                                      </p:stCondLst>
                                      <p:childTnLst>
                                        <p:animEffect transition="out" filter="fade">
                                          <p:cBhvr>
                                            <p:cTn id="38" dur="1000" tmFilter="0, 0; .2, .5; .8, .5; 1, 0"/>
                                            <p:tgtEl>
                                              <p:spTgt spid="40"/>
                                            </p:tgtEl>
                                          </p:cBhvr>
                                        </p:animEffect>
                                        <p:animScale>
                                          <p:cBhvr>
                                            <p:cTn id="39" dur="500" autoRev="1" fill="hold"/>
                                            <p:tgtEl>
                                              <p:spTgt spid="40"/>
                                            </p:tgtEl>
                                          </p:cBhvr>
                                          <p:by x="105000" y="105000"/>
                                        </p:animScale>
                                      </p:childTnLst>
                                    </p:cTn>
                                  </p:par>
                                  <p:par>
                                    <p:cTn id="40" presetID="26" presetClass="emph" presetSubtype="0" fill="hold" grpId="1" nodeType="withEffect">
                                      <p:stCondLst>
                                        <p:cond delay="0"/>
                                      </p:stCondLst>
                                      <p:childTnLst>
                                        <p:animEffect transition="out" filter="fade">
                                          <p:cBhvr>
                                            <p:cTn id="41" dur="1000" tmFilter="0, 0; .2, .5; .8, .5; 1, 0"/>
                                            <p:tgtEl>
                                              <p:spTgt spid="47"/>
                                            </p:tgtEl>
                                          </p:cBhvr>
                                        </p:animEffect>
                                        <p:animScale>
                                          <p:cBhvr>
                                            <p:cTn id="42" dur="500" autoRev="1" fill="hold"/>
                                            <p:tgtEl>
                                              <p:spTgt spid="47"/>
                                            </p:tgtEl>
                                          </p:cBhvr>
                                          <p:by x="105000" y="105000"/>
                                        </p:animScale>
                                      </p:childTnLst>
                                    </p:cTn>
                                  </p:par>
                                </p:childTnLst>
                              </p:cTn>
                            </p:par>
                            <p:par>
                              <p:cTn id="43" fill="hold">
                                <p:stCondLst>
                                  <p:cond delay="4000"/>
                                </p:stCondLst>
                                <p:childTnLst>
                                  <p:par>
                                    <p:cTn id="44" presetID="14" presetClass="entr" presetSubtype="10" fill="hold" grpId="0" nodeType="afterEffect">
                                      <p:stCondLst>
                                        <p:cond delay="0"/>
                                      </p:stCondLst>
                                      <p:iterate type="lt">
                                        <p:tmPct val="10000"/>
                                      </p:iterate>
                                      <p:childTnLst>
                                        <p:set>
                                          <p:cBhvr>
                                            <p:cTn id="45" dur="1" fill="hold">
                                              <p:stCondLst>
                                                <p:cond delay="0"/>
                                              </p:stCondLst>
                                            </p:cTn>
                                            <p:tgtEl>
                                              <p:spTgt spid="49"/>
                                            </p:tgtEl>
                                            <p:attrNameLst>
                                              <p:attrName>style.visibility</p:attrName>
                                            </p:attrNameLst>
                                          </p:cBhvr>
                                          <p:to>
                                            <p:strVal val="visible"/>
                                          </p:to>
                                        </p:set>
                                        <p:animEffect transition="in" filter="randombar(horizontal)">
                                          <p:cBhvr>
                                            <p:cTn id="46" dur="3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7" grpId="0" animBg="1"/>
          <p:bldP spid="47" grpId="1" animBg="1"/>
          <p:bldP spid="49"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286318" y="470674"/>
            <a:ext cx="4116066" cy="6858000"/>
          </a:xfrm>
          <a:prstGeom prst="rect">
            <a:avLst/>
          </a:prstGeom>
          <a:effectLst>
            <a:softEdge rad="1270000"/>
          </a:effectLst>
        </p:spPr>
      </p:pic>
      <p:grpSp>
        <p:nvGrpSpPr>
          <p:cNvPr id="15" name="组合 14">
            <a:extLst>
              <a:ext uri="{FF2B5EF4-FFF2-40B4-BE49-F238E27FC236}">
                <a16:creationId xmlns:a16="http://schemas.microsoft.com/office/drawing/2014/main" xmlns="" id="{906D4013-DA74-48F4-A0C5-466BFEA6BF45}"/>
              </a:ext>
            </a:extLst>
          </p:cNvPr>
          <p:cNvGrpSpPr/>
          <p:nvPr/>
        </p:nvGrpSpPr>
        <p:grpSpPr>
          <a:xfrm>
            <a:off x="1139204" y="328712"/>
            <a:ext cx="1219718" cy="1219718"/>
            <a:chOff x="944111" y="2203578"/>
            <a:chExt cx="1392689" cy="1392689"/>
          </a:xfrm>
        </p:grpSpPr>
        <p:pic>
          <p:nvPicPr>
            <p:cNvPr id="16" name="图片 15">
              <a:extLst>
                <a:ext uri="{FF2B5EF4-FFF2-40B4-BE49-F238E27FC236}">
                  <a16:creationId xmlns:a16="http://schemas.microsoft.com/office/drawing/2014/main" xmlns="" id="{3616DA0D-831E-4B98-99C2-E42588A9A7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4111" y="2203578"/>
              <a:ext cx="1392689" cy="1392689"/>
            </a:xfrm>
            <a:prstGeom prst="rect">
              <a:avLst/>
            </a:prstGeom>
          </p:spPr>
        </p:pic>
        <p:sp>
          <p:nvSpPr>
            <p:cNvPr id="17" name="文本框 16">
              <a:extLst>
                <a:ext uri="{FF2B5EF4-FFF2-40B4-BE49-F238E27FC236}">
                  <a16:creationId xmlns:a16="http://schemas.microsoft.com/office/drawing/2014/main" xmlns="" id="{59AC7341-C408-4FE3-9F06-0ADBFC8CE279}"/>
                </a:ext>
              </a:extLst>
            </p:cNvPr>
            <p:cNvSpPr txBox="1"/>
            <p:nvPr/>
          </p:nvSpPr>
          <p:spPr>
            <a:xfrm>
              <a:off x="1146820" y="2365672"/>
              <a:ext cx="1001555" cy="1054270"/>
            </a:xfrm>
            <a:prstGeom prst="rect">
              <a:avLst/>
            </a:prstGeom>
            <a:noFill/>
          </p:spPr>
          <p:txBody>
            <a:bodyPr wrap="none" rtlCol="0">
              <a:spAutoFit/>
            </a:bodyPr>
            <a:lstStyle/>
            <a:p>
              <a:r>
                <a:rPr lang="zh-CN" altLang="en-US" sz="5400" dirty="0">
                  <a:solidFill>
                    <a:srgbClr val="4AB08D"/>
                  </a:solidFill>
                  <a:latin typeface="华文楷体" panose="02010600040101010101" pitchFamily="2" charset="-122"/>
                  <a:ea typeface="华文楷体" panose="02010600040101010101" pitchFamily="2" charset="-122"/>
                </a:rPr>
                <a:t>肆</a:t>
              </a:r>
            </a:p>
          </p:txBody>
        </p:sp>
      </p:grpSp>
      <p:sp>
        <p:nvSpPr>
          <p:cNvPr id="18" name="TextBox 3"/>
          <p:cNvSpPr txBox="1">
            <a:spLocks noChangeArrowheads="1"/>
          </p:cNvSpPr>
          <p:nvPr/>
        </p:nvSpPr>
        <p:spPr bwMode="auto">
          <a:xfrm>
            <a:off x="2536455" y="630795"/>
            <a:ext cx="158216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000" b="1" dirty="0">
                <a:solidFill>
                  <a:srgbClr val="4AB08D"/>
                </a:solidFill>
                <a:latin typeface="文悦古典明朝体 (非商业使用) W5" pitchFamily="50" charset="-122"/>
                <a:ea typeface="文悦古典明朝体 (非商业使用) W5" pitchFamily="50" charset="-122"/>
              </a:rPr>
              <a:t>董存瑞</a:t>
            </a:r>
          </a:p>
        </p:txBody>
      </p:sp>
      <p:grpSp>
        <p:nvGrpSpPr>
          <p:cNvPr id="23" name="组合 22"/>
          <p:cNvGrpSpPr/>
          <p:nvPr/>
        </p:nvGrpSpPr>
        <p:grpSpPr>
          <a:xfrm>
            <a:off x="1988206" y="1690392"/>
            <a:ext cx="4260825" cy="4260825"/>
            <a:chOff x="5675025" y="-102856"/>
            <a:chExt cx="3467050" cy="3467050"/>
          </a:xfrm>
        </p:grpSpPr>
        <p:sp>
          <p:nvSpPr>
            <p:cNvPr id="35" name="椭圆 34"/>
            <p:cNvSpPr/>
            <p:nvPr/>
          </p:nvSpPr>
          <p:spPr>
            <a:xfrm>
              <a:off x="5675025" y="-102856"/>
              <a:ext cx="3467050" cy="346705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28575">
              <a:noFill/>
            </a:ln>
            <a:effectLst>
              <a:outerShdw blurRad="3810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5733660" y="-44220"/>
              <a:ext cx="3349778" cy="334977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5631485" y="4716122"/>
            <a:ext cx="1235095" cy="1235095"/>
            <a:chOff x="6820677" y="2890507"/>
            <a:chExt cx="1235095" cy="1235095"/>
          </a:xfrm>
        </p:grpSpPr>
        <p:sp>
          <p:nvSpPr>
            <p:cNvPr id="38" name="椭圆 37"/>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1498912" y="3066886"/>
            <a:ext cx="970293" cy="970293"/>
            <a:chOff x="6820677" y="2890507"/>
            <a:chExt cx="1235095" cy="1235095"/>
          </a:xfrm>
        </p:grpSpPr>
        <p:sp>
          <p:nvSpPr>
            <p:cNvPr id="41" name="椭圆 40"/>
            <p:cNvSpPr/>
            <p:nvPr/>
          </p:nvSpPr>
          <p:spPr>
            <a:xfrm>
              <a:off x="6820677" y="2890507"/>
              <a:ext cx="1235095" cy="1235095"/>
            </a:xfrm>
            <a:prstGeom prst="ellipse">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6886918" y="2956748"/>
              <a:ext cx="1102611" cy="1102611"/>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7" name="椭圆 46"/>
          <p:cNvSpPr/>
          <p:nvPr/>
        </p:nvSpPr>
        <p:spPr>
          <a:xfrm>
            <a:off x="1904647" y="3738541"/>
            <a:ext cx="538537" cy="538537"/>
          </a:xfrm>
          <a:prstGeom prst="ellipse">
            <a:avLst/>
          </a:prstGeom>
          <a:noFill/>
          <a:ln w="19050">
            <a:solidFill>
              <a:srgbClr val="A2E0B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矩形 18"/>
          <p:cNvSpPr/>
          <p:nvPr/>
        </p:nvSpPr>
        <p:spPr>
          <a:xfrm flipH="1">
            <a:off x="7227788" y="2824320"/>
            <a:ext cx="3557995" cy="2862322"/>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1948</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日，我军攻打隆化城的战斗打响。董存瑞任爆破组组长，带领战友接连炸毁</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4</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座炮楼、</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座碉堡，胜利完成了规定的任务。连队随机发起冲锋，突然遭敌猛烈火力的封锁。部队受阻于开阔地带，董存瑞挺身而出，向连长请战，毅然抱起炸药包，冲向暗堡，前进时左腿负伤，顽强坚持冲至桥下。危急关头，他毅然地用左手托起炸药包，右手拉燃导火索，高喊：“为了新中国，冲啊！！”碉堡被炸毁，董存瑞以自己的生命为部队开辟了前进的道路，此时，他年仅</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19</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岁。</a:t>
            </a:r>
          </a:p>
        </p:txBody>
      </p:sp>
      <p:pic>
        <p:nvPicPr>
          <p:cNvPr id="21" name="图片 11"/>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flipH="1">
            <a:off x="7536953" y="0"/>
            <a:ext cx="4655047" cy="287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72662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7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67000">
                                          <p:cBhvr additive="base">
                                            <p:cTn id="7" dur="2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8" dur="2000" fill="hold"/>
                                            <p:tgtEl>
                                              <p:spTgt spid="18"/>
                                            </p:tgtEl>
                                            <p:attrNameLst>
                                              <p:attrName>ppt_y</p:attrName>
                                            </p:attrNameLst>
                                          </p:cBhvr>
                                          <p:tavLst>
                                            <p:tav tm="0">
                                              <p:val>
                                                <p:strVal val="#ppt_y"/>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000"/>
                                            <p:tgtEl>
                                              <p:spTgt spid="21"/>
                                            </p:tgtEl>
                                          </p:cBhvr>
                                        </p:animEffect>
                                        <p:anim calcmode="lin" valueType="num">
                                          <p:cBhvr>
                                            <p:cTn id="12" dur="1000" fill="hold"/>
                                            <p:tgtEl>
                                              <p:spTgt spid="21"/>
                                            </p:tgtEl>
                                            <p:attrNameLst>
                                              <p:attrName>ppt_x</p:attrName>
                                            </p:attrNameLst>
                                          </p:cBhvr>
                                          <p:tavLst>
                                            <p:tav tm="0">
                                              <p:val>
                                                <p:strVal val="#ppt_x"/>
                                              </p:val>
                                            </p:tav>
                                            <p:tav tm="100000">
                                              <p:val>
                                                <p:strVal val="#ppt_x"/>
                                              </p:val>
                                            </p:tav>
                                          </p:tavLst>
                                        </p:anim>
                                        <p:anim calcmode="lin" valueType="num">
                                          <p:cBhvr>
                                            <p:cTn id="13" dur="1000" fill="hold"/>
                                            <p:tgtEl>
                                              <p:spTgt spid="21"/>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1000" fill="hold"/>
                                            <p:tgtEl>
                                              <p:spTgt spid="23"/>
                                            </p:tgtEl>
                                            <p:attrNameLst>
                                              <p:attrName>ppt_w</p:attrName>
                                            </p:attrNameLst>
                                          </p:cBhvr>
                                          <p:tavLst>
                                            <p:tav tm="0">
                                              <p:val>
                                                <p:fltVal val="0"/>
                                              </p:val>
                                            </p:tav>
                                            <p:tav tm="100000">
                                              <p:val>
                                                <p:strVal val="#ppt_w"/>
                                              </p:val>
                                            </p:tav>
                                          </p:tavLst>
                                        </p:anim>
                                        <p:anim calcmode="lin" valueType="num">
                                          <p:cBhvr>
                                            <p:cTn id="18" dur="1000" fill="hold"/>
                                            <p:tgtEl>
                                              <p:spTgt spid="23"/>
                                            </p:tgtEl>
                                            <p:attrNameLst>
                                              <p:attrName>ppt_h</p:attrName>
                                            </p:attrNameLst>
                                          </p:cBhvr>
                                          <p:tavLst>
                                            <p:tav tm="0">
                                              <p:val>
                                                <p:fltVal val="0"/>
                                              </p:val>
                                            </p:tav>
                                            <p:tav tm="100000">
                                              <p:val>
                                                <p:strVal val="#ppt_h"/>
                                              </p:val>
                                            </p:tav>
                                          </p:tavLst>
                                        </p:anim>
                                        <p:animEffect transition="in" filter="fade">
                                          <p:cBhvr>
                                            <p:cTn id="19" dur="10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1000" fill="hold"/>
                                            <p:tgtEl>
                                              <p:spTgt spid="37"/>
                                            </p:tgtEl>
                                            <p:attrNameLst>
                                              <p:attrName>ppt_w</p:attrName>
                                            </p:attrNameLst>
                                          </p:cBhvr>
                                          <p:tavLst>
                                            <p:tav tm="0">
                                              <p:val>
                                                <p:fltVal val="0"/>
                                              </p:val>
                                            </p:tav>
                                            <p:tav tm="100000">
                                              <p:val>
                                                <p:strVal val="#ppt_w"/>
                                              </p:val>
                                            </p:tav>
                                          </p:tavLst>
                                        </p:anim>
                                        <p:anim calcmode="lin" valueType="num">
                                          <p:cBhvr>
                                            <p:cTn id="23" dur="1000" fill="hold"/>
                                            <p:tgtEl>
                                              <p:spTgt spid="37"/>
                                            </p:tgtEl>
                                            <p:attrNameLst>
                                              <p:attrName>ppt_h</p:attrName>
                                            </p:attrNameLst>
                                          </p:cBhvr>
                                          <p:tavLst>
                                            <p:tav tm="0">
                                              <p:val>
                                                <p:fltVal val="0"/>
                                              </p:val>
                                            </p:tav>
                                            <p:tav tm="100000">
                                              <p:val>
                                                <p:strVal val="#ppt_h"/>
                                              </p:val>
                                            </p:tav>
                                          </p:tavLst>
                                        </p:anim>
                                        <p:animEffect transition="in" filter="fade">
                                          <p:cBhvr>
                                            <p:cTn id="24" dur="1000"/>
                                            <p:tgtEl>
                                              <p:spTgt spid="37"/>
                                            </p:tgtEl>
                                          </p:cBhvr>
                                        </p:animEffect>
                                      </p:childTnLst>
                                    </p:cTn>
                                  </p:par>
                                  <p:par>
                                    <p:cTn id="25" presetID="53" presetClass="entr" presetSubtype="16"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1000" fill="hold"/>
                                            <p:tgtEl>
                                              <p:spTgt spid="40"/>
                                            </p:tgtEl>
                                            <p:attrNameLst>
                                              <p:attrName>ppt_w</p:attrName>
                                            </p:attrNameLst>
                                          </p:cBhvr>
                                          <p:tavLst>
                                            <p:tav tm="0">
                                              <p:val>
                                                <p:fltVal val="0"/>
                                              </p:val>
                                            </p:tav>
                                            <p:tav tm="100000">
                                              <p:val>
                                                <p:strVal val="#ppt_w"/>
                                              </p:val>
                                            </p:tav>
                                          </p:tavLst>
                                        </p:anim>
                                        <p:anim calcmode="lin" valueType="num">
                                          <p:cBhvr>
                                            <p:cTn id="28" dur="1000" fill="hold"/>
                                            <p:tgtEl>
                                              <p:spTgt spid="40"/>
                                            </p:tgtEl>
                                            <p:attrNameLst>
                                              <p:attrName>ppt_h</p:attrName>
                                            </p:attrNameLst>
                                          </p:cBhvr>
                                          <p:tavLst>
                                            <p:tav tm="0">
                                              <p:val>
                                                <p:fltVal val="0"/>
                                              </p:val>
                                            </p:tav>
                                            <p:tav tm="100000">
                                              <p:val>
                                                <p:strVal val="#ppt_h"/>
                                              </p:val>
                                            </p:tav>
                                          </p:tavLst>
                                        </p:anim>
                                        <p:animEffect transition="in" filter="fade">
                                          <p:cBhvr>
                                            <p:cTn id="29" dur="1000"/>
                                            <p:tgtEl>
                                              <p:spTgt spid="4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p:cTn id="32" dur="1000" fill="hold"/>
                                            <p:tgtEl>
                                              <p:spTgt spid="47"/>
                                            </p:tgtEl>
                                            <p:attrNameLst>
                                              <p:attrName>ppt_w</p:attrName>
                                            </p:attrNameLst>
                                          </p:cBhvr>
                                          <p:tavLst>
                                            <p:tav tm="0">
                                              <p:val>
                                                <p:fltVal val="0"/>
                                              </p:val>
                                            </p:tav>
                                            <p:tav tm="100000">
                                              <p:val>
                                                <p:strVal val="#ppt_w"/>
                                              </p:val>
                                            </p:tav>
                                          </p:tavLst>
                                        </p:anim>
                                        <p:anim calcmode="lin" valueType="num">
                                          <p:cBhvr>
                                            <p:cTn id="33" dur="1000" fill="hold"/>
                                            <p:tgtEl>
                                              <p:spTgt spid="47"/>
                                            </p:tgtEl>
                                            <p:attrNameLst>
                                              <p:attrName>ppt_h</p:attrName>
                                            </p:attrNameLst>
                                          </p:cBhvr>
                                          <p:tavLst>
                                            <p:tav tm="0">
                                              <p:val>
                                                <p:fltVal val="0"/>
                                              </p:val>
                                            </p:tav>
                                            <p:tav tm="100000">
                                              <p:val>
                                                <p:strVal val="#ppt_h"/>
                                              </p:val>
                                            </p:tav>
                                          </p:tavLst>
                                        </p:anim>
                                        <p:animEffect transition="in" filter="fade">
                                          <p:cBhvr>
                                            <p:cTn id="34" dur="1000"/>
                                            <p:tgtEl>
                                              <p:spTgt spid="47"/>
                                            </p:tgtEl>
                                          </p:cBhvr>
                                        </p:animEffect>
                                      </p:childTnLst>
                                    </p:cTn>
                                  </p:par>
                                </p:childTnLst>
                              </p:cTn>
                            </p:par>
                            <p:par>
                              <p:cTn id="35" fill="hold">
                                <p:stCondLst>
                                  <p:cond delay="3000"/>
                                </p:stCondLst>
                                <p:childTnLst>
                                  <p:par>
                                    <p:cTn id="36" presetID="26" presetClass="emph" presetSubtype="0" fill="hold" nodeType="afterEffect">
                                      <p:stCondLst>
                                        <p:cond delay="0"/>
                                      </p:stCondLst>
                                      <p:childTnLst>
                                        <p:animEffect transition="out" filter="fade">
                                          <p:cBhvr>
                                            <p:cTn id="37" dur="1000" tmFilter="0, 0; .2, .5; .8, .5; 1, 0"/>
                                            <p:tgtEl>
                                              <p:spTgt spid="23"/>
                                            </p:tgtEl>
                                          </p:cBhvr>
                                        </p:animEffect>
                                        <p:animScale>
                                          <p:cBhvr>
                                            <p:cTn id="38" dur="500" autoRev="1" fill="hold"/>
                                            <p:tgtEl>
                                              <p:spTgt spid="23"/>
                                            </p:tgtEl>
                                          </p:cBhvr>
                                          <p:by x="105000" y="105000"/>
                                        </p:animScale>
                                      </p:childTnLst>
                                    </p:cTn>
                                  </p:par>
                                  <p:par>
                                    <p:cTn id="39" presetID="26" presetClass="emph" presetSubtype="0" fill="hold" nodeType="withEffect">
                                      <p:stCondLst>
                                        <p:cond delay="0"/>
                                      </p:stCondLst>
                                      <p:childTnLst>
                                        <p:animEffect transition="out" filter="fade">
                                          <p:cBhvr>
                                            <p:cTn id="40" dur="1000" tmFilter="0, 0; .2, .5; .8, .5; 1, 0"/>
                                            <p:tgtEl>
                                              <p:spTgt spid="37"/>
                                            </p:tgtEl>
                                          </p:cBhvr>
                                        </p:animEffect>
                                        <p:animScale>
                                          <p:cBhvr>
                                            <p:cTn id="41" dur="500" autoRev="1" fill="hold"/>
                                            <p:tgtEl>
                                              <p:spTgt spid="37"/>
                                            </p:tgtEl>
                                          </p:cBhvr>
                                          <p:by x="105000" y="105000"/>
                                        </p:animScale>
                                      </p:childTnLst>
                                    </p:cTn>
                                  </p:par>
                                  <p:par>
                                    <p:cTn id="42" presetID="26" presetClass="emph" presetSubtype="0" fill="hold" nodeType="withEffect">
                                      <p:stCondLst>
                                        <p:cond delay="0"/>
                                      </p:stCondLst>
                                      <p:childTnLst>
                                        <p:animEffect transition="out" filter="fade">
                                          <p:cBhvr>
                                            <p:cTn id="43" dur="1000" tmFilter="0, 0; .2, .5; .8, .5; 1, 0"/>
                                            <p:tgtEl>
                                              <p:spTgt spid="40"/>
                                            </p:tgtEl>
                                          </p:cBhvr>
                                        </p:animEffect>
                                        <p:animScale>
                                          <p:cBhvr>
                                            <p:cTn id="44" dur="500" autoRev="1" fill="hold"/>
                                            <p:tgtEl>
                                              <p:spTgt spid="40"/>
                                            </p:tgtEl>
                                          </p:cBhvr>
                                          <p:by x="105000" y="105000"/>
                                        </p:animScale>
                                      </p:childTnLst>
                                    </p:cTn>
                                  </p:par>
                                  <p:par>
                                    <p:cTn id="45" presetID="26" presetClass="emph" presetSubtype="0" fill="hold" grpId="1" nodeType="withEffect">
                                      <p:stCondLst>
                                        <p:cond delay="0"/>
                                      </p:stCondLst>
                                      <p:childTnLst>
                                        <p:animEffect transition="out" filter="fade">
                                          <p:cBhvr>
                                            <p:cTn id="46" dur="1000" tmFilter="0, 0; .2, .5; .8, .5; 1, 0"/>
                                            <p:tgtEl>
                                              <p:spTgt spid="47"/>
                                            </p:tgtEl>
                                          </p:cBhvr>
                                        </p:animEffect>
                                        <p:animScale>
                                          <p:cBhvr>
                                            <p:cTn id="47" dur="500" autoRev="1" fill="hold"/>
                                            <p:tgtEl>
                                              <p:spTgt spid="47"/>
                                            </p:tgtEl>
                                          </p:cBhvr>
                                          <p:by x="105000" y="105000"/>
                                        </p:animScale>
                                      </p:childTnLst>
                                    </p:cTn>
                                  </p:par>
                                </p:childTnLst>
                              </p:cTn>
                            </p:par>
                            <p:par>
                              <p:cTn id="48" fill="hold">
                                <p:stCondLst>
                                  <p:cond delay="4000"/>
                                </p:stCondLst>
                                <p:childTnLst>
                                  <p:par>
                                    <p:cTn id="49" presetID="14" presetClass="entr" presetSubtype="10" fill="hold" grpId="0" nodeType="afterEffect">
                                      <p:stCondLst>
                                        <p:cond delay="0"/>
                                      </p:stCondLst>
                                      <p:iterate type="lt">
                                        <p:tmPct val="10000"/>
                                      </p:iterate>
                                      <p:childTnLst>
                                        <p:set>
                                          <p:cBhvr>
                                            <p:cTn id="50" dur="1" fill="hold">
                                              <p:stCondLst>
                                                <p:cond delay="0"/>
                                              </p:stCondLst>
                                            </p:cTn>
                                            <p:tgtEl>
                                              <p:spTgt spid="19"/>
                                            </p:tgtEl>
                                            <p:attrNameLst>
                                              <p:attrName>style.visibility</p:attrName>
                                            </p:attrNameLst>
                                          </p:cBhvr>
                                          <p:to>
                                            <p:strVal val="visible"/>
                                          </p:to>
                                        </p:set>
                                        <p:animEffect transition="in" filter="randombar(horizontal)">
                                          <p:cBhvr>
                                            <p:cTn id="51" dur="3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7" grpId="0" animBg="1"/>
          <p:bldP spid="47" grpId="1" animBg="1"/>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000"/>
                                            <p:tgtEl>
                                              <p:spTgt spid="21"/>
                                            </p:tgtEl>
                                          </p:cBhvr>
                                        </p:animEffect>
                                        <p:anim calcmode="lin" valueType="num">
                                          <p:cBhvr>
                                            <p:cTn id="12" dur="1000" fill="hold"/>
                                            <p:tgtEl>
                                              <p:spTgt spid="21"/>
                                            </p:tgtEl>
                                            <p:attrNameLst>
                                              <p:attrName>ppt_x</p:attrName>
                                            </p:attrNameLst>
                                          </p:cBhvr>
                                          <p:tavLst>
                                            <p:tav tm="0">
                                              <p:val>
                                                <p:strVal val="#ppt_x"/>
                                              </p:val>
                                            </p:tav>
                                            <p:tav tm="100000">
                                              <p:val>
                                                <p:strVal val="#ppt_x"/>
                                              </p:val>
                                            </p:tav>
                                          </p:tavLst>
                                        </p:anim>
                                        <p:anim calcmode="lin" valueType="num">
                                          <p:cBhvr>
                                            <p:cTn id="13" dur="1000" fill="hold"/>
                                            <p:tgtEl>
                                              <p:spTgt spid="21"/>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1000" fill="hold"/>
                                            <p:tgtEl>
                                              <p:spTgt spid="23"/>
                                            </p:tgtEl>
                                            <p:attrNameLst>
                                              <p:attrName>ppt_w</p:attrName>
                                            </p:attrNameLst>
                                          </p:cBhvr>
                                          <p:tavLst>
                                            <p:tav tm="0">
                                              <p:val>
                                                <p:fltVal val="0"/>
                                              </p:val>
                                            </p:tav>
                                            <p:tav tm="100000">
                                              <p:val>
                                                <p:strVal val="#ppt_w"/>
                                              </p:val>
                                            </p:tav>
                                          </p:tavLst>
                                        </p:anim>
                                        <p:anim calcmode="lin" valueType="num">
                                          <p:cBhvr>
                                            <p:cTn id="18" dur="1000" fill="hold"/>
                                            <p:tgtEl>
                                              <p:spTgt spid="23"/>
                                            </p:tgtEl>
                                            <p:attrNameLst>
                                              <p:attrName>ppt_h</p:attrName>
                                            </p:attrNameLst>
                                          </p:cBhvr>
                                          <p:tavLst>
                                            <p:tav tm="0">
                                              <p:val>
                                                <p:fltVal val="0"/>
                                              </p:val>
                                            </p:tav>
                                            <p:tav tm="100000">
                                              <p:val>
                                                <p:strVal val="#ppt_h"/>
                                              </p:val>
                                            </p:tav>
                                          </p:tavLst>
                                        </p:anim>
                                        <p:animEffect transition="in" filter="fade">
                                          <p:cBhvr>
                                            <p:cTn id="19" dur="1000"/>
                                            <p:tgtEl>
                                              <p:spTgt spid="23"/>
                                            </p:tgtEl>
                                          </p:cBhvr>
                                        </p:animEffect>
                                      </p:childTnLst>
                                    </p:cTn>
                                  </p:par>
                                  <p:par>
                                    <p:cTn id="20" presetID="53" presetClass="entr" presetSubtype="16"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1000" fill="hold"/>
                                            <p:tgtEl>
                                              <p:spTgt spid="37"/>
                                            </p:tgtEl>
                                            <p:attrNameLst>
                                              <p:attrName>ppt_w</p:attrName>
                                            </p:attrNameLst>
                                          </p:cBhvr>
                                          <p:tavLst>
                                            <p:tav tm="0">
                                              <p:val>
                                                <p:fltVal val="0"/>
                                              </p:val>
                                            </p:tav>
                                            <p:tav tm="100000">
                                              <p:val>
                                                <p:strVal val="#ppt_w"/>
                                              </p:val>
                                            </p:tav>
                                          </p:tavLst>
                                        </p:anim>
                                        <p:anim calcmode="lin" valueType="num">
                                          <p:cBhvr>
                                            <p:cTn id="23" dur="1000" fill="hold"/>
                                            <p:tgtEl>
                                              <p:spTgt spid="37"/>
                                            </p:tgtEl>
                                            <p:attrNameLst>
                                              <p:attrName>ppt_h</p:attrName>
                                            </p:attrNameLst>
                                          </p:cBhvr>
                                          <p:tavLst>
                                            <p:tav tm="0">
                                              <p:val>
                                                <p:fltVal val="0"/>
                                              </p:val>
                                            </p:tav>
                                            <p:tav tm="100000">
                                              <p:val>
                                                <p:strVal val="#ppt_h"/>
                                              </p:val>
                                            </p:tav>
                                          </p:tavLst>
                                        </p:anim>
                                        <p:animEffect transition="in" filter="fade">
                                          <p:cBhvr>
                                            <p:cTn id="24" dur="1000"/>
                                            <p:tgtEl>
                                              <p:spTgt spid="37"/>
                                            </p:tgtEl>
                                          </p:cBhvr>
                                        </p:animEffect>
                                      </p:childTnLst>
                                    </p:cTn>
                                  </p:par>
                                  <p:par>
                                    <p:cTn id="25" presetID="53" presetClass="entr" presetSubtype="16"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1000" fill="hold"/>
                                            <p:tgtEl>
                                              <p:spTgt spid="40"/>
                                            </p:tgtEl>
                                            <p:attrNameLst>
                                              <p:attrName>ppt_w</p:attrName>
                                            </p:attrNameLst>
                                          </p:cBhvr>
                                          <p:tavLst>
                                            <p:tav tm="0">
                                              <p:val>
                                                <p:fltVal val="0"/>
                                              </p:val>
                                            </p:tav>
                                            <p:tav tm="100000">
                                              <p:val>
                                                <p:strVal val="#ppt_w"/>
                                              </p:val>
                                            </p:tav>
                                          </p:tavLst>
                                        </p:anim>
                                        <p:anim calcmode="lin" valueType="num">
                                          <p:cBhvr>
                                            <p:cTn id="28" dur="1000" fill="hold"/>
                                            <p:tgtEl>
                                              <p:spTgt spid="40"/>
                                            </p:tgtEl>
                                            <p:attrNameLst>
                                              <p:attrName>ppt_h</p:attrName>
                                            </p:attrNameLst>
                                          </p:cBhvr>
                                          <p:tavLst>
                                            <p:tav tm="0">
                                              <p:val>
                                                <p:fltVal val="0"/>
                                              </p:val>
                                            </p:tav>
                                            <p:tav tm="100000">
                                              <p:val>
                                                <p:strVal val="#ppt_h"/>
                                              </p:val>
                                            </p:tav>
                                          </p:tavLst>
                                        </p:anim>
                                        <p:animEffect transition="in" filter="fade">
                                          <p:cBhvr>
                                            <p:cTn id="29" dur="1000"/>
                                            <p:tgtEl>
                                              <p:spTgt spid="4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p:cTn id="32" dur="1000" fill="hold"/>
                                            <p:tgtEl>
                                              <p:spTgt spid="47"/>
                                            </p:tgtEl>
                                            <p:attrNameLst>
                                              <p:attrName>ppt_w</p:attrName>
                                            </p:attrNameLst>
                                          </p:cBhvr>
                                          <p:tavLst>
                                            <p:tav tm="0">
                                              <p:val>
                                                <p:fltVal val="0"/>
                                              </p:val>
                                            </p:tav>
                                            <p:tav tm="100000">
                                              <p:val>
                                                <p:strVal val="#ppt_w"/>
                                              </p:val>
                                            </p:tav>
                                          </p:tavLst>
                                        </p:anim>
                                        <p:anim calcmode="lin" valueType="num">
                                          <p:cBhvr>
                                            <p:cTn id="33" dur="1000" fill="hold"/>
                                            <p:tgtEl>
                                              <p:spTgt spid="47"/>
                                            </p:tgtEl>
                                            <p:attrNameLst>
                                              <p:attrName>ppt_h</p:attrName>
                                            </p:attrNameLst>
                                          </p:cBhvr>
                                          <p:tavLst>
                                            <p:tav tm="0">
                                              <p:val>
                                                <p:fltVal val="0"/>
                                              </p:val>
                                            </p:tav>
                                            <p:tav tm="100000">
                                              <p:val>
                                                <p:strVal val="#ppt_h"/>
                                              </p:val>
                                            </p:tav>
                                          </p:tavLst>
                                        </p:anim>
                                        <p:animEffect transition="in" filter="fade">
                                          <p:cBhvr>
                                            <p:cTn id="34" dur="1000"/>
                                            <p:tgtEl>
                                              <p:spTgt spid="47"/>
                                            </p:tgtEl>
                                          </p:cBhvr>
                                        </p:animEffect>
                                      </p:childTnLst>
                                    </p:cTn>
                                  </p:par>
                                </p:childTnLst>
                              </p:cTn>
                            </p:par>
                            <p:par>
                              <p:cTn id="35" fill="hold">
                                <p:stCondLst>
                                  <p:cond delay="3000"/>
                                </p:stCondLst>
                                <p:childTnLst>
                                  <p:par>
                                    <p:cTn id="36" presetID="26" presetClass="emph" presetSubtype="0" fill="hold" nodeType="afterEffect">
                                      <p:stCondLst>
                                        <p:cond delay="0"/>
                                      </p:stCondLst>
                                      <p:childTnLst>
                                        <p:animEffect transition="out" filter="fade">
                                          <p:cBhvr>
                                            <p:cTn id="37" dur="1000" tmFilter="0, 0; .2, .5; .8, .5; 1, 0"/>
                                            <p:tgtEl>
                                              <p:spTgt spid="23"/>
                                            </p:tgtEl>
                                          </p:cBhvr>
                                        </p:animEffect>
                                        <p:animScale>
                                          <p:cBhvr>
                                            <p:cTn id="38" dur="500" autoRev="1" fill="hold"/>
                                            <p:tgtEl>
                                              <p:spTgt spid="23"/>
                                            </p:tgtEl>
                                          </p:cBhvr>
                                          <p:by x="105000" y="105000"/>
                                        </p:animScale>
                                      </p:childTnLst>
                                    </p:cTn>
                                  </p:par>
                                  <p:par>
                                    <p:cTn id="39" presetID="26" presetClass="emph" presetSubtype="0" fill="hold" nodeType="withEffect">
                                      <p:stCondLst>
                                        <p:cond delay="0"/>
                                      </p:stCondLst>
                                      <p:childTnLst>
                                        <p:animEffect transition="out" filter="fade">
                                          <p:cBhvr>
                                            <p:cTn id="40" dur="1000" tmFilter="0, 0; .2, .5; .8, .5; 1, 0"/>
                                            <p:tgtEl>
                                              <p:spTgt spid="37"/>
                                            </p:tgtEl>
                                          </p:cBhvr>
                                        </p:animEffect>
                                        <p:animScale>
                                          <p:cBhvr>
                                            <p:cTn id="41" dur="500" autoRev="1" fill="hold"/>
                                            <p:tgtEl>
                                              <p:spTgt spid="37"/>
                                            </p:tgtEl>
                                          </p:cBhvr>
                                          <p:by x="105000" y="105000"/>
                                        </p:animScale>
                                      </p:childTnLst>
                                    </p:cTn>
                                  </p:par>
                                  <p:par>
                                    <p:cTn id="42" presetID="26" presetClass="emph" presetSubtype="0" fill="hold" nodeType="withEffect">
                                      <p:stCondLst>
                                        <p:cond delay="0"/>
                                      </p:stCondLst>
                                      <p:childTnLst>
                                        <p:animEffect transition="out" filter="fade">
                                          <p:cBhvr>
                                            <p:cTn id="43" dur="1000" tmFilter="0, 0; .2, .5; .8, .5; 1, 0"/>
                                            <p:tgtEl>
                                              <p:spTgt spid="40"/>
                                            </p:tgtEl>
                                          </p:cBhvr>
                                        </p:animEffect>
                                        <p:animScale>
                                          <p:cBhvr>
                                            <p:cTn id="44" dur="500" autoRev="1" fill="hold"/>
                                            <p:tgtEl>
                                              <p:spTgt spid="40"/>
                                            </p:tgtEl>
                                          </p:cBhvr>
                                          <p:by x="105000" y="105000"/>
                                        </p:animScale>
                                      </p:childTnLst>
                                    </p:cTn>
                                  </p:par>
                                  <p:par>
                                    <p:cTn id="45" presetID="26" presetClass="emph" presetSubtype="0" fill="hold" grpId="1" nodeType="withEffect">
                                      <p:stCondLst>
                                        <p:cond delay="0"/>
                                      </p:stCondLst>
                                      <p:childTnLst>
                                        <p:animEffect transition="out" filter="fade">
                                          <p:cBhvr>
                                            <p:cTn id="46" dur="1000" tmFilter="0, 0; .2, .5; .8, .5; 1, 0"/>
                                            <p:tgtEl>
                                              <p:spTgt spid="47"/>
                                            </p:tgtEl>
                                          </p:cBhvr>
                                        </p:animEffect>
                                        <p:animScale>
                                          <p:cBhvr>
                                            <p:cTn id="47" dur="500" autoRev="1" fill="hold"/>
                                            <p:tgtEl>
                                              <p:spTgt spid="47"/>
                                            </p:tgtEl>
                                          </p:cBhvr>
                                          <p:by x="105000" y="105000"/>
                                        </p:animScale>
                                      </p:childTnLst>
                                    </p:cTn>
                                  </p:par>
                                </p:childTnLst>
                              </p:cTn>
                            </p:par>
                            <p:par>
                              <p:cTn id="48" fill="hold">
                                <p:stCondLst>
                                  <p:cond delay="4000"/>
                                </p:stCondLst>
                                <p:childTnLst>
                                  <p:par>
                                    <p:cTn id="49" presetID="14" presetClass="entr" presetSubtype="10" fill="hold" grpId="0" nodeType="afterEffect">
                                      <p:stCondLst>
                                        <p:cond delay="0"/>
                                      </p:stCondLst>
                                      <p:iterate type="lt">
                                        <p:tmPct val="10000"/>
                                      </p:iterate>
                                      <p:childTnLst>
                                        <p:set>
                                          <p:cBhvr>
                                            <p:cTn id="50" dur="1" fill="hold">
                                              <p:stCondLst>
                                                <p:cond delay="0"/>
                                              </p:stCondLst>
                                            </p:cTn>
                                            <p:tgtEl>
                                              <p:spTgt spid="19"/>
                                            </p:tgtEl>
                                            <p:attrNameLst>
                                              <p:attrName>style.visibility</p:attrName>
                                            </p:attrNameLst>
                                          </p:cBhvr>
                                          <p:to>
                                            <p:strVal val="visible"/>
                                          </p:to>
                                        </p:set>
                                        <p:animEffect transition="in" filter="randombar(horizontal)">
                                          <p:cBhvr>
                                            <p:cTn id="51" dur="3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7" grpId="0" animBg="1"/>
          <p:bldP spid="47" grpId="1" animBg="1"/>
          <p:bldP spid="19"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920251" y="244143"/>
            <a:ext cx="5921188" cy="338554"/>
          </a:xfrm>
          <a:prstGeom prst="rect">
            <a:avLst/>
          </a:prstGeom>
          <a:noFill/>
        </p:spPr>
        <p:txBody>
          <a:bodyPr wrap="square" rtlCol="0">
            <a:spAutoFit/>
          </a:bodyPr>
          <a:lstStyle/>
          <a:p>
            <a:pPr algn="ct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中</a:t>
            </a:r>
            <a:r>
              <a:rPr lang="en-US" altLang="zh-CN" sz="1600" spc="600" dirty="0">
                <a:solidFill>
                  <a:schemeClr val="bg1">
                    <a:lumMod val="50000"/>
                  </a:schemeClr>
                </a:solidFill>
                <a:latin typeface="华文楷体" panose="02010600040101010101" pitchFamily="2" charset="-122"/>
                <a:ea typeface="华文楷体" panose="02010600040101010101" pitchFamily="2" charset="-122"/>
              </a:rPr>
              <a:t>/</a:t>
            </a: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国</a:t>
            </a:r>
            <a:r>
              <a:rPr lang="en-US" altLang="zh-CN" sz="1600" spc="600" dirty="0">
                <a:solidFill>
                  <a:schemeClr val="bg1">
                    <a:lumMod val="50000"/>
                  </a:schemeClr>
                </a:solidFill>
                <a:latin typeface="华文楷体" panose="02010600040101010101" pitchFamily="2" charset="-122"/>
                <a:ea typeface="华文楷体" panose="02010600040101010101" pitchFamily="2" charset="-122"/>
              </a:rPr>
              <a:t>/</a:t>
            </a: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二</a:t>
            </a:r>
            <a:r>
              <a:rPr lang="en-US" altLang="zh-CN" sz="1600" spc="600" dirty="0">
                <a:solidFill>
                  <a:schemeClr val="bg1">
                    <a:lumMod val="50000"/>
                  </a:schemeClr>
                </a:solidFill>
                <a:latin typeface="华文楷体" panose="02010600040101010101" pitchFamily="2" charset="-122"/>
                <a:ea typeface="华文楷体" panose="02010600040101010101" pitchFamily="2" charset="-122"/>
              </a:rPr>
              <a:t>/</a:t>
            </a: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十</a:t>
            </a:r>
            <a:r>
              <a:rPr lang="en-US" altLang="zh-CN" sz="1600" spc="600" dirty="0">
                <a:solidFill>
                  <a:schemeClr val="bg1">
                    <a:lumMod val="50000"/>
                  </a:schemeClr>
                </a:solidFill>
                <a:latin typeface="华文楷体" panose="02010600040101010101" pitchFamily="2" charset="-122"/>
                <a:ea typeface="华文楷体" panose="02010600040101010101" pitchFamily="2" charset="-122"/>
              </a:rPr>
              <a:t>/</a:t>
            </a: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四</a:t>
            </a:r>
            <a:r>
              <a:rPr lang="en-US" altLang="zh-CN" sz="1600" spc="600" dirty="0">
                <a:solidFill>
                  <a:schemeClr val="bg1">
                    <a:lumMod val="50000"/>
                  </a:schemeClr>
                </a:solidFill>
                <a:latin typeface="华文楷体" panose="02010600040101010101" pitchFamily="2" charset="-122"/>
                <a:ea typeface="华文楷体" panose="02010600040101010101" pitchFamily="2" charset="-122"/>
              </a:rPr>
              <a:t>/</a:t>
            </a: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传</a:t>
            </a:r>
            <a:r>
              <a:rPr lang="en-US" altLang="zh-CN" sz="1600" spc="600" dirty="0">
                <a:solidFill>
                  <a:schemeClr val="bg1">
                    <a:lumMod val="50000"/>
                  </a:schemeClr>
                </a:solidFill>
                <a:latin typeface="华文楷体" panose="02010600040101010101" pitchFamily="2" charset="-122"/>
                <a:ea typeface="华文楷体" panose="02010600040101010101" pitchFamily="2" charset="-122"/>
              </a:rPr>
              <a:t>/</a:t>
            </a: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统</a:t>
            </a:r>
            <a:r>
              <a:rPr lang="en-US" altLang="zh-CN" sz="1600" spc="600" dirty="0">
                <a:solidFill>
                  <a:schemeClr val="bg1">
                    <a:lumMod val="50000"/>
                  </a:schemeClr>
                </a:solidFill>
                <a:latin typeface="华文楷体" panose="02010600040101010101" pitchFamily="2" charset="-122"/>
                <a:ea typeface="华文楷体" panose="02010600040101010101" pitchFamily="2" charset="-122"/>
              </a:rPr>
              <a:t>/</a:t>
            </a: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节</a:t>
            </a:r>
            <a:r>
              <a:rPr lang="en-US" altLang="zh-CN" sz="1600" spc="600" dirty="0">
                <a:solidFill>
                  <a:schemeClr val="bg1">
                    <a:lumMod val="50000"/>
                  </a:schemeClr>
                </a:solidFill>
                <a:latin typeface="华文楷体" panose="02010600040101010101" pitchFamily="2" charset="-122"/>
                <a:ea typeface="华文楷体" panose="02010600040101010101" pitchFamily="2" charset="-122"/>
              </a:rPr>
              <a:t>/</a:t>
            </a:r>
            <a:r>
              <a:rPr lang="zh-CN" altLang="en-US" sz="1600" spc="600" dirty="0">
                <a:solidFill>
                  <a:schemeClr val="bg1">
                    <a:lumMod val="50000"/>
                  </a:schemeClr>
                </a:solidFill>
                <a:latin typeface="华文楷体" panose="02010600040101010101" pitchFamily="2" charset="-122"/>
                <a:ea typeface="华文楷体" panose="02010600040101010101" pitchFamily="2" charset="-122"/>
              </a:rPr>
              <a:t>气</a:t>
            </a:r>
          </a:p>
        </p:txBody>
      </p:sp>
      <p:pic>
        <p:nvPicPr>
          <p:cNvPr id="28" name="图片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72666" y="2176181"/>
            <a:ext cx="970771" cy="109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10014" y="806552"/>
            <a:ext cx="874061" cy="844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52405" y="1898596"/>
            <a:ext cx="2953634" cy="2838450"/>
          </a:xfrm>
          <a:prstGeom prst="rect">
            <a:avLst/>
          </a:prstGeom>
        </p:spPr>
      </p:pic>
      <p:pic>
        <p:nvPicPr>
          <p:cNvPr id="18" name="图片 17"/>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926849" y="3191084"/>
            <a:ext cx="3479190" cy="2277380"/>
          </a:xfrm>
          <a:prstGeom prst="rect">
            <a:avLst/>
          </a:prstGeom>
        </p:spPr>
      </p:pic>
      <p:sp>
        <p:nvSpPr>
          <p:cNvPr id="19" name="Text Box 2"/>
          <p:cNvSpPr txBox="1">
            <a:spLocks noChangeArrowheads="1"/>
          </p:cNvSpPr>
          <p:nvPr/>
        </p:nvSpPr>
        <p:spPr bwMode="auto">
          <a:xfrm>
            <a:off x="3631778" y="2809495"/>
            <a:ext cx="492844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8000" spc="600" dirty="0">
                <a:solidFill>
                  <a:schemeClr val="bg2">
                    <a:lumMod val="25000"/>
                  </a:schemeClr>
                </a:solidFill>
                <a:latin typeface="方正清刻本悦宋简体" panose="02000000000000000000" pitchFamily="2" charset="-122"/>
                <a:ea typeface="方正清刻本悦宋简体" panose="02000000000000000000" pitchFamily="2" charset="-122"/>
              </a:rPr>
              <a:t>谢谢聆听</a:t>
            </a:r>
          </a:p>
        </p:txBody>
      </p:sp>
      <p:sp>
        <p:nvSpPr>
          <p:cNvPr id="21" name="Text Box 2"/>
          <p:cNvSpPr txBox="1">
            <a:spLocks noChangeArrowheads="1"/>
          </p:cNvSpPr>
          <p:nvPr/>
        </p:nvSpPr>
        <p:spPr bwMode="auto">
          <a:xfrm>
            <a:off x="5030102" y="4075333"/>
            <a:ext cx="17014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dirty="0">
                <a:solidFill>
                  <a:schemeClr val="bg2">
                    <a:lumMod val="25000"/>
                  </a:schemeClr>
                </a:solidFill>
                <a:latin typeface="方正清刻本悦宋简体" panose="02000000000000000000" pitchFamily="2" charset="-122"/>
                <a:ea typeface="方正清刻本悦宋简体" panose="02000000000000000000" pitchFamily="2" charset="-122"/>
              </a:rPr>
              <a:t>THANK  YOU</a:t>
            </a:r>
          </a:p>
        </p:txBody>
      </p:sp>
      <p:pic>
        <p:nvPicPr>
          <p:cNvPr id="22" name="图片 2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02014" y="-466299"/>
            <a:ext cx="1701486" cy="3594572"/>
          </a:xfrm>
          <a:prstGeom prst="rect">
            <a:avLst/>
          </a:prstGeom>
        </p:spPr>
      </p:pic>
      <p:pic>
        <p:nvPicPr>
          <p:cNvPr id="24" name="图片 23"/>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80333" y="6083597"/>
            <a:ext cx="352085" cy="476129"/>
          </a:xfrm>
          <a:prstGeom prst="rect">
            <a:avLst/>
          </a:prstGeom>
        </p:spPr>
      </p:pic>
      <p:sp>
        <p:nvSpPr>
          <p:cNvPr id="26" name="文本框 25">
            <a:extLst>
              <a:ext uri="{FF2B5EF4-FFF2-40B4-BE49-F238E27FC236}">
                <a16:creationId xmlns:a16="http://schemas.microsoft.com/office/drawing/2014/main" xmlns="" id="{0906FC5D-3C07-43AB-98A4-21DEFEB9F2D5}"/>
              </a:ext>
            </a:extLst>
          </p:cNvPr>
          <p:cNvSpPr txBox="1"/>
          <p:nvPr/>
        </p:nvSpPr>
        <p:spPr>
          <a:xfrm>
            <a:off x="362121" y="4560302"/>
            <a:ext cx="486287" cy="1523295"/>
          </a:xfrm>
          <a:prstGeom prst="rect">
            <a:avLst/>
          </a:prstGeom>
          <a:noFill/>
        </p:spPr>
        <p:txBody>
          <a:bodyPr vert="eaVert" wrap="square" rtlCol="0">
            <a:spAutoFit/>
          </a:bodyPr>
          <a:lstStyle/>
          <a:p>
            <a:pPr fontAlgn="auto">
              <a:lnSpc>
                <a:spcPct val="140000"/>
              </a:lnSpc>
            </a:pPr>
            <a:r>
              <a:rPr lang="zh-CN" altLang="en-US" sz="1400" dirty="0">
                <a:latin typeface="华文楷体" panose="02010600040101010101" pitchFamily="2" charset="-122"/>
                <a:ea typeface="华文楷体" panose="02010600040101010101" pitchFamily="2" charset="-122"/>
                <a:sym typeface="+mn-ea"/>
              </a:rPr>
              <a:t>中国传统节日</a:t>
            </a:r>
            <a:endParaRPr lang="en-US" altLang="zh-CN" sz="1400" dirty="0">
              <a:latin typeface="华文楷体" panose="02010600040101010101" pitchFamily="2" charset="-122"/>
              <a:ea typeface="华文楷体" panose="02010600040101010101" pitchFamily="2" charset="-122"/>
              <a:sym typeface="+mn-ea"/>
            </a:endParaRPr>
          </a:p>
        </p:txBody>
      </p:sp>
    </p:spTree>
    <p:extLst>
      <p:ext uri="{BB962C8B-B14F-4D97-AF65-F5344CB8AC3E}">
        <p14:creationId xmlns:p14="http://schemas.microsoft.com/office/powerpoint/2010/main" val="42226137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up)">
                                          <p:cBhvr>
                                            <p:cTn id="11" dur="1000"/>
                                            <p:tgtEl>
                                              <p:spTgt spid="22"/>
                                            </p:tgtEl>
                                          </p:cBhvr>
                                        </p:animEffect>
                                      </p:childTnLst>
                                    </p:cTn>
                                  </p:par>
                                </p:childTnLst>
                              </p:cTn>
                            </p:par>
                            <p:par>
                              <p:cTn id="12" fill="hold">
                                <p:stCondLst>
                                  <p:cond delay="1500"/>
                                </p:stCondLst>
                                <p:childTnLst>
                                  <p:par>
                                    <p:cTn id="13" presetID="18" presetClass="entr" presetSubtype="12"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strips(downLeft)">
                                          <p:cBhvr>
                                            <p:cTn id="15" dur="1000"/>
                                            <p:tgtEl>
                                              <p:spTgt spid="17"/>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childTnLst>
                                    </p:cTn>
                                  </p:par>
                                </p:childTnLst>
                              </p:cTn>
                            </p:par>
                            <p:par>
                              <p:cTn id="24" fill="hold">
                                <p:stCondLst>
                                  <p:cond delay="4500"/>
                                </p:stCondLst>
                                <p:childTnLst>
                                  <p:par>
                                    <p:cTn id="25" presetID="53" presetClass="entr" presetSubtype="16"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par>
                              <p:cTn id="30" fill="hold">
                                <p:stCondLst>
                                  <p:cond delay="5000"/>
                                </p:stCondLst>
                                <p:childTnLst>
                                  <p:par>
                                    <p:cTn id="31" presetID="2" presetClass="entr" presetSubtype="6" fill="hold" nodeType="afterEffect" p14:presetBounceEnd="66000">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14:bounceEnd="66000">
                                          <p:cBhvr additive="base">
                                            <p:cTn id="33" dur="1500" fill="hold"/>
                                            <p:tgtEl>
                                              <p:spTgt spid="29"/>
                                            </p:tgtEl>
                                            <p:attrNameLst>
                                              <p:attrName>ppt_x</p:attrName>
                                            </p:attrNameLst>
                                          </p:cBhvr>
                                          <p:tavLst>
                                            <p:tav tm="0">
                                              <p:val>
                                                <p:strVal val="1+#ppt_w/2"/>
                                              </p:val>
                                            </p:tav>
                                            <p:tav tm="100000">
                                              <p:val>
                                                <p:strVal val="#ppt_x"/>
                                              </p:val>
                                            </p:tav>
                                          </p:tavLst>
                                        </p:anim>
                                        <p:anim calcmode="lin" valueType="num" p14:bounceEnd="66000">
                                          <p:cBhvr additive="base">
                                            <p:cTn id="34" dur="15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6" fill="hold" nodeType="withEffect" p14:presetBounceEnd="66000">
                                      <p:stCondLst>
                                        <p:cond delay="200"/>
                                      </p:stCondLst>
                                      <p:childTnLst>
                                        <p:set>
                                          <p:cBhvr>
                                            <p:cTn id="36" dur="1" fill="hold">
                                              <p:stCondLst>
                                                <p:cond delay="0"/>
                                              </p:stCondLst>
                                            </p:cTn>
                                            <p:tgtEl>
                                              <p:spTgt spid="28"/>
                                            </p:tgtEl>
                                            <p:attrNameLst>
                                              <p:attrName>style.visibility</p:attrName>
                                            </p:attrNameLst>
                                          </p:cBhvr>
                                          <p:to>
                                            <p:strVal val="visible"/>
                                          </p:to>
                                        </p:set>
                                        <p:anim calcmode="lin" valueType="num" p14:bounceEnd="66000">
                                          <p:cBhvr additive="base">
                                            <p:cTn id="37" dur="1500" fill="hold"/>
                                            <p:tgtEl>
                                              <p:spTgt spid="28"/>
                                            </p:tgtEl>
                                            <p:attrNameLst>
                                              <p:attrName>ppt_x</p:attrName>
                                            </p:attrNameLst>
                                          </p:cBhvr>
                                          <p:tavLst>
                                            <p:tav tm="0">
                                              <p:val>
                                                <p:strVal val="1+#ppt_w/2"/>
                                              </p:val>
                                            </p:tav>
                                            <p:tav tm="100000">
                                              <p:val>
                                                <p:strVal val="#ppt_x"/>
                                              </p:val>
                                            </p:tav>
                                          </p:tavLst>
                                        </p:anim>
                                        <p:anim calcmode="lin" valueType="num" p14:bounceEnd="66000">
                                          <p:cBhvr additive="base">
                                            <p:cTn id="38" dur="1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9" grpId="0" bldLvl="0" autoUpdateAnimBg="0"/>
          <p:bldP spid="21" grpId="0" bldLvl="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up)">
                                          <p:cBhvr>
                                            <p:cTn id="11" dur="1000"/>
                                            <p:tgtEl>
                                              <p:spTgt spid="22"/>
                                            </p:tgtEl>
                                          </p:cBhvr>
                                        </p:animEffect>
                                      </p:childTnLst>
                                    </p:cTn>
                                  </p:par>
                                </p:childTnLst>
                              </p:cTn>
                            </p:par>
                            <p:par>
                              <p:cTn id="12" fill="hold">
                                <p:stCondLst>
                                  <p:cond delay="1500"/>
                                </p:stCondLst>
                                <p:childTnLst>
                                  <p:par>
                                    <p:cTn id="13" presetID="18" presetClass="entr" presetSubtype="12"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strips(downLeft)">
                                          <p:cBhvr>
                                            <p:cTn id="15" dur="1000"/>
                                            <p:tgtEl>
                                              <p:spTgt spid="17"/>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childTnLst>
                                    </p:cTn>
                                  </p:par>
                                </p:childTnLst>
                              </p:cTn>
                            </p:par>
                            <p:par>
                              <p:cTn id="24" fill="hold">
                                <p:stCondLst>
                                  <p:cond delay="4500"/>
                                </p:stCondLst>
                                <p:childTnLst>
                                  <p:par>
                                    <p:cTn id="25" presetID="53" presetClass="entr" presetSubtype="16"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par>
                              <p:cTn id="30" fill="hold">
                                <p:stCondLst>
                                  <p:cond delay="5000"/>
                                </p:stCondLst>
                                <p:childTnLst>
                                  <p:par>
                                    <p:cTn id="31" presetID="2" presetClass="entr" presetSubtype="6"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1500" fill="hold"/>
                                            <p:tgtEl>
                                              <p:spTgt spid="29"/>
                                            </p:tgtEl>
                                            <p:attrNameLst>
                                              <p:attrName>ppt_x</p:attrName>
                                            </p:attrNameLst>
                                          </p:cBhvr>
                                          <p:tavLst>
                                            <p:tav tm="0">
                                              <p:val>
                                                <p:strVal val="1+#ppt_w/2"/>
                                              </p:val>
                                            </p:tav>
                                            <p:tav tm="100000">
                                              <p:val>
                                                <p:strVal val="#ppt_x"/>
                                              </p:val>
                                            </p:tav>
                                          </p:tavLst>
                                        </p:anim>
                                        <p:anim calcmode="lin" valueType="num">
                                          <p:cBhvr additive="base">
                                            <p:cTn id="34" dur="15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6" fill="hold" nodeType="withEffect">
                                      <p:stCondLst>
                                        <p:cond delay="20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1500" fill="hold"/>
                                            <p:tgtEl>
                                              <p:spTgt spid="28"/>
                                            </p:tgtEl>
                                            <p:attrNameLst>
                                              <p:attrName>ppt_x</p:attrName>
                                            </p:attrNameLst>
                                          </p:cBhvr>
                                          <p:tavLst>
                                            <p:tav tm="0">
                                              <p:val>
                                                <p:strVal val="1+#ppt_w/2"/>
                                              </p:val>
                                            </p:tav>
                                            <p:tav tm="100000">
                                              <p:val>
                                                <p:strVal val="#ppt_x"/>
                                              </p:val>
                                            </p:tav>
                                          </p:tavLst>
                                        </p:anim>
                                        <p:anim calcmode="lin" valueType="num">
                                          <p:cBhvr additive="base">
                                            <p:cTn id="38" dur="1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9" grpId="0" bldLvl="0" autoUpdateAnimBg="0"/>
          <p:bldP spid="21" grpId="0" bldLvl="0" autoUpdateAnimBg="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effectLst>
          <a:outerShdw blurRad="381000" dist="190500" dir="2700000" algn="tl" rotWithShape="0">
            <a:prstClr val="black">
              <a:alpha val="3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1487</TotalTime>
  <Words>3583</Words>
  <Application>Microsoft Office PowerPoint</Application>
  <PresentationFormat>宽屏</PresentationFormat>
  <Paragraphs>261</Paragraphs>
  <Slides>35</Slides>
  <Notes>35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35</vt:i4>
      </vt:variant>
    </vt:vector>
  </HeadingPairs>
  <TitlesOfParts>
    <vt:vector size="47" baseType="lpstr">
      <vt:lpstr>方正吕建德字体</vt:lpstr>
      <vt:lpstr>方正清刻本悦宋简体</vt:lpstr>
      <vt:lpstr>华文行楷</vt:lpstr>
      <vt:lpstr>华文楷体</vt:lpstr>
      <vt:lpstr>楷体_GB2312</vt:lpstr>
      <vt:lpstr>宋体</vt:lpstr>
      <vt:lpstr>微软雅黑</vt:lpstr>
      <vt:lpstr>文悦古典明朝体 (非商业使用) W5</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王凌燕</dc:creator>
  <cp:lastModifiedBy>faith123</cp:lastModifiedBy>
  <cp:revision>335</cp:revision>
  <dcterms:created xsi:type="dcterms:W3CDTF">2018-03-16T13:28:48Z</dcterms:created>
  <dcterms:modified xsi:type="dcterms:W3CDTF">2019-03-27T05:47:02Z</dcterms:modified>
</cp:coreProperties>
</file>