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saveSubsetFonts="1">
  <p:sldMasterIdLst>
    <p:sldMasterId id="2147483648" r:id="rId1"/>
  </p:sldMasterIdLst>
  <p:notesMasterIdLst>
    <p:notesMasterId r:id="rId33"/>
  </p:notesMasterIdLst>
  <p:sldIdLst>
    <p:sldId id="401" r:id="rId2"/>
    <p:sldId id="357" r:id="rId3"/>
    <p:sldId id="395" r:id="rId4"/>
    <p:sldId id="359" r:id="rId5"/>
    <p:sldId id="363" r:id="rId6"/>
    <p:sldId id="364" r:id="rId7"/>
    <p:sldId id="365" r:id="rId8"/>
    <p:sldId id="369" r:id="rId9"/>
    <p:sldId id="368" r:id="rId10"/>
    <p:sldId id="370" r:id="rId11"/>
    <p:sldId id="371" r:id="rId12"/>
    <p:sldId id="372" r:id="rId13"/>
    <p:sldId id="373" r:id="rId14"/>
    <p:sldId id="374" r:id="rId15"/>
    <p:sldId id="396" r:id="rId16"/>
    <p:sldId id="317" r:id="rId17"/>
    <p:sldId id="381" r:id="rId18"/>
    <p:sldId id="378" r:id="rId19"/>
    <p:sldId id="379" r:id="rId20"/>
    <p:sldId id="380" r:id="rId21"/>
    <p:sldId id="382" r:id="rId22"/>
    <p:sldId id="399" r:id="rId23"/>
    <p:sldId id="258" r:id="rId24"/>
    <p:sldId id="387" r:id="rId25"/>
    <p:sldId id="388" r:id="rId26"/>
    <p:sldId id="389" r:id="rId27"/>
    <p:sldId id="390" r:id="rId28"/>
    <p:sldId id="400" r:id="rId29"/>
    <p:sldId id="392" r:id="rId30"/>
    <p:sldId id="393" r:id="rId31"/>
    <p:sldId id="402" r:id="rId32"/>
  </p:sldIdLst>
  <p:sldSz cx="12192000" cy="6858000"/>
  <p:notesSz cx="6858000" cy="9144000"/>
  <p:embeddedFontLst>
    <p:embeddedFont>
      <p:font typeface="方正兰亭黑简体" panose="02010600030101010101" charset="-122"/>
      <p:regular r:id="rId34"/>
    </p:embeddedFont>
    <p:embeddedFont>
      <p:font typeface="Gulim" panose="020B0604020202020204" charset="-127"/>
      <p:regular r:id="rId35"/>
    </p:embeddedFont>
    <p:embeddedFont>
      <p:font typeface="微软雅黑" panose="020B0503020204020204" pitchFamily="34" charset="-122"/>
      <p:regular r:id="rId36"/>
      <p:bold r:id="rId37"/>
    </p:embeddedFont>
    <p:embeddedFont>
      <p:font typeface="Calibri" panose="020F0502020204030204" pitchFamily="34" charset="0"/>
      <p:regular r:id="rId38"/>
      <p:bold r:id="rId39"/>
      <p:italic r:id="rId40"/>
      <p:boldItalic r:id="rId41"/>
    </p:embeddedFont>
    <p:embeddedFont>
      <p:font typeface="华文新魏" panose="02010800040101010101" pitchFamily="2" charset="-122"/>
      <p:regular r:id="rId42"/>
    </p:embeddedFont>
    <p:embeddedFont>
      <p:font typeface="华文细黑" panose="02010600040101010101" pitchFamily="2" charset="-122"/>
      <p:regular r:id="rId43"/>
    </p:embeddedFont>
    <p:embeddedFont>
      <p:font typeface="黑体" panose="02010609060101010101" pitchFamily="49" charset="-122"/>
      <p:regular r:id="rId44"/>
    </p:embeddedFont>
    <p:embeddedFont>
      <p:font typeface="华文隶书" panose="02010800040101010101" pitchFamily="2" charset="-122"/>
      <p:regular r:id="rId45"/>
    </p:embeddedFont>
    <p:embeddedFont>
      <p:font typeface="Arial Unicode MS" panose="020B0604020202020204" pitchFamily="34" charset="-122"/>
      <p:regular r:id="rId46"/>
    </p:embeddedFont>
    <p:embeddedFont>
      <p:font typeface="FontAwesome" panose="020B0604020202020204" charset="0"/>
      <p:regular r:id="rId47"/>
    </p:embeddedFont>
  </p:embeddedFontLst>
  <p:custDataLst>
    <p:tags r:id="rId4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382" autoAdjust="0"/>
    <p:restoredTop sz="94659" autoAdjust="0"/>
  </p:normalViewPr>
  <p:slideViewPr>
    <p:cSldViewPr snapToGrid="0">
      <p:cViewPr varScale="1">
        <p:scale>
          <a:sx n="87" d="100"/>
          <a:sy n="87" d="100"/>
        </p:scale>
        <p:origin x="534" y="90"/>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6.fntdata"/><Relationship Id="rId21" Type="http://schemas.openxmlformats.org/officeDocument/2006/relationships/slide" Target="slides/slide20.xml"/><Relationship Id="rId34" Type="http://schemas.openxmlformats.org/officeDocument/2006/relationships/font" Target="fonts/font1.fntdata"/><Relationship Id="rId42" Type="http://schemas.openxmlformats.org/officeDocument/2006/relationships/font" Target="fonts/font9.fntdata"/><Relationship Id="rId47" Type="http://schemas.openxmlformats.org/officeDocument/2006/relationships/font" Target="fonts/font14.fntdata"/><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font" Target="fonts/font1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1.fntdata"/><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 Id="rId43" Type="http://schemas.openxmlformats.org/officeDocument/2006/relationships/font" Target="fonts/font10.fntdata"/><Relationship Id="rId48"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font" Target="fonts/font5.fntdata"/><Relationship Id="rId46" Type="http://schemas.openxmlformats.org/officeDocument/2006/relationships/font" Target="fonts/font13.fntdata"/><Relationship Id="rId20" Type="http://schemas.openxmlformats.org/officeDocument/2006/relationships/slide" Target="slides/slide19.xml"/><Relationship Id="rId41"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8A845F-6FAE-4584-881E-0A19736D4D6E}" type="datetimeFigureOut">
              <a:rPr lang="zh-CN" altLang="en-US" smtClean="0"/>
              <a:pPr/>
              <a:t>2018/11/28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E7139D-C09C-4BEC-9157-E8BE684E8BD9}" type="slidenum">
              <a:rPr lang="zh-CN" altLang="en-US" smtClean="0"/>
              <a:pPr/>
              <a:t>‹#›</a:t>
            </a:fld>
            <a:endParaRPr lang="zh-CN" altLang="en-US"/>
          </a:p>
        </p:txBody>
      </p:sp>
    </p:spTree>
    <p:extLst>
      <p:ext uri="{BB962C8B-B14F-4D97-AF65-F5344CB8AC3E}">
        <p14:creationId xmlns:p14="http://schemas.microsoft.com/office/powerpoint/2010/main" val="41219018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475D051-88F7-4393-BF36-2CE53BE10320}" type="slidenum">
              <a:rPr lang="zh-CN" altLang="en-US" smtClean="0"/>
              <a:pPr/>
              <a:t>1</a:t>
            </a:fld>
            <a:endParaRPr lang="zh-CN" altLang="en-US"/>
          </a:p>
        </p:txBody>
      </p:sp>
    </p:spTree>
    <p:extLst>
      <p:ext uri="{BB962C8B-B14F-4D97-AF65-F5344CB8AC3E}">
        <p14:creationId xmlns:p14="http://schemas.microsoft.com/office/powerpoint/2010/main" val="26561018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AC8172-9A32-44CC-BF0E-CF1E8C3C340C}" type="slidenum">
              <a:rPr lang="zh-CN" altLang="en-US" smtClean="0"/>
              <a:pPr/>
              <a:t>2</a:t>
            </a:fld>
            <a:endParaRPr lang="zh-CN" altLang="en-US"/>
          </a:p>
        </p:txBody>
      </p:sp>
    </p:spTree>
    <p:extLst>
      <p:ext uri="{BB962C8B-B14F-4D97-AF65-F5344CB8AC3E}">
        <p14:creationId xmlns:p14="http://schemas.microsoft.com/office/powerpoint/2010/main" val="42211448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B5E7139D-C09C-4BEC-9157-E8BE684E8BD9}" type="slidenum">
              <a:rPr lang="zh-CN" altLang="en-US" smtClean="0"/>
              <a:pPr/>
              <a:t>3</a:t>
            </a:fld>
            <a:endParaRPr lang="zh-CN" altLang="en-US"/>
          </a:p>
        </p:txBody>
      </p:sp>
    </p:spTree>
    <p:extLst>
      <p:ext uri="{BB962C8B-B14F-4D97-AF65-F5344CB8AC3E}">
        <p14:creationId xmlns:p14="http://schemas.microsoft.com/office/powerpoint/2010/main" val="17342545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DBB0C9-B4B5-4981-8185-40C817E1AF74}" type="slidenum">
              <a:rPr lang="zh-CN" altLang="en-US" smtClean="0"/>
              <a:pPr/>
              <a:t>4</a:t>
            </a:fld>
            <a:endParaRPr lang="zh-CN" altLang="en-US"/>
          </a:p>
        </p:txBody>
      </p:sp>
    </p:spTree>
    <p:extLst>
      <p:ext uri="{BB962C8B-B14F-4D97-AF65-F5344CB8AC3E}">
        <p14:creationId xmlns:p14="http://schemas.microsoft.com/office/powerpoint/2010/main" val="8950802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DBB0C9-B4B5-4981-8185-40C817E1AF74}" type="slidenum">
              <a:rPr lang="zh-CN" altLang="en-US" smtClean="0"/>
              <a:pPr/>
              <a:t>5</a:t>
            </a:fld>
            <a:endParaRPr lang="zh-CN" altLang="en-US"/>
          </a:p>
        </p:txBody>
      </p:sp>
    </p:spTree>
    <p:extLst>
      <p:ext uri="{BB962C8B-B14F-4D97-AF65-F5344CB8AC3E}">
        <p14:creationId xmlns:p14="http://schemas.microsoft.com/office/powerpoint/2010/main" val="7655860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pPr/>
              <a:t>6</a:t>
            </a:fld>
            <a:endParaRPr lang="zh-CN" altLang="en-US"/>
          </a:p>
        </p:txBody>
      </p:sp>
    </p:spTree>
    <p:extLst>
      <p:ext uri="{BB962C8B-B14F-4D97-AF65-F5344CB8AC3E}">
        <p14:creationId xmlns:p14="http://schemas.microsoft.com/office/powerpoint/2010/main" val="11009154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DBB0C9-B4B5-4981-8185-40C817E1AF74}" type="slidenum">
              <a:rPr lang="zh-CN" altLang="en-US" smtClean="0"/>
              <a:pPr/>
              <a:t>7</a:t>
            </a:fld>
            <a:endParaRPr lang="zh-CN" altLang="en-US"/>
          </a:p>
        </p:txBody>
      </p:sp>
    </p:spTree>
    <p:extLst>
      <p:ext uri="{BB962C8B-B14F-4D97-AF65-F5344CB8AC3E}">
        <p14:creationId xmlns:p14="http://schemas.microsoft.com/office/powerpoint/2010/main" val="17988403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DBB0C9-B4B5-4981-8185-40C817E1AF74}" type="slidenum">
              <a:rPr lang="zh-CN" altLang="en-US" smtClean="0"/>
              <a:pPr/>
              <a:t>8</a:t>
            </a:fld>
            <a:endParaRPr lang="zh-CN" altLang="en-US"/>
          </a:p>
        </p:txBody>
      </p:sp>
    </p:spTree>
    <p:extLst>
      <p:ext uri="{BB962C8B-B14F-4D97-AF65-F5344CB8AC3E}">
        <p14:creationId xmlns:p14="http://schemas.microsoft.com/office/powerpoint/2010/main" val="25834707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DBB0C9-B4B5-4981-8185-40C817E1AF74}" type="slidenum">
              <a:rPr lang="zh-CN" altLang="en-US" smtClean="0"/>
              <a:pPr/>
              <a:t>9</a:t>
            </a:fld>
            <a:endParaRPr lang="zh-CN" altLang="en-US"/>
          </a:p>
        </p:txBody>
      </p:sp>
    </p:spTree>
    <p:extLst>
      <p:ext uri="{BB962C8B-B14F-4D97-AF65-F5344CB8AC3E}">
        <p14:creationId xmlns:p14="http://schemas.microsoft.com/office/powerpoint/2010/main" val="18525095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DBB0C9-B4B5-4981-8185-40C817E1AF74}" type="slidenum">
              <a:rPr lang="zh-CN" altLang="en-US" smtClean="0"/>
              <a:pPr/>
              <a:t>10</a:t>
            </a:fld>
            <a:endParaRPr lang="zh-CN" altLang="en-US"/>
          </a:p>
        </p:txBody>
      </p:sp>
    </p:spTree>
    <p:extLst>
      <p:ext uri="{BB962C8B-B14F-4D97-AF65-F5344CB8AC3E}">
        <p14:creationId xmlns:p14="http://schemas.microsoft.com/office/powerpoint/2010/main" val="12961930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DBB0C9-B4B5-4981-8185-40C817E1AF74}" type="slidenum">
              <a:rPr lang="zh-CN" altLang="en-US" smtClean="0"/>
              <a:pPr/>
              <a:t>11</a:t>
            </a:fld>
            <a:endParaRPr lang="zh-CN" altLang="en-US"/>
          </a:p>
        </p:txBody>
      </p:sp>
    </p:spTree>
    <p:extLst>
      <p:ext uri="{BB962C8B-B14F-4D97-AF65-F5344CB8AC3E}">
        <p14:creationId xmlns:p14="http://schemas.microsoft.com/office/powerpoint/2010/main" val="37753750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DBB0C9-B4B5-4981-8185-40C817E1AF74}" type="slidenum">
              <a:rPr lang="zh-CN" altLang="en-US" smtClean="0"/>
              <a:pPr/>
              <a:t>12</a:t>
            </a:fld>
            <a:endParaRPr lang="zh-CN" altLang="en-US"/>
          </a:p>
        </p:txBody>
      </p:sp>
    </p:spTree>
    <p:extLst>
      <p:ext uri="{BB962C8B-B14F-4D97-AF65-F5344CB8AC3E}">
        <p14:creationId xmlns:p14="http://schemas.microsoft.com/office/powerpoint/2010/main" val="21218124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DBB0C9-B4B5-4981-8185-40C817E1AF74}" type="slidenum">
              <a:rPr lang="zh-CN" altLang="en-US" smtClean="0"/>
              <a:pPr/>
              <a:t>13</a:t>
            </a:fld>
            <a:endParaRPr lang="zh-CN" altLang="en-US"/>
          </a:p>
        </p:txBody>
      </p:sp>
    </p:spTree>
    <p:extLst>
      <p:ext uri="{BB962C8B-B14F-4D97-AF65-F5344CB8AC3E}">
        <p14:creationId xmlns:p14="http://schemas.microsoft.com/office/powerpoint/2010/main" val="4576181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DBB0C9-B4B5-4981-8185-40C817E1AF74}" type="slidenum">
              <a:rPr lang="zh-CN" altLang="en-US" smtClean="0"/>
              <a:pPr/>
              <a:t>14</a:t>
            </a:fld>
            <a:endParaRPr lang="zh-CN" altLang="en-US"/>
          </a:p>
        </p:txBody>
      </p:sp>
    </p:spTree>
    <p:extLst>
      <p:ext uri="{BB962C8B-B14F-4D97-AF65-F5344CB8AC3E}">
        <p14:creationId xmlns:p14="http://schemas.microsoft.com/office/powerpoint/2010/main" val="15674586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B5E7139D-C09C-4BEC-9157-E8BE684E8BD9}" type="slidenum">
              <a:rPr lang="zh-CN" altLang="en-US" smtClean="0"/>
              <a:pPr/>
              <a:t>15</a:t>
            </a:fld>
            <a:endParaRPr lang="zh-CN" altLang="en-US"/>
          </a:p>
        </p:txBody>
      </p:sp>
    </p:spTree>
    <p:extLst>
      <p:ext uri="{BB962C8B-B14F-4D97-AF65-F5344CB8AC3E}">
        <p14:creationId xmlns:p14="http://schemas.microsoft.com/office/powerpoint/2010/main" val="22968895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E7139D-C09C-4BEC-9157-E8BE684E8BD9}" type="slidenum">
              <a:rPr lang="zh-CN" altLang="en-US" smtClean="0"/>
              <a:pPr/>
              <a:t>16</a:t>
            </a:fld>
            <a:endParaRPr lang="zh-CN" altLang="en-US"/>
          </a:p>
        </p:txBody>
      </p:sp>
    </p:spTree>
    <p:extLst>
      <p:ext uri="{BB962C8B-B14F-4D97-AF65-F5344CB8AC3E}">
        <p14:creationId xmlns:p14="http://schemas.microsoft.com/office/powerpoint/2010/main" val="14356127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E7139D-C09C-4BEC-9157-E8BE684E8BD9}" type="slidenum">
              <a:rPr lang="zh-CN" altLang="en-US" smtClean="0"/>
              <a:pPr/>
              <a:t>17</a:t>
            </a:fld>
            <a:endParaRPr lang="zh-CN" altLang="en-US"/>
          </a:p>
        </p:txBody>
      </p:sp>
    </p:spTree>
    <p:extLst>
      <p:ext uri="{BB962C8B-B14F-4D97-AF65-F5344CB8AC3E}">
        <p14:creationId xmlns:p14="http://schemas.microsoft.com/office/powerpoint/2010/main" val="9235359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E7139D-C09C-4BEC-9157-E8BE684E8BD9}" type="slidenum">
              <a:rPr lang="zh-CN" altLang="en-US" smtClean="0"/>
              <a:pPr/>
              <a:t>18</a:t>
            </a:fld>
            <a:endParaRPr lang="zh-CN" altLang="en-US"/>
          </a:p>
        </p:txBody>
      </p:sp>
    </p:spTree>
    <p:extLst>
      <p:ext uri="{BB962C8B-B14F-4D97-AF65-F5344CB8AC3E}">
        <p14:creationId xmlns:p14="http://schemas.microsoft.com/office/powerpoint/2010/main" val="41277990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E7139D-C09C-4BEC-9157-E8BE684E8BD9}" type="slidenum">
              <a:rPr lang="zh-CN" altLang="en-US" smtClean="0"/>
              <a:pPr/>
              <a:t>19</a:t>
            </a:fld>
            <a:endParaRPr lang="zh-CN" altLang="en-US"/>
          </a:p>
        </p:txBody>
      </p:sp>
    </p:spTree>
    <p:extLst>
      <p:ext uri="{BB962C8B-B14F-4D97-AF65-F5344CB8AC3E}">
        <p14:creationId xmlns:p14="http://schemas.microsoft.com/office/powerpoint/2010/main" val="30655759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E7139D-C09C-4BEC-9157-E8BE684E8BD9}" type="slidenum">
              <a:rPr lang="zh-CN" altLang="en-US" smtClean="0"/>
              <a:pPr/>
              <a:t>20</a:t>
            </a:fld>
            <a:endParaRPr lang="zh-CN" altLang="en-US"/>
          </a:p>
        </p:txBody>
      </p:sp>
    </p:spTree>
    <p:extLst>
      <p:ext uri="{BB962C8B-B14F-4D97-AF65-F5344CB8AC3E}">
        <p14:creationId xmlns:p14="http://schemas.microsoft.com/office/powerpoint/2010/main" val="17891832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E7139D-C09C-4BEC-9157-E8BE684E8BD9}" type="slidenum">
              <a:rPr lang="zh-CN" altLang="en-US" smtClean="0"/>
              <a:pPr/>
              <a:t>21</a:t>
            </a:fld>
            <a:endParaRPr lang="zh-CN" altLang="en-US"/>
          </a:p>
        </p:txBody>
      </p:sp>
    </p:spTree>
    <p:extLst>
      <p:ext uri="{BB962C8B-B14F-4D97-AF65-F5344CB8AC3E}">
        <p14:creationId xmlns:p14="http://schemas.microsoft.com/office/powerpoint/2010/main" val="41380841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B5E7139D-C09C-4BEC-9157-E8BE684E8BD9}" type="slidenum">
              <a:rPr lang="zh-CN" altLang="en-US" smtClean="0"/>
              <a:pPr/>
              <a:t>22</a:t>
            </a:fld>
            <a:endParaRPr lang="zh-CN" altLang="en-US"/>
          </a:p>
        </p:txBody>
      </p:sp>
    </p:spTree>
    <p:extLst>
      <p:ext uri="{BB962C8B-B14F-4D97-AF65-F5344CB8AC3E}">
        <p14:creationId xmlns:p14="http://schemas.microsoft.com/office/powerpoint/2010/main" val="41039011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E7139D-C09C-4BEC-9157-E8BE684E8BD9}" type="slidenum">
              <a:rPr lang="zh-CN" altLang="en-US" smtClean="0"/>
              <a:pPr/>
              <a:t>23</a:t>
            </a:fld>
            <a:endParaRPr lang="zh-CN" altLang="en-US"/>
          </a:p>
        </p:txBody>
      </p:sp>
    </p:spTree>
    <p:extLst>
      <p:ext uri="{BB962C8B-B14F-4D97-AF65-F5344CB8AC3E}">
        <p14:creationId xmlns:p14="http://schemas.microsoft.com/office/powerpoint/2010/main" val="26636261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E7139D-C09C-4BEC-9157-E8BE684E8BD9}" type="slidenum">
              <a:rPr lang="zh-CN" altLang="en-US" smtClean="0"/>
              <a:pPr/>
              <a:t>24</a:t>
            </a:fld>
            <a:endParaRPr lang="zh-CN" altLang="en-US"/>
          </a:p>
        </p:txBody>
      </p:sp>
    </p:spTree>
    <p:extLst>
      <p:ext uri="{BB962C8B-B14F-4D97-AF65-F5344CB8AC3E}">
        <p14:creationId xmlns:p14="http://schemas.microsoft.com/office/powerpoint/2010/main" val="10350560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E7139D-C09C-4BEC-9157-E8BE684E8BD9}" type="slidenum">
              <a:rPr lang="zh-CN" altLang="en-US" smtClean="0"/>
              <a:pPr/>
              <a:t>25</a:t>
            </a:fld>
            <a:endParaRPr lang="zh-CN" altLang="en-US"/>
          </a:p>
        </p:txBody>
      </p:sp>
    </p:spTree>
    <p:extLst>
      <p:ext uri="{BB962C8B-B14F-4D97-AF65-F5344CB8AC3E}">
        <p14:creationId xmlns:p14="http://schemas.microsoft.com/office/powerpoint/2010/main" val="42249352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E7139D-C09C-4BEC-9157-E8BE684E8BD9}" type="slidenum">
              <a:rPr lang="zh-CN" altLang="en-US" smtClean="0"/>
              <a:pPr/>
              <a:t>26</a:t>
            </a:fld>
            <a:endParaRPr lang="zh-CN" altLang="en-US"/>
          </a:p>
        </p:txBody>
      </p:sp>
    </p:spTree>
    <p:extLst>
      <p:ext uri="{BB962C8B-B14F-4D97-AF65-F5344CB8AC3E}">
        <p14:creationId xmlns:p14="http://schemas.microsoft.com/office/powerpoint/2010/main" val="23864282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E7139D-C09C-4BEC-9157-E8BE684E8BD9}" type="slidenum">
              <a:rPr lang="zh-CN" altLang="en-US" smtClean="0"/>
              <a:pPr/>
              <a:t>27</a:t>
            </a:fld>
            <a:endParaRPr lang="zh-CN" altLang="en-US"/>
          </a:p>
        </p:txBody>
      </p:sp>
    </p:spTree>
    <p:extLst>
      <p:ext uri="{BB962C8B-B14F-4D97-AF65-F5344CB8AC3E}">
        <p14:creationId xmlns:p14="http://schemas.microsoft.com/office/powerpoint/2010/main" val="33650101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B5E7139D-C09C-4BEC-9157-E8BE684E8BD9}" type="slidenum">
              <a:rPr lang="zh-CN" altLang="en-US" smtClean="0"/>
              <a:pPr/>
              <a:t>28</a:t>
            </a:fld>
            <a:endParaRPr lang="zh-CN" altLang="en-US"/>
          </a:p>
        </p:txBody>
      </p:sp>
    </p:spTree>
    <p:extLst>
      <p:ext uri="{BB962C8B-B14F-4D97-AF65-F5344CB8AC3E}">
        <p14:creationId xmlns:p14="http://schemas.microsoft.com/office/powerpoint/2010/main" val="28430141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pPr/>
              <a:t>29</a:t>
            </a:fld>
            <a:endParaRPr lang="zh-CN" altLang="en-US"/>
          </a:p>
        </p:txBody>
      </p:sp>
    </p:spTree>
    <p:extLst>
      <p:ext uri="{BB962C8B-B14F-4D97-AF65-F5344CB8AC3E}">
        <p14:creationId xmlns:p14="http://schemas.microsoft.com/office/powerpoint/2010/main" val="2581307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pPr/>
              <a:t>30</a:t>
            </a:fld>
            <a:endParaRPr lang="zh-CN" altLang="en-US"/>
          </a:p>
        </p:txBody>
      </p:sp>
    </p:spTree>
    <p:extLst>
      <p:ext uri="{BB962C8B-B14F-4D97-AF65-F5344CB8AC3E}">
        <p14:creationId xmlns:p14="http://schemas.microsoft.com/office/powerpoint/2010/main" val="185855265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475D051-88F7-4393-BF36-2CE53BE10320}" type="slidenum">
              <a:rPr lang="zh-CN" altLang="en-US" smtClean="0"/>
              <a:pPr/>
              <a:t>31</a:t>
            </a:fld>
            <a:endParaRPr lang="zh-CN" altLang="en-US"/>
          </a:p>
        </p:txBody>
      </p:sp>
    </p:spTree>
    <p:extLst>
      <p:ext uri="{BB962C8B-B14F-4D97-AF65-F5344CB8AC3E}">
        <p14:creationId xmlns:p14="http://schemas.microsoft.com/office/powerpoint/2010/main" val="20032267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7" name="文本框 6"/>
          <p:cNvSpPr txBox="1"/>
          <p:nvPr userDrawn="1"/>
        </p:nvSpPr>
        <p:spPr>
          <a:xfrm>
            <a:off x="855588" y="6068361"/>
            <a:ext cx="2756292" cy="307777"/>
          </a:xfrm>
          <a:prstGeom prst="rect">
            <a:avLst/>
          </a:prstGeom>
          <a:noFill/>
        </p:spPr>
        <p:txBody>
          <a:bodyPr wrap="square" rtlCol="0">
            <a:spAutoFit/>
          </a:bodyPr>
          <a:lstStyle/>
          <a:p>
            <a:r>
              <a:rPr lang="zh-CN" altLang="en-US" sz="1400" dirty="0" smtClean="0">
                <a:latin typeface="Arial" panose="020B0604020202020204" pitchFamily="34" charset="0"/>
                <a:ea typeface="方正兰亭黑简体" panose="02000000000000000000" pitchFamily="2" charset="-122"/>
                <a:cs typeface="Arial" panose="020B0604020202020204" pitchFamily="34" charset="0"/>
              </a:rPr>
              <a:t>中国某某集团有限责任公司</a:t>
            </a:r>
            <a:endParaRPr lang="zh-CN" altLang="en-US" sz="1400" dirty="0">
              <a:latin typeface="Arial" panose="020B0604020202020204" pitchFamily="34" charset="0"/>
              <a:ea typeface="方正兰亭黑简体" panose="02000000000000000000" pitchFamily="2" charset="-122"/>
              <a:cs typeface="Arial" panose="020B0604020202020204" pitchFamily="34" charset="0"/>
            </a:endParaRPr>
          </a:p>
        </p:txBody>
      </p:sp>
      <p:sp>
        <p:nvSpPr>
          <p:cNvPr id="8" name="文本框 7"/>
          <p:cNvSpPr txBox="1"/>
          <p:nvPr userDrawn="1"/>
        </p:nvSpPr>
        <p:spPr>
          <a:xfrm>
            <a:off x="855588" y="6330987"/>
            <a:ext cx="2811156" cy="253916"/>
          </a:xfrm>
          <a:prstGeom prst="rect">
            <a:avLst/>
          </a:prstGeom>
          <a:noFill/>
        </p:spPr>
        <p:txBody>
          <a:bodyPr wrap="square" rtlCol="0">
            <a:spAutoFit/>
          </a:bodyPr>
          <a:lstStyle/>
          <a:p>
            <a:r>
              <a:rPr lang="en-US" altLang="zh-CN" sz="1000" dirty="0" smtClean="0">
                <a:latin typeface="Arial" panose="020B0604020202020204" pitchFamily="34" charset="0"/>
                <a:ea typeface="方正兰亭黑简体" panose="02000000000000000000" pitchFamily="2" charset="-122"/>
                <a:cs typeface="Arial" panose="020B0604020202020204" pitchFamily="34" charset="0"/>
              </a:rPr>
              <a:t>China Sky Culture Media XX Group Co., Ltd</a:t>
            </a:r>
            <a:endParaRPr lang="zh-CN" altLang="en-US" sz="1000" dirty="0">
              <a:latin typeface="Arial" panose="020B0604020202020204" pitchFamily="34" charset="0"/>
              <a:ea typeface="方正兰亭黑简体" panose="02000000000000000000" pitchFamily="2" charset="-122"/>
              <a:cs typeface="Arial" panose="020B0604020202020204" pitchFamily="34" charset="0"/>
            </a:endParaRPr>
          </a:p>
        </p:txBody>
      </p:sp>
      <p:sp>
        <p:nvSpPr>
          <p:cNvPr id="9" name="文本框 8"/>
          <p:cNvSpPr txBox="1"/>
          <p:nvPr userDrawn="1"/>
        </p:nvSpPr>
        <p:spPr>
          <a:xfrm>
            <a:off x="855588" y="6534625"/>
            <a:ext cx="2811157" cy="246221"/>
          </a:xfrm>
          <a:prstGeom prst="rect">
            <a:avLst/>
          </a:prstGeom>
          <a:noFill/>
        </p:spPr>
        <p:txBody>
          <a:bodyPr wrap="square" rtlCol="0">
            <a:spAutoFit/>
          </a:bodyPr>
          <a:lstStyle/>
          <a:p>
            <a:r>
              <a:rPr lang="zh-CN" altLang="en-US" sz="1000" dirty="0" smtClean="0">
                <a:latin typeface="Arial" panose="020B0604020202020204" pitchFamily="34" charset="0"/>
                <a:ea typeface="方正兰亭黑简体" panose="02000000000000000000" pitchFamily="2" charset="-122"/>
                <a:cs typeface="Arial" panose="020B0604020202020204" pitchFamily="34" charset="0"/>
              </a:rPr>
              <a:t>地址：上海市</a:t>
            </a:r>
            <a:r>
              <a:rPr lang="zh-CN" altLang="en-US" sz="1000" dirty="0">
                <a:latin typeface="Arial" panose="020B0604020202020204" pitchFamily="34" charset="0"/>
                <a:ea typeface="方正兰亭黑简体" panose="02000000000000000000" pitchFamily="2" charset="-122"/>
                <a:cs typeface="Arial" panose="020B0604020202020204" pitchFamily="34" charset="0"/>
              </a:rPr>
              <a:t>浦东新区浦东大道</a:t>
            </a:r>
            <a:r>
              <a:rPr lang="en-US" altLang="zh-CN" sz="1000" dirty="0" smtClean="0">
                <a:latin typeface="Arial" panose="020B0604020202020204" pitchFamily="34" charset="0"/>
                <a:ea typeface="方正兰亭黑简体" panose="02000000000000000000" pitchFamily="2" charset="-122"/>
                <a:cs typeface="Arial" panose="020B0604020202020204" pitchFamily="34" charset="0"/>
              </a:rPr>
              <a:t>275</a:t>
            </a:r>
            <a:r>
              <a:rPr lang="zh-CN" altLang="en-US" sz="1000" dirty="0" smtClean="0">
                <a:latin typeface="Arial" panose="020B0604020202020204" pitchFamily="34" charset="0"/>
                <a:ea typeface="方正兰亭黑简体" panose="02000000000000000000" pitchFamily="2" charset="-122"/>
                <a:cs typeface="Arial" panose="020B0604020202020204" pitchFamily="34" charset="0"/>
              </a:rPr>
              <a:t>弄</a:t>
            </a:r>
            <a:r>
              <a:rPr lang="en-US" altLang="zh-CN" sz="1000" dirty="0" smtClean="0">
                <a:latin typeface="Arial" panose="020B0604020202020204" pitchFamily="34" charset="0"/>
                <a:ea typeface="方正兰亭黑简体" panose="02000000000000000000" pitchFamily="2" charset="-122"/>
                <a:cs typeface="Arial" panose="020B0604020202020204" pitchFamily="34" charset="0"/>
              </a:rPr>
              <a:t>8</a:t>
            </a:r>
            <a:r>
              <a:rPr lang="zh-CN" altLang="en-US" sz="1000" dirty="0" smtClean="0">
                <a:latin typeface="Arial" panose="020B0604020202020204" pitchFamily="34" charset="0"/>
                <a:ea typeface="方正兰亭黑简体" panose="02000000000000000000" pitchFamily="2" charset="-122"/>
                <a:cs typeface="Arial" panose="020B0604020202020204" pitchFamily="34" charset="0"/>
              </a:rPr>
              <a:t>号</a:t>
            </a:r>
            <a:endParaRPr lang="zh-CN" altLang="en-US" sz="1000" dirty="0">
              <a:latin typeface="Arial" panose="020B0604020202020204" pitchFamily="34" charset="0"/>
              <a:ea typeface="方正兰亭黑简体" panose="02000000000000000000" pitchFamily="2" charset="-122"/>
              <a:cs typeface="Arial" panose="020B0604020202020204" pitchFamily="34" charset="0"/>
            </a:endParaRPr>
          </a:p>
        </p:txBody>
      </p:sp>
      <p:sp>
        <p:nvSpPr>
          <p:cNvPr id="10" name="文本框 9"/>
          <p:cNvSpPr txBox="1"/>
          <p:nvPr userDrawn="1"/>
        </p:nvSpPr>
        <p:spPr>
          <a:xfrm>
            <a:off x="9390043" y="6080965"/>
            <a:ext cx="2202793" cy="261610"/>
          </a:xfrm>
          <a:prstGeom prst="rect">
            <a:avLst/>
          </a:prstGeom>
          <a:noFill/>
        </p:spPr>
        <p:txBody>
          <a:bodyPr wrap="square" rtlCol="0">
            <a:spAutoFit/>
          </a:bodyPr>
          <a:lstStyle/>
          <a:p>
            <a:r>
              <a:rPr lang="en-US" altLang="zh-CN" sz="1050" dirty="0" smtClean="0">
                <a:latin typeface="Arial" panose="020B0604020202020204" pitchFamily="34" charset="0"/>
                <a:cs typeface="Arial" panose="020B0604020202020204" pitchFamily="34" charset="0"/>
              </a:rPr>
              <a:t>Tel</a:t>
            </a:r>
            <a:r>
              <a:rPr lang="zh-CN" altLang="en-US" sz="1050" dirty="0" smtClean="0">
                <a:latin typeface="Arial" panose="020B0604020202020204" pitchFamily="34" charset="0"/>
                <a:cs typeface="Arial" panose="020B0604020202020204" pitchFamily="34" charset="0"/>
              </a:rPr>
              <a:t>：</a:t>
            </a:r>
            <a:r>
              <a:rPr lang="en-US" altLang="zh-CN" sz="1050" dirty="0" smtClean="0">
                <a:latin typeface="Arial" panose="020B0604020202020204" pitchFamily="34" charset="0"/>
                <a:cs typeface="Arial" panose="020B0604020202020204" pitchFamily="34" charset="0"/>
              </a:rPr>
              <a:t>021-81795815/6/7/8</a:t>
            </a:r>
            <a:endParaRPr lang="zh-CN" altLang="en-US" sz="1050" dirty="0">
              <a:latin typeface="Arial" panose="020B0604020202020204" pitchFamily="34" charset="0"/>
              <a:cs typeface="Arial" panose="020B0604020202020204" pitchFamily="34" charset="0"/>
            </a:endParaRPr>
          </a:p>
        </p:txBody>
      </p:sp>
      <p:sp>
        <p:nvSpPr>
          <p:cNvPr id="11" name="文本框 10"/>
          <p:cNvSpPr txBox="1"/>
          <p:nvPr userDrawn="1"/>
        </p:nvSpPr>
        <p:spPr>
          <a:xfrm>
            <a:off x="9390043" y="6315143"/>
            <a:ext cx="2202793" cy="246221"/>
          </a:xfrm>
          <a:prstGeom prst="rect">
            <a:avLst/>
          </a:prstGeom>
          <a:noFill/>
        </p:spPr>
        <p:txBody>
          <a:bodyPr wrap="square" rtlCol="0">
            <a:spAutoFit/>
          </a:bodyPr>
          <a:lstStyle/>
          <a:p>
            <a:r>
              <a:rPr lang="zh-CN" altLang="en-US" sz="1000" dirty="0" smtClean="0">
                <a:latin typeface="Arial" panose="020B0604020202020204" pitchFamily="34" charset="0"/>
                <a:ea typeface="方正兰亭黑简体" panose="02000000000000000000" pitchFamily="2" charset="-122"/>
                <a:cs typeface="Arial" panose="020B0604020202020204" pitchFamily="34" charset="0"/>
              </a:rPr>
              <a:t>传真：</a:t>
            </a:r>
            <a:r>
              <a:rPr lang="en-US" altLang="zh-CN" sz="1000" dirty="0" smtClean="0">
                <a:latin typeface="Arial" panose="020B0604020202020204" pitchFamily="34" charset="0"/>
                <a:ea typeface="方正兰亭黑简体" panose="02000000000000000000" pitchFamily="2" charset="-122"/>
                <a:cs typeface="Arial" panose="020B0604020202020204" pitchFamily="34" charset="0"/>
              </a:rPr>
              <a:t>021-81795815/6/7/8-8088</a:t>
            </a:r>
            <a:endParaRPr lang="zh-CN" altLang="en-US" sz="1000" dirty="0">
              <a:latin typeface="Arial" panose="020B0604020202020204" pitchFamily="34" charset="0"/>
              <a:ea typeface="方正兰亭黑简体" panose="02000000000000000000" pitchFamily="2" charset="-122"/>
              <a:cs typeface="Arial" panose="020B0604020202020204" pitchFamily="34" charset="0"/>
            </a:endParaRPr>
          </a:p>
        </p:txBody>
      </p:sp>
      <p:sp>
        <p:nvSpPr>
          <p:cNvPr id="12" name="文本框 11"/>
          <p:cNvSpPr txBox="1"/>
          <p:nvPr userDrawn="1"/>
        </p:nvSpPr>
        <p:spPr>
          <a:xfrm>
            <a:off x="9390043" y="6521915"/>
            <a:ext cx="2706306" cy="246221"/>
          </a:xfrm>
          <a:prstGeom prst="rect">
            <a:avLst/>
          </a:prstGeom>
          <a:noFill/>
        </p:spPr>
        <p:txBody>
          <a:bodyPr wrap="square" rtlCol="0">
            <a:spAutoFit/>
          </a:bodyPr>
          <a:lstStyle/>
          <a:p>
            <a:r>
              <a:rPr lang="zh-CN" altLang="en-US" sz="1000" dirty="0" smtClean="0">
                <a:latin typeface="Arial" panose="020B0604020202020204" pitchFamily="34" charset="0"/>
                <a:ea typeface="方正兰亭黑简体" panose="02000000000000000000" pitchFamily="2" charset="-122"/>
                <a:cs typeface="Arial" panose="020B0604020202020204" pitchFamily="34" charset="0"/>
              </a:rPr>
              <a:t>网址：</a:t>
            </a:r>
            <a:r>
              <a:rPr lang="en-US" altLang="zh-CN" sz="1000" dirty="0" smtClean="0">
                <a:latin typeface="Arial" panose="020B0604020202020204" pitchFamily="34" charset="0"/>
                <a:ea typeface="方正兰亭黑简体" panose="02000000000000000000" pitchFamily="2" charset="-122"/>
                <a:cs typeface="Arial" panose="020B0604020202020204" pitchFamily="34" charset="0"/>
              </a:rPr>
              <a:t>WWW. Shanghai Technology.com </a:t>
            </a:r>
            <a:endParaRPr lang="zh-CN" altLang="en-US" sz="1000" dirty="0">
              <a:latin typeface="Arial" panose="020B0604020202020204" pitchFamily="34" charset="0"/>
              <a:ea typeface="方正兰亭黑简体" panose="02000000000000000000" pitchFamily="2" charset="-122"/>
              <a:cs typeface="Arial" panose="020B0604020202020204" pitchFamily="34" charset="0"/>
            </a:endParaRPr>
          </a:p>
        </p:txBody>
      </p:sp>
      <p:cxnSp>
        <p:nvCxnSpPr>
          <p:cNvPr id="13" name="直接连接符 12"/>
          <p:cNvCxnSpPr/>
          <p:nvPr userDrawn="1"/>
        </p:nvCxnSpPr>
        <p:spPr>
          <a:xfrm>
            <a:off x="300000" y="5980176"/>
            <a:ext cx="115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14" name="组合 13"/>
          <p:cNvGrpSpPr/>
          <p:nvPr userDrawn="1"/>
        </p:nvGrpSpPr>
        <p:grpSpPr>
          <a:xfrm>
            <a:off x="213477" y="6119878"/>
            <a:ext cx="667512" cy="647970"/>
            <a:chOff x="4149346" y="6100429"/>
            <a:chExt cx="667512" cy="647970"/>
          </a:xfrm>
        </p:grpSpPr>
        <p:sp>
          <p:nvSpPr>
            <p:cNvPr id="15" name="圆角矩形 14"/>
            <p:cNvSpPr/>
            <p:nvPr/>
          </p:nvSpPr>
          <p:spPr>
            <a:xfrm>
              <a:off x="4160520" y="6100429"/>
              <a:ext cx="621792" cy="62179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4149346" y="6102068"/>
              <a:ext cx="667512" cy="646331"/>
            </a:xfrm>
            <a:prstGeom prst="rect">
              <a:avLst/>
            </a:prstGeom>
            <a:noFill/>
          </p:spPr>
          <p:txBody>
            <a:bodyPr wrap="square" rtlCol="0">
              <a:spAutoFit/>
            </a:bodyPr>
            <a:lstStyle/>
            <a:p>
              <a:pPr algn="ctr"/>
              <a:r>
                <a:rPr lang="zh-CN" altLang="en-US" dirty="0" smtClean="0">
                  <a:solidFill>
                    <a:schemeClr val="bg1"/>
                  </a:solidFill>
                  <a:latin typeface="华文隶书" panose="02010800040101010101" pitchFamily="2" charset="-122"/>
                  <a:ea typeface="华文隶书" panose="02010800040101010101" pitchFamily="2" charset="-122"/>
                </a:rPr>
                <a:t>某某公司</a:t>
              </a:r>
              <a:endParaRPr lang="zh-CN" altLang="en-US" dirty="0">
                <a:solidFill>
                  <a:schemeClr val="bg1"/>
                </a:solidFill>
                <a:latin typeface="华文隶书" panose="02010800040101010101" pitchFamily="2" charset="-122"/>
                <a:ea typeface="华文隶书" panose="02010800040101010101" pitchFamily="2" charset="-122"/>
              </a:endParaRPr>
            </a:p>
          </p:txBody>
        </p:sp>
      </p:grpSp>
    </p:spTree>
  </p:cSld>
  <p:clrMapOvr>
    <a:masterClrMapping/>
  </p:clrMapOvr>
  <p:transition spd="slow" advClick="0" advTm="1000">
    <p:blinds dir="vert"/>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sp>
        <p:nvSpPr>
          <p:cNvPr id="14" name="文本框 13"/>
          <p:cNvSpPr txBox="1"/>
          <p:nvPr userDrawn="1"/>
        </p:nvSpPr>
        <p:spPr>
          <a:xfrm>
            <a:off x="855588" y="6068361"/>
            <a:ext cx="2756292" cy="307777"/>
          </a:xfrm>
          <a:prstGeom prst="rect">
            <a:avLst/>
          </a:prstGeom>
          <a:noFill/>
        </p:spPr>
        <p:txBody>
          <a:bodyPr wrap="square" rtlCol="0">
            <a:spAutoFit/>
          </a:bodyPr>
          <a:lstStyle/>
          <a:p>
            <a:r>
              <a:rPr lang="zh-CN" altLang="en-US" sz="1400" dirty="0" smtClean="0">
                <a:latin typeface="Arial" panose="020B0604020202020204" pitchFamily="34" charset="0"/>
                <a:ea typeface="方正兰亭黑简体" panose="02000000000000000000" pitchFamily="2" charset="-122"/>
                <a:cs typeface="Arial" panose="020B0604020202020204" pitchFamily="34" charset="0"/>
              </a:rPr>
              <a:t>中国某某集团有限责任公司</a:t>
            </a:r>
            <a:endParaRPr lang="zh-CN" altLang="en-US" sz="1400" dirty="0">
              <a:latin typeface="Arial" panose="020B0604020202020204" pitchFamily="34" charset="0"/>
              <a:ea typeface="方正兰亭黑简体" panose="02000000000000000000" pitchFamily="2" charset="-122"/>
              <a:cs typeface="Arial" panose="020B0604020202020204" pitchFamily="34" charset="0"/>
            </a:endParaRPr>
          </a:p>
        </p:txBody>
      </p:sp>
      <p:sp>
        <p:nvSpPr>
          <p:cNvPr id="15" name="文本框 14"/>
          <p:cNvSpPr txBox="1"/>
          <p:nvPr userDrawn="1"/>
        </p:nvSpPr>
        <p:spPr>
          <a:xfrm>
            <a:off x="855588" y="6330987"/>
            <a:ext cx="2811156" cy="253916"/>
          </a:xfrm>
          <a:prstGeom prst="rect">
            <a:avLst/>
          </a:prstGeom>
          <a:noFill/>
        </p:spPr>
        <p:txBody>
          <a:bodyPr wrap="square" rtlCol="0">
            <a:spAutoFit/>
          </a:bodyPr>
          <a:lstStyle/>
          <a:p>
            <a:r>
              <a:rPr lang="en-US" altLang="zh-CN" sz="1000" dirty="0" smtClean="0">
                <a:latin typeface="Arial" panose="020B0604020202020204" pitchFamily="34" charset="0"/>
                <a:ea typeface="方正兰亭黑简体" panose="02000000000000000000" pitchFamily="2" charset="-122"/>
                <a:cs typeface="Arial" panose="020B0604020202020204" pitchFamily="34" charset="0"/>
              </a:rPr>
              <a:t>China Sky Culture Media XX Group Co., Ltd</a:t>
            </a:r>
            <a:endParaRPr lang="zh-CN" altLang="en-US" sz="1000" dirty="0">
              <a:latin typeface="Arial" panose="020B0604020202020204" pitchFamily="34" charset="0"/>
              <a:ea typeface="方正兰亭黑简体" panose="02000000000000000000" pitchFamily="2" charset="-122"/>
              <a:cs typeface="Arial" panose="020B0604020202020204" pitchFamily="34" charset="0"/>
            </a:endParaRPr>
          </a:p>
        </p:txBody>
      </p:sp>
      <p:sp>
        <p:nvSpPr>
          <p:cNvPr id="16" name="文本框 15"/>
          <p:cNvSpPr txBox="1"/>
          <p:nvPr userDrawn="1"/>
        </p:nvSpPr>
        <p:spPr>
          <a:xfrm>
            <a:off x="855588" y="6534625"/>
            <a:ext cx="2811157" cy="246221"/>
          </a:xfrm>
          <a:prstGeom prst="rect">
            <a:avLst/>
          </a:prstGeom>
          <a:noFill/>
        </p:spPr>
        <p:txBody>
          <a:bodyPr wrap="square" rtlCol="0">
            <a:spAutoFit/>
          </a:bodyPr>
          <a:lstStyle/>
          <a:p>
            <a:r>
              <a:rPr lang="zh-CN" altLang="en-US" sz="1000" dirty="0" smtClean="0">
                <a:latin typeface="Arial" panose="020B0604020202020204" pitchFamily="34" charset="0"/>
                <a:ea typeface="方正兰亭黑简体" panose="02000000000000000000" pitchFamily="2" charset="-122"/>
                <a:cs typeface="Arial" panose="020B0604020202020204" pitchFamily="34" charset="0"/>
              </a:rPr>
              <a:t>地址：上海市</a:t>
            </a:r>
            <a:r>
              <a:rPr lang="zh-CN" altLang="en-US" sz="1000" dirty="0">
                <a:latin typeface="Arial" panose="020B0604020202020204" pitchFamily="34" charset="0"/>
                <a:ea typeface="方正兰亭黑简体" panose="02000000000000000000" pitchFamily="2" charset="-122"/>
                <a:cs typeface="Arial" panose="020B0604020202020204" pitchFamily="34" charset="0"/>
              </a:rPr>
              <a:t>浦东新区浦东大道</a:t>
            </a:r>
            <a:r>
              <a:rPr lang="en-US" altLang="zh-CN" sz="1000" dirty="0" smtClean="0">
                <a:latin typeface="Arial" panose="020B0604020202020204" pitchFamily="34" charset="0"/>
                <a:ea typeface="方正兰亭黑简体" panose="02000000000000000000" pitchFamily="2" charset="-122"/>
                <a:cs typeface="Arial" panose="020B0604020202020204" pitchFamily="34" charset="0"/>
              </a:rPr>
              <a:t>275</a:t>
            </a:r>
            <a:r>
              <a:rPr lang="zh-CN" altLang="en-US" sz="1000" dirty="0" smtClean="0">
                <a:latin typeface="Arial" panose="020B0604020202020204" pitchFamily="34" charset="0"/>
                <a:ea typeface="方正兰亭黑简体" panose="02000000000000000000" pitchFamily="2" charset="-122"/>
                <a:cs typeface="Arial" panose="020B0604020202020204" pitchFamily="34" charset="0"/>
              </a:rPr>
              <a:t>弄</a:t>
            </a:r>
            <a:r>
              <a:rPr lang="en-US" altLang="zh-CN" sz="1000" dirty="0" smtClean="0">
                <a:latin typeface="Arial" panose="020B0604020202020204" pitchFamily="34" charset="0"/>
                <a:ea typeface="方正兰亭黑简体" panose="02000000000000000000" pitchFamily="2" charset="-122"/>
                <a:cs typeface="Arial" panose="020B0604020202020204" pitchFamily="34" charset="0"/>
              </a:rPr>
              <a:t>8</a:t>
            </a:r>
            <a:r>
              <a:rPr lang="zh-CN" altLang="en-US" sz="1000" dirty="0" smtClean="0">
                <a:latin typeface="Arial" panose="020B0604020202020204" pitchFamily="34" charset="0"/>
                <a:ea typeface="方正兰亭黑简体" panose="02000000000000000000" pitchFamily="2" charset="-122"/>
                <a:cs typeface="Arial" panose="020B0604020202020204" pitchFamily="34" charset="0"/>
              </a:rPr>
              <a:t>号</a:t>
            </a:r>
            <a:endParaRPr lang="zh-CN" altLang="en-US" sz="1000" dirty="0">
              <a:latin typeface="Arial" panose="020B0604020202020204" pitchFamily="34" charset="0"/>
              <a:ea typeface="方正兰亭黑简体" panose="02000000000000000000" pitchFamily="2" charset="-122"/>
              <a:cs typeface="Arial" panose="020B0604020202020204" pitchFamily="34" charset="0"/>
            </a:endParaRPr>
          </a:p>
        </p:txBody>
      </p:sp>
      <p:sp>
        <p:nvSpPr>
          <p:cNvPr id="20" name="文本框 19"/>
          <p:cNvSpPr txBox="1"/>
          <p:nvPr userDrawn="1"/>
        </p:nvSpPr>
        <p:spPr>
          <a:xfrm>
            <a:off x="9390043" y="6080965"/>
            <a:ext cx="2202793" cy="261610"/>
          </a:xfrm>
          <a:prstGeom prst="rect">
            <a:avLst/>
          </a:prstGeom>
          <a:noFill/>
        </p:spPr>
        <p:txBody>
          <a:bodyPr wrap="square" rtlCol="0">
            <a:spAutoFit/>
          </a:bodyPr>
          <a:lstStyle/>
          <a:p>
            <a:r>
              <a:rPr lang="en-US" altLang="zh-CN" sz="1050" dirty="0" smtClean="0">
                <a:latin typeface="Arial" panose="020B0604020202020204" pitchFamily="34" charset="0"/>
                <a:cs typeface="Arial" panose="020B0604020202020204" pitchFamily="34" charset="0"/>
              </a:rPr>
              <a:t>Tel</a:t>
            </a:r>
            <a:r>
              <a:rPr lang="zh-CN" altLang="en-US" sz="1050" dirty="0" smtClean="0">
                <a:latin typeface="Arial" panose="020B0604020202020204" pitchFamily="34" charset="0"/>
                <a:cs typeface="Arial" panose="020B0604020202020204" pitchFamily="34" charset="0"/>
              </a:rPr>
              <a:t>：</a:t>
            </a:r>
            <a:r>
              <a:rPr lang="en-US" altLang="zh-CN" sz="1050" dirty="0" smtClean="0">
                <a:latin typeface="Arial" panose="020B0604020202020204" pitchFamily="34" charset="0"/>
                <a:cs typeface="Arial" panose="020B0604020202020204" pitchFamily="34" charset="0"/>
              </a:rPr>
              <a:t>021-81795815/6/7/8</a:t>
            </a:r>
            <a:endParaRPr lang="zh-CN" altLang="en-US" sz="1050" dirty="0">
              <a:latin typeface="Arial" panose="020B0604020202020204" pitchFamily="34" charset="0"/>
              <a:cs typeface="Arial" panose="020B0604020202020204" pitchFamily="34" charset="0"/>
            </a:endParaRPr>
          </a:p>
        </p:txBody>
      </p:sp>
      <p:sp>
        <p:nvSpPr>
          <p:cNvPr id="21" name="文本框 20"/>
          <p:cNvSpPr txBox="1"/>
          <p:nvPr userDrawn="1"/>
        </p:nvSpPr>
        <p:spPr>
          <a:xfrm>
            <a:off x="9390043" y="6315143"/>
            <a:ext cx="2202793" cy="246221"/>
          </a:xfrm>
          <a:prstGeom prst="rect">
            <a:avLst/>
          </a:prstGeom>
          <a:noFill/>
        </p:spPr>
        <p:txBody>
          <a:bodyPr wrap="square" rtlCol="0">
            <a:spAutoFit/>
          </a:bodyPr>
          <a:lstStyle/>
          <a:p>
            <a:r>
              <a:rPr lang="zh-CN" altLang="en-US" sz="1000" dirty="0" smtClean="0">
                <a:latin typeface="Arial" panose="020B0604020202020204" pitchFamily="34" charset="0"/>
                <a:ea typeface="方正兰亭黑简体" panose="02000000000000000000" pitchFamily="2" charset="-122"/>
                <a:cs typeface="Arial" panose="020B0604020202020204" pitchFamily="34" charset="0"/>
              </a:rPr>
              <a:t>传真：</a:t>
            </a:r>
            <a:r>
              <a:rPr lang="en-US" altLang="zh-CN" sz="1000" dirty="0" smtClean="0">
                <a:latin typeface="Arial" panose="020B0604020202020204" pitchFamily="34" charset="0"/>
                <a:ea typeface="方正兰亭黑简体" panose="02000000000000000000" pitchFamily="2" charset="-122"/>
                <a:cs typeface="Arial" panose="020B0604020202020204" pitchFamily="34" charset="0"/>
              </a:rPr>
              <a:t>021-81795815/6/7/8-8088</a:t>
            </a:r>
            <a:endParaRPr lang="zh-CN" altLang="en-US" sz="1000" dirty="0">
              <a:latin typeface="Arial" panose="020B0604020202020204" pitchFamily="34" charset="0"/>
              <a:ea typeface="方正兰亭黑简体" panose="02000000000000000000" pitchFamily="2" charset="-122"/>
              <a:cs typeface="Arial" panose="020B0604020202020204" pitchFamily="34" charset="0"/>
            </a:endParaRPr>
          </a:p>
        </p:txBody>
      </p:sp>
      <p:sp>
        <p:nvSpPr>
          <p:cNvPr id="22" name="文本框 21"/>
          <p:cNvSpPr txBox="1"/>
          <p:nvPr userDrawn="1"/>
        </p:nvSpPr>
        <p:spPr>
          <a:xfrm>
            <a:off x="9390043" y="6521915"/>
            <a:ext cx="2706306" cy="246221"/>
          </a:xfrm>
          <a:prstGeom prst="rect">
            <a:avLst/>
          </a:prstGeom>
          <a:noFill/>
        </p:spPr>
        <p:txBody>
          <a:bodyPr wrap="square" rtlCol="0">
            <a:spAutoFit/>
          </a:bodyPr>
          <a:lstStyle/>
          <a:p>
            <a:r>
              <a:rPr lang="zh-CN" altLang="en-US" sz="1000" dirty="0" smtClean="0">
                <a:latin typeface="Arial" panose="020B0604020202020204" pitchFamily="34" charset="0"/>
                <a:ea typeface="方正兰亭黑简体" panose="02000000000000000000" pitchFamily="2" charset="-122"/>
                <a:cs typeface="Arial" panose="020B0604020202020204" pitchFamily="34" charset="0"/>
              </a:rPr>
              <a:t>网址：</a:t>
            </a:r>
            <a:r>
              <a:rPr lang="en-US" altLang="zh-CN" sz="1000" dirty="0" smtClean="0">
                <a:latin typeface="Arial" panose="020B0604020202020204" pitchFamily="34" charset="0"/>
                <a:ea typeface="方正兰亭黑简体" panose="02000000000000000000" pitchFamily="2" charset="-122"/>
                <a:cs typeface="Arial" panose="020B0604020202020204" pitchFamily="34" charset="0"/>
              </a:rPr>
              <a:t>WWW. Shanghai Technology.com </a:t>
            </a:r>
            <a:endParaRPr lang="zh-CN" altLang="en-US" sz="1000" dirty="0">
              <a:latin typeface="Arial" panose="020B0604020202020204" pitchFamily="34" charset="0"/>
              <a:ea typeface="方正兰亭黑简体" panose="02000000000000000000" pitchFamily="2" charset="-122"/>
              <a:cs typeface="Arial" panose="020B0604020202020204" pitchFamily="34" charset="0"/>
            </a:endParaRPr>
          </a:p>
        </p:txBody>
      </p:sp>
      <p:cxnSp>
        <p:nvCxnSpPr>
          <p:cNvPr id="23" name="直接连接符 22"/>
          <p:cNvCxnSpPr/>
          <p:nvPr userDrawn="1"/>
        </p:nvCxnSpPr>
        <p:spPr>
          <a:xfrm>
            <a:off x="300000" y="5980176"/>
            <a:ext cx="115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4" name="组合 23"/>
          <p:cNvGrpSpPr/>
          <p:nvPr userDrawn="1"/>
        </p:nvGrpSpPr>
        <p:grpSpPr>
          <a:xfrm>
            <a:off x="196543" y="6119878"/>
            <a:ext cx="667512" cy="647970"/>
            <a:chOff x="4132412" y="6100429"/>
            <a:chExt cx="667512" cy="647970"/>
          </a:xfrm>
        </p:grpSpPr>
        <p:sp>
          <p:nvSpPr>
            <p:cNvPr id="25" name="圆角矩形 24"/>
            <p:cNvSpPr/>
            <p:nvPr/>
          </p:nvSpPr>
          <p:spPr>
            <a:xfrm>
              <a:off x="4160520" y="6100429"/>
              <a:ext cx="621792" cy="62179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4132412" y="6102068"/>
              <a:ext cx="667512" cy="646331"/>
            </a:xfrm>
            <a:prstGeom prst="rect">
              <a:avLst/>
            </a:prstGeom>
            <a:noFill/>
          </p:spPr>
          <p:txBody>
            <a:bodyPr wrap="square" rtlCol="0">
              <a:spAutoFit/>
            </a:bodyPr>
            <a:lstStyle/>
            <a:p>
              <a:pPr algn="ctr"/>
              <a:r>
                <a:rPr lang="zh-CN" altLang="en-US" dirty="0" smtClean="0">
                  <a:solidFill>
                    <a:schemeClr val="bg1"/>
                  </a:solidFill>
                  <a:latin typeface="华文隶书" panose="02010800040101010101" pitchFamily="2" charset="-122"/>
                  <a:ea typeface="华文隶书" panose="02010800040101010101" pitchFamily="2" charset="-122"/>
                </a:rPr>
                <a:t>某某公司</a:t>
              </a:r>
              <a:endParaRPr lang="zh-CN" altLang="en-US" dirty="0">
                <a:solidFill>
                  <a:schemeClr val="bg1"/>
                </a:solidFill>
                <a:latin typeface="华文隶书" panose="02010800040101010101" pitchFamily="2" charset="-122"/>
                <a:ea typeface="华文隶书" panose="02010800040101010101" pitchFamily="2" charset="-122"/>
              </a:endParaRPr>
            </a:p>
          </p:txBody>
        </p:sp>
      </p:grpSp>
    </p:spTree>
  </p:cSld>
  <p:clrMapOvr>
    <a:masterClrMapping/>
  </p:clrMapOvr>
  <p:transition spd="slow" advClick="0" advTm="1000">
    <p:blinds dir="vert"/>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内容与标题">
    <p:spTree>
      <p:nvGrpSpPr>
        <p:cNvPr id="1" name=""/>
        <p:cNvGrpSpPr/>
        <p:nvPr/>
      </p:nvGrpSpPr>
      <p:grpSpPr>
        <a:xfrm>
          <a:off x="0" y="0"/>
          <a:ext cx="0" cy="0"/>
          <a:chOff x="0" y="0"/>
          <a:chExt cx="0" cy="0"/>
        </a:xfrm>
      </p:grpSpPr>
    </p:spTree>
  </p:cSld>
  <p:clrMapOvr>
    <a:masterClrMapping/>
  </p:clrMapOvr>
  <p:transition spd="slow" advClick="0" advTm="1000">
    <p:blinds dir="vert"/>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2_空白">
    <p:bg>
      <p:bgPr>
        <a:solidFill>
          <a:schemeClr val="bg1"/>
        </a:solidFill>
        <a:effectLst/>
      </p:bgPr>
    </p:bg>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a:stretch>
            <a:fillRect/>
          </a:stretch>
        </p:blipFill>
        <p:spPr>
          <a:xfrm flipH="1">
            <a:off x="0" y="0"/>
            <a:ext cx="12192000" cy="6860003"/>
          </a:xfrm>
          <a:prstGeom prst="rect">
            <a:avLst/>
          </a:prstGeom>
        </p:spPr>
      </p:pic>
    </p:spTree>
  </p:cSld>
  <p:clrMapOvr>
    <a:masterClrMapping/>
  </p:clrMapOvr>
  <p:transition spd="slow" advClick="0" advTm="1000">
    <p:blinds dir="vert"/>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ransition spd="slow" advClick="0" advTm="1000">
    <p:blinds dir="ver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notesSlide" Target="../notesSlides/notesSlide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3"/>
          <p:cNvSpPr/>
          <p:nvPr/>
        </p:nvSpPr>
        <p:spPr>
          <a:xfrm>
            <a:off x="6707737" y="-30770"/>
            <a:ext cx="2892296" cy="6902605"/>
          </a:xfrm>
          <a:custGeom>
            <a:avLst/>
            <a:gdLst>
              <a:gd name="connsiteX0" fmla="*/ 1739590 w 3010829"/>
              <a:gd name="connsiteY0" fmla="*/ 0 h 6902604"/>
              <a:gd name="connsiteX1" fmla="*/ 3010829 w 3010829"/>
              <a:gd name="connsiteY1" fmla="*/ 22302 h 6902604"/>
              <a:gd name="connsiteX2" fmla="*/ 1393903 w 3010829"/>
              <a:gd name="connsiteY2" fmla="*/ 6880302 h 6902604"/>
              <a:gd name="connsiteX3" fmla="*/ 0 w 3010829"/>
              <a:gd name="connsiteY3" fmla="*/ 6902604 h 6902604"/>
              <a:gd name="connsiteX4" fmla="*/ 1739590 w 3010829"/>
              <a:gd name="connsiteY4" fmla="*/ 0 h 6902604"/>
              <a:gd name="connsiteX0-1" fmla="*/ 2069790 w 3010829"/>
              <a:gd name="connsiteY0-2" fmla="*/ 0 h 6911071"/>
              <a:gd name="connsiteX1-3" fmla="*/ 3010829 w 3010829"/>
              <a:gd name="connsiteY1-4" fmla="*/ 30769 h 6911071"/>
              <a:gd name="connsiteX2-5" fmla="*/ 1393903 w 3010829"/>
              <a:gd name="connsiteY2-6" fmla="*/ 6888769 h 6911071"/>
              <a:gd name="connsiteX3-7" fmla="*/ 0 w 3010829"/>
              <a:gd name="connsiteY3-8" fmla="*/ 6911071 h 6911071"/>
              <a:gd name="connsiteX4-9" fmla="*/ 2069790 w 3010829"/>
              <a:gd name="connsiteY4-10" fmla="*/ 0 h 6911071"/>
              <a:gd name="connsiteX0-11" fmla="*/ 1942790 w 2883829"/>
              <a:gd name="connsiteY0-12" fmla="*/ 0 h 6936471"/>
              <a:gd name="connsiteX1-13" fmla="*/ 2883829 w 2883829"/>
              <a:gd name="connsiteY1-14" fmla="*/ 30769 h 6936471"/>
              <a:gd name="connsiteX2-15" fmla="*/ 1266903 w 2883829"/>
              <a:gd name="connsiteY2-16" fmla="*/ 6888769 h 6936471"/>
              <a:gd name="connsiteX3-17" fmla="*/ 0 w 2883829"/>
              <a:gd name="connsiteY3-18" fmla="*/ 6936471 h 6936471"/>
              <a:gd name="connsiteX4-19" fmla="*/ 1942790 w 2883829"/>
              <a:gd name="connsiteY4-20" fmla="*/ 0 h 6936471"/>
              <a:gd name="connsiteX0-21" fmla="*/ 1951257 w 2892296"/>
              <a:gd name="connsiteY0-22" fmla="*/ 0 h 6902605"/>
              <a:gd name="connsiteX1-23" fmla="*/ 2892296 w 2892296"/>
              <a:gd name="connsiteY1-24" fmla="*/ 30769 h 6902605"/>
              <a:gd name="connsiteX2-25" fmla="*/ 1275370 w 2892296"/>
              <a:gd name="connsiteY2-26" fmla="*/ 6888769 h 6902605"/>
              <a:gd name="connsiteX3-27" fmla="*/ 0 w 2892296"/>
              <a:gd name="connsiteY3-28" fmla="*/ 6902605 h 6902605"/>
              <a:gd name="connsiteX4-29" fmla="*/ 1951257 w 2892296"/>
              <a:gd name="connsiteY4-30" fmla="*/ 0 h 6902605"/>
              <a:gd name="connsiteX0-31" fmla="*/ 1951257 w 2892296"/>
              <a:gd name="connsiteY0-32" fmla="*/ 0 h 6902605"/>
              <a:gd name="connsiteX1-33" fmla="*/ 2892296 w 2892296"/>
              <a:gd name="connsiteY1-34" fmla="*/ 30769 h 6902605"/>
              <a:gd name="connsiteX2-35" fmla="*/ 970570 w 2892296"/>
              <a:gd name="connsiteY2-36" fmla="*/ 6897236 h 6902605"/>
              <a:gd name="connsiteX3-37" fmla="*/ 0 w 2892296"/>
              <a:gd name="connsiteY3-38" fmla="*/ 6902605 h 6902605"/>
              <a:gd name="connsiteX4-39" fmla="*/ 1951257 w 2892296"/>
              <a:gd name="connsiteY4-40" fmla="*/ 0 h 690260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892296" h="6902605">
                <a:moveTo>
                  <a:pt x="1951257" y="0"/>
                </a:moveTo>
                <a:lnTo>
                  <a:pt x="2892296" y="30769"/>
                </a:lnTo>
                <a:lnTo>
                  <a:pt x="970570" y="6897236"/>
                </a:lnTo>
                <a:lnTo>
                  <a:pt x="0" y="6902605"/>
                </a:lnTo>
                <a:lnTo>
                  <a:pt x="1951257" y="0"/>
                </a:lnTo>
                <a:close/>
              </a:path>
            </a:pathLst>
          </a:cu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任意多边形 2"/>
          <p:cNvSpPr/>
          <p:nvPr/>
        </p:nvSpPr>
        <p:spPr>
          <a:xfrm>
            <a:off x="-22302" y="-22302"/>
            <a:ext cx="8683702" cy="6902604"/>
          </a:xfrm>
          <a:custGeom>
            <a:avLst/>
            <a:gdLst>
              <a:gd name="connsiteX0" fmla="*/ 0 w 7783551"/>
              <a:gd name="connsiteY0" fmla="*/ 22302 h 6902604"/>
              <a:gd name="connsiteX1" fmla="*/ 7783551 w 7783551"/>
              <a:gd name="connsiteY1" fmla="*/ 0 h 6902604"/>
              <a:gd name="connsiteX2" fmla="*/ 6032810 w 7783551"/>
              <a:gd name="connsiteY2" fmla="*/ 6902604 h 6902604"/>
              <a:gd name="connsiteX3" fmla="*/ 11151 w 7783551"/>
              <a:gd name="connsiteY3" fmla="*/ 6891453 h 6902604"/>
              <a:gd name="connsiteX4" fmla="*/ 0 w 7783551"/>
              <a:gd name="connsiteY4" fmla="*/ 22302 h 6902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83551" h="6902604">
                <a:moveTo>
                  <a:pt x="0" y="22302"/>
                </a:moveTo>
                <a:lnTo>
                  <a:pt x="7783551" y="0"/>
                </a:lnTo>
                <a:lnTo>
                  <a:pt x="6032810" y="6902604"/>
                </a:lnTo>
                <a:lnTo>
                  <a:pt x="11151" y="6891453"/>
                </a:lnTo>
                <a:lnTo>
                  <a:pt x="0" y="22302"/>
                </a:lnTo>
                <a:close/>
              </a:path>
            </a:pathLst>
          </a:custGeom>
          <a:solidFill>
            <a:schemeClr val="tx1">
              <a:lumMod val="85000"/>
              <a:lumOff val="1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4"/>
          <p:cNvSpPr txBox="1"/>
          <p:nvPr/>
        </p:nvSpPr>
        <p:spPr>
          <a:xfrm>
            <a:off x="320743" y="2116245"/>
            <a:ext cx="6888938" cy="707886"/>
          </a:xfrm>
          <a:prstGeom prst="rect">
            <a:avLst/>
          </a:prstGeom>
          <a:noFill/>
        </p:spPr>
        <p:txBody>
          <a:bodyPr wrap="square" rtlCol="0">
            <a:spAutoFit/>
          </a:bodyPr>
          <a:lstStyle/>
          <a:p>
            <a:pPr algn="ctr"/>
            <a:r>
              <a:rPr lang="zh-CN" altLang="en-US" sz="4000" spc="200" dirty="0">
                <a:solidFill>
                  <a:schemeClr val="bg1"/>
                </a:solidFill>
                <a:latin typeface="+mn-ea"/>
              </a:rPr>
              <a:t>招聘广告案例分析</a:t>
            </a:r>
            <a:r>
              <a:rPr lang="en-US" altLang="zh-CN" sz="4000" spc="200" dirty="0" err="1">
                <a:solidFill>
                  <a:schemeClr val="bg1"/>
                </a:solidFill>
                <a:latin typeface="+mn-ea"/>
              </a:rPr>
              <a:t>ppt</a:t>
            </a:r>
            <a:r>
              <a:rPr lang="zh-CN" altLang="en-US" sz="4000" spc="200" dirty="0">
                <a:solidFill>
                  <a:schemeClr val="bg1"/>
                </a:solidFill>
                <a:latin typeface="+mn-ea"/>
              </a:rPr>
              <a:t>模板</a:t>
            </a:r>
          </a:p>
        </p:txBody>
      </p:sp>
      <p:sp>
        <p:nvSpPr>
          <p:cNvPr id="13" name="文本框 12"/>
          <p:cNvSpPr txBox="1"/>
          <p:nvPr/>
        </p:nvSpPr>
        <p:spPr>
          <a:xfrm>
            <a:off x="111481" y="1534041"/>
            <a:ext cx="6782523" cy="461665"/>
          </a:xfrm>
          <a:prstGeom prst="rect">
            <a:avLst/>
          </a:prstGeom>
          <a:noFill/>
        </p:spPr>
        <p:txBody>
          <a:bodyPr wrap="square" rtlCol="0">
            <a:spAutoFit/>
          </a:bodyPr>
          <a:lstStyle/>
          <a:p>
            <a:pPr algn="ctr"/>
            <a:r>
              <a:rPr lang="en-US" altLang="zh-CN" sz="2400" dirty="0">
                <a:solidFill>
                  <a:schemeClr val="bg1"/>
                </a:solidFill>
                <a:latin typeface="华文细黑" panose="02010600040101010101" pitchFamily="2" charset="-122"/>
                <a:ea typeface="华文细黑" panose="02010600040101010101" pitchFamily="2" charset="-122"/>
              </a:rPr>
              <a:t>Campus Recruiting and </a:t>
            </a:r>
            <a:r>
              <a:rPr lang="en-US" altLang="zh-CN" sz="2400" dirty="0" smtClean="0">
                <a:solidFill>
                  <a:schemeClr val="bg1"/>
                </a:solidFill>
                <a:latin typeface="华文细黑" panose="02010600040101010101" pitchFamily="2" charset="-122"/>
                <a:ea typeface="华文细黑" panose="02010600040101010101" pitchFamily="2" charset="-122"/>
              </a:rPr>
              <a:t>Seminar</a:t>
            </a:r>
            <a:endParaRPr lang="zh-CN" altLang="en-US" sz="2400" dirty="0">
              <a:solidFill>
                <a:schemeClr val="bg1"/>
              </a:solidFill>
              <a:latin typeface="华文细黑" panose="02010600040101010101" pitchFamily="2" charset="-122"/>
              <a:ea typeface="华文细黑" panose="02010600040101010101" pitchFamily="2" charset="-122"/>
            </a:endParaRPr>
          </a:p>
        </p:txBody>
      </p:sp>
      <p:sp>
        <p:nvSpPr>
          <p:cNvPr id="14" name="文本框 13"/>
          <p:cNvSpPr txBox="1"/>
          <p:nvPr/>
        </p:nvSpPr>
        <p:spPr>
          <a:xfrm>
            <a:off x="291987" y="3636499"/>
            <a:ext cx="6238717" cy="400110"/>
          </a:xfrm>
          <a:prstGeom prst="rect">
            <a:avLst/>
          </a:prstGeom>
          <a:noFill/>
        </p:spPr>
        <p:txBody>
          <a:bodyPr wrap="square" rtlCol="0">
            <a:spAutoFit/>
          </a:bodyPr>
          <a:lstStyle/>
          <a:p>
            <a:pPr algn="ctr"/>
            <a:r>
              <a:rPr lang="zh-CN" altLang="en-US" sz="2000" dirty="0" smtClean="0">
                <a:solidFill>
                  <a:schemeClr val="bg1"/>
                </a:solidFill>
                <a:latin typeface="+mn-ea"/>
              </a:rPr>
              <a:t>适用于校园招聘 </a:t>
            </a:r>
            <a:r>
              <a:rPr lang="en-US" altLang="zh-CN" sz="2000" dirty="0" smtClean="0">
                <a:solidFill>
                  <a:schemeClr val="bg1"/>
                </a:solidFill>
                <a:latin typeface="+mn-ea"/>
              </a:rPr>
              <a:t>/ </a:t>
            </a:r>
            <a:r>
              <a:rPr lang="zh-CN" altLang="en-US" sz="2000" dirty="0" smtClean="0">
                <a:solidFill>
                  <a:schemeClr val="bg1"/>
                </a:solidFill>
                <a:latin typeface="+mn-ea"/>
              </a:rPr>
              <a:t>高校宣讲会 </a:t>
            </a:r>
            <a:r>
              <a:rPr lang="en-US" altLang="zh-CN" sz="2000" dirty="0" smtClean="0">
                <a:solidFill>
                  <a:schemeClr val="bg1"/>
                </a:solidFill>
                <a:latin typeface="+mn-ea"/>
              </a:rPr>
              <a:t>/ </a:t>
            </a:r>
            <a:r>
              <a:rPr lang="zh-CN" altLang="en-US" sz="2000" dirty="0" smtClean="0">
                <a:solidFill>
                  <a:schemeClr val="bg1"/>
                </a:solidFill>
                <a:latin typeface="+mn-ea"/>
              </a:rPr>
              <a:t>校招等场合</a:t>
            </a:r>
            <a:endParaRPr lang="zh-CN" altLang="en-US" sz="2000" dirty="0">
              <a:solidFill>
                <a:schemeClr val="bg1"/>
              </a:solidFill>
              <a:latin typeface="+mn-ea"/>
            </a:endParaRPr>
          </a:p>
        </p:txBody>
      </p:sp>
      <p:sp>
        <p:nvSpPr>
          <p:cNvPr id="15" name="TextBox 5"/>
          <p:cNvSpPr txBox="1"/>
          <p:nvPr/>
        </p:nvSpPr>
        <p:spPr>
          <a:xfrm>
            <a:off x="953669" y="4701435"/>
            <a:ext cx="2526957" cy="379656"/>
          </a:xfrm>
          <a:prstGeom prst="rect">
            <a:avLst/>
          </a:prstGeom>
          <a:noFill/>
        </p:spPr>
        <p:txBody>
          <a:bodyPr wrap="square" rtlCol="0">
            <a:spAutoFit/>
          </a:bodyPr>
          <a:lstStyle/>
          <a:p>
            <a:r>
              <a:rPr lang="zh-CN" altLang="en-US" sz="1865" dirty="0" smtClean="0">
                <a:solidFill>
                  <a:schemeClr val="bg1"/>
                </a:solidFill>
                <a:latin typeface="+mn-ea"/>
              </a:rPr>
              <a:t>汇报人：人事部</a:t>
            </a:r>
            <a:endParaRPr lang="zh-CN" altLang="en-US" sz="1865" dirty="0">
              <a:solidFill>
                <a:schemeClr val="bg1"/>
              </a:solidFill>
              <a:latin typeface="+mn-ea"/>
            </a:endParaRPr>
          </a:p>
        </p:txBody>
      </p:sp>
      <p:pic>
        <p:nvPicPr>
          <p:cNvPr id="2" name="Go Time-震撼、激扬">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6589204" y="-1018944"/>
            <a:ext cx="609600" cy="609600"/>
          </a:xfrm>
          <a:prstGeom prst="rect">
            <a:avLst/>
          </a:prstGeom>
        </p:spPr>
      </p:pic>
    </p:spTree>
  </p:cSld>
  <p:clrMapOvr>
    <a:masterClrMapping/>
  </p:clrMapOvr>
  <p:transition spd="slow" advTm="1000">
    <p:blinds dir="vert"/>
  </p:transition>
  <p:timing>
    <p:tnLst>
      <p:par>
        <p:cTn id="1" dur="indefinite" restart="never" nodeType="tmRoot">
          <p:childTnLst>
            <p:audio>
              <p:cMediaNode vol="80000" numSld="99">
                <p:cTn id="2" repeatCount="indefinite"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ext Box 3"/>
          <p:cNvSpPr txBox="1">
            <a:spLocks noChangeArrowheads="1"/>
          </p:cNvSpPr>
          <p:nvPr/>
        </p:nvSpPr>
        <p:spPr bwMode="auto">
          <a:xfrm>
            <a:off x="954910" y="2466679"/>
            <a:ext cx="166584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3200" dirty="0" smtClean="0">
                <a:solidFill>
                  <a:schemeClr val="tx1">
                    <a:lumMod val="85000"/>
                    <a:lumOff val="15000"/>
                  </a:schemeClr>
                </a:solidFill>
                <a:latin typeface="+mn-ea"/>
              </a:rPr>
              <a:t>1</a:t>
            </a:r>
            <a:r>
              <a:rPr lang="en-US" sz="2400" dirty="0" smtClean="0">
                <a:solidFill>
                  <a:schemeClr val="tx1">
                    <a:lumMod val="85000"/>
                    <a:lumOff val="15000"/>
                  </a:schemeClr>
                </a:solidFill>
                <a:latin typeface="+mn-ea"/>
              </a:rPr>
              <a:t> </a:t>
            </a:r>
            <a:r>
              <a:rPr lang="zh-CN" altLang="en-US" sz="2400" dirty="0" smtClean="0">
                <a:solidFill>
                  <a:schemeClr val="tx1">
                    <a:lumMod val="85000"/>
                    <a:lumOff val="15000"/>
                  </a:schemeClr>
                </a:solidFill>
                <a:latin typeface="+mn-ea"/>
              </a:rPr>
              <a:t>公司简介</a:t>
            </a:r>
            <a:endParaRPr lang="en-US" sz="1600" dirty="0">
              <a:solidFill>
                <a:schemeClr val="tx1">
                  <a:lumMod val="85000"/>
                  <a:lumOff val="15000"/>
                </a:schemeClr>
              </a:solidFill>
              <a:latin typeface="+mn-ea"/>
            </a:endParaRPr>
          </a:p>
        </p:txBody>
      </p:sp>
      <p:sp>
        <p:nvSpPr>
          <p:cNvPr id="6148" name="Text Box 4"/>
          <p:cNvSpPr txBox="1">
            <a:spLocks noChangeArrowheads="1"/>
          </p:cNvSpPr>
          <p:nvPr/>
        </p:nvSpPr>
        <p:spPr bwMode="auto">
          <a:xfrm>
            <a:off x="3552739" y="3715898"/>
            <a:ext cx="3273653"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3200" dirty="0" smtClean="0">
                <a:solidFill>
                  <a:schemeClr val="tx1">
                    <a:lumMod val="85000"/>
                    <a:lumOff val="15000"/>
                  </a:schemeClr>
                </a:solidFill>
                <a:latin typeface="+mn-ea"/>
              </a:rPr>
              <a:t>2</a:t>
            </a:r>
            <a:r>
              <a:rPr lang="en-US" sz="2400" dirty="0" smtClean="0">
                <a:solidFill>
                  <a:schemeClr val="tx1">
                    <a:lumMod val="85000"/>
                    <a:lumOff val="15000"/>
                  </a:schemeClr>
                </a:solidFill>
                <a:latin typeface="+mn-ea"/>
              </a:rPr>
              <a:t> </a:t>
            </a:r>
            <a:r>
              <a:rPr lang="zh-CN" altLang="en-US" sz="2400" dirty="0" smtClean="0">
                <a:solidFill>
                  <a:schemeClr val="tx1">
                    <a:lumMod val="85000"/>
                    <a:lumOff val="15000"/>
                  </a:schemeClr>
                </a:solidFill>
                <a:latin typeface="+mn-ea"/>
              </a:rPr>
              <a:t>职业发展与薪酬福利</a:t>
            </a:r>
            <a:endParaRPr lang="en-US" altLang="zh-CN" sz="1600" dirty="0">
              <a:solidFill>
                <a:schemeClr val="tx1">
                  <a:lumMod val="85000"/>
                  <a:lumOff val="15000"/>
                </a:schemeClr>
              </a:solidFill>
              <a:latin typeface="+mn-ea"/>
            </a:endParaRPr>
          </a:p>
        </p:txBody>
      </p:sp>
      <p:sp>
        <p:nvSpPr>
          <p:cNvPr id="6149" name="Line 5"/>
          <p:cNvSpPr>
            <a:spLocks noChangeShapeType="1"/>
          </p:cNvSpPr>
          <p:nvPr/>
        </p:nvSpPr>
        <p:spPr bwMode="auto">
          <a:xfrm>
            <a:off x="0" y="3427941"/>
            <a:ext cx="12192000" cy="0"/>
          </a:xfrm>
          <a:prstGeom prst="line">
            <a:avLst/>
          </a:prstGeom>
          <a:noFill/>
          <a:ln w="12700" cmpd="sng">
            <a:solidFill>
              <a:srgbClr val="80808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a:p>
        </p:txBody>
      </p:sp>
      <p:sp>
        <p:nvSpPr>
          <p:cNvPr id="6150" name="Oval 6"/>
          <p:cNvSpPr>
            <a:spLocks noChangeArrowheads="1"/>
          </p:cNvSpPr>
          <p:nvPr/>
        </p:nvSpPr>
        <p:spPr bwMode="auto">
          <a:xfrm>
            <a:off x="1721144" y="3328428"/>
            <a:ext cx="192616" cy="192677"/>
          </a:xfrm>
          <a:prstGeom prst="ellipse">
            <a:avLst/>
          </a:prstGeom>
          <a:solidFill>
            <a:schemeClr val="accent2"/>
          </a:solidFill>
          <a:ln>
            <a:noFill/>
          </a:ln>
          <a:effectLst/>
        </p:spPr>
        <p:txBody>
          <a:bodyPr wrap="none" anchor="ctr"/>
          <a:lstStyle/>
          <a:p>
            <a:endParaRPr lang="zh-CN" altLang="en-US" sz="2400"/>
          </a:p>
        </p:txBody>
      </p:sp>
      <p:sp>
        <p:nvSpPr>
          <p:cNvPr id="6151" name="Oval 7"/>
          <p:cNvSpPr>
            <a:spLocks noChangeArrowheads="1"/>
          </p:cNvSpPr>
          <p:nvPr/>
        </p:nvSpPr>
        <p:spPr bwMode="auto">
          <a:xfrm>
            <a:off x="4318975" y="3328428"/>
            <a:ext cx="192617" cy="192677"/>
          </a:xfrm>
          <a:prstGeom prst="ellipse">
            <a:avLst/>
          </a:prstGeom>
          <a:solidFill>
            <a:schemeClr val="accent2"/>
          </a:solidFill>
          <a:ln>
            <a:noFill/>
          </a:ln>
          <a:effectLst/>
        </p:spPr>
        <p:txBody>
          <a:bodyPr wrap="none" anchor="ctr"/>
          <a:lstStyle/>
          <a:p>
            <a:endParaRPr lang="zh-CN" altLang="en-US" sz="2400"/>
          </a:p>
        </p:txBody>
      </p:sp>
      <p:sp>
        <p:nvSpPr>
          <p:cNvPr id="6152" name="Text Box 8"/>
          <p:cNvSpPr txBox="1">
            <a:spLocks noChangeArrowheads="1"/>
          </p:cNvSpPr>
          <p:nvPr/>
        </p:nvSpPr>
        <p:spPr bwMode="auto">
          <a:xfrm>
            <a:off x="6473938" y="2466679"/>
            <a:ext cx="3273653"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3200" dirty="0" smtClean="0">
                <a:solidFill>
                  <a:schemeClr val="tx1">
                    <a:lumMod val="85000"/>
                    <a:lumOff val="15000"/>
                  </a:schemeClr>
                </a:solidFill>
                <a:latin typeface="+mn-ea"/>
              </a:rPr>
              <a:t>3</a:t>
            </a:r>
            <a:r>
              <a:rPr lang="en-US" sz="2400" dirty="0" smtClean="0">
                <a:solidFill>
                  <a:schemeClr val="tx1">
                    <a:lumMod val="85000"/>
                    <a:lumOff val="15000"/>
                  </a:schemeClr>
                </a:solidFill>
                <a:latin typeface="+mn-ea"/>
              </a:rPr>
              <a:t> </a:t>
            </a:r>
            <a:r>
              <a:rPr lang="zh-CN" altLang="en-US" sz="2400" dirty="0">
                <a:solidFill>
                  <a:schemeClr val="tx1">
                    <a:lumMod val="85000"/>
                    <a:lumOff val="15000"/>
                  </a:schemeClr>
                </a:solidFill>
                <a:latin typeface="+mn-ea"/>
              </a:rPr>
              <a:t>校</a:t>
            </a:r>
            <a:r>
              <a:rPr lang="zh-CN" altLang="en-US" sz="2400" dirty="0" smtClean="0">
                <a:solidFill>
                  <a:schemeClr val="tx1">
                    <a:lumMod val="85000"/>
                    <a:lumOff val="15000"/>
                  </a:schemeClr>
                </a:solidFill>
                <a:latin typeface="+mn-ea"/>
              </a:rPr>
              <a:t>招岗位与招聘流程</a:t>
            </a:r>
            <a:endParaRPr lang="en-US" sz="1600" dirty="0">
              <a:solidFill>
                <a:schemeClr val="tx1">
                  <a:lumMod val="85000"/>
                  <a:lumOff val="15000"/>
                </a:schemeClr>
              </a:solidFill>
              <a:latin typeface="+mn-ea"/>
            </a:endParaRPr>
          </a:p>
        </p:txBody>
      </p:sp>
      <p:sp>
        <p:nvSpPr>
          <p:cNvPr id="6154" name="Oval 10"/>
          <p:cNvSpPr>
            <a:spLocks noChangeArrowheads="1"/>
          </p:cNvSpPr>
          <p:nvPr/>
        </p:nvSpPr>
        <p:spPr bwMode="auto">
          <a:xfrm>
            <a:off x="7240171" y="3328428"/>
            <a:ext cx="192617" cy="192677"/>
          </a:xfrm>
          <a:prstGeom prst="ellipse">
            <a:avLst/>
          </a:prstGeom>
          <a:solidFill>
            <a:schemeClr val="accent2"/>
          </a:solidFill>
          <a:ln>
            <a:noFill/>
          </a:ln>
          <a:effectLst/>
        </p:spPr>
        <p:txBody>
          <a:bodyPr wrap="none" anchor="ctr"/>
          <a:lstStyle/>
          <a:p>
            <a:endParaRPr lang="zh-CN" altLang="en-US" sz="2400"/>
          </a:p>
        </p:txBody>
      </p:sp>
      <p:grpSp>
        <p:nvGrpSpPr>
          <p:cNvPr id="2" name="组合 1"/>
          <p:cNvGrpSpPr/>
          <p:nvPr/>
        </p:nvGrpSpPr>
        <p:grpSpPr>
          <a:xfrm>
            <a:off x="0" y="-1"/>
            <a:ext cx="12192000" cy="714103"/>
            <a:chOff x="0" y="-1"/>
            <a:chExt cx="12192000" cy="714103"/>
          </a:xfrm>
        </p:grpSpPr>
        <p:sp>
          <p:nvSpPr>
            <p:cNvPr id="12" name="矩形 11"/>
            <p:cNvSpPr/>
            <p:nvPr/>
          </p:nvSpPr>
          <p:spPr>
            <a:xfrm>
              <a:off x="0" y="-1"/>
              <a:ext cx="12192000" cy="7141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4069796" y="64662"/>
              <a:ext cx="4052408" cy="584775"/>
            </a:xfrm>
            <a:prstGeom prst="rect">
              <a:avLst/>
            </a:prstGeom>
            <a:noFill/>
          </p:spPr>
          <p:txBody>
            <a:bodyPr wrap="square" rtlCol="0">
              <a:spAutoFit/>
            </a:bodyPr>
            <a:lstStyle/>
            <a:p>
              <a:pPr algn="ctr"/>
              <a:r>
                <a:rPr lang="zh-CN" altLang="en-US" sz="3200" dirty="0" smtClean="0">
                  <a:solidFill>
                    <a:schemeClr val="bg1"/>
                  </a:solidFill>
                  <a:ea typeface="方正兰亭黑简体" panose="02000000000000000000" pitchFamily="2" charset="-122"/>
                </a:rPr>
                <a:t>目录 </a:t>
              </a:r>
              <a:r>
                <a:rPr lang="en-US" altLang="zh-CN" sz="3200" dirty="0" smtClean="0">
                  <a:solidFill>
                    <a:schemeClr val="bg1"/>
                  </a:solidFill>
                  <a:ea typeface="方正兰亭黑简体" panose="02000000000000000000" pitchFamily="2" charset="-122"/>
                </a:rPr>
                <a:t>/ CONTENTS</a:t>
              </a:r>
              <a:endParaRPr lang="zh-CN" altLang="en-US" sz="3200" dirty="0">
                <a:solidFill>
                  <a:schemeClr val="bg1"/>
                </a:solidFill>
                <a:ea typeface="方正兰亭黑简体" panose="02000000000000000000" pitchFamily="2" charset="-122"/>
              </a:endParaRPr>
            </a:p>
          </p:txBody>
        </p:sp>
      </p:grpSp>
      <p:sp>
        <p:nvSpPr>
          <p:cNvPr id="11" name="Text Box 4"/>
          <p:cNvSpPr txBox="1">
            <a:spLocks noChangeArrowheads="1"/>
          </p:cNvSpPr>
          <p:nvPr/>
        </p:nvSpPr>
        <p:spPr bwMode="auto">
          <a:xfrm>
            <a:off x="9316232" y="3715898"/>
            <a:ext cx="174278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3200" dirty="0" smtClean="0">
                <a:solidFill>
                  <a:schemeClr val="tx1">
                    <a:lumMod val="85000"/>
                    <a:lumOff val="15000"/>
                  </a:schemeClr>
                </a:solidFill>
                <a:latin typeface="+mn-ea"/>
              </a:rPr>
              <a:t>4</a:t>
            </a:r>
            <a:r>
              <a:rPr lang="en-US" sz="2400" dirty="0" smtClean="0">
                <a:solidFill>
                  <a:schemeClr val="tx1">
                    <a:lumMod val="85000"/>
                    <a:lumOff val="15000"/>
                  </a:schemeClr>
                </a:solidFill>
                <a:latin typeface="+mn-ea"/>
              </a:rPr>
              <a:t> </a:t>
            </a:r>
            <a:r>
              <a:rPr lang="zh-CN" altLang="en-US" sz="2400" dirty="0" smtClean="0">
                <a:solidFill>
                  <a:schemeClr val="tx1">
                    <a:lumMod val="85000"/>
                    <a:lumOff val="15000"/>
                  </a:schemeClr>
                </a:solidFill>
                <a:latin typeface="+mn-ea"/>
              </a:rPr>
              <a:t>联系方式</a:t>
            </a:r>
            <a:endParaRPr lang="en-US" altLang="zh-CN" sz="1600" dirty="0">
              <a:solidFill>
                <a:schemeClr val="tx1">
                  <a:lumMod val="85000"/>
                  <a:lumOff val="15000"/>
                </a:schemeClr>
              </a:solidFill>
              <a:latin typeface="+mn-ea"/>
            </a:endParaRPr>
          </a:p>
        </p:txBody>
      </p:sp>
      <p:sp>
        <p:nvSpPr>
          <p:cNvPr id="13" name="Oval 7"/>
          <p:cNvSpPr>
            <a:spLocks noChangeArrowheads="1"/>
          </p:cNvSpPr>
          <p:nvPr/>
        </p:nvSpPr>
        <p:spPr bwMode="auto">
          <a:xfrm>
            <a:off x="9789860" y="3328428"/>
            <a:ext cx="192617" cy="192677"/>
          </a:xfrm>
          <a:prstGeom prst="ellipse">
            <a:avLst/>
          </a:prstGeom>
          <a:solidFill>
            <a:schemeClr val="accent2"/>
          </a:solidFill>
          <a:ln>
            <a:noFill/>
          </a:ln>
          <a:effectLst/>
        </p:spPr>
        <p:txBody>
          <a:bodyPr wrap="none" anchor="ctr"/>
          <a:lstStyle/>
          <a:p>
            <a:endParaRPr lang="zh-CN" altLang="en-US" sz="2400"/>
          </a:p>
        </p:txBody>
      </p:sp>
    </p:spTree>
  </p:cSld>
  <p:clrMapOvr>
    <a:masterClrMapping/>
  </p:clrMapOvr>
  <p:transition spd="slow" advClick="0" advTm="1000">
    <p:blinds dir="ver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 name="Oval 3"/>
          <p:cNvSpPr/>
          <p:nvPr/>
        </p:nvSpPr>
        <p:spPr>
          <a:xfrm>
            <a:off x="-862309" y="693285"/>
            <a:ext cx="8006992" cy="8043603"/>
          </a:xfrm>
          <a:prstGeom prst="ellipse">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 name="Oval 2"/>
          <p:cNvSpPr/>
          <p:nvPr/>
        </p:nvSpPr>
        <p:spPr>
          <a:xfrm>
            <a:off x="285382" y="1859282"/>
            <a:ext cx="5711612" cy="5711612"/>
          </a:xfrm>
          <a:prstGeom prst="ellips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文本框 4"/>
          <p:cNvSpPr txBox="1"/>
          <p:nvPr/>
        </p:nvSpPr>
        <p:spPr>
          <a:xfrm>
            <a:off x="801175" y="3889010"/>
            <a:ext cx="4680023" cy="1015663"/>
          </a:xfrm>
          <a:prstGeom prst="rect">
            <a:avLst/>
          </a:prstGeom>
          <a:noFill/>
        </p:spPr>
        <p:txBody>
          <a:bodyPr wrap="square" rtlCol="0">
            <a:spAutoFit/>
          </a:bodyPr>
          <a:lstStyle/>
          <a:p>
            <a:pPr algn="ctr"/>
            <a:r>
              <a:rPr lang="zh-CN" altLang="en-US" sz="6000" dirty="0" smtClean="0">
                <a:solidFill>
                  <a:schemeClr val="bg1"/>
                </a:solidFill>
              </a:rPr>
              <a:t>公司简介</a:t>
            </a:r>
            <a:endParaRPr lang="zh-CN" altLang="en-US" sz="6000" dirty="0">
              <a:solidFill>
                <a:schemeClr val="bg1"/>
              </a:solidFill>
            </a:endParaRPr>
          </a:p>
        </p:txBody>
      </p:sp>
      <p:sp>
        <p:nvSpPr>
          <p:cNvPr id="6" name="文本框 5"/>
          <p:cNvSpPr txBox="1"/>
          <p:nvPr/>
        </p:nvSpPr>
        <p:spPr>
          <a:xfrm>
            <a:off x="1108272" y="5063630"/>
            <a:ext cx="3877064" cy="646331"/>
          </a:xfrm>
          <a:prstGeom prst="rect">
            <a:avLst/>
          </a:prstGeom>
          <a:noFill/>
        </p:spPr>
        <p:txBody>
          <a:bodyPr wrap="square" rtlCol="0">
            <a:spAutoFit/>
          </a:bodyPr>
          <a:lstStyle/>
          <a:p>
            <a:pPr algn="ctr"/>
            <a:r>
              <a:rPr lang="en-US" altLang="zh-CN" sz="3600" i="1" dirty="0">
                <a:solidFill>
                  <a:schemeClr val="bg1"/>
                </a:solidFill>
                <a:cs typeface="Arial" panose="020B0604020202020204" pitchFamily="34" charset="0"/>
              </a:rPr>
              <a:t>Company Profile</a:t>
            </a:r>
          </a:p>
        </p:txBody>
      </p:sp>
    </p:spTree>
  </p:cSld>
  <p:clrMapOvr>
    <a:masterClrMapping/>
  </p:clrMapOvr>
  <p:transition spd="slow" advClick="0" advTm="1000">
    <p:blinds dir="ver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椭圆 82"/>
          <p:cNvSpPr/>
          <p:nvPr/>
        </p:nvSpPr>
        <p:spPr bwMode="auto">
          <a:xfrm>
            <a:off x="5615947" y="1411834"/>
            <a:ext cx="1152620" cy="1153071"/>
          </a:xfrm>
          <a:prstGeom prst="ellipse">
            <a:avLst/>
          </a:prstGeom>
          <a:solidFill>
            <a:schemeClr val="accent2"/>
          </a:solidFill>
          <a:ln w="9525" cap="flat" cmpd="sng" algn="ctr">
            <a:noFill/>
            <a:prstDash val="solid"/>
            <a:round/>
            <a:headEnd type="none" w="med" len="med"/>
            <a:tailEnd type="none" w="med" len="med"/>
          </a:ln>
          <a:effectLst/>
        </p:spPr>
        <p:txBody>
          <a:bodyPr vert="horz" wrap="square" lIns="91416" tIns="45708" rIns="91416" bIns="45708" numCol="1" rtlCol="0" anchor="t" anchorCtr="0" compatLnSpc="1"/>
          <a:lstStyle/>
          <a:p>
            <a:pPr defTabSz="913765"/>
            <a:endParaRPr lang="zh-CN" altLang="en-US" sz="1735">
              <a:latin typeface="微软雅黑" panose="020B0503020204020204" pitchFamily="34" charset="-122"/>
              <a:ea typeface="微软雅黑" panose="020B0503020204020204" pitchFamily="34" charset="-122"/>
            </a:endParaRPr>
          </a:p>
        </p:txBody>
      </p:sp>
      <p:sp>
        <p:nvSpPr>
          <p:cNvPr id="84" name="TextBox 12"/>
          <p:cNvSpPr txBox="1"/>
          <p:nvPr/>
        </p:nvSpPr>
        <p:spPr>
          <a:xfrm>
            <a:off x="5782272" y="1496033"/>
            <a:ext cx="943568" cy="707862"/>
          </a:xfrm>
          <a:prstGeom prst="rect">
            <a:avLst/>
          </a:prstGeom>
          <a:noFill/>
        </p:spPr>
        <p:txBody>
          <a:bodyPr wrap="square" lIns="91416" tIns="45708" rIns="91416" bIns="45708" rtlCol="0">
            <a:spAutoFit/>
          </a:bodyPr>
          <a:lstStyle/>
          <a:p>
            <a:r>
              <a:rPr lang="en-US" altLang="zh-CN" sz="4000" b="1" dirty="0">
                <a:solidFill>
                  <a:srgbClr val="F8F8F8"/>
                </a:solidFill>
                <a:latin typeface="微软雅黑" panose="020B0503020204020204" pitchFamily="34" charset="-122"/>
                <a:ea typeface="微软雅黑" panose="020B0503020204020204" pitchFamily="34" charset="-122"/>
              </a:rPr>
              <a:t>13</a:t>
            </a:r>
            <a:endParaRPr lang="zh-CN" altLang="en-US" sz="4000" b="1" dirty="0">
              <a:solidFill>
                <a:srgbClr val="F8F8F8"/>
              </a:solidFill>
              <a:latin typeface="微软雅黑" panose="020B0503020204020204" pitchFamily="34" charset="-122"/>
              <a:ea typeface="微软雅黑" panose="020B0503020204020204" pitchFamily="34" charset="-122"/>
            </a:endParaRPr>
          </a:p>
        </p:txBody>
      </p:sp>
      <p:sp>
        <p:nvSpPr>
          <p:cNvPr id="85" name="TextBox 13"/>
          <p:cNvSpPr txBox="1"/>
          <p:nvPr/>
        </p:nvSpPr>
        <p:spPr>
          <a:xfrm>
            <a:off x="5655772" y="2059904"/>
            <a:ext cx="1042225" cy="297429"/>
          </a:xfrm>
          <a:prstGeom prst="rect">
            <a:avLst/>
          </a:prstGeom>
          <a:noFill/>
        </p:spPr>
        <p:txBody>
          <a:bodyPr wrap="none" lIns="91416" tIns="45708" rIns="91416" bIns="45708" rtlCol="0">
            <a:spAutoFit/>
          </a:bodyPr>
          <a:lstStyle/>
          <a:p>
            <a:r>
              <a:rPr lang="zh-CN" altLang="en-US" sz="1335" dirty="0">
                <a:solidFill>
                  <a:srgbClr val="F8F8F8"/>
                </a:solidFill>
                <a:latin typeface="微软雅黑" panose="020B0503020204020204" pitchFamily="34" charset="-122"/>
                <a:ea typeface="微软雅黑" panose="020B0503020204020204" pitchFamily="34" charset="-122"/>
              </a:rPr>
              <a:t>年风雨兼程</a:t>
            </a:r>
          </a:p>
        </p:txBody>
      </p:sp>
      <p:sp>
        <p:nvSpPr>
          <p:cNvPr id="86" name="椭圆 85"/>
          <p:cNvSpPr/>
          <p:nvPr/>
        </p:nvSpPr>
        <p:spPr bwMode="auto">
          <a:xfrm>
            <a:off x="7055615" y="1411834"/>
            <a:ext cx="1152620" cy="1153071"/>
          </a:xfrm>
          <a:prstGeom prst="ellipse">
            <a:avLst/>
          </a:prstGeom>
          <a:solidFill>
            <a:schemeClr val="accent2"/>
          </a:solidFill>
          <a:ln w="9525" cap="flat" cmpd="sng" algn="ctr">
            <a:noFill/>
            <a:prstDash val="solid"/>
            <a:round/>
            <a:headEnd type="none" w="med" len="med"/>
            <a:tailEnd type="none" w="med" len="med"/>
          </a:ln>
          <a:effectLst/>
        </p:spPr>
        <p:txBody>
          <a:bodyPr vert="horz" wrap="square" lIns="91416" tIns="45708" rIns="91416" bIns="45708" numCol="1" rtlCol="0" anchor="t" anchorCtr="0" compatLnSpc="1"/>
          <a:lstStyle/>
          <a:p>
            <a:pPr defTabSz="913765"/>
            <a:endParaRPr lang="zh-CN" altLang="en-US" sz="1735">
              <a:solidFill>
                <a:srgbClr val="F12F3D"/>
              </a:solidFill>
              <a:latin typeface="微软雅黑" panose="020B0503020204020204" pitchFamily="34" charset="-122"/>
              <a:ea typeface="微软雅黑" panose="020B0503020204020204" pitchFamily="34" charset="-122"/>
            </a:endParaRPr>
          </a:p>
        </p:txBody>
      </p:sp>
      <p:sp>
        <p:nvSpPr>
          <p:cNvPr id="87" name="TextBox 15"/>
          <p:cNvSpPr txBox="1"/>
          <p:nvPr/>
        </p:nvSpPr>
        <p:spPr>
          <a:xfrm>
            <a:off x="7221940" y="1472031"/>
            <a:ext cx="943568" cy="707862"/>
          </a:xfrm>
          <a:prstGeom prst="rect">
            <a:avLst/>
          </a:prstGeom>
          <a:noFill/>
        </p:spPr>
        <p:txBody>
          <a:bodyPr wrap="square" lIns="91416" tIns="45708" rIns="91416" bIns="45708" rtlCol="0">
            <a:spAutoFit/>
          </a:bodyPr>
          <a:lstStyle/>
          <a:p>
            <a:r>
              <a:rPr lang="en-US" altLang="zh-CN" sz="4000" b="1" dirty="0">
                <a:solidFill>
                  <a:srgbClr val="F8F8F8"/>
                </a:solidFill>
                <a:latin typeface="微软雅黑" panose="020B0503020204020204" pitchFamily="34" charset="-122"/>
                <a:ea typeface="微软雅黑" panose="020B0503020204020204" pitchFamily="34" charset="-122"/>
              </a:rPr>
              <a:t>60</a:t>
            </a:r>
            <a:endParaRPr lang="zh-CN" altLang="en-US" sz="4000" b="1" dirty="0">
              <a:solidFill>
                <a:srgbClr val="F8F8F8"/>
              </a:solidFill>
              <a:latin typeface="微软雅黑" panose="020B0503020204020204" pitchFamily="34" charset="-122"/>
              <a:ea typeface="微软雅黑" panose="020B0503020204020204" pitchFamily="34" charset="-122"/>
            </a:endParaRPr>
          </a:p>
        </p:txBody>
      </p:sp>
      <p:sp>
        <p:nvSpPr>
          <p:cNvPr id="88" name="TextBox 16"/>
          <p:cNvSpPr txBox="1"/>
          <p:nvPr/>
        </p:nvSpPr>
        <p:spPr>
          <a:xfrm>
            <a:off x="7197345" y="1987896"/>
            <a:ext cx="901159" cy="502549"/>
          </a:xfrm>
          <a:prstGeom prst="rect">
            <a:avLst/>
          </a:prstGeom>
          <a:noFill/>
        </p:spPr>
        <p:txBody>
          <a:bodyPr wrap="none" lIns="91416" tIns="45708" rIns="91416" bIns="45708" rtlCol="0">
            <a:spAutoFit/>
          </a:bodyPr>
          <a:lstStyle/>
          <a:p>
            <a:pPr algn="ctr"/>
            <a:r>
              <a:rPr lang="zh-CN" altLang="en-US" sz="1335" dirty="0">
                <a:solidFill>
                  <a:srgbClr val="F8F8F8"/>
                </a:solidFill>
                <a:latin typeface="微软雅黑" panose="020B0503020204020204" pitchFamily="34" charset="-122"/>
                <a:ea typeface="微软雅黑" panose="020B0503020204020204" pitchFamily="34" charset="-122"/>
              </a:rPr>
              <a:t>广州</a:t>
            </a:r>
            <a:r>
              <a:rPr lang="en-US" altLang="zh-CN" sz="1335" dirty="0">
                <a:solidFill>
                  <a:srgbClr val="F8F8F8"/>
                </a:solidFill>
                <a:latin typeface="微软雅黑" panose="020B0503020204020204" pitchFamily="34" charset="-122"/>
                <a:ea typeface="微软雅黑" panose="020B0503020204020204" pitchFamily="34" charset="-122"/>
              </a:rPr>
              <a:t>60</a:t>
            </a:r>
            <a:r>
              <a:rPr lang="zh-CN" altLang="en-US" sz="1335" dirty="0">
                <a:solidFill>
                  <a:srgbClr val="F8F8F8"/>
                </a:solidFill>
                <a:latin typeface="微软雅黑" panose="020B0503020204020204" pitchFamily="34" charset="-122"/>
                <a:ea typeface="微软雅黑" panose="020B0503020204020204" pitchFamily="34" charset="-122"/>
              </a:rPr>
              <a:t>家</a:t>
            </a:r>
            <a:endParaRPr lang="en-US" altLang="zh-CN" sz="1335" dirty="0">
              <a:solidFill>
                <a:srgbClr val="F8F8F8"/>
              </a:solidFill>
              <a:latin typeface="微软雅黑" panose="020B0503020204020204" pitchFamily="34" charset="-122"/>
              <a:ea typeface="微软雅黑" panose="020B0503020204020204" pitchFamily="34" charset="-122"/>
            </a:endParaRPr>
          </a:p>
          <a:p>
            <a:pPr algn="ctr"/>
            <a:r>
              <a:rPr lang="zh-CN" altLang="en-US" sz="1335" dirty="0">
                <a:solidFill>
                  <a:srgbClr val="F8F8F8"/>
                </a:solidFill>
                <a:latin typeface="微软雅黑" panose="020B0503020204020204" pitchFamily="34" charset="-122"/>
                <a:ea typeface="微软雅黑" panose="020B0503020204020204" pitchFamily="34" charset="-122"/>
              </a:rPr>
              <a:t>营业网点</a:t>
            </a:r>
          </a:p>
        </p:txBody>
      </p:sp>
      <p:sp>
        <p:nvSpPr>
          <p:cNvPr id="89" name="椭圆 88"/>
          <p:cNvSpPr/>
          <p:nvPr/>
        </p:nvSpPr>
        <p:spPr bwMode="auto">
          <a:xfrm>
            <a:off x="8495775" y="1411834"/>
            <a:ext cx="1152620" cy="1153071"/>
          </a:xfrm>
          <a:prstGeom prst="ellipse">
            <a:avLst/>
          </a:prstGeom>
          <a:solidFill>
            <a:schemeClr val="accent2"/>
          </a:solidFill>
          <a:ln w="9525" cap="flat" cmpd="sng" algn="ctr">
            <a:noFill/>
            <a:prstDash val="solid"/>
            <a:round/>
            <a:headEnd type="none" w="med" len="med"/>
            <a:tailEnd type="none" w="med" len="med"/>
          </a:ln>
          <a:effectLst/>
        </p:spPr>
        <p:txBody>
          <a:bodyPr vert="horz" wrap="square" lIns="91416" tIns="45708" rIns="91416" bIns="45708" numCol="1" rtlCol="0" anchor="t" anchorCtr="0" compatLnSpc="1"/>
          <a:lstStyle/>
          <a:p>
            <a:pPr defTabSz="913765"/>
            <a:endParaRPr lang="zh-CN" altLang="en-US" sz="1735">
              <a:latin typeface="微软雅黑" panose="020B0503020204020204" pitchFamily="34" charset="-122"/>
              <a:ea typeface="微软雅黑" panose="020B0503020204020204" pitchFamily="34" charset="-122"/>
            </a:endParaRPr>
          </a:p>
        </p:txBody>
      </p:sp>
      <p:sp>
        <p:nvSpPr>
          <p:cNvPr id="90" name="TextBox 18"/>
          <p:cNvSpPr txBox="1"/>
          <p:nvPr/>
        </p:nvSpPr>
        <p:spPr>
          <a:xfrm>
            <a:off x="8504033" y="1513093"/>
            <a:ext cx="1106248" cy="584751"/>
          </a:xfrm>
          <a:prstGeom prst="rect">
            <a:avLst/>
          </a:prstGeom>
          <a:noFill/>
        </p:spPr>
        <p:txBody>
          <a:bodyPr wrap="square" lIns="91416" tIns="45708" rIns="91416" bIns="45708" rtlCol="0">
            <a:spAutoFit/>
          </a:bodyPr>
          <a:lstStyle/>
          <a:p>
            <a:pPr algn="ctr"/>
            <a:r>
              <a:rPr lang="en-US" altLang="zh-CN" sz="3200" b="1" dirty="0">
                <a:solidFill>
                  <a:srgbClr val="F8F8F8"/>
                </a:solidFill>
                <a:latin typeface="微软雅黑" panose="020B0503020204020204" pitchFamily="34" charset="-122"/>
                <a:ea typeface="微软雅黑" panose="020B0503020204020204" pitchFamily="34" charset="-122"/>
              </a:rPr>
              <a:t>100</a:t>
            </a:r>
            <a:endParaRPr lang="zh-CN" altLang="en-US" sz="3200" b="1" dirty="0">
              <a:solidFill>
                <a:srgbClr val="F8F8F8"/>
              </a:solidFill>
              <a:latin typeface="微软雅黑" panose="020B0503020204020204" pitchFamily="34" charset="-122"/>
              <a:ea typeface="微软雅黑" panose="020B0503020204020204" pitchFamily="34" charset="-122"/>
            </a:endParaRPr>
          </a:p>
        </p:txBody>
      </p:sp>
      <p:sp>
        <p:nvSpPr>
          <p:cNvPr id="91" name="TextBox 19"/>
          <p:cNvSpPr txBox="1"/>
          <p:nvPr/>
        </p:nvSpPr>
        <p:spPr>
          <a:xfrm>
            <a:off x="8566973" y="1987896"/>
            <a:ext cx="1042224" cy="502549"/>
          </a:xfrm>
          <a:prstGeom prst="rect">
            <a:avLst/>
          </a:prstGeom>
          <a:noFill/>
        </p:spPr>
        <p:txBody>
          <a:bodyPr wrap="none" lIns="91416" tIns="45708" rIns="91416" bIns="45708" rtlCol="0">
            <a:spAutoFit/>
          </a:bodyPr>
          <a:lstStyle/>
          <a:p>
            <a:pPr algn="ctr"/>
            <a:r>
              <a:rPr lang="zh-CN" altLang="en-US" sz="1335" dirty="0">
                <a:solidFill>
                  <a:srgbClr val="F8F8F8"/>
                </a:solidFill>
                <a:latin typeface="微软雅黑" panose="020B0503020204020204" pitchFamily="34" charset="-122"/>
                <a:ea typeface="微软雅黑" panose="020B0503020204020204" pitchFamily="34" charset="-122"/>
              </a:rPr>
              <a:t>接待人数超</a:t>
            </a:r>
            <a:endParaRPr lang="en-US" altLang="zh-CN" sz="1335" dirty="0">
              <a:solidFill>
                <a:srgbClr val="F8F8F8"/>
              </a:solidFill>
              <a:latin typeface="微软雅黑" panose="020B0503020204020204" pitchFamily="34" charset="-122"/>
              <a:ea typeface="微软雅黑" panose="020B0503020204020204" pitchFamily="34" charset="-122"/>
            </a:endParaRPr>
          </a:p>
          <a:p>
            <a:pPr algn="ctr"/>
            <a:r>
              <a:rPr lang="zh-CN" altLang="en-US" sz="1335" dirty="0">
                <a:solidFill>
                  <a:srgbClr val="F8F8F8"/>
                </a:solidFill>
                <a:latin typeface="微软雅黑" panose="020B0503020204020204" pitchFamily="34" charset="-122"/>
                <a:ea typeface="微软雅黑" panose="020B0503020204020204" pitchFamily="34" charset="-122"/>
              </a:rPr>
              <a:t>过</a:t>
            </a:r>
            <a:r>
              <a:rPr lang="en-US" altLang="zh-CN" sz="1335" dirty="0">
                <a:solidFill>
                  <a:srgbClr val="F8F8F8"/>
                </a:solidFill>
                <a:latin typeface="微软雅黑" panose="020B0503020204020204" pitchFamily="34" charset="-122"/>
                <a:ea typeface="微软雅黑" panose="020B0503020204020204" pitchFamily="34" charset="-122"/>
              </a:rPr>
              <a:t>100</a:t>
            </a:r>
            <a:r>
              <a:rPr lang="zh-CN" altLang="en-US" sz="1335" dirty="0">
                <a:solidFill>
                  <a:srgbClr val="F8F8F8"/>
                </a:solidFill>
                <a:latin typeface="微软雅黑" panose="020B0503020204020204" pitchFamily="34" charset="-122"/>
                <a:ea typeface="微软雅黑" panose="020B0503020204020204" pitchFamily="34" charset="-122"/>
              </a:rPr>
              <a:t>万</a:t>
            </a:r>
          </a:p>
        </p:txBody>
      </p:sp>
      <p:sp>
        <p:nvSpPr>
          <p:cNvPr id="92" name="椭圆 91"/>
          <p:cNvSpPr/>
          <p:nvPr/>
        </p:nvSpPr>
        <p:spPr bwMode="auto">
          <a:xfrm>
            <a:off x="9884195" y="1411834"/>
            <a:ext cx="1152620" cy="1153071"/>
          </a:xfrm>
          <a:prstGeom prst="ellipse">
            <a:avLst/>
          </a:prstGeom>
          <a:solidFill>
            <a:schemeClr val="accent2"/>
          </a:solidFill>
          <a:ln w="9525" cap="flat" cmpd="sng" algn="ctr">
            <a:noFill/>
            <a:prstDash val="solid"/>
            <a:round/>
            <a:headEnd type="none" w="med" len="med"/>
            <a:tailEnd type="none" w="med" len="med"/>
          </a:ln>
          <a:effectLst/>
        </p:spPr>
        <p:txBody>
          <a:bodyPr vert="horz" wrap="square" lIns="91416" tIns="45708" rIns="91416" bIns="45708" numCol="1" rtlCol="0" anchor="t" anchorCtr="0" compatLnSpc="1"/>
          <a:lstStyle/>
          <a:p>
            <a:pPr defTabSz="913765"/>
            <a:endParaRPr lang="zh-CN" altLang="en-US" sz="1735">
              <a:latin typeface="微软雅黑" panose="020B0503020204020204" pitchFamily="34" charset="-122"/>
              <a:ea typeface="微软雅黑" panose="020B0503020204020204" pitchFamily="34" charset="-122"/>
            </a:endParaRPr>
          </a:p>
        </p:txBody>
      </p:sp>
      <p:sp>
        <p:nvSpPr>
          <p:cNvPr id="93" name="TextBox 21"/>
          <p:cNvSpPr txBox="1"/>
          <p:nvPr/>
        </p:nvSpPr>
        <p:spPr>
          <a:xfrm>
            <a:off x="9982307" y="1434854"/>
            <a:ext cx="1106248" cy="707862"/>
          </a:xfrm>
          <a:prstGeom prst="rect">
            <a:avLst/>
          </a:prstGeom>
          <a:noFill/>
        </p:spPr>
        <p:txBody>
          <a:bodyPr wrap="square" lIns="91416" tIns="45708" rIns="91416" bIns="45708" rtlCol="0">
            <a:spAutoFit/>
          </a:bodyPr>
          <a:lstStyle/>
          <a:p>
            <a:r>
              <a:rPr lang="en-US" altLang="zh-CN" sz="4000" b="1" dirty="0">
                <a:solidFill>
                  <a:srgbClr val="F8F8F8"/>
                </a:solidFill>
                <a:latin typeface="微软雅黑" panose="020B0503020204020204" pitchFamily="34" charset="-122"/>
                <a:ea typeface="微软雅黑" panose="020B0503020204020204" pitchFamily="34" charset="-122"/>
              </a:rPr>
              <a:t>20</a:t>
            </a:r>
            <a:r>
              <a:rPr lang="en-US" altLang="zh-CN" sz="1600" b="1" dirty="0">
                <a:solidFill>
                  <a:srgbClr val="F8F8F8"/>
                </a:solidFill>
                <a:latin typeface="微软雅黑" panose="020B0503020204020204" pitchFamily="34" charset="-122"/>
                <a:ea typeface="微软雅黑" panose="020B0503020204020204" pitchFamily="34" charset="-122"/>
              </a:rPr>
              <a:t>%</a:t>
            </a:r>
            <a:endParaRPr lang="zh-CN" altLang="en-US" sz="1600" b="1" dirty="0">
              <a:solidFill>
                <a:srgbClr val="F8F8F8"/>
              </a:solidFill>
              <a:latin typeface="微软雅黑" panose="020B0503020204020204" pitchFamily="34" charset="-122"/>
              <a:ea typeface="微软雅黑" panose="020B0503020204020204" pitchFamily="34" charset="-122"/>
            </a:endParaRPr>
          </a:p>
        </p:txBody>
      </p:sp>
      <p:sp>
        <p:nvSpPr>
          <p:cNvPr id="94" name="TextBox 22"/>
          <p:cNvSpPr txBox="1"/>
          <p:nvPr/>
        </p:nvSpPr>
        <p:spPr>
          <a:xfrm>
            <a:off x="9904900" y="1987896"/>
            <a:ext cx="1143213" cy="502549"/>
          </a:xfrm>
          <a:prstGeom prst="rect">
            <a:avLst/>
          </a:prstGeom>
          <a:noFill/>
        </p:spPr>
        <p:txBody>
          <a:bodyPr wrap="none" lIns="91416" tIns="45708" rIns="91416" bIns="45708" rtlCol="0">
            <a:spAutoFit/>
          </a:bodyPr>
          <a:lstStyle/>
          <a:p>
            <a:pPr algn="ctr"/>
            <a:r>
              <a:rPr lang="zh-CN" altLang="en-US" sz="1335" dirty="0">
                <a:solidFill>
                  <a:srgbClr val="F8F8F8"/>
                </a:solidFill>
                <a:latin typeface="微软雅黑" panose="020B0503020204020204" pitchFamily="34" charset="-122"/>
                <a:ea typeface="微软雅黑" panose="020B0503020204020204" pitchFamily="34" charset="-122"/>
              </a:rPr>
              <a:t>连续</a:t>
            </a:r>
            <a:r>
              <a:rPr lang="en-US" altLang="zh-CN" sz="1335" dirty="0">
                <a:solidFill>
                  <a:srgbClr val="F8F8F8"/>
                </a:solidFill>
                <a:latin typeface="微软雅黑" panose="020B0503020204020204" pitchFamily="34" charset="-122"/>
                <a:ea typeface="微软雅黑" panose="020B0503020204020204" pitchFamily="34" charset="-122"/>
              </a:rPr>
              <a:t>5</a:t>
            </a:r>
            <a:r>
              <a:rPr lang="zh-CN" altLang="en-US" sz="1335" dirty="0">
                <a:solidFill>
                  <a:srgbClr val="F8F8F8"/>
                </a:solidFill>
                <a:latin typeface="微软雅黑" panose="020B0503020204020204" pitchFamily="34" charset="-122"/>
                <a:ea typeface="微软雅黑" panose="020B0503020204020204" pitchFamily="34" charset="-122"/>
              </a:rPr>
              <a:t>年增长</a:t>
            </a:r>
            <a:endParaRPr lang="en-US" altLang="zh-CN" sz="1335" dirty="0">
              <a:solidFill>
                <a:srgbClr val="F8F8F8"/>
              </a:solidFill>
              <a:latin typeface="微软雅黑" panose="020B0503020204020204" pitchFamily="34" charset="-122"/>
              <a:ea typeface="微软雅黑" panose="020B0503020204020204" pitchFamily="34" charset="-122"/>
            </a:endParaRPr>
          </a:p>
          <a:p>
            <a:pPr algn="ctr"/>
            <a:r>
              <a:rPr lang="zh-CN" altLang="en-US" sz="1335" dirty="0">
                <a:solidFill>
                  <a:srgbClr val="F8F8F8"/>
                </a:solidFill>
                <a:latin typeface="微软雅黑" panose="020B0503020204020204" pitchFamily="34" charset="-122"/>
                <a:ea typeface="微软雅黑" panose="020B0503020204020204" pitchFamily="34" charset="-122"/>
              </a:rPr>
              <a:t>超</a:t>
            </a:r>
            <a:r>
              <a:rPr lang="en-US" altLang="zh-CN" sz="1335" dirty="0">
                <a:solidFill>
                  <a:srgbClr val="F8F8F8"/>
                </a:solidFill>
                <a:latin typeface="微软雅黑" panose="020B0503020204020204" pitchFamily="34" charset="-122"/>
                <a:ea typeface="微软雅黑" panose="020B0503020204020204" pitchFamily="34" charset="-122"/>
              </a:rPr>
              <a:t>20%</a:t>
            </a:r>
            <a:endParaRPr lang="zh-CN" altLang="en-US" sz="1335" dirty="0">
              <a:solidFill>
                <a:srgbClr val="F8F8F8"/>
              </a:solidFill>
              <a:latin typeface="微软雅黑" panose="020B0503020204020204" pitchFamily="34" charset="-122"/>
              <a:ea typeface="微软雅黑" panose="020B0503020204020204" pitchFamily="34" charset="-122"/>
            </a:endParaRPr>
          </a:p>
        </p:txBody>
      </p:sp>
      <p:pic>
        <p:nvPicPr>
          <p:cNvPr id="95" name="Picture 4"/>
          <p:cNvPicPr>
            <a:picLocks noChangeAspect="1" noChangeArrowheads="1"/>
          </p:cNvPicPr>
          <p:nvPr/>
        </p:nvPicPr>
        <p:blipFill>
          <a:blip r:embed="rId3"/>
          <a:stretch>
            <a:fillRect/>
          </a:stretch>
        </p:blipFill>
        <p:spPr bwMode="auto">
          <a:xfrm>
            <a:off x="834263" y="1411834"/>
            <a:ext cx="3726722" cy="4967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6" name="TextBox 24"/>
          <p:cNvSpPr txBox="1"/>
          <p:nvPr/>
        </p:nvSpPr>
        <p:spPr>
          <a:xfrm>
            <a:off x="5519936" y="2715905"/>
            <a:ext cx="6720747" cy="2536376"/>
          </a:xfrm>
          <a:prstGeom prst="rect">
            <a:avLst/>
          </a:prstGeom>
          <a:noFill/>
        </p:spPr>
        <p:txBody>
          <a:bodyPr wrap="square" lIns="91416" tIns="45708" rIns="91416" bIns="45708" rtlCol="0">
            <a:spAutoFit/>
          </a:bodyPr>
          <a:lstStyle/>
          <a:p>
            <a:pPr>
              <a:lnSpc>
                <a:spcPct val="150000"/>
              </a:lnSpc>
            </a:pPr>
            <a:r>
              <a:rPr lang="zh-CN" altLang="en-US" dirty="0" smtClean="0">
                <a:latin typeface="微软雅黑" panose="020B0503020204020204" pitchFamily="34" charset="-122"/>
                <a:ea typeface="微软雅黑" panose="020B0503020204020204" pitchFamily="34" charset="-122"/>
              </a:rPr>
              <a:t>单击这里添加您需要的文字 单击这里添加您需要的文字</a:t>
            </a:r>
            <a:endParaRPr lang="en-US" altLang="zh-CN" dirty="0" smtClean="0">
              <a:latin typeface="微软雅黑" panose="020B0503020204020204" pitchFamily="34" charset="-122"/>
              <a:ea typeface="微软雅黑" panose="020B0503020204020204" pitchFamily="34" charset="-122"/>
            </a:endParaRPr>
          </a:p>
          <a:p>
            <a:pPr>
              <a:lnSpc>
                <a:spcPct val="150000"/>
              </a:lnSpc>
            </a:pPr>
            <a:r>
              <a:rPr lang="zh-CN" altLang="en-US" dirty="0" smtClean="0">
                <a:latin typeface="微软雅黑" panose="020B0503020204020204" pitchFamily="34" charset="-122"/>
                <a:ea typeface="微软雅黑" panose="020B0503020204020204" pitchFamily="34" charset="-122"/>
              </a:rPr>
              <a:t>单击这里添加您需要的文字 单击这里添加您需要的文字</a:t>
            </a:r>
            <a:endParaRPr lang="en-US" altLang="zh-CN" dirty="0" smtClean="0">
              <a:latin typeface="微软雅黑" panose="020B0503020204020204" pitchFamily="34" charset="-122"/>
              <a:ea typeface="微软雅黑" panose="020B0503020204020204" pitchFamily="34" charset="-122"/>
            </a:endParaRPr>
          </a:p>
          <a:p>
            <a:pPr>
              <a:lnSpc>
                <a:spcPct val="150000"/>
              </a:lnSpc>
            </a:pPr>
            <a:endParaRPr lang="en-US" altLang="zh-CN" dirty="0" smtClean="0">
              <a:latin typeface="微软雅黑" panose="020B0503020204020204" pitchFamily="34" charset="-122"/>
              <a:ea typeface="微软雅黑" panose="020B0503020204020204" pitchFamily="34" charset="-122"/>
            </a:endParaRPr>
          </a:p>
          <a:p>
            <a:pPr>
              <a:lnSpc>
                <a:spcPct val="150000"/>
              </a:lnSpc>
            </a:pPr>
            <a:r>
              <a:rPr lang="zh-CN" altLang="en-US" dirty="0" smtClean="0">
                <a:latin typeface="微软雅黑" panose="020B0503020204020204" pitchFamily="34" charset="-122"/>
                <a:ea typeface="微软雅黑" panose="020B0503020204020204" pitchFamily="34" charset="-122"/>
              </a:rPr>
              <a:t>单击这里添加您需要的文字 单击这里添加您需要的文字</a:t>
            </a:r>
            <a:endParaRPr lang="en-US" altLang="zh-CN" dirty="0" smtClean="0">
              <a:latin typeface="微软雅黑" panose="020B0503020204020204" pitchFamily="34" charset="-122"/>
              <a:ea typeface="微软雅黑" panose="020B0503020204020204" pitchFamily="34" charset="-122"/>
            </a:endParaRPr>
          </a:p>
          <a:p>
            <a:pPr>
              <a:lnSpc>
                <a:spcPct val="150000"/>
              </a:lnSpc>
            </a:pPr>
            <a:r>
              <a:rPr lang="zh-CN" altLang="en-US" dirty="0" smtClean="0">
                <a:latin typeface="微软雅黑" panose="020B0503020204020204" pitchFamily="34" charset="-122"/>
                <a:ea typeface="微软雅黑" panose="020B0503020204020204" pitchFamily="34" charset="-122"/>
              </a:rPr>
              <a:t>单击这里添加您需要的文字 单击这里添加您需要的文字</a:t>
            </a:r>
            <a:endParaRPr lang="en-US" altLang="zh-CN" dirty="0" smtClean="0">
              <a:latin typeface="微软雅黑" panose="020B0503020204020204" pitchFamily="34" charset="-122"/>
              <a:ea typeface="微软雅黑" panose="020B0503020204020204" pitchFamily="34" charset="-122"/>
            </a:endParaRPr>
          </a:p>
          <a:p>
            <a:pPr>
              <a:lnSpc>
                <a:spcPct val="150000"/>
              </a:lnSpc>
            </a:pPr>
            <a:endParaRPr lang="zh-CN" altLang="en-US" dirty="0" smtClean="0">
              <a:latin typeface="微软雅黑" panose="020B0503020204020204" pitchFamily="34" charset="-122"/>
              <a:ea typeface="微软雅黑" panose="020B0503020204020204" pitchFamily="34" charset="-122"/>
            </a:endParaRPr>
          </a:p>
        </p:txBody>
      </p:sp>
      <p:sp>
        <p:nvSpPr>
          <p:cNvPr id="37" name="文本框 36"/>
          <p:cNvSpPr txBox="1"/>
          <p:nvPr/>
        </p:nvSpPr>
        <p:spPr>
          <a:xfrm>
            <a:off x="302575" y="282252"/>
            <a:ext cx="1743940" cy="430887"/>
          </a:xfrm>
          <a:prstGeom prst="rect">
            <a:avLst/>
          </a:prstGeom>
          <a:noFill/>
        </p:spPr>
        <p:txBody>
          <a:bodyPr wrap="square" rtlCol="0">
            <a:spAutoFit/>
          </a:bodyPr>
          <a:lstStyle/>
          <a:p>
            <a:r>
              <a:rPr lang="zh-CN" altLang="en-US" sz="2200" dirty="0" smtClean="0">
                <a:solidFill>
                  <a:schemeClr val="tx1">
                    <a:lumMod val="85000"/>
                    <a:lumOff val="15000"/>
                  </a:schemeClr>
                </a:solidFill>
                <a:latin typeface="黑体" panose="02010609060101010101" pitchFamily="49" charset="-122"/>
                <a:ea typeface="黑体" panose="02010609060101010101" pitchFamily="49" charset="-122"/>
              </a:rPr>
              <a:t>公司简介</a:t>
            </a:r>
            <a:endParaRPr lang="zh-CN" altLang="en-US" sz="2200" dirty="0">
              <a:solidFill>
                <a:schemeClr val="tx1">
                  <a:lumMod val="85000"/>
                  <a:lumOff val="15000"/>
                </a:schemeClr>
              </a:solidFill>
              <a:latin typeface="黑体" panose="02010609060101010101" pitchFamily="49" charset="-122"/>
              <a:ea typeface="黑体" panose="02010609060101010101" pitchFamily="49" charset="-122"/>
            </a:endParaRPr>
          </a:p>
        </p:txBody>
      </p:sp>
      <p:sp>
        <p:nvSpPr>
          <p:cNvPr id="39" name="TextBox 37"/>
          <p:cNvSpPr txBox="1"/>
          <p:nvPr/>
        </p:nvSpPr>
        <p:spPr>
          <a:xfrm>
            <a:off x="302575" y="634189"/>
            <a:ext cx="1743940" cy="307777"/>
          </a:xfrm>
          <a:prstGeom prst="rect">
            <a:avLst/>
          </a:prstGeom>
          <a:noFill/>
        </p:spPr>
        <p:txBody>
          <a:bodyPr wrap="square" rtlCol="0">
            <a:spAutoFit/>
          </a:bodyPr>
          <a:lstStyle/>
          <a:p>
            <a:r>
              <a:rPr lang="en-US" altLang="zh-CN" sz="1400" i="1" dirty="0">
                <a:solidFill>
                  <a:schemeClr val="tx1">
                    <a:lumMod val="85000"/>
                    <a:lumOff val="15000"/>
                  </a:schemeClr>
                </a:solidFill>
                <a:cs typeface="Arial" panose="020B0604020202020204" pitchFamily="34" charset="0"/>
              </a:rPr>
              <a:t>Company Profile</a:t>
            </a:r>
          </a:p>
        </p:txBody>
      </p:sp>
      <p:grpSp>
        <p:nvGrpSpPr>
          <p:cNvPr id="40" name="组合 39"/>
          <p:cNvGrpSpPr/>
          <p:nvPr/>
        </p:nvGrpSpPr>
        <p:grpSpPr>
          <a:xfrm>
            <a:off x="0" y="298086"/>
            <a:ext cx="255263" cy="577480"/>
            <a:chOff x="0" y="298086"/>
            <a:chExt cx="255263" cy="577480"/>
          </a:xfrm>
        </p:grpSpPr>
        <p:sp>
          <p:nvSpPr>
            <p:cNvPr id="41" name="矩形 40"/>
            <p:cNvSpPr/>
            <p:nvPr/>
          </p:nvSpPr>
          <p:spPr>
            <a:xfrm>
              <a:off x="0" y="298087"/>
              <a:ext cx="100584" cy="5774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154679" y="298086"/>
              <a:ext cx="100584" cy="5774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slow" advClick="0" advTm="1000">
    <p:blinds dir="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Isosceles Triangle 45"/>
          <p:cNvSpPr/>
          <p:nvPr/>
        </p:nvSpPr>
        <p:spPr>
          <a:xfrm rot="5400000">
            <a:off x="6235217" y="1774992"/>
            <a:ext cx="69259" cy="116211"/>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51" name="Isosceles Triangle 48"/>
          <p:cNvSpPr/>
          <p:nvPr/>
        </p:nvSpPr>
        <p:spPr>
          <a:xfrm rot="16200000" flipH="1">
            <a:off x="5903269" y="3480485"/>
            <a:ext cx="69259" cy="116211"/>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52" name="文本框 51"/>
          <p:cNvSpPr txBox="1"/>
          <p:nvPr/>
        </p:nvSpPr>
        <p:spPr>
          <a:xfrm>
            <a:off x="6436050" y="1651282"/>
            <a:ext cx="1667069" cy="318100"/>
          </a:xfrm>
          <a:prstGeom prst="rect">
            <a:avLst/>
          </a:prstGeom>
          <a:noFill/>
        </p:spPr>
        <p:txBody>
          <a:bodyPr wrap="square" rtlCol="0">
            <a:spAutoFit/>
          </a:bodyPr>
          <a:lstStyle/>
          <a:p>
            <a:r>
              <a:rPr lang="en-US" altLang="zh-CN" sz="1465" dirty="0"/>
              <a:t>27 Jan,2014</a:t>
            </a:r>
            <a:endParaRPr lang="zh-CN" altLang="en-US" sz="1465" dirty="0"/>
          </a:p>
        </p:txBody>
      </p:sp>
      <p:grpSp>
        <p:nvGrpSpPr>
          <p:cNvPr id="53" name="组合 52"/>
          <p:cNvGrpSpPr/>
          <p:nvPr/>
        </p:nvGrpSpPr>
        <p:grpSpPr>
          <a:xfrm>
            <a:off x="2537927" y="1750010"/>
            <a:ext cx="3077028" cy="1504727"/>
            <a:chOff x="1903445" y="1480457"/>
            <a:chExt cx="2307771" cy="1128545"/>
          </a:xfrm>
        </p:grpSpPr>
        <p:sp>
          <p:nvSpPr>
            <p:cNvPr id="54" name="文本框 53"/>
            <p:cNvSpPr txBox="1"/>
            <p:nvPr/>
          </p:nvSpPr>
          <p:spPr>
            <a:xfrm>
              <a:off x="1903445" y="1482540"/>
              <a:ext cx="2307771" cy="238575"/>
            </a:xfrm>
            <a:prstGeom prst="rect">
              <a:avLst/>
            </a:prstGeom>
            <a:noFill/>
          </p:spPr>
          <p:txBody>
            <a:bodyPr wrap="square" rtlCol="0">
              <a:spAutoFit/>
            </a:bodyPr>
            <a:lstStyle/>
            <a:p>
              <a:pPr algn="r"/>
              <a:r>
                <a:rPr lang="zh-CN" altLang="en-US" sz="1465" dirty="0"/>
                <a:t>重大事件名称</a:t>
              </a:r>
            </a:p>
          </p:txBody>
        </p:sp>
        <p:sp>
          <p:nvSpPr>
            <p:cNvPr id="55" name="矩形 54"/>
            <p:cNvSpPr/>
            <p:nvPr/>
          </p:nvSpPr>
          <p:spPr>
            <a:xfrm>
              <a:off x="1903445" y="1480457"/>
              <a:ext cx="2307771" cy="1045029"/>
            </a:xfrm>
            <a:prstGeom prst="rect">
              <a:avLst/>
            </a:prstGeom>
            <a:no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6" name="Rectangle 23"/>
            <p:cNvSpPr/>
            <p:nvPr/>
          </p:nvSpPr>
          <p:spPr>
            <a:xfrm>
              <a:off x="1903445" y="1722845"/>
              <a:ext cx="2307771" cy="886157"/>
            </a:xfrm>
            <a:prstGeom prst="rect">
              <a:avLst/>
            </a:prstGeom>
          </p:spPr>
          <p:txBody>
            <a:bodyPr wrap="square">
              <a:spAutoFit/>
            </a:bodyPr>
            <a:lstStyle/>
            <a:p>
              <a:pPr algn="r">
                <a:lnSpc>
                  <a:spcPct val="120000"/>
                </a:lnSpc>
              </a:pPr>
              <a:r>
                <a:rPr lang="zh-CN" altLang="en-US" sz="1200" dirty="0" smtClean="0">
                  <a:latin typeface="+mn-ea"/>
                </a:rPr>
                <a:t>单击添加文本单击添加文本单击添加文本</a:t>
              </a:r>
              <a:endParaRPr lang="en-US" altLang="zh-CN" sz="1200" dirty="0" smtClean="0">
                <a:latin typeface="+mn-ea"/>
              </a:endParaRPr>
            </a:p>
            <a:p>
              <a:pPr algn="r">
                <a:lnSpc>
                  <a:spcPct val="120000"/>
                </a:lnSpc>
              </a:pPr>
              <a:r>
                <a:rPr lang="zh-CN" altLang="en-US" sz="1200" dirty="0" smtClean="0">
                  <a:latin typeface="+mn-ea"/>
                </a:rPr>
                <a:t>单击添加文本单击添加文本单击添加文本</a:t>
              </a:r>
              <a:endParaRPr lang="en-US" altLang="zh-CN" sz="1200" dirty="0" smtClean="0">
                <a:latin typeface="+mn-ea"/>
              </a:endParaRPr>
            </a:p>
            <a:p>
              <a:pPr algn="r">
                <a:lnSpc>
                  <a:spcPct val="120000"/>
                </a:lnSpc>
              </a:pPr>
              <a:r>
                <a:rPr lang="zh-CN" altLang="en-US" sz="1200" dirty="0" smtClean="0">
                  <a:latin typeface="+mn-ea"/>
                </a:rPr>
                <a:t>单击添加文本单击添加文本单击添加文本</a:t>
              </a:r>
              <a:endParaRPr lang="en-US" altLang="zh-CN" sz="1200" dirty="0" smtClean="0">
                <a:latin typeface="+mn-ea"/>
              </a:endParaRPr>
            </a:p>
            <a:p>
              <a:pPr algn="r">
                <a:lnSpc>
                  <a:spcPct val="120000"/>
                </a:lnSpc>
              </a:pPr>
              <a:r>
                <a:rPr lang="zh-CN" altLang="en-US" sz="1200" dirty="0" smtClean="0">
                  <a:latin typeface="+mn-ea"/>
                </a:rPr>
                <a:t>单击添加文本单击添加文本单击添加文本</a:t>
              </a:r>
            </a:p>
            <a:p>
              <a:pPr algn="r">
                <a:lnSpc>
                  <a:spcPct val="120000"/>
                </a:lnSpc>
              </a:pPr>
              <a:endParaRPr lang="zh-CN" altLang="en-US" sz="1200" dirty="0">
                <a:latin typeface="+mn-ea"/>
              </a:endParaRPr>
            </a:p>
          </p:txBody>
        </p:sp>
      </p:grpSp>
      <p:grpSp>
        <p:nvGrpSpPr>
          <p:cNvPr id="57" name="组合 56"/>
          <p:cNvGrpSpPr/>
          <p:nvPr/>
        </p:nvGrpSpPr>
        <p:grpSpPr>
          <a:xfrm>
            <a:off x="6541881" y="3470496"/>
            <a:ext cx="3077028" cy="1513963"/>
            <a:chOff x="1903445" y="1480457"/>
            <a:chExt cx="2307771" cy="1135472"/>
          </a:xfrm>
        </p:grpSpPr>
        <p:sp>
          <p:nvSpPr>
            <p:cNvPr id="58" name="文本框 57"/>
            <p:cNvSpPr txBox="1"/>
            <p:nvPr/>
          </p:nvSpPr>
          <p:spPr>
            <a:xfrm>
              <a:off x="1903445" y="1482540"/>
              <a:ext cx="2307771" cy="238575"/>
            </a:xfrm>
            <a:prstGeom prst="rect">
              <a:avLst/>
            </a:prstGeom>
            <a:noFill/>
          </p:spPr>
          <p:txBody>
            <a:bodyPr wrap="square" rtlCol="0">
              <a:spAutoFit/>
            </a:bodyPr>
            <a:lstStyle/>
            <a:p>
              <a:r>
                <a:rPr lang="zh-CN" altLang="en-US" sz="1465" dirty="0"/>
                <a:t>重大事件名称</a:t>
              </a:r>
            </a:p>
          </p:txBody>
        </p:sp>
        <p:sp>
          <p:nvSpPr>
            <p:cNvPr id="59" name="矩形 58"/>
            <p:cNvSpPr/>
            <p:nvPr/>
          </p:nvSpPr>
          <p:spPr>
            <a:xfrm>
              <a:off x="1903445" y="1480457"/>
              <a:ext cx="2307771" cy="1045029"/>
            </a:xfrm>
            <a:prstGeom prst="rect">
              <a:avLst/>
            </a:prstGeom>
            <a:no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2400"/>
            </a:p>
          </p:txBody>
        </p:sp>
        <p:sp>
          <p:nvSpPr>
            <p:cNvPr id="60" name="Rectangle 23"/>
            <p:cNvSpPr/>
            <p:nvPr/>
          </p:nvSpPr>
          <p:spPr>
            <a:xfrm>
              <a:off x="1903445" y="1729772"/>
              <a:ext cx="2307771" cy="886157"/>
            </a:xfrm>
            <a:prstGeom prst="rect">
              <a:avLst/>
            </a:prstGeom>
          </p:spPr>
          <p:txBody>
            <a:bodyPr wrap="square">
              <a:spAutoFit/>
            </a:bodyPr>
            <a:lstStyle/>
            <a:p>
              <a:pPr algn="r">
                <a:lnSpc>
                  <a:spcPct val="120000"/>
                </a:lnSpc>
              </a:pPr>
              <a:r>
                <a:rPr lang="zh-CN" altLang="en-US" sz="1200" dirty="0" smtClean="0">
                  <a:latin typeface="+mn-ea"/>
                </a:rPr>
                <a:t>单击添加文本单击添加文本单击添加文本</a:t>
              </a:r>
              <a:endParaRPr lang="en-US" altLang="zh-CN" sz="1200" dirty="0" smtClean="0">
                <a:latin typeface="+mn-ea"/>
              </a:endParaRPr>
            </a:p>
            <a:p>
              <a:pPr algn="r">
                <a:lnSpc>
                  <a:spcPct val="120000"/>
                </a:lnSpc>
              </a:pPr>
              <a:r>
                <a:rPr lang="zh-CN" altLang="en-US" sz="1200" dirty="0" smtClean="0">
                  <a:latin typeface="+mn-ea"/>
                </a:rPr>
                <a:t>单击添加文本单击添加文本单击添加文本</a:t>
              </a:r>
              <a:endParaRPr lang="en-US" altLang="zh-CN" sz="1200" dirty="0" smtClean="0">
                <a:latin typeface="+mn-ea"/>
              </a:endParaRPr>
            </a:p>
            <a:p>
              <a:pPr algn="r">
                <a:lnSpc>
                  <a:spcPct val="120000"/>
                </a:lnSpc>
              </a:pPr>
              <a:r>
                <a:rPr lang="zh-CN" altLang="en-US" sz="1200" dirty="0" smtClean="0">
                  <a:latin typeface="+mn-ea"/>
                </a:rPr>
                <a:t>单击添加文本单击添加文本单击添加文本</a:t>
              </a:r>
              <a:endParaRPr lang="en-US" altLang="zh-CN" sz="1200" dirty="0" smtClean="0">
                <a:latin typeface="+mn-ea"/>
              </a:endParaRPr>
            </a:p>
            <a:p>
              <a:pPr algn="r">
                <a:lnSpc>
                  <a:spcPct val="120000"/>
                </a:lnSpc>
              </a:pPr>
              <a:r>
                <a:rPr lang="zh-CN" altLang="en-US" sz="1200" dirty="0" smtClean="0">
                  <a:latin typeface="+mn-ea"/>
                </a:rPr>
                <a:t>单击添加文本单击添加文本单击添加文本</a:t>
              </a:r>
            </a:p>
            <a:p>
              <a:pPr algn="r">
                <a:lnSpc>
                  <a:spcPct val="120000"/>
                </a:lnSpc>
              </a:pPr>
              <a:endParaRPr lang="zh-CN" altLang="en-US" sz="1200" dirty="0">
                <a:latin typeface="+mn-ea"/>
              </a:endParaRPr>
            </a:p>
          </p:txBody>
        </p:sp>
      </p:grpSp>
      <p:sp>
        <p:nvSpPr>
          <p:cNvPr id="61" name="文本框 60"/>
          <p:cNvSpPr txBox="1"/>
          <p:nvPr/>
        </p:nvSpPr>
        <p:spPr>
          <a:xfrm>
            <a:off x="4460221" y="3388102"/>
            <a:ext cx="1331948" cy="318100"/>
          </a:xfrm>
          <a:prstGeom prst="rect">
            <a:avLst/>
          </a:prstGeom>
          <a:noFill/>
        </p:spPr>
        <p:txBody>
          <a:bodyPr wrap="square" rtlCol="0">
            <a:spAutoFit/>
          </a:bodyPr>
          <a:lstStyle/>
          <a:p>
            <a:r>
              <a:rPr lang="en-US" altLang="zh-CN" sz="1465" dirty="0"/>
              <a:t>14 Feb,2014</a:t>
            </a:r>
            <a:endParaRPr lang="zh-CN" altLang="en-US" sz="1465" dirty="0"/>
          </a:p>
        </p:txBody>
      </p:sp>
      <p:sp>
        <p:nvSpPr>
          <p:cNvPr id="62" name="Isosceles Triangle 45"/>
          <p:cNvSpPr/>
          <p:nvPr/>
        </p:nvSpPr>
        <p:spPr>
          <a:xfrm rot="5400000">
            <a:off x="6233281" y="5170253"/>
            <a:ext cx="69259" cy="116211"/>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63" name="文本框 62"/>
          <p:cNvSpPr txBox="1"/>
          <p:nvPr/>
        </p:nvSpPr>
        <p:spPr>
          <a:xfrm>
            <a:off x="6408954" y="5078267"/>
            <a:ext cx="1667069" cy="318100"/>
          </a:xfrm>
          <a:prstGeom prst="rect">
            <a:avLst/>
          </a:prstGeom>
          <a:noFill/>
        </p:spPr>
        <p:txBody>
          <a:bodyPr wrap="square" rtlCol="0">
            <a:spAutoFit/>
          </a:bodyPr>
          <a:lstStyle/>
          <a:p>
            <a:r>
              <a:rPr lang="en-US" altLang="zh-CN" sz="1465" dirty="0"/>
              <a:t>09 Mar,2014</a:t>
            </a:r>
            <a:endParaRPr lang="zh-CN" altLang="en-US" sz="1465" dirty="0"/>
          </a:p>
        </p:txBody>
      </p:sp>
      <p:grpSp>
        <p:nvGrpSpPr>
          <p:cNvPr id="64" name="组合 63"/>
          <p:cNvGrpSpPr/>
          <p:nvPr/>
        </p:nvGrpSpPr>
        <p:grpSpPr>
          <a:xfrm>
            <a:off x="2510831" y="5176995"/>
            <a:ext cx="3077028" cy="1513963"/>
            <a:chOff x="1903445" y="1480457"/>
            <a:chExt cx="2307771" cy="1135472"/>
          </a:xfrm>
        </p:grpSpPr>
        <p:sp>
          <p:nvSpPr>
            <p:cNvPr id="65" name="文本框 64"/>
            <p:cNvSpPr txBox="1"/>
            <p:nvPr/>
          </p:nvSpPr>
          <p:spPr>
            <a:xfrm>
              <a:off x="1903445" y="1482540"/>
              <a:ext cx="2307771" cy="238575"/>
            </a:xfrm>
            <a:prstGeom prst="rect">
              <a:avLst/>
            </a:prstGeom>
            <a:noFill/>
          </p:spPr>
          <p:txBody>
            <a:bodyPr wrap="square" rtlCol="0">
              <a:spAutoFit/>
            </a:bodyPr>
            <a:lstStyle/>
            <a:p>
              <a:pPr algn="r"/>
              <a:r>
                <a:rPr lang="zh-CN" altLang="en-US" sz="1465" dirty="0"/>
                <a:t>重大事件名称</a:t>
              </a:r>
            </a:p>
          </p:txBody>
        </p:sp>
        <p:sp>
          <p:nvSpPr>
            <p:cNvPr id="66" name="矩形 65"/>
            <p:cNvSpPr/>
            <p:nvPr/>
          </p:nvSpPr>
          <p:spPr>
            <a:xfrm>
              <a:off x="1903445" y="1480457"/>
              <a:ext cx="2307771" cy="1045029"/>
            </a:xfrm>
            <a:prstGeom prst="rect">
              <a:avLst/>
            </a:prstGeom>
            <a:no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7" name="Rectangle 23"/>
            <p:cNvSpPr/>
            <p:nvPr/>
          </p:nvSpPr>
          <p:spPr>
            <a:xfrm>
              <a:off x="1903445" y="1729772"/>
              <a:ext cx="2307771" cy="886157"/>
            </a:xfrm>
            <a:prstGeom prst="rect">
              <a:avLst/>
            </a:prstGeom>
          </p:spPr>
          <p:txBody>
            <a:bodyPr wrap="square">
              <a:spAutoFit/>
            </a:bodyPr>
            <a:lstStyle/>
            <a:p>
              <a:pPr algn="r">
                <a:lnSpc>
                  <a:spcPct val="120000"/>
                </a:lnSpc>
              </a:pPr>
              <a:r>
                <a:rPr lang="zh-CN" altLang="en-US" sz="1200" dirty="0" smtClean="0">
                  <a:latin typeface="+mn-ea"/>
                </a:rPr>
                <a:t>单击添加文本单击添加文本单击添加文本</a:t>
              </a:r>
              <a:endParaRPr lang="en-US" altLang="zh-CN" sz="1200" dirty="0" smtClean="0">
                <a:latin typeface="+mn-ea"/>
              </a:endParaRPr>
            </a:p>
            <a:p>
              <a:pPr algn="r">
                <a:lnSpc>
                  <a:spcPct val="120000"/>
                </a:lnSpc>
              </a:pPr>
              <a:r>
                <a:rPr lang="zh-CN" altLang="en-US" sz="1200" dirty="0" smtClean="0">
                  <a:latin typeface="+mn-ea"/>
                </a:rPr>
                <a:t>单击添加文本单击添加文本单击添加文本</a:t>
              </a:r>
              <a:endParaRPr lang="en-US" altLang="zh-CN" sz="1200" dirty="0" smtClean="0">
                <a:latin typeface="+mn-ea"/>
              </a:endParaRPr>
            </a:p>
            <a:p>
              <a:pPr algn="r">
                <a:lnSpc>
                  <a:spcPct val="120000"/>
                </a:lnSpc>
              </a:pPr>
              <a:r>
                <a:rPr lang="zh-CN" altLang="en-US" sz="1200" dirty="0" smtClean="0">
                  <a:latin typeface="+mn-ea"/>
                </a:rPr>
                <a:t>单击添加文本单击添加文本单击添加文本</a:t>
              </a:r>
              <a:endParaRPr lang="en-US" altLang="zh-CN" sz="1200" dirty="0" smtClean="0">
                <a:latin typeface="+mn-ea"/>
              </a:endParaRPr>
            </a:p>
            <a:p>
              <a:pPr algn="r">
                <a:lnSpc>
                  <a:spcPct val="120000"/>
                </a:lnSpc>
              </a:pPr>
              <a:r>
                <a:rPr lang="zh-CN" altLang="en-US" sz="1200" dirty="0" smtClean="0">
                  <a:latin typeface="+mn-ea"/>
                </a:rPr>
                <a:t>单击添加文本单击添加文本单击添加文本</a:t>
              </a:r>
            </a:p>
            <a:p>
              <a:pPr algn="r">
                <a:lnSpc>
                  <a:spcPct val="120000"/>
                </a:lnSpc>
              </a:pPr>
              <a:endParaRPr lang="zh-CN" altLang="en-US" sz="1200" dirty="0">
                <a:latin typeface="+mn-ea"/>
              </a:endParaRPr>
            </a:p>
          </p:txBody>
        </p:sp>
      </p:grpSp>
      <p:grpSp>
        <p:nvGrpSpPr>
          <p:cNvPr id="68" name="组合 67"/>
          <p:cNvGrpSpPr/>
          <p:nvPr/>
        </p:nvGrpSpPr>
        <p:grpSpPr>
          <a:xfrm>
            <a:off x="6027907" y="1757595"/>
            <a:ext cx="136188" cy="5100407"/>
            <a:chOff x="4520930" y="1318196"/>
            <a:chExt cx="102141" cy="3825305"/>
          </a:xfrm>
        </p:grpSpPr>
        <p:grpSp>
          <p:nvGrpSpPr>
            <p:cNvPr id="69" name="Group 1"/>
            <p:cNvGrpSpPr/>
            <p:nvPr/>
          </p:nvGrpSpPr>
          <p:grpSpPr>
            <a:xfrm>
              <a:off x="4558420" y="1357431"/>
              <a:ext cx="27161" cy="1512000"/>
              <a:chOff x="6077893" y="2108487"/>
              <a:chExt cx="36214" cy="1552769"/>
            </a:xfrm>
          </p:grpSpPr>
          <p:cxnSp>
            <p:nvCxnSpPr>
              <p:cNvPr id="79" name="Straight Connector 14"/>
              <p:cNvCxnSpPr/>
              <p:nvPr/>
            </p:nvCxnSpPr>
            <p:spPr>
              <a:xfrm>
                <a:off x="6114107" y="2108487"/>
                <a:ext cx="0" cy="1552769"/>
              </a:xfrm>
              <a:prstGeom prst="line">
                <a:avLst/>
              </a:prstGeom>
              <a:ln w="9525" cmpd="sng">
                <a:solidFill>
                  <a:schemeClr val="accent2"/>
                </a:solidFill>
                <a:prstDash val="solid"/>
              </a:ln>
            </p:spPr>
            <p:style>
              <a:lnRef idx="1">
                <a:schemeClr val="accent1"/>
              </a:lnRef>
              <a:fillRef idx="0">
                <a:schemeClr val="accent1"/>
              </a:fillRef>
              <a:effectRef idx="0">
                <a:schemeClr val="accent1"/>
              </a:effectRef>
              <a:fontRef idx="minor">
                <a:schemeClr val="tx1"/>
              </a:fontRef>
            </p:style>
          </p:cxnSp>
          <p:cxnSp>
            <p:nvCxnSpPr>
              <p:cNvPr id="80" name="Straight Connector 24"/>
              <p:cNvCxnSpPr/>
              <p:nvPr/>
            </p:nvCxnSpPr>
            <p:spPr>
              <a:xfrm>
                <a:off x="6077893" y="2108487"/>
                <a:ext cx="0" cy="1552769"/>
              </a:xfrm>
              <a:prstGeom prst="line">
                <a:avLst/>
              </a:prstGeom>
              <a:ln w="9525" cmpd="sng">
                <a:solidFill>
                  <a:schemeClr val="accent2"/>
                </a:solidFill>
                <a:prstDash val="solid"/>
              </a:ln>
            </p:spPr>
            <p:style>
              <a:lnRef idx="1">
                <a:schemeClr val="accent1"/>
              </a:lnRef>
              <a:fillRef idx="0">
                <a:schemeClr val="accent1"/>
              </a:fillRef>
              <a:effectRef idx="0">
                <a:schemeClr val="accent1"/>
              </a:effectRef>
              <a:fontRef idx="minor">
                <a:schemeClr val="tx1"/>
              </a:fontRef>
            </p:style>
          </p:cxnSp>
        </p:grpSp>
        <p:grpSp>
          <p:nvGrpSpPr>
            <p:cNvPr id="70" name="Group 2"/>
            <p:cNvGrpSpPr/>
            <p:nvPr/>
          </p:nvGrpSpPr>
          <p:grpSpPr>
            <a:xfrm>
              <a:off x="4558420" y="2848083"/>
              <a:ext cx="27161" cy="1116000"/>
              <a:chOff x="6077893" y="3797444"/>
              <a:chExt cx="36214" cy="1371599"/>
            </a:xfrm>
          </p:grpSpPr>
          <p:cxnSp>
            <p:nvCxnSpPr>
              <p:cNvPr id="77" name="Straight Connector 19"/>
              <p:cNvCxnSpPr/>
              <p:nvPr/>
            </p:nvCxnSpPr>
            <p:spPr>
              <a:xfrm>
                <a:off x="6114107" y="3797444"/>
                <a:ext cx="0" cy="1371599"/>
              </a:xfrm>
              <a:prstGeom prst="line">
                <a:avLst/>
              </a:prstGeom>
              <a:ln w="9525" cmpd="sng">
                <a:solidFill>
                  <a:schemeClr val="accent2"/>
                </a:solidFill>
                <a:prstDash val="solid"/>
              </a:ln>
            </p:spPr>
            <p:style>
              <a:lnRef idx="1">
                <a:schemeClr val="accent1"/>
              </a:lnRef>
              <a:fillRef idx="0">
                <a:schemeClr val="accent1"/>
              </a:fillRef>
              <a:effectRef idx="0">
                <a:schemeClr val="accent1"/>
              </a:effectRef>
              <a:fontRef idx="minor">
                <a:schemeClr val="tx1"/>
              </a:fontRef>
            </p:style>
          </p:cxnSp>
          <p:cxnSp>
            <p:nvCxnSpPr>
              <p:cNvPr id="78" name="Straight Connector 25"/>
              <p:cNvCxnSpPr/>
              <p:nvPr/>
            </p:nvCxnSpPr>
            <p:spPr>
              <a:xfrm>
                <a:off x="6077893" y="3797444"/>
                <a:ext cx="0" cy="1371599"/>
              </a:xfrm>
              <a:prstGeom prst="line">
                <a:avLst/>
              </a:prstGeom>
              <a:ln w="9525" cmpd="sng">
                <a:solidFill>
                  <a:schemeClr val="accent2"/>
                </a:solidFill>
                <a:prstDash val="solid"/>
              </a:ln>
            </p:spPr>
            <p:style>
              <a:lnRef idx="1">
                <a:schemeClr val="accent1"/>
              </a:lnRef>
              <a:fillRef idx="0">
                <a:schemeClr val="accent1"/>
              </a:fillRef>
              <a:effectRef idx="0">
                <a:schemeClr val="accent1"/>
              </a:effectRef>
              <a:fontRef idx="minor">
                <a:schemeClr val="tx1"/>
              </a:fontRef>
            </p:style>
          </p:cxnSp>
        </p:grpSp>
        <p:grpSp>
          <p:nvGrpSpPr>
            <p:cNvPr id="71" name="Group 3"/>
            <p:cNvGrpSpPr/>
            <p:nvPr/>
          </p:nvGrpSpPr>
          <p:grpSpPr>
            <a:xfrm>
              <a:off x="4558420" y="3978924"/>
              <a:ext cx="27161" cy="1164577"/>
              <a:chOff x="6077893" y="5305231"/>
              <a:chExt cx="36214" cy="1552769"/>
            </a:xfrm>
          </p:grpSpPr>
          <p:cxnSp>
            <p:nvCxnSpPr>
              <p:cNvPr id="75" name="Straight Connector 21"/>
              <p:cNvCxnSpPr/>
              <p:nvPr/>
            </p:nvCxnSpPr>
            <p:spPr>
              <a:xfrm>
                <a:off x="6114107" y="5305231"/>
                <a:ext cx="0" cy="1552769"/>
              </a:xfrm>
              <a:prstGeom prst="line">
                <a:avLst/>
              </a:prstGeom>
              <a:ln w="9525" cmpd="sng">
                <a:solidFill>
                  <a:schemeClr val="accent2"/>
                </a:solidFill>
                <a:prstDash val="solid"/>
              </a:ln>
            </p:spPr>
            <p:style>
              <a:lnRef idx="1">
                <a:schemeClr val="accent1"/>
              </a:lnRef>
              <a:fillRef idx="0">
                <a:schemeClr val="accent1"/>
              </a:fillRef>
              <a:effectRef idx="0">
                <a:schemeClr val="accent1"/>
              </a:effectRef>
              <a:fontRef idx="minor">
                <a:schemeClr val="tx1"/>
              </a:fontRef>
            </p:style>
          </p:cxnSp>
          <p:cxnSp>
            <p:nvCxnSpPr>
              <p:cNvPr id="76" name="Straight Connector 26"/>
              <p:cNvCxnSpPr/>
              <p:nvPr/>
            </p:nvCxnSpPr>
            <p:spPr>
              <a:xfrm>
                <a:off x="6077893" y="5305231"/>
                <a:ext cx="0" cy="1552769"/>
              </a:xfrm>
              <a:prstGeom prst="line">
                <a:avLst/>
              </a:prstGeom>
              <a:ln w="9525" cmpd="sng">
                <a:solidFill>
                  <a:schemeClr val="accent2"/>
                </a:solidFill>
                <a:prstDash val="solid"/>
              </a:ln>
            </p:spPr>
            <p:style>
              <a:lnRef idx="1">
                <a:schemeClr val="accent1"/>
              </a:lnRef>
              <a:fillRef idx="0">
                <a:schemeClr val="accent1"/>
              </a:fillRef>
              <a:effectRef idx="0">
                <a:schemeClr val="accent1"/>
              </a:effectRef>
              <a:fontRef idx="minor">
                <a:schemeClr val="tx1"/>
              </a:fontRef>
            </p:style>
          </p:cxnSp>
        </p:grpSp>
        <p:sp>
          <p:nvSpPr>
            <p:cNvPr id="72" name="Oval 40"/>
            <p:cNvSpPr/>
            <p:nvPr/>
          </p:nvSpPr>
          <p:spPr>
            <a:xfrm>
              <a:off x="4520930" y="1318196"/>
              <a:ext cx="102141" cy="102141"/>
            </a:xfrm>
            <a:prstGeom prst="ellipse">
              <a:avLst/>
            </a:prstGeom>
            <a:solidFill>
              <a:schemeClr val="bg1"/>
            </a:solid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73" name="Oval 41"/>
            <p:cNvSpPr/>
            <p:nvPr/>
          </p:nvSpPr>
          <p:spPr>
            <a:xfrm>
              <a:off x="4520930" y="3870199"/>
              <a:ext cx="102141" cy="102141"/>
            </a:xfrm>
            <a:prstGeom prst="ellipse">
              <a:avLst/>
            </a:prstGeom>
            <a:solidFill>
              <a:schemeClr val="bg1"/>
            </a:solid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74" name="Oval 16"/>
            <p:cNvSpPr/>
            <p:nvPr/>
          </p:nvSpPr>
          <p:spPr>
            <a:xfrm>
              <a:off x="4520930" y="2612299"/>
              <a:ext cx="102141" cy="102141"/>
            </a:xfrm>
            <a:prstGeom prst="ellipse">
              <a:avLst/>
            </a:prstGeom>
            <a:solidFill>
              <a:schemeClr val="bg1"/>
            </a:solid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grpSp>
      <p:sp>
        <p:nvSpPr>
          <p:cNvPr id="84" name="文本框 83"/>
          <p:cNvSpPr txBox="1"/>
          <p:nvPr/>
        </p:nvSpPr>
        <p:spPr>
          <a:xfrm>
            <a:off x="302575" y="282252"/>
            <a:ext cx="1743940" cy="430887"/>
          </a:xfrm>
          <a:prstGeom prst="rect">
            <a:avLst/>
          </a:prstGeom>
          <a:noFill/>
        </p:spPr>
        <p:txBody>
          <a:bodyPr wrap="square" rtlCol="0">
            <a:spAutoFit/>
          </a:bodyPr>
          <a:lstStyle/>
          <a:p>
            <a:r>
              <a:rPr lang="zh-CN" altLang="en-US" sz="2200" dirty="0" smtClean="0">
                <a:solidFill>
                  <a:schemeClr val="tx1">
                    <a:lumMod val="85000"/>
                    <a:lumOff val="15000"/>
                  </a:schemeClr>
                </a:solidFill>
                <a:latin typeface="黑体" panose="02010609060101010101" pitchFamily="49" charset="-122"/>
                <a:ea typeface="黑体" panose="02010609060101010101" pitchFamily="49" charset="-122"/>
              </a:rPr>
              <a:t>发展历程</a:t>
            </a:r>
            <a:endParaRPr lang="zh-CN" altLang="en-US" sz="2200" dirty="0">
              <a:solidFill>
                <a:schemeClr val="tx1">
                  <a:lumMod val="85000"/>
                  <a:lumOff val="15000"/>
                </a:schemeClr>
              </a:solidFill>
              <a:latin typeface="黑体" panose="02010609060101010101" pitchFamily="49" charset="-122"/>
              <a:ea typeface="黑体" panose="02010609060101010101" pitchFamily="49" charset="-122"/>
            </a:endParaRPr>
          </a:p>
        </p:txBody>
      </p:sp>
      <p:sp>
        <p:nvSpPr>
          <p:cNvPr id="85" name="TextBox 37"/>
          <p:cNvSpPr txBox="1"/>
          <p:nvPr/>
        </p:nvSpPr>
        <p:spPr>
          <a:xfrm>
            <a:off x="302575" y="634189"/>
            <a:ext cx="1743940" cy="307777"/>
          </a:xfrm>
          <a:prstGeom prst="rect">
            <a:avLst/>
          </a:prstGeom>
          <a:noFill/>
        </p:spPr>
        <p:txBody>
          <a:bodyPr wrap="square" rtlCol="0">
            <a:spAutoFit/>
          </a:bodyPr>
          <a:lstStyle/>
          <a:p>
            <a:r>
              <a:rPr lang="en-US" altLang="zh-CN" sz="1400" i="1" dirty="0" smtClean="0">
                <a:solidFill>
                  <a:schemeClr val="tx1">
                    <a:lumMod val="85000"/>
                    <a:lumOff val="15000"/>
                  </a:schemeClr>
                </a:solidFill>
                <a:cs typeface="Arial" panose="020B0604020202020204" pitchFamily="34" charset="0"/>
              </a:rPr>
              <a:t>Development </a:t>
            </a:r>
            <a:r>
              <a:rPr lang="en-US" altLang="zh-CN" sz="1400" i="1" dirty="0">
                <a:solidFill>
                  <a:schemeClr val="tx1">
                    <a:lumMod val="85000"/>
                    <a:lumOff val="15000"/>
                  </a:schemeClr>
                </a:solidFill>
                <a:cs typeface="Arial" panose="020B0604020202020204" pitchFamily="34" charset="0"/>
              </a:rPr>
              <a:t>path</a:t>
            </a:r>
          </a:p>
        </p:txBody>
      </p:sp>
      <p:grpSp>
        <p:nvGrpSpPr>
          <p:cNvPr id="86" name="组合 85"/>
          <p:cNvGrpSpPr/>
          <p:nvPr/>
        </p:nvGrpSpPr>
        <p:grpSpPr>
          <a:xfrm>
            <a:off x="0" y="298086"/>
            <a:ext cx="255263" cy="577480"/>
            <a:chOff x="0" y="298086"/>
            <a:chExt cx="255263" cy="577480"/>
          </a:xfrm>
        </p:grpSpPr>
        <p:sp>
          <p:nvSpPr>
            <p:cNvPr id="87" name="矩形 86"/>
            <p:cNvSpPr/>
            <p:nvPr/>
          </p:nvSpPr>
          <p:spPr>
            <a:xfrm>
              <a:off x="0" y="298087"/>
              <a:ext cx="100584" cy="5774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矩形 87"/>
            <p:cNvSpPr/>
            <p:nvPr/>
          </p:nvSpPr>
          <p:spPr>
            <a:xfrm>
              <a:off x="154679" y="298086"/>
              <a:ext cx="100584" cy="5774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slow" advClick="0" advTm="1000">
    <p:blinds dir="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Isosceles Triangle 48"/>
          <p:cNvSpPr/>
          <p:nvPr/>
        </p:nvSpPr>
        <p:spPr>
          <a:xfrm rot="16200000" flipH="1">
            <a:off x="5903145" y="295770"/>
            <a:ext cx="69259" cy="115961"/>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55" name="文本框 54"/>
          <p:cNvSpPr txBox="1"/>
          <p:nvPr/>
        </p:nvSpPr>
        <p:spPr>
          <a:xfrm>
            <a:off x="4460221" y="203262"/>
            <a:ext cx="1369588" cy="318100"/>
          </a:xfrm>
          <a:prstGeom prst="rect">
            <a:avLst/>
          </a:prstGeom>
          <a:noFill/>
        </p:spPr>
        <p:txBody>
          <a:bodyPr wrap="square" rtlCol="0">
            <a:spAutoFit/>
          </a:bodyPr>
          <a:lstStyle/>
          <a:p>
            <a:r>
              <a:rPr lang="en-US" altLang="zh-CN" sz="1465" dirty="0"/>
              <a:t>19 July,2014</a:t>
            </a:r>
            <a:endParaRPr lang="zh-CN" altLang="en-US" sz="1465" dirty="0"/>
          </a:p>
        </p:txBody>
      </p:sp>
      <p:sp>
        <p:nvSpPr>
          <p:cNvPr id="56" name="Isosceles Triangle 45"/>
          <p:cNvSpPr/>
          <p:nvPr/>
        </p:nvSpPr>
        <p:spPr>
          <a:xfrm rot="5400000">
            <a:off x="6233157" y="2760068"/>
            <a:ext cx="69259" cy="115961"/>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57" name="文本框 56"/>
          <p:cNvSpPr txBox="1"/>
          <p:nvPr/>
        </p:nvSpPr>
        <p:spPr>
          <a:xfrm>
            <a:off x="6408954" y="2667956"/>
            <a:ext cx="1667069" cy="318100"/>
          </a:xfrm>
          <a:prstGeom prst="rect">
            <a:avLst/>
          </a:prstGeom>
          <a:noFill/>
        </p:spPr>
        <p:txBody>
          <a:bodyPr wrap="square" rtlCol="0">
            <a:spAutoFit/>
          </a:bodyPr>
          <a:lstStyle/>
          <a:p>
            <a:r>
              <a:rPr lang="en-US" altLang="zh-CN" sz="1465" dirty="0"/>
              <a:t>25 Jan,2015</a:t>
            </a:r>
            <a:endParaRPr lang="zh-CN" altLang="en-US" sz="1465" dirty="0"/>
          </a:p>
        </p:txBody>
      </p:sp>
      <p:grpSp>
        <p:nvGrpSpPr>
          <p:cNvPr id="58" name="组合 57"/>
          <p:cNvGrpSpPr/>
          <p:nvPr/>
        </p:nvGrpSpPr>
        <p:grpSpPr>
          <a:xfrm>
            <a:off x="6411358" y="4975996"/>
            <a:ext cx="3077028" cy="1529971"/>
            <a:chOff x="1903445" y="1482540"/>
            <a:chExt cx="2307771" cy="1147479"/>
          </a:xfrm>
        </p:grpSpPr>
        <p:sp>
          <p:nvSpPr>
            <p:cNvPr id="59" name="文本框 58"/>
            <p:cNvSpPr txBox="1"/>
            <p:nvPr/>
          </p:nvSpPr>
          <p:spPr>
            <a:xfrm>
              <a:off x="1903445" y="1482540"/>
              <a:ext cx="2307771" cy="238575"/>
            </a:xfrm>
            <a:prstGeom prst="rect">
              <a:avLst/>
            </a:prstGeom>
            <a:solidFill>
              <a:schemeClr val="accent2"/>
            </a:solidFill>
          </p:spPr>
          <p:txBody>
            <a:bodyPr wrap="square" rtlCol="0">
              <a:spAutoFit/>
            </a:bodyPr>
            <a:lstStyle/>
            <a:p>
              <a:r>
                <a:rPr lang="zh-CN" altLang="en-US" sz="1465" dirty="0">
                  <a:solidFill>
                    <a:schemeClr val="bg1"/>
                  </a:solidFill>
                </a:rPr>
                <a:t>重大事件名称</a:t>
              </a:r>
            </a:p>
          </p:txBody>
        </p:sp>
        <p:sp>
          <p:nvSpPr>
            <p:cNvPr id="60" name="矩形 59"/>
            <p:cNvSpPr/>
            <p:nvPr/>
          </p:nvSpPr>
          <p:spPr>
            <a:xfrm>
              <a:off x="1903445" y="1744150"/>
              <a:ext cx="2307771" cy="781336"/>
            </a:xfrm>
            <a:prstGeom prst="rect">
              <a:avLst/>
            </a:prstGeom>
            <a:no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2400"/>
            </a:p>
          </p:txBody>
        </p:sp>
        <p:sp>
          <p:nvSpPr>
            <p:cNvPr id="61" name="Rectangle 23"/>
            <p:cNvSpPr/>
            <p:nvPr/>
          </p:nvSpPr>
          <p:spPr>
            <a:xfrm>
              <a:off x="1903445" y="1729772"/>
              <a:ext cx="2307771" cy="900247"/>
            </a:xfrm>
            <a:prstGeom prst="rect">
              <a:avLst/>
            </a:prstGeom>
          </p:spPr>
          <p:txBody>
            <a:bodyPr wrap="square">
              <a:spAutoFit/>
            </a:bodyPr>
            <a:lstStyle/>
            <a:p>
              <a:pPr algn="r">
                <a:lnSpc>
                  <a:spcPct val="120000"/>
                </a:lnSpc>
              </a:pPr>
              <a:r>
                <a:rPr lang="zh-CN" altLang="en-US" sz="1200" dirty="0" smtClean="0">
                  <a:latin typeface="+mn-ea"/>
                </a:rPr>
                <a:t>单击添加文本单击添加文本单击添加文本</a:t>
              </a:r>
              <a:endParaRPr lang="en-US" altLang="zh-CN" sz="1200" dirty="0" smtClean="0">
                <a:latin typeface="+mn-ea"/>
              </a:endParaRPr>
            </a:p>
            <a:p>
              <a:pPr algn="r">
                <a:lnSpc>
                  <a:spcPct val="120000"/>
                </a:lnSpc>
              </a:pPr>
              <a:r>
                <a:rPr lang="zh-CN" altLang="en-US" sz="1200" dirty="0" smtClean="0">
                  <a:latin typeface="+mn-ea"/>
                </a:rPr>
                <a:t>单击添加文本单击添加文本单击添加文本</a:t>
              </a:r>
              <a:endParaRPr lang="en-US" altLang="zh-CN" sz="1200" dirty="0" smtClean="0">
                <a:latin typeface="+mn-ea"/>
              </a:endParaRPr>
            </a:p>
            <a:p>
              <a:pPr algn="r">
                <a:lnSpc>
                  <a:spcPct val="120000"/>
                </a:lnSpc>
              </a:pPr>
              <a:r>
                <a:rPr lang="zh-CN" altLang="en-US" sz="1200" dirty="0" smtClean="0">
                  <a:latin typeface="+mn-ea"/>
                </a:rPr>
                <a:t>单击添加文本单击添加文本单击添加文本</a:t>
              </a:r>
              <a:endParaRPr lang="en-US" altLang="zh-CN" sz="1200" dirty="0" smtClean="0">
                <a:latin typeface="+mn-ea"/>
              </a:endParaRPr>
            </a:p>
            <a:p>
              <a:pPr algn="r">
                <a:lnSpc>
                  <a:spcPct val="120000"/>
                </a:lnSpc>
              </a:pPr>
              <a:r>
                <a:rPr lang="zh-CN" altLang="en-US" sz="1200" dirty="0" smtClean="0">
                  <a:latin typeface="+mn-ea"/>
                </a:rPr>
                <a:t>单击添加文本单击添加文本单击添加文本</a:t>
              </a:r>
              <a:endParaRPr lang="en-US" altLang="zh-CN" sz="1200" dirty="0" smtClean="0">
                <a:latin typeface="+mn-ea"/>
              </a:endParaRPr>
            </a:p>
            <a:p>
              <a:pPr algn="r">
                <a:lnSpc>
                  <a:spcPct val="120000"/>
                </a:lnSpc>
              </a:pPr>
              <a:endParaRPr lang="en-US" altLang="zh-CN" sz="1200" dirty="0" smtClean="0">
                <a:latin typeface="+mn-ea"/>
              </a:endParaRPr>
            </a:p>
          </p:txBody>
        </p:sp>
      </p:grpSp>
      <p:grpSp>
        <p:nvGrpSpPr>
          <p:cNvPr id="5" name="组合 4"/>
          <p:cNvGrpSpPr/>
          <p:nvPr/>
        </p:nvGrpSpPr>
        <p:grpSpPr>
          <a:xfrm>
            <a:off x="6541880" y="288433"/>
            <a:ext cx="3103077" cy="2041000"/>
            <a:chOff x="4906410" y="216325"/>
            <a:chExt cx="2327308" cy="1530750"/>
          </a:xfrm>
        </p:grpSpPr>
        <p:sp>
          <p:nvSpPr>
            <p:cNvPr id="51" name="文本框 50"/>
            <p:cNvSpPr txBox="1"/>
            <p:nvPr/>
          </p:nvSpPr>
          <p:spPr>
            <a:xfrm>
              <a:off x="4906410" y="216325"/>
              <a:ext cx="2307771" cy="238575"/>
            </a:xfrm>
            <a:prstGeom prst="rect">
              <a:avLst/>
            </a:prstGeom>
            <a:solidFill>
              <a:schemeClr val="accent2"/>
            </a:solidFill>
          </p:spPr>
          <p:txBody>
            <a:bodyPr wrap="square" rtlCol="0">
              <a:spAutoFit/>
            </a:bodyPr>
            <a:lstStyle/>
            <a:p>
              <a:r>
                <a:rPr lang="zh-CN" altLang="en-US" sz="1465" dirty="0">
                  <a:solidFill>
                    <a:schemeClr val="bg1"/>
                  </a:solidFill>
                </a:rPr>
                <a:t>重大事件名称</a:t>
              </a:r>
            </a:p>
          </p:txBody>
        </p:sp>
        <p:sp>
          <p:nvSpPr>
            <p:cNvPr id="52" name="矩形 51"/>
            <p:cNvSpPr/>
            <p:nvPr/>
          </p:nvSpPr>
          <p:spPr>
            <a:xfrm>
              <a:off x="4906410" y="477935"/>
              <a:ext cx="2307771" cy="1269140"/>
            </a:xfrm>
            <a:prstGeom prst="rect">
              <a:avLst/>
            </a:prstGeom>
            <a:no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2400"/>
            </a:p>
          </p:txBody>
        </p:sp>
        <p:sp>
          <p:nvSpPr>
            <p:cNvPr id="53" name="Rectangle 23"/>
            <p:cNvSpPr/>
            <p:nvPr/>
          </p:nvSpPr>
          <p:spPr>
            <a:xfrm>
              <a:off x="4925947" y="1327169"/>
              <a:ext cx="2307771" cy="401648"/>
            </a:xfrm>
            <a:prstGeom prst="rect">
              <a:avLst/>
            </a:prstGeom>
          </p:spPr>
          <p:txBody>
            <a:bodyPr wrap="square">
              <a:spAutoFit/>
            </a:bodyPr>
            <a:lstStyle/>
            <a:p>
              <a:pPr algn="r">
                <a:lnSpc>
                  <a:spcPct val="120000"/>
                </a:lnSpc>
              </a:pPr>
              <a:r>
                <a:rPr lang="zh-CN" altLang="en-US" sz="1200" dirty="0" smtClean="0">
                  <a:latin typeface="+mn-ea"/>
                </a:rPr>
                <a:t>单击添加文本单击添加文本单击添加文本</a:t>
              </a:r>
              <a:endParaRPr lang="en-US" altLang="zh-CN" sz="1200" dirty="0" smtClean="0">
                <a:latin typeface="+mn-ea"/>
              </a:endParaRPr>
            </a:p>
            <a:p>
              <a:pPr algn="r">
                <a:lnSpc>
                  <a:spcPct val="120000"/>
                </a:lnSpc>
              </a:pPr>
              <a:r>
                <a:rPr lang="zh-CN" altLang="en-US" sz="1200" dirty="0" smtClean="0">
                  <a:latin typeface="+mn-ea"/>
                </a:rPr>
                <a:t>单击添加文本单击添加文本单击添加文本</a:t>
              </a:r>
              <a:endParaRPr lang="en-US" altLang="zh-CN" sz="1200" dirty="0" smtClean="0">
                <a:latin typeface="+mn-ea"/>
              </a:endParaRPr>
            </a:p>
          </p:txBody>
        </p:sp>
        <p:sp>
          <p:nvSpPr>
            <p:cNvPr id="3" name="矩形 2"/>
            <p:cNvSpPr/>
            <p:nvPr/>
          </p:nvSpPr>
          <p:spPr>
            <a:xfrm>
              <a:off x="4906410" y="477935"/>
              <a:ext cx="2307771" cy="853232"/>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38" name="Isosceles Triangle 48"/>
          <p:cNvSpPr/>
          <p:nvPr/>
        </p:nvSpPr>
        <p:spPr>
          <a:xfrm rot="16200000" flipH="1">
            <a:off x="5903269" y="4970639"/>
            <a:ext cx="69259" cy="116211"/>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42" name="文本框 41"/>
          <p:cNvSpPr txBox="1"/>
          <p:nvPr/>
        </p:nvSpPr>
        <p:spPr>
          <a:xfrm>
            <a:off x="4460221" y="4878255"/>
            <a:ext cx="1320424" cy="318100"/>
          </a:xfrm>
          <a:prstGeom prst="rect">
            <a:avLst/>
          </a:prstGeom>
          <a:noFill/>
        </p:spPr>
        <p:txBody>
          <a:bodyPr wrap="square" rtlCol="0">
            <a:spAutoFit/>
          </a:bodyPr>
          <a:lstStyle/>
          <a:p>
            <a:r>
              <a:rPr lang="en-US" altLang="zh-CN" sz="1465" dirty="0"/>
              <a:t>16 Feb,2015</a:t>
            </a:r>
            <a:endParaRPr lang="zh-CN" altLang="en-US" sz="1465" dirty="0"/>
          </a:p>
        </p:txBody>
      </p:sp>
      <p:grpSp>
        <p:nvGrpSpPr>
          <p:cNvPr id="2" name="组合 1"/>
          <p:cNvGrpSpPr/>
          <p:nvPr/>
        </p:nvGrpSpPr>
        <p:grpSpPr>
          <a:xfrm>
            <a:off x="6027907" y="-6441"/>
            <a:ext cx="136188" cy="6894629"/>
            <a:chOff x="4520930" y="-4831"/>
            <a:chExt cx="102141" cy="5170972"/>
          </a:xfrm>
        </p:grpSpPr>
        <p:grpSp>
          <p:nvGrpSpPr>
            <p:cNvPr id="11" name="Group 1"/>
            <p:cNvGrpSpPr/>
            <p:nvPr/>
          </p:nvGrpSpPr>
          <p:grpSpPr>
            <a:xfrm>
              <a:off x="4558420" y="-4831"/>
              <a:ext cx="27161" cy="2664000"/>
              <a:chOff x="6077893" y="2108487"/>
              <a:chExt cx="36214" cy="1552769"/>
            </a:xfrm>
          </p:grpSpPr>
          <p:cxnSp>
            <p:nvCxnSpPr>
              <p:cNvPr id="12" name="Straight Connector 14"/>
              <p:cNvCxnSpPr/>
              <p:nvPr/>
            </p:nvCxnSpPr>
            <p:spPr>
              <a:xfrm>
                <a:off x="6114107" y="2108487"/>
                <a:ext cx="0" cy="1552769"/>
              </a:xfrm>
              <a:prstGeom prst="line">
                <a:avLst/>
              </a:prstGeom>
              <a:ln w="9525" cmpd="sng">
                <a:solidFill>
                  <a:schemeClr val="accent2"/>
                </a:solidFill>
                <a:prstDash val="solid"/>
              </a:ln>
            </p:spPr>
            <p:style>
              <a:lnRef idx="1">
                <a:schemeClr val="accent1"/>
              </a:lnRef>
              <a:fillRef idx="0">
                <a:schemeClr val="accent1"/>
              </a:fillRef>
              <a:effectRef idx="0">
                <a:schemeClr val="accent1"/>
              </a:effectRef>
              <a:fontRef idx="minor">
                <a:schemeClr val="tx1"/>
              </a:fontRef>
            </p:style>
          </p:cxnSp>
          <p:cxnSp>
            <p:nvCxnSpPr>
              <p:cNvPr id="13" name="Straight Connector 24"/>
              <p:cNvCxnSpPr/>
              <p:nvPr/>
            </p:nvCxnSpPr>
            <p:spPr>
              <a:xfrm>
                <a:off x="6077893" y="2108487"/>
                <a:ext cx="0" cy="1552769"/>
              </a:xfrm>
              <a:prstGeom prst="line">
                <a:avLst/>
              </a:prstGeom>
              <a:ln w="9525" cmpd="sng">
                <a:solidFill>
                  <a:schemeClr val="accent2"/>
                </a:solidFill>
                <a:prstDash val="solid"/>
              </a:ln>
            </p:spPr>
            <p:style>
              <a:lnRef idx="1">
                <a:schemeClr val="accent1"/>
              </a:lnRef>
              <a:fillRef idx="0">
                <a:schemeClr val="accent1"/>
              </a:fillRef>
              <a:effectRef idx="0">
                <a:schemeClr val="accent1"/>
              </a:effectRef>
              <a:fontRef idx="minor">
                <a:schemeClr val="tx1"/>
              </a:fontRef>
            </p:style>
          </p:cxnSp>
        </p:grpSp>
        <p:grpSp>
          <p:nvGrpSpPr>
            <p:cNvPr id="14" name="Group 2"/>
            <p:cNvGrpSpPr/>
            <p:nvPr/>
          </p:nvGrpSpPr>
          <p:grpSpPr>
            <a:xfrm>
              <a:off x="4558420" y="1747075"/>
              <a:ext cx="27161" cy="2160000"/>
              <a:chOff x="6077893" y="3797444"/>
              <a:chExt cx="36214" cy="1371599"/>
            </a:xfrm>
          </p:grpSpPr>
          <p:cxnSp>
            <p:nvCxnSpPr>
              <p:cNvPr id="15" name="Straight Connector 19"/>
              <p:cNvCxnSpPr/>
              <p:nvPr/>
            </p:nvCxnSpPr>
            <p:spPr>
              <a:xfrm>
                <a:off x="6114107" y="3797444"/>
                <a:ext cx="0" cy="1371599"/>
              </a:xfrm>
              <a:prstGeom prst="line">
                <a:avLst/>
              </a:prstGeom>
              <a:ln w="9525" cmpd="sng">
                <a:solidFill>
                  <a:schemeClr val="accent2"/>
                </a:solidFill>
                <a:prstDash val="solid"/>
              </a:ln>
            </p:spPr>
            <p:style>
              <a:lnRef idx="1">
                <a:schemeClr val="accent1"/>
              </a:lnRef>
              <a:fillRef idx="0">
                <a:schemeClr val="accent1"/>
              </a:fillRef>
              <a:effectRef idx="0">
                <a:schemeClr val="accent1"/>
              </a:effectRef>
              <a:fontRef idx="minor">
                <a:schemeClr val="tx1"/>
              </a:fontRef>
            </p:style>
          </p:cxnSp>
          <p:cxnSp>
            <p:nvCxnSpPr>
              <p:cNvPr id="16" name="Straight Connector 25"/>
              <p:cNvCxnSpPr/>
              <p:nvPr/>
            </p:nvCxnSpPr>
            <p:spPr>
              <a:xfrm>
                <a:off x="6077893" y="3797444"/>
                <a:ext cx="0" cy="1371599"/>
              </a:xfrm>
              <a:prstGeom prst="line">
                <a:avLst/>
              </a:prstGeom>
              <a:ln w="9525" cmpd="sng">
                <a:solidFill>
                  <a:schemeClr val="accent2"/>
                </a:solidFill>
                <a:prstDash val="solid"/>
              </a:ln>
            </p:spPr>
            <p:style>
              <a:lnRef idx="1">
                <a:schemeClr val="accent1"/>
              </a:lnRef>
              <a:fillRef idx="0">
                <a:schemeClr val="accent1"/>
              </a:fillRef>
              <a:effectRef idx="0">
                <a:schemeClr val="accent1"/>
              </a:effectRef>
              <a:fontRef idx="minor">
                <a:schemeClr val="tx1"/>
              </a:fontRef>
            </p:style>
          </p:cxnSp>
        </p:grpSp>
        <p:grpSp>
          <p:nvGrpSpPr>
            <p:cNvPr id="17" name="Group 3"/>
            <p:cNvGrpSpPr/>
            <p:nvPr/>
          </p:nvGrpSpPr>
          <p:grpSpPr>
            <a:xfrm>
              <a:off x="4558420" y="3618141"/>
              <a:ext cx="27161" cy="1548000"/>
              <a:chOff x="6077893" y="5305231"/>
              <a:chExt cx="36214" cy="1552769"/>
            </a:xfrm>
          </p:grpSpPr>
          <p:cxnSp>
            <p:nvCxnSpPr>
              <p:cNvPr id="18" name="Straight Connector 21"/>
              <p:cNvCxnSpPr/>
              <p:nvPr/>
            </p:nvCxnSpPr>
            <p:spPr>
              <a:xfrm>
                <a:off x="6114107" y="5305231"/>
                <a:ext cx="0" cy="1552769"/>
              </a:xfrm>
              <a:prstGeom prst="line">
                <a:avLst/>
              </a:prstGeom>
              <a:ln w="9525" cmpd="sng">
                <a:solidFill>
                  <a:schemeClr val="accent2"/>
                </a:solidFill>
                <a:prstDash val="solid"/>
              </a:ln>
            </p:spPr>
            <p:style>
              <a:lnRef idx="1">
                <a:schemeClr val="accent1"/>
              </a:lnRef>
              <a:fillRef idx="0">
                <a:schemeClr val="accent1"/>
              </a:fillRef>
              <a:effectRef idx="0">
                <a:schemeClr val="accent1"/>
              </a:effectRef>
              <a:fontRef idx="minor">
                <a:schemeClr val="tx1"/>
              </a:fontRef>
            </p:style>
          </p:cxnSp>
          <p:cxnSp>
            <p:nvCxnSpPr>
              <p:cNvPr id="19" name="Straight Connector 26"/>
              <p:cNvCxnSpPr/>
              <p:nvPr/>
            </p:nvCxnSpPr>
            <p:spPr>
              <a:xfrm>
                <a:off x="6077893" y="5305231"/>
                <a:ext cx="0" cy="1552769"/>
              </a:xfrm>
              <a:prstGeom prst="line">
                <a:avLst/>
              </a:prstGeom>
              <a:ln w="9525" cmpd="sng">
                <a:solidFill>
                  <a:schemeClr val="accent2"/>
                </a:solidFill>
                <a:prstDash val="solid"/>
              </a:ln>
            </p:spPr>
            <p:style>
              <a:lnRef idx="1">
                <a:schemeClr val="accent1"/>
              </a:lnRef>
              <a:fillRef idx="0">
                <a:schemeClr val="accent1"/>
              </a:fillRef>
              <a:effectRef idx="0">
                <a:schemeClr val="accent1"/>
              </a:effectRef>
              <a:fontRef idx="minor">
                <a:schemeClr val="tx1"/>
              </a:fontRef>
            </p:style>
          </p:cxnSp>
        </p:grpSp>
        <p:sp>
          <p:nvSpPr>
            <p:cNvPr id="21" name="Oval 41"/>
            <p:cNvSpPr/>
            <p:nvPr/>
          </p:nvSpPr>
          <p:spPr>
            <a:xfrm>
              <a:off x="4520930" y="2062466"/>
              <a:ext cx="102141" cy="102141"/>
            </a:xfrm>
            <a:prstGeom prst="ellipse">
              <a:avLst/>
            </a:prstGeom>
            <a:solidFill>
              <a:schemeClr val="bg1"/>
            </a:solid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10" name="Oval 16"/>
            <p:cNvSpPr/>
            <p:nvPr/>
          </p:nvSpPr>
          <p:spPr>
            <a:xfrm>
              <a:off x="4520930" y="223669"/>
              <a:ext cx="102141" cy="102141"/>
            </a:xfrm>
            <a:prstGeom prst="ellipse">
              <a:avLst/>
            </a:prstGeom>
            <a:solidFill>
              <a:schemeClr val="bg1"/>
            </a:solid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43" name="Oval 16"/>
            <p:cNvSpPr/>
            <p:nvPr/>
          </p:nvSpPr>
          <p:spPr>
            <a:xfrm>
              <a:off x="4520930" y="3729914"/>
              <a:ext cx="102141" cy="102141"/>
            </a:xfrm>
            <a:prstGeom prst="ellipse">
              <a:avLst/>
            </a:prstGeom>
            <a:solidFill>
              <a:schemeClr val="bg1"/>
            </a:solid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grpSp>
      <p:grpSp>
        <p:nvGrpSpPr>
          <p:cNvPr id="6" name="组合 5"/>
          <p:cNvGrpSpPr/>
          <p:nvPr/>
        </p:nvGrpSpPr>
        <p:grpSpPr>
          <a:xfrm>
            <a:off x="2839360" y="2749955"/>
            <a:ext cx="3077029" cy="1681511"/>
            <a:chOff x="2129520" y="2062466"/>
            <a:chExt cx="2307772" cy="1261133"/>
          </a:xfrm>
        </p:grpSpPr>
        <p:sp>
          <p:nvSpPr>
            <p:cNvPr id="39" name="文本框 38"/>
            <p:cNvSpPr txBox="1"/>
            <p:nvPr/>
          </p:nvSpPr>
          <p:spPr>
            <a:xfrm>
              <a:off x="2129521" y="2062466"/>
              <a:ext cx="2307771" cy="238575"/>
            </a:xfrm>
            <a:prstGeom prst="rect">
              <a:avLst/>
            </a:prstGeom>
            <a:solidFill>
              <a:schemeClr val="accent2"/>
            </a:solidFill>
          </p:spPr>
          <p:txBody>
            <a:bodyPr wrap="square" rtlCol="0">
              <a:spAutoFit/>
            </a:bodyPr>
            <a:lstStyle/>
            <a:p>
              <a:pPr algn="r"/>
              <a:r>
                <a:rPr lang="zh-CN" altLang="en-US" sz="1465" dirty="0">
                  <a:solidFill>
                    <a:schemeClr val="bg1"/>
                  </a:solidFill>
                </a:rPr>
                <a:t>重大事件名称</a:t>
              </a:r>
            </a:p>
          </p:txBody>
        </p:sp>
        <p:sp>
          <p:nvSpPr>
            <p:cNvPr id="44" name="矩形 43"/>
            <p:cNvSpPr/>
            <p:nvPr/>
          </p:nvSpPr>
          <p:spPr>
            <a:xfrm>
              <a:off x="2129522" y="2324076"/>
              <a:ext cx="2307770" cy="999522"/>
            </a:xfrm>
            <a:prstGeom prst="rect">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 name="矩形 3"/>
            <p:cNvSpPr/>
            <p:nvPr/>
          </p:nvSpPr>
          <p:spPr>
            <a:xfrm>
              <a:off x="2129520" y="2324077"/>
              <a:ext cx="2307771" cy="999522"/>
            </a:xfrm>
            <a:prstGeom prst="rect">
              <a:avLst/>
            </a:prstGeom>
            <a:solidFill>
              <a:schemeClr val="tx1">
                <a:lumMod val="95000"/>
                <a:lumOff val="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4" name="Oval 53"/>
            <p:cNvSpPr>
              <a:spLocks noChangeAspect="1"/>
            </p:cNvSpPr>
            <p:nvPr/>
          </p:nvSpPr>
          <p:spPr>
            <a:xfrm rot="10800000" flipV="1">
              <a:off x="3108793" y="2649225"/>
              <a:ext cx="349223" cy="34922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sz="1865" dirty="0">
                  <a:solidFill>
                    <a:schemeClr val="bg1"/>
                  </a:solidFill>
                  <a:latin typeface="FontAwesome" pitchFamily="2" charset="0"/>
                </a:rPr>
                <a:t></a:t>
              </a:r>
            </a:p>
          </p:txBody>
        </p:sp>
      </p:grpSp>
    </p:spTree>
  </p:cSld>
  <p:clrMapOvr>
    <a:masterClrMapping/>
  </p:clrMapOvr>
  <p:transition spd="slow" advClick="0" advTm="1000">
    <p:blinds dir="ver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2" name="组合 81"/>
          <p:cNvGrpSpPr/>
          <p:nvPr/>
        </p:nvGrpSpPr>
        <p:grpSpPr>
          <a:xfrm>
            <a:off x="4944837" y="1924953"/>
            <a:ext cx="6591396" cy="4268609"/>
            <a:chOff x="3948933" y="1420202"/>
            <a:chExt cx="4943547" cy="3201457"/>
          </a:xfrm>
        </p:grpSpPr>
        <p:sp>
          <p:nvSpPr>
            <p:cNvPr id="83" name="TextBox 26"/>
            <p:cNvSpPr txBox="1"/>
            <p:nvPr/>
          </p:nvSpPr>
          <p:spPr>
            <a:xfrm>
              <a:off x="3948933" y="1851670"/>
              <a:ext cx="4943547" cy="2769989"/>
            </a:xfrm>
            <a:prstGeom prst="rect">
              <a:avLst/>
            </a:prstGeom>
            <a:noFill/>
          </p:spPr>
          <p:txBody>
            <a:bodyPr wrap="square" lIns="0" tIns="0" rIns="0" bIns="0" rtlCol="0">
              <a:spAutoFit/>
            </a:bodyPr>
            <a:lstStyle/>
            <a:p>
              <a:r>
                <a:rPr lang="zh-CN" altLang="en-US" sz="1600" dirty="0" smtClean="0">
                  <a:latin typeface="+mn-ea"/>
                </a:rPr>
                <a:t>在此输入文字在此输入文字在此输入文字在此输入文字在此输入文字在此输入文字 </a:t>
              </a:r>
              <a:endParaRPr lang="zh-CN" altLang="zh-CN" sz="1600" dirty="0" smtClean="0">
                <a:latin typeface="+mn-ea"/>
              </a:endParaRPr>
            </a:p>
            <a:p>
              <a:r>
                <a:rPr lang="zh-CN" altLang="en-US" sz="1600" dirty="0" smtClean="0">
                  <a:latin typeface="+mn-ea"/>
                </a:rPr>
                <a:t>在此输入文字在此输入文字在此输入文字在此输入文字在此输入文字在此输入文字 </a:t>
              </a:r>
              <a:endParaRPr lang="zh-CN" altLang="zh-CN" sz="1600" dirty="0" smtClean="0">
                <a:latin typeface="+mn-ea"/>
              </a:endParaRPr>
            </a:p>
            <a:p>
              <a:r>
                <a:rPr lang="zh-CN" altLang="en-US" sz="1600" dirty="0" smtClean="0">
                  <a:latin typeface="+mn-ea"/>
                </a:rPr>
                <a:t>在此输入文字在此输入文字在此输入文字在此输入文字在此输入文字在此输入文字 </a:t>
              </a:r>
              <a:endParaRPr lang="zh-CN" altLang="zh-CN" sz="1600" dirty="0" smtClean="0">
                <a:latin typeface="+mn-ea"/>
              </a:endParaRPr>
            </a:p>
            <a:p>
              <a:r>
                <a:rPr lang="zh-CN" altLang="en-US" sz="1600" dirty="0" smtClean="0">
                  <a:latin typeface="+mn-ea"/>
                </a:rPr>
                <a:t>在此输入文字在此输入文字在此输入文字在此输入文字在此输入文字在此输入文字 </a:t>
              </a:r>
              <a:endParaRPr lang="zh-CN" altLang="zh-CN" sz="1600" dirty="0" smtClean="0">
                <a:latin typeface="+mn-ea"/>
              </a:endParaRPr>
            </a:p>
            <a:p>
              <a:r>
                <a:rPr lang="zh-CN" altLang="en-US" sz="1600" dirty="0" smtClean="0">
                  <a:latin typeface="+mn-ea"/>
                </a:rPr>
                <a:t>在此输入文字在此输入文字在此输入文字在此输入文字在此输入文字在此输入文字 </a:t>
              </a:r>
              <a:endParaRPr lang="zh-CN" altLang="zh-CN" sz="1600" dirty="0" smtClean="0">
                <a:latin typeface="+mn-ea"/>
              </a:endParaRPr>
            </a:p>
            <a:p>
              <a:r>
                <a:rPr lang="zh-CN" altLang="en-US" sz="1600" dirty="0" smtClean="0">
                  <a:latin typeface="+mn-ea"/>
                </a:rPr>
                <a:t>在此输入文字在此输入文字在此输入文字在此输入文字在此输入文字在此输入文字 </a:t>
              </a:r>
              <a:endParaRPr lang="zh-CN" altLang="zh-CN" sz="1600" dirty="0" smtClean="0">
                <a:latin typeface="+mn-ea"/>
              </a:endParaRPr>
            </a:p>
            <a:p>
              <a:r>
                <a:rPr lang="zh-CN" altLang="en-US" sz="1600" dirty="0" smtClean="0">
                  <a:latin typeface="+mn-ea"/>
                </a:rPr>
                <a:t>在此输入文字在此输入文字在此输入文字在此输入文字在此输入文字在此输入文字 </a:t>
              </a:r>
              <a:endParaRPr lang="zh-CN" altLang="zh-CN" sz="1600" dirty="0" smtClean="0">
                <a:latin typeface="+mn-ea"/>
              </a:endParaRPr>
            </a:p>
            <a:p>
              <a:endParaRPr lang="zh-CN" altLang="zh-CN" sz="1600" dirty="0" smtClean="0">
                <a:latin typeface="+mn-ea"/>
              </a:endParaRPr>
            </a:p>
          </p:txBody>
        </p:sp>
        <p:sp>
          <p:nvSpPr>
            <p:cNvPr id="84" name="矩形 83"/>
            <p:cNvSpPr>
              <a:spLocks noChangeArrowheads="1"/>
            </p:cNvSpPr>
            <p:nvPr/>
          </p:nvSpPr>
          <p:spPr bwMode="auto">
            <a:xfrm>
              <a:off x="3965214" y="1420202"/>
              <a:ext cx="2687034" cy="215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zh-CN" sz="1865" dirty="0">
                  <a:latin typeface="+mn-ea"/>
                </a:rPr>
                <a:t>与中国品牌会展公司的经历和背景</a:t>
              </a:r>
            </a:p>
          </p:txBody>
        </p:sp>
      </p:grpSp>
      <p:pic>
        <p:nvPicPr>
          <p:cNvPr id="85" name="Picture 2"/>
          <p:cNvPicPr>
            <a:picLocks noChangeAspect="1" noChangeArrowheads="1"/>
          </p:cNvPicPr>
          <p:nvPr/>
        </p:nvPicPr>
        <p:blipFill>
          <a:blip r:embed="rId3"/>
          <a:srcRect/>
          <a:stretch>
            <a:fillRect/>
          </a:stretch>
        </p:blipFill>
        <p:spPr bwMode="auto">
          <a:xfrm>
            <a:off x="1359102" y="1924952"/>
            <a:ext cx="2969255" cy="3936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 name="文本框 31"/>
          <p:cNvSpPr txBox="1"/>
          <p:nvPr/>
        </p:nvSpPr>
        <p:spPr>
          <a:xfrm>
            <a:off x="302575" y="282252"/>
            <a:ext cx="1743940" cy="430887"/>
          </a:xfrm>
          <a:prstGeom prst="rect">
            <a:avLst/>
          </a:prstGeom>
          <a:noFill/>
        </p:spPr>
        <p:txBody>
          <a:bodyPr wrap="square" rtlCol="0">
            <a:spAutoFit/>
          </a:bodyPr>
          <a:lstStyle/>
          <a:p>
            <a:r>
              <a:rPr lang="zh-CN" altLang="en-US" sz="2200" dirty="0" smtClean="0">
                <a:solidFill>
                  <a:schemeClr val="tx1">
                    <a:lumMod val="85000"/>
                    <a:lumOff val="15000"/>
                  </a:schemeClr>
                </a:solidFill>
                <a:latin typeface="黑体" panose="02010609060101010101" pitchFamily="49" charset="-122"/>
                <a:ea typeface="黑体" panose="02010609060101010101" pitchFamily="49" charset="-122"/>
              </a:rPr>
              <a:t>合作公司</a:t>
            </a:r>
            <a:endParaRPr lang="zh-CN" altLang="en-US" sz="2200" dirty="0">
              <a:solidFill>
                <a:schemeClr val="tx1">
                  <a:lumMod val="85000"/>
                  <a:lumOff val="15000"/>
                </a:schemeClr>
              </a:solidFill>
              <a:latin typeface="黑体" panose="02010609060101010101" pitchFamily="49" charset="-122"/>
              <a:ea typeface="黑体" panose="02010609060101010101" pitchFamily="49" charset="-122"/>
            </a:endParaRPr>
          </a:p>
        </p:txBody>
      </p:sp>
      <p:sp>
        <p:nvSpPr>
          <p:cNvPr id="33" name="TextBox 37"/>
          <p:cNvSpPr txBox="1"/>
          <p:nvPr/>
        </p:nvSpPr>
        <p:spPr>
          <a:xfrm>
            <a:off x="302575" y="634189"/>
            <a:ext cx="1743940" cy="307777"/>
          </a:xfrm>
          <a:prstGeom prst="rect">
            <a:avLst/>
          </a:prstGeom>
          <a:noFill/>
        </p:spPr>
        <p:txBody>
          <a:bodyPr wrap="square" rtlCol="0">
            <a:spAutoFit/>
          </a:bodyPr>
          <a:lstStyle/>
          <a:p>
            <a:r>
              <a:rPr lang="en-US" altLang="zh-CN" sz="1400" i="1" dirty="0" smtClean="0">
                <a:solidFill>
                  <a:schemeClr val="tx1">
                    <a:lumMod val="85000"/>
                    <a:lumOff val="15000"/>
                  </a:schemeClr>
                </a:solidFill>
                <a:cs typeface="Arial" panose="020B0604020202020204" pitchFamily="34" charset="0"/>
              </a:rPr>
              <a:t>Partner </a:t>
            </a:r>
            <a:r>
              <a:rPr lang="en-US" altLang="zh-CN" sz="1400" i="1" dirty="0">
                <a:solidFill>
                  <a:schemeClr val="tx1">
                    <a:lumMod val="85000"/>
                    <a:lumOff val="15000"/>
                  </a:schemeClr>
                </a:solidFill>
                <a:cs typeface="Arial" panose="020B0604020202020204" pitchFamily="34" charset="0"/>
              </a:rPr>
              <a:t>company</a:t>
            </a:r>
          </a:p>
        </p:txBody>
      </p:sp>
      <p:grpSp>
        <p:nvGrpSpPr>
          <p:cNvPr id="34" name="组合 33"/>
          <p:cNvGrpSpPr/>
          <p:nvPr/>
        </p:nvGrpSpPr>
        <p:grpSpPr>
          <a:xfrm>
            <a:off x="0" y="298086"/>
            <a:ext cx="255263" cy="577480"/>
            <a:chOff x="0" y="298086"/>
            <a:chExt cx="255263" cy="577480"/>
          </a:xfrm>
        </p:grpSpPr>
        <p:sp>
          <p:nvSpPr>
            <p:cNvPr id="35" name="矩形 34"/>
            <p:cNvSpPr/>
            <p:nvPr/>
          </p:nvSpPr>
          <p:spPr>
            <a:xfrm>
              <a:off x="0" y="298087"/>
              <a:ext cx="100584" cy="5774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154679" y="298086"/>
              <a:ext cx="100584" cy="5774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slow" advClick="0" advTm="1000">
    <p:blinds dir="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Group 32"/>
          <p:cNvGrpSpPr/>
          <p:nvPr/>
        </p:nvGrpSpPr>
        <p:grpSpPr bwMode="auto">
          <a:xfrm>
            <a:off x="606232" y="1895688"/>
            <a:ext cx="4881789" cy="1089589"/>
            <a:chOff x="154352" y="-45380"/>
            <a:chExt cx="3662274" cy="816542"/>
          </a:xfrm>
        </p:grpSpPr>
        <p:sp>
          <p:nvSpPr>
            <p:cNvPr id="35" name="TextBox 96"/>
            <p:cNvSpPr>
              <a:spLocks noChangeArrowheads="1"/>
            </p:cNvSpPr>
            <p:nvPr/>
          </p:nvSpPr>
          <p:spPr bwMode="auto">
            <a:xfrm>
              <a:off x="154352" y="-45380"/>
              <a:ext cx="3662274" cy="31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135" b="1" dirty="0">
                  <a:solidFill>
                    <a:schemeClr val="tx1">
                      <a:lumMod val="85000"/>
                      <a:lumOff val="15000"/>
                    </a:schemeClr>
                  </a:solidFill>
                  <a:latin typeface="+mn-ea"/>
                </a:rPr>
                <a:t>追求客户利益最大化</a:t>
              </a:r>
            </a:p>
          </p:txBody>
        </p:sp>
        <p:sp>
          <p:nvSpPr>
            <p:cNvPr id="37" name="TextBox 97"/>
            <p:cNvSpPr>
              <a:spLocks noChangeArrowheads="1"/>
            </p:cNvSpPr>
            <p:nvPr/>
          </p:nvSpPr>
          <p:spPr bwMode="auto">
            <a:xfrm>
              <a:off x="165046" y="217604"/>
              <a:ext cx="3147322" cy="553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5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9" name="Group 36"/>
          <p:cNvGrpSpPr/>
          <p:nvPr/>
        </p:nvGrpSpPr>
        <p:grpSpPr bwMode="auto">
          <a:xfrm>
            <a:off x="606231" y="3207233"/>
            <a:ext cx="5467659" cy="1114288"/>
            <a:chOff x="154352" y="-63890"/>
            <a:chExt cx="3158016" cy="835051"/>
          </a:xfrm>
        </p:grpSpPr>
        <p:sp>
          <p:nvSpPr>
            <p:cNvPr id="40" name="TextBox 91"/>
            <p:cNvSpPr>
              <a:spLocks noChangeArrowheads="1"/>
            </p:cNvSpPr>
            <p:nvPr/>
          </p:nvSpPr>
          <p:spPr bwMode="auto">
            <a:xfrm>
              <a:off x="154352" y="-63890"/>
              <a:ext cx="3112542" cy="31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135" b="1" dirty="0">
                  <a:solidFill>
                    <a:schemeClr val="tx1">
                      <a:lumMod val="85000"/>
                      <a:lumOff val="15000"/>
                    </a:schemeClr>
                  </a:solidFill>
                  <a:latin typeface="+mn-ea"/>
                </a:rPr>
                <a:t>追求可持续发展的战略方针</a:t>
              </a:r>
            </a:p>
          </p:txBody>
        </p:sp>
        <p:sp>
          <p:nvSpPr>
            <p:cNvPr id="55" name="TextBox 92"/>
            <p:cNvSpPr>
              <a:spLocks noChangeArrowheads="1"/>
            </p:cNvSpPr>
            <p:nvPr/>
          </p:nvSpPr>
          <p:spPr bwMode="auto">
            <a:xfrm>
              <a:off x="165046" y="217604"/>
              <a:ext cx="3147322" cy="553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5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6" name="Group 40"/>
          <p:cNvGrpSpPr/>
          <p:nvPr/>
        </p:nvGrpSpPr>
        <p:grpSpPr bwMode="auto">
          <a:xfrm>
            <a:off x="606232" y="4506983"/>
            <a:ext cx="5841896" cy="1097238"/>
            <a:chOff x="154352" y="-51112"/>
            <a:chExt cx="3374169" cy="822273"/>
          </a:xfrm>
        </p:grpSpPr>
        <p:sp>
          <p:nvSpPr>
            <p:cNvPr id="57" name="TextBox 87"/>
            <p:cNvSpPr>
              <a:spLocks noChangeArrowheads="1"/>
            </p:cNvSpPr>
            <p:nvPr/>
          </p:nvSpPr>
          <p:spPr bwMode="auto">
            <a:xfrm>
              <a:off x="154352" y="-51112"/>
              <a:ext cx="3374169" cy="31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135" b="1" dirty="0">
                  <a:solidFill>
                    <a:schemeClr val="tx1">
                      <a:lumMod val="85000"/>
                      <a:lumOff val="15000"/>
                    </a:schemeClr>
                  </a:solidFill>
                  <a:latin typeface="+mn-ea"/>
                </a:rPr>
                <a:t>追求以人为本的生存之道</a:t>
              </a:r>
            </a:p>
          </p:txBody>
        </p:sp>
        <p:sp>
          <p:nvSpPr>
            <p:cNvPr id="58" name="TextBox 88"/>
            <p:cNvSpPr>
              <a:spLocks noChangeArrowheads="1"/>
            </p:cNvSpPr>
            <p:nvPr/>
          </p:nvSpPr>
          <p:spPr bwMode="auto">
            <a:xfrm>
              <a:off x="165046" y="217604"/>
              <a:ext cx="3147322" cy="553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5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59" name="矩形 58"/>
          <p:cNvSpPr/>
          <p:nvPr/>
        </p:nvSpPr>
        <p:spPr>
          <a:xfrm>
            <a:off x="6354618" y="1796819"/>
            <a:ext cx="5837383" cy="4128459"/>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1" name="文本框 40"/>
          <p:cNvSpPr txBox="1"/>
          <p:nvPr/>
        </p:nvSpPr>
        <p:spPr>
          <a:xfrm>
            <a:off x="302575" y="282252"/>
            <a:ext cx="1743940" cy="430887"/>
          </a:xfrm>
          <a:prstGeom prst="rect">
            <a:avLst/>
          </a:prstGeom>
          <a:noFill/>
        </p:spPr>
        <p:txBody>
          <a:bodyPr wrap="square" rtlCol="0">
            <a:spAutoFit/>
          </a:bodyPr>
          <a:lstStyle/>
          <a:p>
            <a:r>
              <a:rPr lang="zh-CN" altLang="en-US" sz="2200" dirty="0" smtClean="0">
                <a:solidFill>
                  <a:schemeClr val="tx1">
                    <a:lumMod val="85000"/>
                    <a:lumOff val="15000"/>
                  </a:schemeClr>
                </a:solidFill>
                <a:latin typeface="黑体" panose="02010609060101010101" pitchFamily="49" charset="-122"/>
                <a:ea typeface="黑体" panose="02010609060101010101" pitchFamily="49" charset="-122"/>
              </a:rPr>
              <a:t>企业文化</a:t>
            </a:r>
            <a:endParaRPr lang="zh-CN" altLang="en-US" sz="2200" dirty="0">
              <a:solidFill>
                <a:schemeClr val="tx1">
                  <a:lumMod val="85000"/>
                  <a:lumOff val="15000"/>
                </a:schemeClr>
              </a:solidFill>
              <a:latin typeface="黑体" panose="02010609060101010101" pitchFamily="49" charset="-122"/>
              <a:ea typeface="黑体" panose="02010609060101010101" pitchFamily="49" charset="-122"/>
            </a:endParaRPr>
          </a:p>
        </p:txBody>
      </p:sp>
      <p:sp>
        <p:nvSpPr>
          <p:cNvPr id="42" name="TextBox 37"/>
          <p:cNvSpPr txBox="1"/>
          <p:nvPr/>
        </p:nvSpPr>
        <p:spPr>
          <a:xfrm>
            <a:off x="302575" y="634189"/>
            <a:ext cx="1743940" cy="307777"/>
          </a:xfrm>
          <a:prstGeom prst="rect">
            <a:avLst/>
          </a:prstGeom>
          <a:noFill/>
        </p:spPr>
        <p:txBody>
          <a:bodyPr wrap="square" rtlCol="0">
            <a:spAutoFit/>
          </a:bodyPr>
          <a:lstStyle/>
          <a:p>
            <a:r>
              <a:rPr lang="en-US" altLang="zh-CN" sz="1400" i="1" dirty="0" smtClean="0">
                <a:solidFill>
                  <a:schemeClr val="tx1">
                    <a:lumMod val="85000"/>
                    <a:lumOff val="15000"/>
                  </a:schemeClr>
                </a:solidFill>
                <a:cs typeface="Arial" panose="020B0604020202020204" pitchFamily="34" charset="0"/>
              </a:rPr>
              <a:t>Company </a:t>
            </a:r>
            <a:r>
              <a:rPr lang="en-US" altLang="zh-CN" sz="1400" i="1" dirty="0">
                <a:solidFill>
                  <a:schemeClr val="tx1">
                    <a:lumMod val="85000"/>
                    <a:lumOff val="15000"/>
                  </a:schemeClr>
                </a:solidFill>
                <a:cs typeface="Arial" panose="020B0604020202020204" pitchFamily="34" charset="0"/>
              </a:rPr>
              <a:t>culture</a:t>
            </a:r>
          </a:p>
        </p:txBody>
      </p:sp>
      <p:grpSp>
        <p:nvGrpSpPr>
          <p:cNvPr id="43" name="组合 42"/>
          <p:cNvGrpSpPr/>
          <p:nvPr/>
        </p:nvGrpSpPr>
        <p:grpSpPr>
          <a:xfrm>
            <a:off x="0" y="298086"/>
            <a:ext cx="255263" cy="577480"/>
            <a:chOff x="0" y="298086"/>
            <a:chExt cx="255263" cy="577480"/>
          </a:xfrm>
        </p:grpSpPr>
        <p:sp>
          <p:nvSpPr>
            <p:cNvPr id="44" name="矩形 43"/>
            <p:cNvSpPr/>
            <p:nvPr/>
          </p:nvSpPr>
          <p:spPr>
            <a:xfrm>
              <a:off x="0" y="298087"/>
              <a:ext cx="100584" cy="5774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154679" y="298086"/>
              <a:ext cx="100584" cy="5774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slow" advClick="0" advTm="1000">
    <p:blinds dir="ver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Group 9"/>
          <p:cNvGrpSpPr/>
          <p:nvPr/>
        </p:nvGrpSpPr>
        <p:grpSpPr bwMode="auto">
          <a:xfrm>
            <a:off x="1894359" y="2408767"/>
            <a:ext cx="3359149" cy="3517900"/>
            <a:chOff x="0" y="0"/>
            <a:chExt cx="2520000" cy="2636995"/>
          </a:xfrm>
          <a:solidFill>
            <a:schemeClr val="bg1">
              <a:lumMod val="85000"/>
            </a:schemeClr>
          </a:solidFill>
        </p:grpSpPr>
        <p:sp>
          <p:nvSpPr>
            <p:cNvPr id="33" name="灰色圆形背景"/>
            <p:cNvSpPr>
              <a:spLocks noChangeArrowheads="1"/>
            </p:cNvSpPr>
            <p:nvPr/>
          </p:nvSpPr>
          <p:spPr bwMode="auto">
            <a:xfrm>
              <a:off x="0" y="0"/>
              <a:ext cx="2520000" cy="2520000"/>
            </a:xfrm>
            <a:custGeom>
              <a:avLst/>
              <a:gdLst>
                <a:gd name="G0" fmla="+- 411 0 0"/>
                <a:gd name="G1" fmla="+- 21600 0 411"/>
                <a:gd name="G2" fmla="+- 21600 0 41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411" y="10800"/>
                  </a:moveTo>
                  <a:cubicBezTo>
                    <a:pt x="411" y="16538"/>
                    <a:pt x="5062" y="21189"/>
                    <a:pt x="10800" y="21189"/>
                  </a:cubicBezTo>
                  <a:cubicBezTo>
                    <a:pt x="16538" y="21189"/>
                    <a:pt x="21189" y="16538"/>
                    <a:pt x="21189" y="10800"/>
                  </a:cubicBezTo>
                  <a:cubicBezTo>
                    <a:pt x="21189" y="5062"/>
                    <a:pt x="16538" y="411"/>
                    <a:pt x="10800" y="411"/>
                  </a:cubicBezTo>
                  <a:cubicBezTo>
                    <a:pt x="5062" y="411"/>
                    <a:pt x="411" y="5062"/>
                    <a:pt x="411" y="10800"/>
                  </a:cubicBezTo>
                  <a:close/>
                </a:path>
              </a:pathLst>
            </a:custGeom>
            <a:grp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sp>
          <p:nvSpPr>
            <p:cNvPr id="41" name="等腰三角形 103"/>
            <p:cNvSpPr>
              <a:spLocks noChangeArrowheads="1"/>
            </p:cNvSpPr>
            <p:nvPr/>
          </p:nvSpPr>
          <p:spPr bwMode="auto">
            <a:xfrm rot="8911463">
              <a:off x="2189868" y="530437"/>
              <a:ext cx="288032" cy="288032"/>
            </a:xfrm>
            <a:prstGeom prst="triangle">
              <a:avLst>
                <a:gd name="adj" fmla="val 50000"/>
              </a:avLst>
            </a:prstGeom>
            <a:grp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sz="2400">
                <a:latin typeface="宋体" panose="02010600030101010101" pitchFamily="2" charset="-122"/>
                <a:sym typeface="宋体" panose="02010600030101010101" pitchFamily="2" charset="-122"/>
              </a:endParaRPr>
            </a:p>
          </p:txBody>
        </p:sp>
        <p:sp>
          <p:nvSpPr>
            <p:cNvPr id="42" name="等腰三角形 104"/>
            <p:cNvSpPr>
              <a:spLocks noChangeArrowheads="1"/>
            </p:cNvSpPr>
            <p:nvPr/>
          </p:nvSpPr>
          <p:spPr bwMode="auto">
            <a:xfrm rot="16200000">
              <a:off x="1153284" y="2348963"/>
              <a:ext cx="288032" cy="288032"/>
            </a:xfrm>
            <a:prstGeom prst="triangle">
              <a:avLst>
                <a:gd name="adj" fmla="val 50000"/>
              </a:avLst>
            </a:prstGeom>
            <a:grp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sz="2400">
                <a:latin typeface="宋体" panose="02010600030101010101" pitchFamily="2" charset="-122"/>
                <a:sym typeface="宋体" panose="02010600030101010101" pitchFamily="2" charset="-122"/>
              </a:endParaRPr>
            </a:p>
          </p:txBody>
        </p:sp>
        <p:sp>
          <p:nvSpPr>
            <p:cNvPr id="43" name="等腰三角形 105"/>
            <p:cNvSpPr>
              <a:spLocks noChangeArrowheads="1"/>
            </p:cNvSpPr>
            <p:nvPr/>
          </p:nvSpPr>
          <p:spPr bwMode="auto">
            <a:xfrm rot="1626189">
              <a:off x="42101" y="505016"/>
              <a:ext cx="288032" cy="288032"/>
            </a:xfrm>
            <a:prstGeom prst="triangle">
              <a:avLst>
                <a:gd name="adj" fmla="val 50000"/>
              </a:avLst>
            </a:prstGeom>
            <a:grp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sz="2400">
                <a:latin typeface="宋体" panose="02010600030101010101" pitchFamily="2" charset="-122"/>
                <a:sym typeface="宋体" panose="02010600030101010101" pitchFamily="2" charset="-122"/>
              </a:endParaRPr>
            </a:p>
          </p:txBody>
        </p:sp>
      </p:grpSp>
      <p:grpSp>
        <p:nvGrpSpPr>
          <p:cNvPr id="44" name="Group 14"/>
          <p:cNvGrpSpPr/>
          <p:nvPr/>
        </p:nvGrpSpPr>
        <p:grpSpPr bwMode="auto">
          <a:xfrm>
            <a:off x="2800293" y="1682751"/>
            <a:ext cx="1536700" cy="1534583"/>
            <a:chOff x="0" y="0"/>
            <a:chExt cx="1152000" cy="1152000"/>
          </a:xfrm>
        </p:grpSpPr>
        <p:sp>
          <p:nvSpPr>
            <p:cNvPr id="46" name="灰色圆形背景"/>
            <p:cNvSpPr>
              <a:spLocks noChangeArrowheads="1"/>
            </p:cNvSpPr>
            <p:nvPr/>
          </p:nvSpPr>
          <p:spPr bwMode="auto">
            <a:xfrm>
              <a:off x="0" y="0"/>
              <a:ext cx="1152000" cy="1152000"/>
            </a:xfrm>
            <a:prstGeom prst="ellipse">
              <a:avLst/>
            </a:prstGeom>
            <a:solidFill>
              <a:schemeClr val="bg1">
                <a:lumMod val="85000"/>
              </a:schemeClr>
            </a:solid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sz="2665">
                <a:solidFill>
                  <a:srgbClr val="FFFFFF"/>
                </a:solidFill>
                <a:latin typeface="宋体" panose="02010600030101010101" pitchFamily="2" charset="-122"/>
                <a:sym typeface="宋体" panose="02010600030101010101" pitchFamily="2" charset="-122"/>
              </a:endParaRPr>
            </a:p>
          </p:txBody>
        </p:sp>
        <p:sp>
          <p:nvSpPr>
            <p:cNvPr id="48" name="椭圆 111"/>
            <p:cNvSpPr>
              <a:spLocks noChangeArrowheads="1"/>
            </p:cNvSpPr>
            <p:nvPr/>
          </p:nvSpPr>
          <p:spPr bwMode="auto">
            <a:xfrm>
              <a:off x="75419" y="67304"/>
              <a:ext cx="1008000" cy="1008000"/>
            </a:xfrm>
            <a:prstGeom prst="ellipse">
              <a:avLst/>
            </a:prstGeom>
            <a:solidFill>
              <a:schemeClr val="accent2"/>
            </a:solid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sz="2665">
                <a:solidFill>
                  <a:srgbClr val="FFFFFF"/>
                </a:solidFill>
                <a:latin typeface="宋体" panose="02010600030101010101" pitchFamily="2" charset="-122"/>
                <a:sym typeface="宋体" panose="02010600030101010101" pitchFamily="2" charset="-122"/>
              </a:endParaRPr>
            </a:p>
          </p:txBody>
        </p:sp>
        <p:sp>
          <p:nvSpPr>
            <p:cNvPr id="49" name="矩形 113"/>
            <p:cNvSpPr>
              <a:spLocks noChangeArrowheads="1"/>
            </p:cNvSpPr>
            <p:nvPr/>
          </p:nvSpPr>
          <p:spPr bwMode="auto">
            <a:xfrm>
              <a:off x="87777" y="435482"/>
              <a:ext cx="986691" cy="290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ts val="2265"/>
                </a:lnSpc>
              </a:pPr>
              <a:r>
                <a:rPr lang="zh-CN" altLang="en-US" sz="1865"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尊重人才</a:t>
              </a:r>
            </a:p>
          </p:txBody>
        </p:sp>
      </p:grpSp>
      <p:grpSp>
        <p:nvGrpSpPr>
          <p:cNvPr id="50" name="Group 19"/>
          <p:cNvGrpSpPr/>
          <p:nvPr/>
        </p:nvGrpSpPr>
        <p:grpSpPr bwMode="auto">
          <a:xfrm>
            <a:off x="2614025" y="3128434"/>
            <a:ext cx="1919816" cy="1921933"/>
            <a:chOff x="0" y="0"/>
            <a:chExt cx="1440000" cy="1440000"/>
          </a:xfrm>
          <a:solidFill>
            <a:schemeClr val="bg1">
              <a:lumMod val="85000"/>
            </a:schemeClr>
          </a:solidFill>
        </p:grpSpPr>
        <p:sp>
          <p:nvSpPr>
            <p:cNvPr id="51" name="灰色圆形背景"/>
            <p:cNvSpPr>
              <a:spLocks noChangeArrowheads="1"/>
            </p:cNvSpPr>
            <p:nvPr/>
          </p:nvSpPr>
          <p:spPr bwMode="auto">
            <a:xfrm>
              <a:off x="0" y="0"/>
              <a:ext cx="1440000" cy="1440000"/>
            </a:xfrm>
            <a:prstGeom prst="ellipse">
              <a:avLst/>
            </a:prstGeom>
            <a:grp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sp>
          <p:nvSpPr>
            <p:cNvPr id="52" name="矩形 108"/>
            <p:cNvSpPr>
              <a:spLocks noChangeArrowheads="1"/>
            </p:cNvSpPr>
            <p:nvPr/>
          </p:nvSpPr>
          <p:spPr bwMode="auto">
            <a:xfrm>
              <a:off x="33039" y="490822"/>
              <a:ext cx="1377331" cy="3862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ts val="3335"/>
                </a:lnSpc>
              </a:pPr>
              <a:r>
                <a:rPr lang="zh-CN" altLang="en-US" sz="2665" dirty="0">
                  <a:solidFill>
                    <a:srgbClr val="000000"/>
                  </a:solidFill>
                  <a:latin typeface="方正兰亭黑简体" panose="02000000000000000000" pitchFamily="2" charset="-122"/>
                  <a:ea typeface="方正兰亭黑简体" panose="02000000000000000000" pitchFamily="2" charset="-122"/>
                  <a:sym typeface="微软雅黑" panose="020B0503020204020204" pitchFamily="34" charset="-122"/>
                </a:rPr>
                <a:t>人文精神</a:t>
              </a:r>
            </a:p>
          </p:txBody>
        </p:sp>
      </p:grpSp>
      <p:grpSp>
        <p:nvGrpSpPr>
          <p:cNvPr id="53" name="Group 22"/>
          <p:cNvGrpSpPr/>
          <p:nvPr/>
        </p:nvGrpSpPr>
        <p:grpSpPr bwMode="auto">
          <a:xfrm>
            <a:off x="4237509" y="4148667"/>
            <a:ext cx="1536700" cy="1536700"/>
            <a:chOff x="0" y="0"/>
            <a:chExt cx="1152000" cy="1152000"/>
          </a:xfrm>
        </p:grpSpPr>
        <p:sp>
          <p:nvSpPr>
            <p:cNvPr id="54" name="灰色圆形背景"/>
            <p:cNvSpPr>
              <a:spLocks noChangeArrowheads="1"/>
            </p:cNvSpPr>
            <p:nvPr/>
          </p:nvSpPr>
          <p:spPr bwMode="auto">
            <a:xfrm>
              <a:off x="0" y="0"/>
              <a:ext cx="1152000" cy="1152000"/>
            </a:xfrm>
            <a:prstGeom prst="ellipse">
              <a:avLst/>
            </a:prstGeom>
            <a:solidFill>
              <a:schemeClr val="bg1">
                <a:lumMod val="85000"/>
              </a:schemeClr>
            </a:solid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sz="2665">
                <a:solidFill>
                  <a:srgbClr val="FFFFFF"/>
                </a:solidFill>
                <a:latin typeface="宋体" panose="02010600030101010101" pitchFamily="2" charset="-122"/>
                <a:sym typeface="宋体" panose="02010600030101010101" pitchFamily="2" charset="-122"/>
              </a:endParaRPr>
            </a:p>
          </p:txBody>
        </p:sp>
        <p:sp>
          <p:nvSpPr>
            <p:cNvPr id="60" name="椭圆 116"/>
            <p:cNvSpPr>
              <a:spLocks noChangeArrowheads="1"/>
            </p:cNvSpPr>
            <p:nvPr/>
          </p:nvSpPr>
          <p:spPr bwMode="auto">
            <a:xfrm>
              <a:off x="72000" y="69125"/>
              <a:ext cx="1008000" cy="1008000"/>
            </a:xfrm>
            <a:prstGeom prst="ellipse">
              <a:avLst/>
            </a:prstGeom>
            <a:solidFill>
              <a:schemeClr val="accent2"/>
            </a:solid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sz="2665">
                <a:solidFill>
                  <a:srgbClr val="FFFFFF"/>
                </a:solidFill>
                <a:latin typeface="宋体" panose="02010600030101010101" pitchFamily="2" charset="-122"/>
                <a:sym typeface="宋体" panose="02010600030101010101" pitchFamily="2" charset="-122"/>
              </a:endParaRPr>
            </a:p>
          </p:txBody>
        </p:sp>
        <p:sp>
          <p:nvSpPr>
            <p:cNvPr id="61" name="矩形 118"/>
            <p:cNvSpPr>
              <a:spLocks noChangeArrowheads="1"/>
            </p:cNvSpPr>
            <p:nvPr/>
          </p:nvSpPr>
          <p:spPr bwMode="auto">
            <a:xfrm>
              <a:off x="82655" y="453988"/>
              <a:ext cx="986691" cy="290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ts val="2265"/>
                </a:lnSpc>
              </a:pPr>
              <a:r>
                <a:rPr lang="zh-CN" altLang="en-US" sz="1865" dirty="0">
                  <a:solidFill>
                    <a:schemeClr val="bg1"/>
                  </a:solidFill>
                </a:rPr>
                <a:t>策略先导</a:t>
              </a:r>
            </a:p>
          </p:txBody>
        </p:sp>
      </p:grpSp>
      <p:grpSp>
        <p:nvGrpSpPr>
          <p:cNvPr id="62" name="Group 27"/>
          <p:cNvGrpSpPr/>
          <p:nvPr/>
        </p:nvGrpSpPr>
        <p:grpSpPr bwMode="auto">
          <a:xfrm>
            <a:off x="1377893" y="4148667"/>
            <a:ext cx="1536700" cy="1536700"/>
            <a:chOff x="0" y="0"/>
            <a:chExt cx="1152000" cy="1152000"/>
          </a:xfrm>
        </p:grpSpPr>
        <p:sp>
          <p:nvSpPr>
            <p:cNvPr id="63" name="灰色圆形背景"/>
            <p:cNvSpPr>
              <a:spLocks noChangeArrowheads="1"/>
            </p:cNvSpPr>
            <p:nvPr/>
          </p:nvSpPr>
          <p:spPr bwMode="auto">
            <a:xfrm>
              <a:off x="0" y="0"/>
              <a:ext cx="1152000" cy="1152000"/>
            </a:xfrm>
            <a:prstGeom prst="ellipse">
              <a:avLst/>
            </a:prstGeom>
            <a:solidFill>
              <a:schemeClr val="bg1">
                <a:lumMod val="85000"/>
              </a:schemeClr>
            </a:solid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sz="2665">
                <a:solidFill>
                  <a:srgbClr val="FFFFFF"/>
                </a:solidFill>
                <a:latin typeface="宋体" panose="02010600030101010101" pitchFamily="2" charset="-122"/>
                <a:sym typeface="宋体" panose="02010600030101010101" pitchFamily="2" charset="-122"/>
              </a:endParaRPr>
            </a:p>
          </p:txBody>
        </p:sp>
        <p:sp>
          <p:nvSpPr>
            <p:cNvPr id="64" name="椭圆 121"/>
            <p:cNvSpPr>
              <a:spLocks noChangeArrowheads="1"/>
            </p:cNvSpPr>
            <p:nvPr/>
          </p:nvSpPr>
          <p:spPr bwMode="auto">
            <a:xfrm>
              <a:off x="68592" y="69125"/>
              <a:ext cx="1008000" cy="1008000"/>
            </a:xfrm>
            <a:prstGeom prst="ellipse">
              <a:avLst/>
            </a:prstGeom>
            <a:solidFill>
              <a:schemeClr val="accent2"/>
            </a:solid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sz="2665">
                <a:solidFill>
                  <a:srgbClr val="FFFFFF"/>
                </a:solidFill>
                <a:latin typeface="宋体" panose="02010600030101010101" pitchFamily="2" charset="-122"/>
                <a:sym typeface="宋体" panose="02010600030101010101" pitchFamily="2" charset="-122"/>
              </a:endParaRPr>
            </a:p>
          </p:txBody>
        </p:sp>
        <p:sp>
          <p:nvSpPr>
            <p:cNvPr id="65" name="矩形 123"/>
            <p:cNvSpPr>
              <a:spLocks noChangeArrowheads="1"/>
            </p:cNvSpPr>
            <p:nvPr/>
          </p:nvSpPr>
          <p:spPr bwMode="auto">
            <a:xfrm>
              <a:off x="79245" y="396173"/>
              <a:ext cx="986691" cy="290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ts val="2265"/>
                </a:lnSpc>
              </a:pPr>
              <a:r>
                <a:rPr lang="zh-CN" altLang="en-US" sz="1865" dirty="0">
                  <a:solidFill>
                    <a:schemeClr val="bg1"/>
                  </a:solidFill>
                </a:rPr>
                <a:t>人文感知</a:t>
              </a:r>
            </a:p>
          </p:txBody>
        </p:sp>
      </p:grpSp>
      <p:grpSp>
        <p:nvGrpSpPr>
          <p:cNvPr id="66" name="Group 32"/>
          <p:cNvGrpSpPr/>
          <p:nvPr/>
        </p:nvGrpSpPr>
        <p:grpSpPr bwMode="auto">
          <a:xfrm>
            <a:off x="6760575" y="2058524"/>
            <a:ext cx="5087540" cy="1016055"/>
            <a:chOff x="0" y="-13435"/>
            <a:chExt cx="3816626" cy="761435"/>
          </a:xfrm>
        </p:grpSpPr>
        <p:sp>
          <p:nvSpPr>
            <p:cNvPr id="67" name="椭圆 125"/>
            <p:cNvSpPr/>
            <p:nvPr/>
          </p:nvSpPr>
          <p:spPr bwMode="auto">
            <a:xfrm>
              <a:off x="0" y="43108"/>
              <a:ext cx="180000" cy="180000"/>
            </a:xfrm>
            <a:prstGeom prst="ellipse">
              <a:avLst/>
            </a:prstGeom>
            <a:solidFill>
              <a:schemeClr val="accent2"/>
            </a:solidFill>
            <a:ln w="19050" cap="flat" cmpd="sng">
              <a:solidFill>
                <a:srgbClr val="C0C0C0"/>
              </a:solidFill>
              <a:bevel/>
            </a:ln>
          </p:spPr>
          <p:txBody>
            <a:bodyPr/>
            <a:lstStyle/>
            <a:p>
              <a:endParaRPr lang="zh-CN" altLang="zh-CN" sz="2400" b="1">
                <a:sym typeface="Arial" panose="020B0604020202020204" pitchFamily="34" charset="0"/>
              </a:endParaRPr>
            </a:p>
          </p:txBody>
        </p:sp>
        <p:sp>
          <p:nvSpPr>
            <p:cNvPr id="68" name="TextBox 96"/>
            <p:cNvSpPr>
              <a:spLocks noChangeArrowheads="1"/>
            </p:cNvSpPr>
            <p:nvPr/>
          </p:nvSpPr>
          <p:spPr bwMode="auto">
            <a:xfrm>
              <a:off x="154352" y="-13435"/>
              <a:ext cx="3662274" cy="25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dirty="0">
                  <a:solidFill>
                    <a:schemeClr val="tx1">
                      <a:lumMod val="85000"/>
                      <a:lumOff val="15000"/>
                    </a:schemeClr>
                  </a:solidFill>
                  <a:latin typeface="+mn-ea"/>
                </a:rPr>
                <a:t>尊重人才、鼓励创新，全方位打造人文气息</a:t>
              </a:r>
            </a:p>
          </p:txBody>
        </p:sp>
        <p:sp>
          <p:nvSpPr>
            <p:cNvPr id="69" name="TextBox 97"/>
            <p:cNvSpPr>
              <a:spLocks noChangeArrowheads="1"/>
            </p:cNvSpPr>
            <p:nvPr/>
          </p:nvSpPr>
          <p:spPr bwMode="auto">
            <a:xfrm>
              <a:off x="165046" y="217604"/>
              <a:ext cx="3147322" cy="530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50000"/>
                </a:lnSpc>
              </a:pPr>
              <a:r>
                <a:rPr lang="zh-CN" altLang="en-US" sz="1335"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a:t>
              </a:r>
              <a:endParaRPr lang="zh-CN" altLang="en-US" sz="1335" dirty="0">
                <a:solidFill>
                  <a:srgbClr val="333333"/>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0" name="Group 36"/>
          <p:cNvGrpSpPr/>
          <p:nvPr/>
        </p:nvGrpSpPr>
        <p:grpSpPr bwMode="auto">
          <a:xfrm>
            <a:off x="6760575" y="3323167"/>
            <a:ext cx="4415367" cy="998128"/>
            <a:chOff x="0" y="0"/>
            <a:chExt cx="3312368" cy="748000"/>
          </a:xfrm>
        </p:grpSpPr>
        <p:sp>
          <p:nvSpPr>
            <p:cNvPr id="71" name="椭圆 129"/>
            <p:cNvSpPr/>
            <p:nvPr/>
          </p:nvSpPr>
          <p:spPr bwMode="auto">
            <a:xfrm>
              <a:off x="0" y="43108"/>
              <a:ext cx="180000" cy="180000"/>
            </a:xfrm>
            <a:prstGeom prst="ellipse">
              <a:avLst/>
            </a:prstGeom>
            <a:solidFill>
              <a:schemeClr val="accent2"/>
            </a:solidFill>
            <a:ln w="19050" cap="flat" cmpd="sng">
              <a:solidFill>
                <a:srgbClr val="C0C0C0"/>
              </a:solidFill>
              <a:bevel/>
            </a:ln>
          </p:spPr>
          <p:txBody>
            <a:bodyPr/>
            <a:lstStyle/>
            <a:p>
              <a:endParaRPr lang="zh-CN" altLang="zh-CN" sz="2400" b="1">
                <a:sym typeface="Arial" panose="020B0604020202020204" pitchFamily="34" charset="0"/>
              </a:endParaRPr>
            </a:p>
          </p:txBody>
        </p:sp>
        <p:sp>
          <p:nvSpPr>
            <p:cNvPr id="72" name="TextBox 91"/>
            <p:cNvSpPr>
              <a:spLocks noChangeArrowheads="1"/>
            </p:cNvSpPr>
            <p:nvPr/>
          </p:nvSpPr>
          <p:spPr bwMode="auto">
            <a:xfrm>
              <a:off x="154352" y="0"/>
              <a:ext cx="3112542" cy="25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dirty="0">
                  <a:solidFill>
                    <a:schemeClr val="tx1">
                      <a:lumMod val="85000"/>
                      <a:lumOff val="15000"/>
                    </a:schemeClr>
                  </a:solidFill>
                  <a:latin typeface="+mn-ea"/>
                </a:rPr>
                <a:t>人文感知，社会责任感</a:t>
              </a:r>
            </a:p>
          </p:txBody>
        </p:sp>
        <p:sp>
          <p:nvSpPr>
            <p:cNvPr id="73" name="TextBox 92"/>
            <p:cNvSpPr>
              <a:spLocks noChangeArrowheads="1"/>
            </p:cNvSpPr>
            <p:nvPr/>
          </p:nvSpPr>
          <p:spPr bwMode="auto">
            <a:xfrm>
              <a:off x="165046" y="217604"/>
              <a:ext cx="3147322" cy="530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50000"/>
                </a:lnSpc>
              </a:pPr>
              <a:r>
                <a:rPr lang="zh-CN" altLang="en-US" sz="1335"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a:t>
              </a:r>
              <a:endParaRPr lang="zh-CN" altLang="en-US" sz="1335" dirty="0">
                <a:solidFill>
                  <a:srgbClr val="333333"/>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4" name="Group 40"/>
          <p:cNvGrpSpPr/>
          <p:nvPr/>
        </p:nvGrpSpPr>
        <p:grpSpPr bwMode="auto">
          <a:xfrm>
            <a:off x="6760576" y="4605867"/>
            <a:ext cx="4703497" cy="998128"/>
            <a:chOff x="0" y="0"/>
            <a:chExt cx="3528521" cy="748000"/>
          </a:xfrm>
        </p:grpSpPr>
        <p:sp>
          <p:nvSpPr>
            <p:cNvPr id="75" name="椭圆 133"/>
            <p:cNvSpPr/>
            <p:nvPr/>
          </p:nvSpPr>
          <p:spPr bwMode="auto">
            <a:xfrm>
              <a:off x="0" y="43108"/>
              <a:ext cx="180000" cy="180000"/>
            </a:xfrm>
            <a:prstGeom prst="ellipse">
              <a:avLst/>
            </a:prstGeom>
            <a:solidFill>
              <a:schemeClr val="accent2"/>
            </a:solidFill>
            <a:ln w="19050" cap="flat" cmpd="sng">
              <a:solidFill>
                <a:srgbClr val="C0C0C0"/>
              </a:solidFill>
              <a:bevel/>
            </a:ln>
          </p:spPr>
          <p:txBody>
            <a:bodyPr/>
            <a:lstStyle/>
            <a:p>
              <a:endParaRPr lang="zh-CN" altLang="zh-CN" sz="2400" b="1">
                <a:sym typeface="Arial" panose="020B0604020202020204" pitchFamily="34" charset="0"/>
              </a:endParaRPr>
            </a:p>
          </p:txBody>
        </p:sp>
        <p:sp>
          <p:nvSpPr>
            <p:cNvPr id="76" name="TextBox 87"/>
            <p:cNvSpPr>
              <a:spLocks noChangeArrowheads="1"/>
            </p:cNvSpPr>
            <p:nvPr/>
          </p:nvSpPr>
          <p:spPr bwMode="auto">
            <a:xfrm>
              <a:off x="154352" y="0"/>
              <a:ext cx="3374169" cy="25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600" b="1" dirty="0">
                  <a:solidFill>
                    <a:schemeClr val="tx1">
                      <a:lumMod val="85000"/>
                      <a:lumOff val="15000"/>
                    </a:schemeClr>
                  </a:solidFill>
                  <a:latin typeface="+mn-ea"/>
                </a:rPr>
                <a:t>策略先导</a:t>
              </a:r>
              <a:r>
                <a:rPr lang="en-US" altLang="zh-CN" sz="1600" b="1" dirty="0">
                  <a:solidFill>
                    <a:schemeClr val="tx1">
                      <a:lumMod val="85000"/>
                      <a:lumOff val="15000"/>
                    </a:schemeClr>
                  </a:solidFill>
                  <a:latin typeface="+mn-ea"/>
                </a:rPr>
                <a:t>-</a:t>
              </a:r>
              <a:r>
                <a:rPr lang="zh-CN" altLang="en-US" sz="1600" b="1" dirty="0">
                  <a:solidFill>
                    <a:schemeClr val="tx1">
                      <a:lumMod val="85000"/>
                      <a:lumOff val="15000"/>
                    </a:schemeClr>
                  </a:solidFill>
                  <a:latin typeface="+mn-ea"/>
                </a:rPr>
                <a:t>实效执行</a:t>
              </a:r>
              <a:r>
                <a:rPr lang="en-US" altLang="zh-CN" sz="1600" b="1" dirty="0">
                  <a:solidFill>
                    <a:schemeClr val="tx1">
                      <a:lumMod val="85000"/>
                      <a:lumOff val="15000"/>
                    </a:schemeClr>
                  </a:solidFill>
                  <a:latin typeface="+mn-ea"/>
                </a:rPr>
                <a:t>-</a:t>
              </a:r>
              <a:r>
                <a:rPr lang="zh-CN" altLang="en-US" sz="1600" b="1" dirty="0">
                  <a:solidFill>
                    <a:schemeClr val="tx1">
                      <a:lumMod val="85000"/>
                      <a:lumOff val="15000"/>
                    </a:schemeClr>
                  </a:solidFill>
                  <a:latin typeface="+mn-ea"/>
                </a:rPr>
                <a:t>解决之道，定制式解决方案</a:t>
              </a:r>
            </a:p>
          </p:txBody>
        </p:sp>
        <p:sp>
          <p:nvSpPr>
            <p:cNvPr id="77" name="TextBox 88"/>
            <p:cNvSpPr>
              <a:spLocks noChangeArrowheads="1"/>
            </p:cNvSpPr>
            <p:nvPr/>
          </p:nvSpPr>
          <p:spPr bwMode="auto">
            <a:xfrm>
              <a:off x="165046" y="217604"/>
              <a:ext cx="3147322" cy="530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50000"/>
                </a:lnSpc>
              </a:pPr>
              <a:r>
                <a:rPr lang="zh-CN" altLang="en-US" sz="1335"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a:t>
              </a:r>
              <a:endParaRPr lang="zh-CN" altLang="en-US" sz="1335" dirty="0">
                <a:solidFill>
                  <a:srgbClr val="333333"/>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57" name="文本框 56"/>
          <p:cNvSpPr txBox="1"/>
          <p:nvPr/>
        </p:nvSpPr>
        <p:spPr>
          <a:xfrm>
            <a:off x="302575" y="282252"/>
            <a:ext cx="1743940" cy="430887"/>
          </a:xfrm>
          <a:prstGeom prst="rect">
            <a:avLst/>
          </a:prstGeom>
          <a:noFill/>
        </p:spPr>
        <p:txBody>
          <a:bodyPr wrap="square" rtlCol="0">
            <a:spAutoFit/>
          </a:bodyPr>
          <a:lstStyle/>
          <a:p>
            <a:r>
              <a:rPr lang="zh-CN" altLang="en-US" sz="2200" dirty="0" smtClean="0">
                <a:solidFill>
                  <a:schemeClr val="tx1">
                    <a:lumMod val="85000"/>
                    <a:lumOff val="15000"/>
                  </a:schemeClr>
                </a:solidFill>
                <a:latin typeface="黑体" panose="02010609060101010101" pitchFamily="49" charset="-122"/>
                <a:ea typeface="黑体" panose="02010609060101010101" pitchFamily="49" charset="-122"/>
              </a:rPr>
              <a:t>人文精神</a:t>
            </a:r>
            <a:endParaRPr lang="zh-CN" altLang="en-US" sz="2200" dirty="0">
              <a:solidFill>
                <a:schemeClr val="tx1">
                  <a:lumMod val="85000"/>
                  <a:lumOff val="15000"/>
                </a:schemeClr>
              </a:solidFill>
              <a:latin typeface="黑体" panose="02010609060101010101" pitchFamily="49" charset="-122"/>
              <a:ea typeface="黑体" panose="02010609060101010101" pitchFamily="49" charset="-122"/>
            </a:endParaRPr>
          </a:p>
        </p:txBody>
      </p:sp>
      <p:sp>
        <p:nvSpPr>
          <p:cNvPr id="58" name="TextBox 37"/>
          <p:cNvSpPr txBox="1"/>
          <p:nvPr/>
        </p:nvSpPr>
        <p:spPr>
          <a:xfrm>
            <a:off x="302575" y="634189"/>
            <a:ext cx="1743940" cy="307777"/>
          </a:xfrm>
          <a:prstGeom prst="rect">
            <a:avLst/>
          </a:prstGeom>
          <a:noFill/>
        </p:spPr>
        <p:txBody>
          <a:bodyPr wrap="square" rtlCol="0">
            <a:spAutoFit/>
          </a:bodyPr>
          <a:lstStyle/>
          <a:p>
            <a:r>
              <a:rPr lang="en-US" altLang="zh-CN" sz="1400" i="1" dirty="0">
                <a:solidFill>
                  <a:schemeClr val="tx1">
                    <a:lumMod val="85000"/>
                    <a:lumOff val="15000"/>
                  </a:schemeClr>
                </a:solidFill>
                <a:cs typeface="Arial" panose="020B0604020202020204" pitchFamily="34" charset="0"/>
              </a:rPr>
              <a:t>Human Spirit</a:t>
            </a:r>
          </a:p>
        </p:txBody>
      </p:sp>
      <p:grpSp>
        <p:nvGrpSpPr>
          <p:cNvPr id="59" name="组合 58"/>
          <p:cNvGrpSpPr/>
          <p:nvPr/>
        </p:nvGrpSpPr>
        <p:grpSpPr>
          <a:xfrm>
            <a:off x="0" y="298086"/>
            <a:ext cx="255263" cy="577480"/>
            <a:chOff x="0" y="298086"/>
            <a:chExt cx="255263" cy="577480"/>
          </a:xfrm>
        </p:grpSpPr>
        <p:sp>
          <p:nvSpPr>
            <p:cNvPr id="78" name="矩形 77"/>
            <p:cNvSpPr/>
            <p:nvPr/>
          </p:nvSpPr>
          <p:spPr>
            <a:xfrm>
              <a:off x="0" y="298087"/>
              <a:ext cx="100584" cy="5774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矩形 78"/>
            <p:cNvSpPr/>
            <p:nvPr/>
          </p:nvSpPr>
          <p:spPr>
            <a:xfrm>
              <a:off x="154679" y="298086"/>
              <a:ext cx="100584" cy="5774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slow" advClick="0" advTm="1000">
    <p:blinds dir="ver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p:cNvSpPr>
            <a:spLocks noChangeArrowheads="1"/>
          </p:cNvSpPr>
          <p:nvPr/>
        </p:nvSpPr>
        <p:spPr bwMode="auto">
          <a:xfrm>
            <a:off x="6192011" y="3001699"/>
            <a:ext cx="2866169" cy="810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nSpc>
                <a:spcPct val="150000"/>
              </a:lnSpc>
            </a:pPr>
            <a:r>
              <a:rPr lang="zh-CN" altLang="en-US" sz="1865" dirty="0" smtClean="0">
                <a:solidFill>
                  <a:schemeClr val="tx1">
                    <a:lumMod val="95000"/>
                    <a:lumOff val="5000"/>
                  </a:schemeClr>
                </a:solidFill>
                <a:latin typeface="+mn-ea"/>
              </a:rPr>
              <a:t>输入描述文字输入描述文字</a:t>
            </a:r>
          </a:p>
          <a:p>
            <a:pPr>
              <a:lnSpc>
                <a:spcPct val="150000"/>
              </a:lnSpc>
            </a:pPr>
            <a:r>
              <a:rPr lang="zh-CN" altLang="en-US" sz="1865" dirty="0" smtClean="0">
                <a:solidFill>
                  <a:schemeClr val="tx1">
                    <a:lumMod val="95000"/>
                    <a:lumOff val="5000"/>
                  </a:schemeClr>
                </a:solidFill>
                <a:latin typeface="+mn-ea"/>
              </a:rPr>
              <a:t>输入描述文字输入描述文字</a:t>
            </a:r>
          </a:p>
        </p:txBody>
      </p:sp>
      <p:sp>
        <p:nvSpPr>
          <p:cNvPr id="26" name="矩形 25"/>
          <p:cNvSpPr>
            <a:spLocks noChangeArrowheads="1"/>
          </p:cNvSpPr>
          <p:nvPr/>
        </p:nvSpPr>
        <p:spPr bwMode="auto">
          <a:xfrm>
            <a:off x="6192011" y="5061956"/>
            <a:ext cx="2866169" cy="810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nSpc>
                <a:spcPct val="150000"/>
              </a:lnSpc>
            </a:pPr>
            <a:r>
              <a:rPr lang="zh-CN" altLang="en-US" sz="1865" dirty="0" smtClean="0">
                <a:solidFill>
                  <a:schemeClr val="tx1">
                    <a:lumMod val="95000"/>
                    <a:lumOff val="5000"/>
                  </a:schemeClr>
                </a:solidFill>
                <a:latin typeface="+mn-ea"/>
              </a:rPr>
              <a:t>输入描述文字输入描述文字</a:t>
            </a:r>
          </a:p>
          <a:p>
            <a:pPr>
              <a:lnSpc>
                <a:spcPct val="150000"/>
              </a:lnSpc>
            </a:pPr>
            <a:r>
              <a:rPr lang="zh-CN" altLang="en-US" sz="1865" dirty="0" smtClean="0">
                <a:solidFill>
                  <a:schemeClr val="tx1">
                    <a:lumMod val="95000"/>
                    <a:lumOff val="5000"/>
                  </a:schemeClr>
                </a:solidFill>
                <a:latin typeface="+mn-ea"/>
              </a:rPr>
              <a:t>输入描述文字输入描述文字</a:t>
            </a:r>
          </a:p>
        </p:txBody>
      </p:sp>
      <p:grpSp>
        <p:nvGrpSpPr>
          <p:cNvPr id="27" name="组合 26"/>
          <p:cNvGrpSpPr/>
          <p:nvPr/>
        </p:nvGrpSpPr>
        <p:grpSpPr>
          <a:xfrm>
            <a:off x="1035381" y="1465216"/>
            <a:ext cx="4557431" cy="5324157"/>
            <a:chOff x="776535" y="1203598"/>
            <a:chExt cx="3418073" cy="3993118"/>
          </a:xfrm>
        </p:grpSpPr>
        <p:sp>
          <p:nvSpPr>
            <p:cNvPr id="29" name="矩形 8"/>
            <p:cNvSpPr/>
            <p:nvPr/>
          </p:nvSpPr>
          <p:spPr>
            <a:xfrm>
              <a:off x="776535" y="1373316"/>
              <a:ext cx="3332016" cy="3332016"/>
            </a:xfrm>
            <a:custGeom>
              <a:avLst/>
              <a:gdLst/>
              <a:ahLst/>
              <a:cxnLst/>
              <a:rect l="l" t="t" r="r" b="b"/>
              <a:pathLst>
                <a:path w="3332016" h="3332016">
                  <a:moveTo>
                    <a:pt x="1666008" y="0"/>
                  </a:moveTo>
                  <a:lnTo>
                    <a:pt x="3332016" y="1666008"/>
                  </a:lnTo>
                  <a:lnTo>
                    <a:pt x="1666008" y="3332016"/>
                  </a:lnTo>
                  <a:lnTo>
                    <a:pt x="0" y="1666008"/>
                  </a:lnTo>
                  <a:close/>
                </a:path>
              </a:pathLst>
            </a:custGeom>
            <a:blipFill dpi="0" rotWithShape="1">
              <a:blip r:embed="rId3"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n-ea"/>
              </a:endParaRPr>
            </a:p>
          </p:txBody>
        </p:sp>
        <p:cxnSp>
          <p:nvCxnSpPr>
            <p:cNvPr id="31" name="直接连接符 30"/>
            <p:cNvCxnSpPr/>
            <p:nvPr/>
          </p:nvCxnSpPr>
          <p:spPr>
            <a:xfrm flipV="1">
              <a:off x="2037216" y="3039324"/>
              <a:ext cx="2157392" cy="2157392"/>
            </a:xfrm>
            <a:prstGeom prst="line">
              <a:avLst/>
            </a:prstGeom>
            <a:ln>
              <a:solidFill>
                <a:srgbClr val="32424F"/>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flipV="1">
              <a:off x="2358884" y="1203598"/>
              <a:ext cx="1835724" cy="1835724"/>
            </a:xfrm>
            <a:prstGeom prst="line">
              <a:avLst/>
            </a:prstGeom>
            <a:ln>
              <a:solidFill>
                <a:srgbClr val="32424F"/>
              </a:solidFill>
            </a:ln>
          </p:spPr>
          <p:style>
            <a:lnRef idx="1">
              <a:schemeClr val="accent1"/>
            </a:lnRef>
            <a:fillRef idx="0">
              <a:schemeClr val="accent1"/>
            </a:fillRef>
            <a:effectRef idx="0">
              <a:schemeClr val="accent1"/>
            </a:effectRef>
            <a:fontRef idx="minor">
              <a:schemeClr val="tx1"/>
            </a:fontRef>
          </p:style>
        </p:cxnSp>
      </p:grpSp>
      <p:grpSp>
        <p:nvGrpSpPr>
          <p:cNvPr id="33" name="组合 32"/>
          <p:cNvGrpSpPr/>
          <p:nvPr/>
        </p:nvGrpSpPr>
        <p:grpSpPr>
          <a:xfrm>
            <a:off x="5947469" y="2403374"/>
            <a:ext cx="4608512" cy="397482"/>
            <a:chOff x="4460602" y="1655764"/>
            <a:chExt cx="3456384" cy="298111"/>
          </a:xfrm>
        </p:grpSpPr>
        <p:sp>
          <p:nvSpPr>
            <p:cNvPr id="34" name="矩形 33"/>
            <p:cNvSpPr>
              <a:spLocks noChangeArrowheads="1"/>
            </p:cNvSpPr>
            <p:nvPr/>
          </p:nvSpPr>
          <p:spPr bwMode="auto">
            <a:xfrm>
              <a:off x="4644008" y="1681709"/>
              <a:ext cx="1027926" cy="246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2135" dirty="0">
                  <a:solidFill>
                    <a:schemeClr val="accent2"/>
                  </a:solidFill>
                  <a:latin typeface="+mn-ea"/>
                </a:rPr>
                <a:t>企业原则：</a:t>
              </a:r>
              <a:endParaRPr lang="en-US" altLang="zh-CN" sz="2135" dirty="0">
                <a:solidFill>
                  <a:schemeClr val="accent2"/>
                </a:solidFill>
                <a:latin typeface="+mn-ea"/>
              </a:endParaRPr>
            </a:p>
          </p:txBody>
        </p:sp>
        <p:sp>
          <p:nvSpPr>
            <p:cNvPr id="35" name="圆角矩形 34"/>
            <p:cNvSpPr/>
            <p:nvPr/>
          </p:nvSpPr>
          <p:spPr>
            <a:xfrm>
              <a:off x="4460602" y="1655764"/>
              <a:ext cx="3456384" cy="298111"/>
            </a:xfrm>
            <a:prstGeom prst="roundRect">
              <a:avLst>
                <a:gd name="adj" fmla="val 50000"/>
              </a:avLst>
            </a:pr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95000"/>
                    <a:lumOff val="5000"/>
                  </a:schemeClr>
                </a:solidFill>
                <a:latin typeface="+mn-ea"/>
              </a:endParaRPr>
            </a:p>
          </p:txBody>
        </p:sp>
      </p:grpSp>
      <p:grpSp>
        <p:nvGrpSpPr>
          <p:cNvPr id="37" name="组合 36"/>
          <p:cNvGrpSpPr/>
          <p:nvPr/>
        </p:nvGrpSpPr>
        <p:grpSpPr>
          <a:xfrm>
            <a:off x="5947469" y="4397280"/>
            <a:ext cx="4608512" cy="397482"/>
            <a:chOff x="4460602" y="3151192"/>
            <a:chExt cx="3456384" cy="298111"/>
          </a:xfrm>
        </p:grpSpPr>
        <p:sp>
          <p:nvSpPr>
            <p:cNvPr id="39" name="矩形 38"/>
            <p:cNvSpPr>
              <a:spLocks noChangeArrowheads="1"/>
            </p:cNvSpPr>
            <p:nvPr/>
          </p:nvSpPr>
          <p:spPr bwMode="auto">
            <a:xfrm>
              <a:off x="4644008" y="3177137"/>
              <a:ext cx="1027926" cy="246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2135" dirty="0">
                  <a:solidFill>
                    <a:schemeClr val="accent2"/>
                  </a:solidFill>
                  <a:latin typeface="+mn-ea"/>
                </a:rPr>
                <a:t>企业理念：</a:t>
              </a:r>
              <a:endParaRPr lang="en-US" altLang="zh-CN" sz="2135" dirty="0">
                <a:solidFill>
                  <a:schemeClr val="accent2"/>
                </a:solidFill>
                <a:latin typeface="+mn-ea"/>
              </a:endParaRPr>
            </a:p>
          </p:txBody>
        </p:sp>
        <p:sp>
          <p:nvSpPr>
            <p:cNvPr id="40" name="圆角矩形 39"/>
            <p:cNvSpPr/>
            <p:nvPr/>
          </p:nvSpPr>
          <p:spPr>
            <a:xfrm>
              <a:off x="4460602" y="3151192"/>
              <a:ext cx="3456384" cy="298111"/>
            </a:xfrm>
            <a:prstGeom prst="roundRect">
              <a:avLst>
                <a:gd name="adj" fmla="val 50000"/>
              </a:avLst>
            </a:pr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95000"/>
                    <a:lumOff val="5000"/>
                  </a:schemeClr>
                </a:solidFill>
                <a:latin typeface="+mn-ea"/>
              </a:endParaRPr>
            </a:p>
          </p:txBody>
        </p:sp>
      </p:grpSp>
      <p:sp>
        <p:nvSpPr>
          <p:cNvPr id="43" name="文本框 42"/>
          <p:cNvSpPr txBox="1"/>
          <p:nvPr/>
        </p:nvSpPr>
        <p:spPr>
          <a:xfrm>
            <a:off x="302575" y="282252"/>
            <a:ext cx="1743940" cy="430887"/>
          </a:xfrm>
          <a:prstGeom prst="rect">
            <a:avLst/>
          </a:prstGeom>
          <a:noFill/>
        </p:spPr>
        <p:txBody>
          <a:bodyPr wrap="square" rtlCol="0">
            <a:spAutoFit/>
          </a:bodyPr>
          <a:lstStyle/>
          <a:p>
            <a:r>
              <a:rPr lang="zh-CN" altLang="en-US" sz="2200" dirty="0" smtClean="0">
                <a:solidFill>
                  <a:schemeClr val="tx1">
                    <a:lumMod val="85000"/>
                    <a:lumOff val="15000"/>
                  </a:schemeClr>
                </a:solidFill>
                <a:latin typeface="黑体" panose="02010609060101010101" pitchFamily="49" charset="-122"/>
                <a:ea typeface="黑体" panose="02010609060101010101" pitchFamily="49" charset="-122"/>
              </a:rPr>
              <a:t>企业理念</a:t>
            </a:r>
            <a:endParaRPr lang="zh-CN" altLang="en-US" sz="2200" dirty="0">
              <a:solidFill>
                <a:schemeClr val="tx1">
                  <a:lumMod val="85000"/>
                  <a:lumOff val="15000"/>
                </a:schemeClr>
              </a:solidFill>
              <a:latin typeface="黑体" panose="02010609060101010101" pitchFamily="49" charset="-122"/>
              <a:ea typeface="黑体" panose="02010609060101010101" pitchFamily="49" charset="-122"/>
            </a:endParaRPr>
          </a:p>
        </p:txBody>
      </p:sp>
      <p:sp>
        <p:nvSpPr>
          <p:cNvPr id="44" name="TextBox 37"/>
          <p:cNvSpPr txBox="1"/>
          <p:nvPr/>
        </p:nvSpPr>
        <p:spPr>
          <a:xfrm>
            <a:off x="302575" y="634189"/>
            <a:ext cx="2413714" cy="307777"/>
          </a:xfrm>
          <a:prstGeom prst="rect">
            <a:avLst/>
          </a:prstGeom>
          <a:noFill/>
        </p:spPr>
        <p:txBody>
          <a:bodyPr wrap="square" rtlCol="0">
            <a:spAutoFit/>
          </a:bodyPr>
          <a:lstStyle/>
          <a:p>
            <a:r>
              <a:rPr lang="en-US" altLang="zh-CN" sz="1400" i="1" dirty="0" smtClean="0">
                <a:solidFill>
                  <a:schemeClr val="tx1">
                    <a:lumMod val="85000"/>
                    <a:lumOff val="15000"/>
                  </a:schemeClr>
                </a:solidFill>
                <a:cs typeface="Arial" panose="020B0604020202020204" pitchFamily="34" charset="0"/>
              </a:rPr>
              <a:t>Corporate </a:t>
            </a:r>
            <a:r>
              <a:rPr lang="en-US" altLang="zh-CN" sz="1400" i="1" dirty="0">
                <a:solidFill>
                  <a:schemeClr val="tx1">
                    <a:lumMod val="85000"/>
                    <a:lumOff val="15000"/>
                  </a:schemeClr>
                </a:solidFill>
                <a:cs typeface="Arial" panose="020B0604020202020204" pitchFamily="34" charset="0"/>
              </a:rPr>
              <a:t>philosophy</a:t>
            </a:r>
          </a:p>
        </p:txBody>
      </p:sp>
      <p:grpSp>
        <p:nvGrpSpPr>
          <p:cNvPr id="46" name="组合 45"/>
          <p:cNvGrpSpPr/>
          <p:nvPr/>
        </p:nvGrpSpPr>
        <p:grpSpPr>
          <a:xfrm>
            <a:off x="0" y="298086"/>
            <a:ext cx="255263" cy="577480"/>
            <a:chOff x="0" y="298086"/>
            <a:chExt cx="255263" cy="577480"/>
          </a:xfrm>
        </p:grpSpPr>
        <p:sp>
          <p:nvSpPr>
            <p:cNvPr id="48" name="矩形 47"/>
            <p:cNvSpPr/>
            <p:nvPr/>
          </p:nvSpPr>
          <p:spPr>
            <a:xfrm>
              <a:off x="0" y="298087"/>
              <a:ext cx="100584" cy="5774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154679" y="298086"/>
              <a:ext cx="100584" cy="5774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slow" advClick="0" advTm="1000">
    <p:blinds dir="ver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a:spLocks noChangeArrowheads="1"/>
          </p:cNvSpPr>
          <p:nvPr/>
        </p:nvSpPr>
        <p:spPr bwMode="auto">
          <a:xfrm>
            <a:off x="6192011" y="3141742"/>
            <a:ext cx="2866169" cy="810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nSpc>
                <a:spcPct val="150000"/>
              </a:lnSpc>
            </a:pPr>
            <a:r>
              <a:rPr lang="zh-CN" altLang="en-US" sz="1865" dirty="0" smtClean="0">
                <a:solidFill>
                  <a:schemeClr val="tx1">
                    <a:lumMod val="95000"/>
                    <a:lumOff val="5000"/>
                  </a:schemeClr>
                </a:solidFill>
                <a:latin typeface="+mn-ea"/>
              </a:rPr>
              <a:t>输入描述文字输入描述文字</a:t>
            </a:r>
          </a:p>
          <a:p>
            <a:pPr>
              <a:lnSpc>
                <a:spcPct val="150000"/>
              </a:lnSpc>
            </a:pPr>
            <a:r>
              <a:rPr lang="zh-CN" altLang="en-US" sz="1865" dirty="0" smtClean="0">
                <a:solidFill>
                  <a:schemeClr val="tx1">
                    <a:lumMod val="95000"/>
                    <a:lumOff val="5000"/>
                  </a:schemeClr>
                </a:solidFill>
                <a:latin typeface="+mn-ea"/>
              </a:rPr>
              <a:t>输入描述文字输入描述文字</a:t>
            </a:r>
          </a:p>
        </p:txBody>
      </p:sp>
      <p:sp>
        <p:nvSpPr>
          <p:cNvPr id="42" name="矩形 41"/>
          <p:cNvSpPr>
            <a:spLocks noChangeArrowheads="1"/>
          </p:cNvSpPr>
          <p:nvPr/>
        </p:nvSpPr>
        <p:spPr bwMode="auto">
          <a:xfrm>
            <a:off x="6192011" y="5157966"/>
            <a:ext cx="2866169" cy="810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nSpc>
                <a:spcPct val="150000"/>
              </a:lnSpc>
            </a:pPr>
            <a:r>
              <a:rPr lang="zh-CN" altLang="en-US" sz="1865" dirty="0" smtClean="0">
                <a:solidFill>
                  <a:schemeClr val="tx1">
                    <a:lumMod val="95000"/>
                    <a:lumOff val="5000"/>
                  </a:schemeClr>
                </a:solidFill>
                <a:latin typeface="+mn-ea"/>
              </a:rPr>
              <a:t>输入描述文字输入描述文字</a:t>
            </a:r>
          </a:p>
          <a:p>
            <a:pPr>
              <a:lnSpc>
                <a:spcPct val="150000"/>
              </a:lnSpc>
            </a:pPr>
            <a:r>
              <a:rPr lang="zh-CN" altLang="en-US" sz="1865" dirty="0" smtClean="0">
                <a:solidFill>
                  <a:schemeClr val="tx1">
                    <a:lumMod val="95000"/>
                    <a:lumOff val="5000"/>
                  </a:schemeClr>
                </a:solidFill>
                <a:latin typeface="+mn-ea"/>
              </a:rPr>
              <a:t>输入描述文字输入描述文字</a:t>
            </a:r>
          </a:p>
        </p:txBody>
      </p:sp>
      <p:grpSp>
        <p:nvGrpSpPr>
          <p:cNvPr id="43" name="组合 42"/>
          <p:cNvGrpSpPr/>
          <p:nvPr/>
        </p:nvGrpSpPr>
        <p:grpSpPr>
          <a:xfrm>
            <a:off x="1035381" y="1465216"/>
            <a:ext cx="4557431" cy="5324157"/>
            <a:chOff x="776535" y="1203598"/>
            <a:chExt cx="3418073" cy="3993118"/>
          </a:xfrm>
        </p:grpSpPr>
        <p:sp>
          <p:nvSpPr>
            <p:cNvPr id="44" name="矩形 8"/>
            <p:cNvSpPr/>
            <p:nvPr/>
          </p:nvSpPr>
          <p:spPr>
            <a:xfrm>
              <a:off x="776535" y="1373316"/>
              <a:ext cx="3332016" cy="3332016"/>
            </a:xfrm>
            <a:custGeom>
              <a:avLst/>
              <a:gdLst/>
              <a:ahLst/>
              <a:cxnLst/>
              <a:rect l="l" t="t" r="r" b="b"/>
              <a:pathLst>
                <a:path w="3332016" h="3332016">
                  <a:moveTo>
                    <a:pt x="1666008" y="0"/>
                  </a:moveTo>
                  <a:lnTo>
                    <a:pt x="3332016" y="1666008"/>
                  </a:lnTo>
                  <a:lnTo>
                    <a:pt x="1666008" y="3332016"/>
                  </a:lnTo>
                  <a:lnTo>
                    <a:pt x="0" y="1666008"/>
                  </a:lnTo>
                  <a:close/>
                </a:path>
              </a:pathLst>
            </a:custGeom>
            <a:blipFill dpi="0" rotWithShape="1">
              <a:blip r:embed="rId3"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n-ea"/>
              </a:endParaRPr>
            </a:p>
          </p:txBody>
        </p:sp>
        <p:cxnSp>
          <p:nvCxnSpPr>
            <p:cNvPr id="46" name="直接连接符 45"/>
            <p:cNvCxnSpPr/>
            <p:nvPr/>
          </p:nvCxnSpPr>
          <p:spPr>
            <a:xfrm flipV="1">
              <a:off x="2037216" y="3039324"/>
              <a:ext cx="2157392" cy="2157392"/>
            </a:xfrm>
            <a:prstGeom prst="line">
              <a:avLst/>
            </a:prstGeom>
            <a:ln>
              <a:solidFill>
                <a:srgbClr val="32424F"/>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H="1" flipV="1">
              <a:off x="2358884" y="1203598"/>
              <a:ext cx="1835724" cy="1835724"/>
            </a:xfrm>
            <a:prstGeom prst="line">
              <a:avLst/>
            </a:prstGeom>
            <a:ln>
              <a:solidFill>
                <a:srgbClr val="32424F"/>
              </a:solidFill>
            </a:ln>
          </p:spPr>
          <p:style>
            <a:lnRef idx="1">
              <a:schemeClr val="accent1"/>
            </a:lnRef>
            <a:fillRef idx="0">
              <a:schemeClr val="accent1"/>
            </a:fillRef>
            <a:effectRef idx="0">
              <a:schemeClr val="accent1"/>
            </a:effectRef>
            <a:fontRef idx="minor">
              <a:schemeClr val="tx1"/>
            </a:fontRef>
          </p:style>
        </p:cxnSp>
      </p:grpSp>
      <p:grpSp>
        <p:nvGrpSpPr>
          <p:cNvPr id="49" name="组合 48"/>
          <p:cNvGrpSpPr/>
          <p:nvPr/>
        </p:nvGrpSpPr>
        <p:grpSpPr>
          <a:xfrm>
            <a:off x="5947469" y="2403374"/>
            <a:ext cx="4608512" cy="397482"/>
            <a:chOff x="4460602" y="1655764"/>
            <a:chExt cx="3456384" cy="298111"/>
          </a:xfrm>
        </p:grpSpPr>
        <p:sp>
          <p:nvSpPr>
            <p:cNvPr id="50" name="矩形 49"/>
            <p:cNvSpPr>
              <a:spLocks noChangeArrowheads="1"/>
            </p:cNvSpPr>
            <p:nvPr/>
          </p:nvSpPr>
          <p:spPr bwMode="auto">
            <a:xfrm>
              <a:off x="4644008" y="1681709"/>
              <a:ext cx="1027926" cy="246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2135" dirty="0">
                  <a:solidFill>
                    <a:schemeClr val="accent2"/>
                  </a:solidFill>
                  <a:latin typeface="+mn-ea"/>
                </a:rPr>
                <a:t>企业目标：</a:t>
              </a:r>
              <a:endParaRPr lang="en-US" altLang="zh-CN" sz="2135" dirty="0">
                <a:solidFill>
                  <a:schemeClr val="accent2"/>
                </a:solidFill>
                <a:latin typeface="+mn-ea"/>
              </a:endParaRPr>
            </a:p>
          </p:txBody>
        </p:sp>
        <p:sp>
          <p:nvSpPr>
            <p:cNvPr id="51" name="圆角矩形 50"/>
            <p:cNvSpPr/>
            <p:nvPr/>
          </p:nvSpPr>
          <p:spPr>
            <a:xfrm>
              <a:off x="4460602" y="1655764"/>
              <a:ext cx="3456384" cy="298111"/>
            </a:xfrm>
            <a:prstGeom prst="roundRect">
              <a:avLst>
                <a:gd name="adj" fmla="val 50000"/>
              </a:avLst>
            </a:pr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mn-ea"/>
              </a:endParaRPr>
            </a:p>
          </p:txBody>
        </p:sp>
      </p:grpSp>
      <p:grpSp>
        <p:nvGrpSpPr>
          <p:cNvPr id="52" name="组合 51"/>
          <p:cNvGrpSpPr/>
          <p:nvPr/>
        </p:nvGrpSpPr>
        <p:grpSpPr>
          <a:xfrm>
            <a:off x="5947469" y="4397280"/>
            <a:ext cx="4608512" cy="397482"/>
            <a:chOff x="4460602" y="3151192"/>
            <a:chExt cx="3456384" cy="298111"/>
          </a:xfrm>
        </p:grpSpPr>
        <p:sp>
          <p:nvSpPr>
            <p:cNvPr id="53" name="矩形 52"/>
            <p:cNvSpPr>
              <a:spLocks noChangeArrowheads="1"/>
            </p:cNvSpPr>
            <p:nvPr/>
          </p:nvSpPr>
          <p:spPr bwMode="auto">
            <a:xfrm>
              <a:off x="4644008" y="3177137"/>
              <a:ext cx="1027926" cy="246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2135" dirty="0">
                  <a:solidFill>
                    <a:schemeClr val="accent2"/>
                  </a:solidFill>
                  <a:latin typeface="+mn-ea"/>
                </a:rPr>
                <a:t>企业使命：</a:t>
              </a:r>
              <a:endParaRPr lang="en-US" altLang="zh-CN" sz="2135" dirty="0">
                <a:solidFill>
                  <a:schemeClr val="accent2"/>
                </a:solidFill>
                <a:latin typeface="+mn-ea"/>
              </a:endParaRPr>
            </a:p>
          </p:txBody>
        </p:sp>
        <p:sp>
          <p:nvSpPr>
            <p:cNvPr id="54" name="圆角矩形 53"/>
            <p:cNvSpPr/>
            <p:nvPr/>
          </p:nvSpPr>
          <p:spPr>
            <a:xfrm>
              <a:off x="4460602" y="3151192"/>
              <a:ext cx="3456384" cy="298111"/>
            </a:xfrm>
            <a:prstGeom prst="roundRect">
              <a:avLst>
                <a:gd name="adj" fmla="val 50000"/>
              </a:avLst>
            </a:pr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mn-ea"/>
              </a:endParaRPr>
            </a:p>
          </p:txBody>
        </p:sp>
      </p:grpSp>
      <p:sp>
        <p:nvSpPr>
          <p:cNvPr id="37" name="文本框 36"/>
          <p:cNvSpPr txBox="1"/>
          <p:nvPr/>
        </p:nvSpPr>
        <p:spPr>
          <a:xfrm>
            <a:off x="302575" y="282252"/>
            <a:ext cx="1743940" cy="430887"/>
          </a:xfrm>
          <a:prstGeom prst="rect">
            <a:avLst/>
          </a:prstGeom>
          <a:noFill/>
        </p:spPr>
        <p:txBody>
          <a:bodyPr wrap="square" rtlCol="0">
            <a:spAutoFit/>
          </a:bodyPr>
          <a:lstStyle/>
          <a:p>
            <a:r>
              <a:rPr lang="zh-CN" altLang="en-US" sz="2200" dirty="0" smtClean="0">
                <a:solidFill>
                  <a:schemeClr val="tx1">
                    <a:lumMod val="85000"/>
                    <a:lumOff val="15000"/>
                  </a:schemeClr>
                </a:solidFill>
                <a:latin typeface="黑体" panose="02010609060101010101" pitchFamily="49" charset="-122"/>
                <a:ea typeface="黑体" panose="02010609060101010101" pitchFamily="49" charset="-122"/>
              </a:rPr>
              <a:t>企业使命</a:t>
            </a:r>
            <a:endParaRPr lang="zh-CN" altLang="en-US" sz="2200" dirty="0">
              <a:solidFill>
                <a:schemeClr val="tx1">
                  <a:lumMod val="85000"/>
                  <a:lumOff val="15000"/>
                </a:schemeClr>
              </a:solidFill>
              <a:latin typeface="黑体" panose="02010609060101010101" pitchFamily="49" charset="-122"/>
              <a:ea typeface="黑体" panose="02010609060101010101" pitchFamily="49" charset="-122"/>
            </a:endParaRPr>
          </a:p>
        </p:txBody>
      </p:sp>
      <p:sp>
        <p:nvSpPr>
          <p:cNvPr id="39" name="TextBox 37"/>
          <p:cNvSpPr txBox="1"/>
          <p:nvPr/>
        </p:nvSpPr>
        <p:spPr>
          <a:xfrm>
            <a:off x="302575" y="634189"/>
            <a:ext cx="2413714" cy="307777"/>
          </a:xfrm>
          <a:prstGeom prst="rect">
            <a:avLst/>
          </a:prstGeom>
          <a:noFill/>
        </p:spPr>
        <p:txBody>
          <a:bodyPr wrap="square" rtlCol="0">
            <a:spAutoFit/>
          </a:bodyPr>
          <a:lstStyle/>
          <a:p>
            <a:r>
              <a:rPr lang="en-US" altLang="zh-CN" sz="1400" i="1" dirty="0">
                <a:solidFill>
                  <a:schemeClr val="tx1">
                    <a:lumMod val="85000"/>
                    <a:lumOff val="15000"/>
                  </a:schemeClr>
                </a:solidFill>
                <a:cs typeface="Arial" panose="020B0604020202020204" pitchFamily="34" charset="0"/>
              </a:rPr>
              <a:t>Our Mission</a:t>
            </a:r>
          </a:p>
        </p:txBody>
      </p:sp>
      <p:grpSp>
        <p:nvGrpSpPr>
          <p:cNvPr id="40" name="组合 39"/>
          <p:cNvGrpSpPr/>
          <p:nvPr/>
        </p:nvGrpSpPr>
        <p:grpSpPr>
          <a:xfrm>
            <a:off x="0" y="298086"/>
            <a:ext cx="255263" cy="577480"/>
            <a:chOff x="0" y="298086"/>
            <a:chExt cx="255263" cy="577480"/>
          </a:xfrm>
        </p:grpSpPr>
        <p:sp>
          <p:nvSpPr>
            <p:cNvPr id="55" name="矩形 54"/>
            <p:cNvSpPr/>
            <p:nvPr/>
          </p:nvSpPr>
          <p:spPr>
            <a:xfrm>
              <a:off x="0" y="298087"/>
              <a:ext cx="100584" cy="5774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p:nvSpPr>
          <p:spPr>
            <a:xfrm>
              <a:off x="154679" y="298086"/>
              <a:ext cx="100584" cy="5774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slow" advClick="0" advTm="1000">
    <p:blinds dir="ver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p:cNvSpPr/>
          <p:nvPr/>
        </p:nvSpPr>
        <p:spPr>
          <a:xfrm>
            <a:off x="812799" y="1745673"/>
            <a:ext cx="5107709" cy="2105891"/>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5" name="矩形 34"/>
          <p:cNvSpPr/>
          <p:nvPr/>
        </p:nvSpPr>
        <p:spPr>
          <a:xfrm>
            <a:off x="6059053" y="1736438"/>
            <a:ext cx="2493819" cy="2096655"/>
          </a:xfrm>
          <a:prstGeom prst="rect">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7" name="矩形 36"/>
          <p:cNvSpPr/>
          <p:nvPr/>
        </p:nvSpPr>
        <p:spPr>
          <a:xfrm>
            <a:off x="8691417" y="1754910"/>
            <a:ext cx="2641600" cy="2096655"/>
          </a:xfrm>
          <a:prstGeom prst="rect">
            <a:avLst/>
          </a:prstGeom>
          <a:blipFill>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9" name="矩形 38"/>
          <p:cNvSpPr/>
          <p:nvPr/>
        </p:nvSpPr>
        <p:spPr>
          <a:xfrm>
            <a:off x="3366654" y="3951977"/>
            <a:ext cx="2553855" cy="2096655"/>
          </a:xfrm>
          <a:prstGeom prst="rect">
            <a:avLst/>
          </a:prstGeom>
          <a:blipFill>
            <a:blip r:embed="rId6"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0" name="矩形 39"/>
          <p:cNvSpPr/>
          <p:nvPr/>
        </p:nvSpPr>
        <p:spPr>
          <a:xfrm>
            <a:off x="803564" y="3951977"/>
            <a:ext cx="2410691" cy="2096655"/>
          </a:xfrm>
          <a:prstGeom prst="rect">
            <a:avLst/>
          </a:prstGeom>
          <a:blipFill>
            <a:blip r:embed="rId7"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5" name="矩形 54"/>
          <p:cNvSpPr/>
          <p:nvPr/>
        </p:nvSpPr>
        <p:spPr>
          <a:xfrm>
            <a:off x="6059053" y="3953167"/>
            <a:ext cx="5273964" cy="2105891"/>
          </a:xfrm>
          <a:prstGeom prst="rect">
            <a:avLst/>
          </a:prstGeom>
          <a:blipFill>
            <a:blip r:embed="rId8"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6" name="矩形 55"/>
          <p:cNvSpPr/>
          <p:nvPr/>
        </p:nvSpPr>
        <p:spPr>
          <a:xfrm>
            <a:off x="812799" y="1736438"/>
            <a:ext cx="5107709" cy="2115127"/>
          </a:xfrm>
          <a:prstGeom prst="rect">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7" name="文本框 56"/>
          <p:cNvSpPr txBox="1"/>
          <p:nvPr/>
        </p:nvSpPr>
        <p:spPr>
          <a:xfrm>
            <a:off x="1052944" y="1874985"/>
            <a:ext cx="2900219" cy="502766"/>
          </a:xfrm>
          <a:prstGeom prst="rect">
            <a:avLst/>
          </a:prstGeom>
          <a:noFill/>
        </p:spPr>
        <p:txBody>
          <a:bodyPr wrap="square" rtlCol="0">
            <a:spAutoFit/>
          </a:bodyPr>
          <a:lstStyle/>
          <a:p>
            <a:r>
              <a:rPr lang="en-US" altLang="zh-CN" sz="2665" dirty="0">
                <a:solidFill>
                  <a:schemeClr val="bg1"/>
                </a:solidFill>
              </a:rPr>
              <a:t>Products Figure</a:t>
            </a:r>
            <a:endParaRPr lang="zh-CN" altLang="en-US" sz="2665" dirty="0">
              <a:solidFill>
                <a:schemeClr val="bg1"/>
              </a:solidFill>
            </a:endParaRPr>
          </a:p>
        </p:txBody>
      </p:sp>
      <p:sp>
        <p:nvSpPr>
          <p:cNvPr id="58" name="文本框 57"/>
          <p:cNvSpPr txBox="1"/>
          <p:nvPr/>
        </p:nvSpPr>
        <p:spPr>
          <a:xfrm>
            <a:off x="2867891" y="2445414"/>
            <a:ext cx="692727" cy="913007"/>
          </a:xfrm>
          <a:prstGeom prst="rect">
            <a:avLst/>
          </a:prstGeom>
          <a:noFill/>
        </p:spPr>
        <p:txBody>
          <a:bodyPr wrap="square" rtlCol="0">
            <a:spAutoFit/>
          </a:bodyPr>
          <a:lstStyle/>
          <a:p>
            <a:pPr algn="ctr"/>
            <a:r>
              <a:rPr lang="en-US" altLang="zh-CN" sz="5335" dirty="0">
                <a:solidFill>
                  <a:schemeClr val="bg1"/>
                </a:solidFill>
                <a:latin typeface="+mn-ea"/>
              </a:rPr>
              <a:t>+</a:t>
            </a:r>
            <a:endParaRPr lang="zh-CN" altLang="en-US" sz="5335" dirty="0">
              <a:solidFill>
                <a:schemeClr val="bg1"/>
              </a:solidFill>
              <a:latin typeface="+mn-ea"/>
            </a:endParaRPr>
          </a:p>
        </p:txBody>
      </p:sp>
      <p:sp>
        <p:nvSpPr>
          <p:cNvPr id="31" name="文本框 30"/>
          <p:cNvSpPr txBox="1"/>
          <p:nvPr/>
        </p:nvSpPr>
        <p:spPr>
          <a:xfrm>
            <a:off x="302575" y="282252"/>
            <a:ext cx="1743940" cy="430887"/>
          </a:xfrm>
          <a:prstGeom prst="rect">
            <a:avLst/>
          </a:prstGeom>
          <a:noFill/>
        </p:spPr>
        <p:txBody>
          <a:bodyPr wrap="square" rtlCol="0">
            <a:spAutoFit/>
          </a:bodyPr>
          <a:lstStyle/>
          <a:p>
            <a:r>
              <a:rPr lang="zh-CN" altLang="en-US" sz="2200" dirty="0" smtClean="0">
                <a:solidFill>
                  <a:schemeClr val="tx1">
                    <a:lumMod val="85000"/>
                    <a:lumOff val="15000"/>
                  </a:schemeClr>
                </a:solidFill>
                <a:latin typeface="黑体" panose="02010609060101010101" pitchFamily="49" charset="-122"/>
                <a:ea typeface="黑体" panose="02010609060101010101" pitchFamily="49" charset="-122"/>
              </a:rPr>
              <a:t>公司产品</a:t>
            </a:r>
            <a:endParaRPr lang="zh-CN" altLang="en-US" sz="2200" dirty="0">
              <a:solidFill>
                <a:schemeClr val="tx1">
                  <a:lumMod val="85000"/>
                  <a:lumOff val="15000"/>
                </a:schemeClr>
              </a:solidFill>
              <a:latin typeface="黑体" panose="02010609060101010101" pitchFamily="49" charset="-122"/>
              <a:ea typeface="黑体" panose="02010609060101010101" pitchFamily="49" charset="-122"/>
            </a:endParaRPr>
          </a:p>
        </p:txBody>
      </p:sp>
      <p:sp>
        <p:nvSpPr>
          <p:cNvPr id="32" name="TextBox 37"/>
          <p:cNvSpPr txBox="1"/>
          <p:nvPr/>
        </p:nvSpPr>
        <p:spPr>
          <a:xfrm>
            <a:off x="302575" y="634189"/>
            <a:ext cx="2413714" cy="307777"/>
          </a:xfrm>
          <a:prstGeom prst="rect">
            <a:avLst/>
          </a:prstGeom>
          <a:noFill/>
        </p:spPr>
        <p:txBody>
          <a:bodyPr wrap="square" rtlCol="0">
            <a:spAutoFit/>
          </a:bodyPr>
          <a:lstStyle/>
          <a:p>
            <a:r>
              <a:rPr lang="en-US" altLang="zh-CN" sz="1400" i="1" dirty="0" smtClean="0">
                <a:solidFill>
                  <a:schemeClr val="tx1">
                    <a:lumMod val="85000"/>
                    <a:lumOff val="15000"/>
                  </a:schemeClr>
                </a:solidFill>
                <a:cs typeface="Arial" panose="020B0604020202020204" pitchFamily="34" charset="0"/>
              </a:rPr>
              <a:t>Company's </a:t>
            </a:r>
            <a:r>
              <a:rPr lang="en-US" altLang="zh-CN" sz="1400" i="1" dirty="0">
                <a:solidFill>
                  <a:schemeClr val="tx1">
                    <a:lumMod val="85000"/>
                    <a:lumOff val="15000"/>
                  </a:schemeClr>
                </a:solidFill>
                <a:cs typeface="Arial" panose="020B0604020202020204" pitchFamily="34" charset="0"/>
              </a:rPr>
              <a:t>product</a:t>
            </a:r>
          </a:p>
        </p:txBody>
      </p:sp>
      <p:grpSp>
        <p:nvGrpSpPr>
          <p:cNvPr id="33" name="组合 32"/>
          <p:cNvGrpSpPr/>
          <p:nvPr/>
        </p:nvGrpSpPr>
        <p:grpSpPr>
          <a:xfrm>
            <a:off x="0" y="298086"/>
            <a:ext cx="255263" cy="577480"/>
            <a:chOff x="0" y="298086"/>
            <a:chExt cx="255263" cy="577480"/>
          </a:xfrm>
        </p:grpSpPr>
        <p:sp>
          <p:nvSpPr>
            <p:cNvPr id="41" name="矩形 40"/>
            <p:cNvSpPr/>
            <p:nvPr/>
          </p:nvSpPr>
          <p:spPr>
            <a:xfrm>
              <a:off x="0" y="298087"/>
              <a:ext cx="100584" cy="5774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154679" y="298086"/>
              <a:ext cx="100584" cy="5774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slow" advClick="0" advTm="1000">
    <p:blinds dir="ver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561048" y="2066248"/>
            <a:ext cx="2600240" cy="2190245"/>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4" name="矩形 23"/>
          <p:cNvSpPr/>
          <p:nvPr/>
        </p:nvSpPr>
        <p:spPr>
          <a:xfrm>
            <a:off x="3364488" y="2066248"/>
            <a:ext cx="2600240" cy="2190245"/>
          </a:xfrm>
          <a:prstGeom prst="rect">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5" name="矩形 24"/>
          <p:cNvSpPr/>
          <p:nvPr/>
        </p:nvSpPr>
        <p:spPr>
          <a:xfrm>
            <a:off x="6167928" y="2066248"/>
            <a:ext cx="2600240" cy="2190245"/>
          </a:xfrm>
          <a:prstGeom prst="rect">
            <a:avLst/>
          </a:prstGeom>
          <a:blipFill>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6" name="矩形 25"/>
          <p:cNvSpPr/>
          <p:nvPr/>
        </p:nvSpPr>
        <p:spPr>
          <a:xfrm>
            <a:off x="8971368" y="2066248"/>
            <a:ext cx="2648795" cy="2190245"/>
          </a:xfrm>
          <a:prstGeom prst="rect">
            <a:avLst/>
          </a:prstGeom>
          <a:blipFill>
            <a:blip r:embed="rId6"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7" name="Rectangle 23"/>
          <p:cNvSpPr/>
          <p:nvPr/>
        </p:nvSpPr>
        <p:spPr>
          <a:xfrm>
            <a:off x="766437" y="4829264"/>
            <a:ext cx="2166052" cy="451021"/>
          </a:xfrm>
          <a:prstGeom prst="rect">
            <a:avLst/>
          </a:prstGeom>
        </p:spPr>
        <p:txBody>
          <a:bodyPr wrap="square">
            <a:spAutoFit/>
          </a:bodyPr>
          <a:lstStyle/>
          <a:p>
            <a:pPr algn="ctr" defTabSz="1450340">
              <a:lnSpc>
                <a:spcPct val="120000"/>
              </a:lnSpc>
            </a:pPr>
            <a:r>
              <a:rPr lang="en-US" altLang="zh-CN" sz="2135" dirty="0">
                <a:solidFill>
                  <a:schemeClr val="accent2"/>
                </a:solidFill>
                <a:latin typeface="华文细黑" panose="02010600040101010101" pitchFamily="2" charset="-122"/>
                <a:cs typeface="Arial" panose="020B0604020202020204" pitchFamily="34" charset="0"/>
              </a:rPr>
              <a:t>$49.99</a:t>
            </a:r>
          </a:p>
        </p:txBody>
      </p:sp>
      <p:sp>
        <p:nvSpPr>
          <p:cNvPr id="29" name="文本框 28"/>
          <p:cNvSpPr txBox="1"/>
          <p:nvPr/>
        </p:nvSpPr>
        <p:spPr>
          <a:xfrm>
            <a:off x="761040" y="4380788"/>
            <a:ext cx="2176843" cy="379656"/>
          </a:xfrm>
          <a:prstGeom prst="rect">
            <a:avLst/>
          </a:prstGeom>
          <a:noFill/>
        </p:spPr>
        <p:txBody>
          <a:bodyPr wrap="square" rtlCol="0">
            <a:spAutoFit/>
          </a:bodyPr>
          <a:lstStyle/>
          <a:p>
            <a:pPr algn="ctr"/>
            <a:r>
              <a:rPr lang="zh-CN" altLang="en-US" sz="1865" dirty="0">
                <a:solidFill>
                  <a:schemeClr val="tx1">
                    <a:lumMod val="85000"/>
                    <a:lumOff val="15000"/>
                  </a:schemeClr>
                </a:solidFill>
                <a:latin typeface="+mn-ea"/>
              </a:rPr>
              <a:t>产品名称一</a:t>
            </a:r>
          </a:p>
        </p:txBody>
      </p:sp>
      <p:sp>
        <p:nvSpPr>
          <p:cNvPr id="31" name="Rectangle 27"/>
          <p:cNvSpPr/>
          <p:nvPr/>
        </p:nvSpPr>
        <p:spPr>
          <a:xfrm>
            <a:off x="1124741" y="5471705"/>
            <a:ext cx="1449440" cy="307777"/>
          </a:xfrm>
          <a:prstGeom prst="rect">
            <a:avLst/>
          </a:prstGeom>
          <a:solidFill>
            <a:schemeClr val="accent2"/>
          </a:solidFill>
          <a:ln w="12700">
            <a:noFill/>
          </a:ln>
        </p:spPr>
        <p:txBody>
          <a:bodyPr wrap="square">
            <a:spAutoFit/>
          </a:bodyPr>
          <a:lstStyle/>
          <a:p>
            <a:pPr algn="ctr"/>
            <a:r>
              <a:rPr lang="en-US" altLang="zh-CN" sz="1400" dirty="0">
                <a:solidFill>
                  <a:schemeClr val="bg1"/>
                </a:solidFill>
              </a:rPr>
              <a:t>ADD TO CART</a:t>
            </a:r>
          </a:p>
        </p:txBody>
      </p:sp>
      <p:sp>
        <p:nvSpPr>
          <p:cNvPr id="32" name="Rectangle 23"/>
          <p:cNvSpPr/>
          <p:nvPr/>
        </p:nvSpPr>
        <p:spPr>
          <a:xfrm>
            <a:off x="3580667" y="4829264"/>
            <a:ext cx="2166052" cy="451021"/>
          </a:xfrm>
          <a:prstGeom prst="rect">
            <a:avLst/>
          </a:prstGeom>
        </p:spPr>
        <p:txBody>
          <a:bodyPr wrap="square">
            <a:spAutoFit/>
          </a:bodyPr>
          <a:lstStyle/>
          <a:p>
            <a:pPr algn="ctr" defTabSz="1450340">
              <a:lnSpc>
                <a:spcPct val="120000"/>
              </a:lnSpc>
            </a:pPr>
            <a:r>
              <a:rPr lang="en-US" altLang="zh-CN" sz="2135" dirty="0">
                <a:solidFill>
                  <a:schemeClr val="accent2"/>
                </a:solidFill>
                <a:latin typeface="华文细黑" panose="02010600040101010101" pitchFamily="2" charset="-122"/>
                <a:cs typeface="Arial" panose="020B0604020202020204" pitchFamily="34" charset="0"/>
              </a:rPr>
              <a:t>$99.99</a:t>
            </a:r>
          </a:p>
        </p:txBody>
      </p:sp>
      <p:sp>
        <p:nvSpPr>
          <p:cNvPr id="33" name="文本框 32"/>
          <p:cNvSpPr txBox="1"/>
          <p:nvPr/>
        </p:nvSpPr>
        <p:spPr>
          <a:xfrm>
            <a:off x="3575271" y="4380788"/>
            <a:ext cx="2176843" cy="379656"/>
          </a:xfrm>
          <a:prstGeom prst="rect">
            <a:avLst/>
          </a:prstGeom>
          <a:noFill/>
        </p:spPr>
        <p:txBody>
          <a:bodyPr wrap="square" rtlCol="0">
            <a:spAutoFit/>
          </a:bodyPr>
          <a:lstStyle/>
          <a:p>
            <a:pPr algn="ctr"/>
            <a:r>
              <a:rPr lang="zh-CN" altLang="en-US" sz="1865" dirty="0">
                <a:solidFill>
                  <a:schemeClr val="tx1">
                    <a:lumMod val="85000"/>
                    <a:lumOff val="15000"/>
                  </a:schemeClr>
                </a:solidFill>
                <a:latin typeface="+mn-ea"/>
              </a:rPr>
              <a:t>产品名称二</a:t>
            </a:r>
          </a:p>
        </p:txBody>
      </p:sp>
      <p:sp>
        <p:nvSpPr>
          <p:cNvPr id="34" name="Rectangle 27"/>
          <p:cNvSpPr/>
          <p:nvPr/>
        </p:nvSpPr>
        <p:spPr>
          <a:xfrm>
            <a:off x="3938972" y="5471705"/>
            <a:ext cx="1449440" cy="307777"/>
          </a:xfrm>
          <a:prstGeom prst="rect">
            <a:avLst/>
          </a:prstGeom>
          <a:solidFill>
            <a:schemeClr val="accent2"/>
          </a:solidFill>
          <a:ln w="12700">
            <a:noFill/>
          </a:ln>
        </p:spPr>
        <p:txBody>
          <a:bodyPr wrap="square">
            <a:spAutoFit/>
          </a:bodyPr>
          <a:lstStyle/>
          <a:p>
            <a:pPr algn="ctr"/>
            <a:r>
              <a:rPr lang="en-US" altLang="zh-CN" sz="1400" dirty="0">
                <a:solidFill>
                  <a:schemeClr val="bg1"/>
                </a:solidFill>
              </a:rPr>
              <a:t>ADD TO CART</a:t>
            </a:r>
          </a:p>
        </p:txBody>
      </p:sp>
      <p:sp>
        <p:nvSpPr>
          <p:cNvPr id="35" name="Rectangle 23"/>
          <p:cNvSpPr/>
          <p:nvPr/>
        </p:nvSpPr>
        <p:spPr>
          <a:xfrm>
            <a:off x="6385023" y="4829264"/>
            <a:ext cx="2166052" cy="451021"/>
          </a:xfrm>
          <a:prstGeom prst="rect">
            <a:avLst/>
          </a:prstGeom>
        </p:spPr>
        <p:txBody>
          <a:bodyPr wrap="square">
            <a:spAutoFit/>
          </a:bodyPr>
          <a:lstStyle/>
          <a:p>
            <a:pPr algn="ctr" defTabSz="1450340">
              <a:lnSpc>
                <a:spcPct val="120000"/>
              </a:lnSpc>
            </a:pPr>
            <a:r>
              <a:rPr lang="en-US" altLang="zh-CN" sz="2135" dirty="0">
                <a:solidFill>
                  <a:schemeClr val="accent2"/>
                </a:solidFill>
                <a:latin typeface="华文细黑" panose="02010600040101010101" pitchFamily="2" charset="-122"/>
                <a:cs typeface="Arial" panose="020B0604020202020204" pitchFamily="34" charset="0"/>
              </a:rPr>
              <a:t>$149.99</a:t>
            </a:r>
          </a:p>
        </p:txBody>
      </p:sp>
      <p:sp>
        <p:nvSpPr>
          <p:cNvPr id="37" name="文本框 36"/>
          <p:cNvSpPr txBox="1"/>
          <p:nvPr/>
        </p:nvSpPr>
        <p:spPr>
          <a:xfrm>
            <a:off x="6379627" y="4380788"/>
            <a:ext cx="2176843" cy="379656"/>
          </a:xfrm>
          <a:prstGeom prst="rect">
            <a:avLst/>
          </a:prstGeom>
          <a:noFill/>
        </p:spPr>
        <p:txBody>
          <a:bodyPr wrap="square" rtlCol="0">
            <a:spAutoFit/>
          </a:bodyPr>
          <a:lstStyle/>
          <a:p>
            <a:pPr algn="ctr"/>
            <a:r>
              <a:rPr lang="zh-CN" altLang="en-US" sz="1865" dirty="0">
                <a:solidFill>
                  <a:schemeClr val="tx1">
                    <a:lumMod val="85000"/>
                    <a:lumOff val="15000"/>
                  </a:schemeClr>
                </a:solidFill>
                <a:latin typeface="+mn-ea"/>
              </a:rPr>
              <a:t>产品名称三</a:t>
            </a:r>
          </a:p>
        </p:txBody>
      </p:sp>
      <p:sp>
        <p:nvSpPr>
          <p:cNvPr id="39" name="Rectangle 27"/>
          <p:cNvSpPr/>
          <p:nvPr/>
        </p:nvSpPr>
        <p:spPr>
          <a:xfrm>
            <a:off x="6743328" y="5471705"/>
            <a:ext cx="1449440" cy="307777"/>
          </a:xfrm>
          <a:prstGeom prst="rect">
            <a:avLst/>
          </a:prstGeom>
          <a:solidFill>
            <a:schemeClr val="accent2"/>
          </a:solidFill>
          <a:ln w="12700">
            <a:noFill/>
          </a:ln>
        </p:spPr>
        <p:txBody>
          <a:bodyPr wrap="square">
            <a:spAutoFit/>
          </a:bodyPr>
          <a:lstStyle/>
          <a:p>
            <a:pPr algn="ctr"/>
            <a:r>
              <a:rPr lang="en-US" altLang="zh-CN" sz="1400" dirty="0">
                <a:solidFill>
                  <a:schemeClr val="bg1"/>
                </a:solidFill>
              </a:rPr>
              <a:t>ADD TO CART</a:t>
            </a:r>
          </a:p>
        </p:txBody>
      </p:sp>
      <p:sp>
        <p:nvSpPr>
          <p:cNvPr id="40" name="Rectangle 23"/>
          <p:cNvSpPr/>
          <p:nvPr/>
        </p:nvSpPr>
        <p:spPr>
          <a:xfrm>
            <a:off x="9212741" y="4829264"/>
            <a:ext cx="2166052" cy="451021"/>
          </a:xfrm>
          <a:prstGeom prst="rect">
            <a:avLst/>
          </a:prstGeom>
        </p:spPr>
        <p:txBody>
          <a:bodyPr wrap="square">
            <a:spAutoFit/>
          </a:bodyPr>
          <a:lstStyle/>
          <a:p>
            <a:pPr algn="ctr" defTabSz="1450340">
              <a:lnSpc>
                <a:spcPct val="120000"/>
              </a:lnSpc>
            </a:pPr>
            <a:r>
              <a:rPr lang="en-US" altLang="zh-CN" sz="2135" dirty="0">
                <a:solidFill>
                  <a:schemeClr val="accent2"/>
                </a:solidFill>
                <a:latin typeface="华文细黑" panose="02010600040101010101" pitchFamily="2" charset="-122"/>
                <a:cs typeface="Arial" panose="020B0604020202020204" pitchFamily="34" charset="0"/>
              </a:rPr>
              <a:t>$199.99</a:t>
            </a:r>
          </a:p>
        </p:txBody>
      </p:sp>
      <p:sp>
        <p:nvSpPr>
          <p:cNvPr id="41" name="文本框 40"/>
          <p:cNvSpPr txBox="1"/>
          <p:nvPr/>
        </p:nvSpPr>
        <p:spPr>
          <a:xfrm>
            <a:off x="9207344" y="4380788"/>
            <a:ext cx="2176843" cy="379656"/>
          </a:xfrm>
          <a:prstGeom prst="rect">
            <a:avLst/>
          </a:prstGeom>
          <a:noFill/>
        </p:spPr>
        <p:txBody>
          <a:bodyPr wrap="square" rtlCol="0">
            <a:spAutoFit/>
          </a:bodyPr>
          <a:lstStyle/>
          <a:p>
            <a:pPr algn="ctr"/>
            <a:r>
              <a:rPr lang="zh-CN" altLang="en-US" sz="1865" dirty="0">
                <a:solidFill>
                  <a:schemeClr val="tx1">
                    <a:lumMod val="85000"/>
                    <a:lumOff val="15000"/>
                  </a:schemeClr>
                </a:solidFill>
                <a:latin typeface="+mn-ea"/>
              </a:rPr>
              <a:t>产品名称四</a:t>
            </a:r>
          </a:p>
        </p:txBody>
      </p:sp>
      <p:sp>
        <p:nvSpPr>
          <p:cNvPr id="42" name="Rectangle 27"/>
          <p:cNvSpPr/>
          <p:nvPr/>
        </p:nvSpPr>
        <p:spPr>
          <a:xfrm>
            <a:off x="9571045" y="5471705"/>
            <a:ext cx="1449440" cy="307777"/>
          </a:xfrm>
          <a:prstGeom prst="rect">
            <a:avLst/>
          </a:prstGeom>
          <a:solidFill>
            <a:schemeClr val="accent2"/>
          </a:solidFill>
          <a:ln w="12700">
            <a:noFill/>
          </a:ln>
        </p:spPr>
        <p:txBody>
          <a:bodyPr wrap="square">
            <a:spAutoFit/>
          </a:bodyPr>
          <a:lstStyle/>
          <a:p>
            <a:pPr algn="ctr"/>
            <a:r>
              <a:rPr lang="en-US" altLang="zh-CN" sz="1400" dirty="0">
                <a:solidFill>
                  <a:schemeClr val="bg1"/>
                </a:solidFill>
              </a:rPr>
              <a:t>ADD TO CART</a:t>
            </a:r>
          </a:p>
        </p:txBody>
      </p:sp>
      <p:sp>
        <p:nvSpPr>
          <p:cNvPr id="46" name="文本框 45"/>
          <p:cNvSpPr txBox="1"/>
          <p:nvPr/>
        </p:nvSpPr>
        <p:spPr>
          <a:xfrm>
            <a:off x="302575" y="282252"/>
            <a:ext cx="1743940" cy="430887"/>
          </a:xfrm>
          <a:prstGeom prst="rect">
            <a:avLst/>
          </a:prstGeom>
          <a:noFill/>
        </p:spPr>
        <p:txBody>
          <a:bodyPr wrap="square" rtlCol="0">
            <a:spAutoFit/>
          </a:bodyPr>
          <a:lstStyle/>
          <a:p>
            <a:r>
              <a:rPr lang="zh-CN" altLang="en-US" sz="2200" dirty="0" smtClean="0">
                <a:solidFill>
                  <a:schemeClr val="tx1">
                    <a:lumMod val="85000"/>
                    <a:lumOff val="15000"/>
                  </a:schemeClr>
                </a:solidFill>
                <a:latin typeface="黑体" panose="02010609060101010101" pitchFamily="49" charset="-122"/>
                <a:ea typeface="黑体" panose="02010609060101010101" pitchFamily="49" charset="-122"/>
              </a:rPr>
              <a:t>公司产品</a:t>
            </a:r>
            <a:endParaRPr lang="zh-CN" altLang="en-US" sz="2200" dirty="0">
              <a:solidFill>
                <a:schemeClr val="tx1">
                  <a:lumMod val="85000"/>
                  <a:lumOff val="15000"/>
                </a:schemeClr>
              </a:solidFill>
              <a:latin typeface="黑体" panose="02010609060101010101" pitchFamily="49" charset="-122"/>
              <a:ea typeface="黑体" panose="02010609060101010101" pitchFamily="49" charset="-122"/>
            </a:endParaRPr>
          </a:p>
        </p:txBody>
      </p:sp>
      <p:sp>
        <p:nvSpPr>
          <p:cNvPr id="48" name="TextBox 37"/>
          <p:cNvSpPr txBox="1"/>
          <p:nvPr/>
        </p:nvSpPr>
        <p:spPr>
          <a:xfrm>
            <a:off x="302575" y="634189"/>
            <a:ext cx="2413714" cy="307777"/>
          </a:xfrm>
          <a:prstGeom prst="rect">
            <a:avLst/>
          </a:prstGeom>
          <a:noFill/>
        </p:spPr>
        <p:txBody>
          <a:bodyPr wrap="square" rtlCol="0">
            <a:spAutoFit/>
          </a:bodyPr>
          <a:lstStyle/>
          <a:p>
            <a:r>
              <a:rPr lang="en-US" altLang="zh-CN" sz="1400" i="1" dirty="0" smtClean="0">
                <a:solidFill>
                  <a:schemeClr val="tx1">
                    <a:lumMod val="85000"/>
                    <a:lumOff val="15000"/>
                  </a:schemeClr>
                </a:solidFill>
                <a:cs typeface="Arial" panose="020B0604020202020204" pitchFamily="34" charset="0"/>
              </a:rPr>
              <a:t>Company's </a:t>
            </a:r>
            <a:r>
              <a:rPr lang="en-US" altLang="zh-CN" sz="1400" i="1" dirty="0">
                <a:solidFill>
                  <a:schemeClr val="tx1">
                    <a:lumMod val="85000"/>
                    <a:lumOff val="15000"/>
                  </a:schemeClr>
                </a:solidFill>
                <a:cs typeface="Arial" panose="020B0604020202020204" pitchFamily="34" charset="0"/>
              </a:rPr>
              <a:t>product</a:t>
            </a:r>
          </a:p>
        </p:txBody>
      </p:sp>
      <p:grpSp>
        <p:nvGrpSpPr>
          <p:cNvPr id="49" name="组合 48"/>
          <p:cNvGrpSpPr/>
          <p:nvPr/>
        </p:nvGrpSpPr>
        <p:grpSpPr>
          <a:xfrm>
            <a:off x="0" y="298086"/>
            <a:ext cx="255263" cy="577480"/>
            <a:chOff x="0" y="298086"/>
            <a:chExt cx="255263" cy="577480"/>
          </a:xfrm>
        </p:grpSpPr>
        <p:sp>
          <p:nvSpPr>
            <p:cNvPr id="50" name="矩形 49"/>
            <p:cNvSpPr/>
            <p:nvPr/>
          </p:nvSpPr>
          <p:spPr>
            <a:xfrm>
              <a:off x="0" y="298087"/>
              <a:ext cx="100584" cy="5774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p:nvSpPr>
          <p:spPr>
            <a:xfrm>
              <a:off x="154679" y="298086"/>
              <a:ext cx="100584" cy="5774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slow" advClick="0" advTm="1000">
    <p:blinds dir="ver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1" y="1438866"/>
            <a:ext cx="3962400" cy="1995055"/>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4" name="矩形 23"/>
          <p:cNvSpPr/>
          <p:nvPr/>
        </p:nvSpPr>
        <p:spPr>
          <a:xfrm>
            <a:off x="5948220" y="1438866"/>
            <a:ext cx="3962400" cy="1995055"/>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5" name="矩形 24"/>
          <p:cNvSpPr/>
          <p:nvPr/>
        </p:nvSpPr>
        <p:spPr>
          <a:xfrm>
            <a:off x="1" y="3433920"/>
            <a:ext cx="1991308" cy="1985819"/>
          </a:xfrm>
          <a:prstGeom prst="rect">
            <a:avLst/>
          </a:prstGeom>
          <a:blipFill>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6" name="矩形 25"/>
          <p:cNvSpPr/>
          <p:nvPr/>
        </p:nvSpPr>
        <p:spPr>
          <a:xfrm>
            <a:off x="3962401" y="3424686"/>
            <a:ext cx="3962400" cy="2004289"/>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7" name="矩形 26"/>
          <p:cNvSpPr/>
          <p:nvPr/>
        </p:nvSpPr>
        <p:spPr>
          <a:xfrm>
            <a:off x="9910621" y="3443156"/>
            <a:ext cx="2285999" cy="1985819"/>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29" name="组合 28"/>
          <p:cNvGrpSpPr/>
          <p:nvPr/>
        </p:nvGrpSpPr>
        <p:grpSpPr>
          <a:xfrm>
            <a:off x="1801095" y="3433921"/>
            <a:ext cx="2254955" cy="1985819"/>
            <a:chOff x="1350821" y="2760606"/>
            <a:chExt cx="1691216" cy="1489364"/>
          </a:xfrm>
          <a:solidFill>
            <a:schemeClr val="accent2"/>
          </a:solidFill>
        </p:grpSpPr>
        <p:grpSp>
          <p:nvGrpSpPr>
            <p:cNvPr id="31" name="组合 30"/>
            <p:cNvGrpSpPr/>
            <p:nvPr/>
          </p:nvGrpSpPr>
          <p:grpSpPr>
            <a:xfrm>
              <a:off x="1350821" y="2760606"/>
              <a:ext cx="1634836" cy="1489364"/>
              <a:chOff x="2833256" y="0"/>
              <a:chExt cx="1634836" cy="1489364"/>
            </a:xfrm>
            <a:grpFill/>
          </p:grpSpPr>
          <p:sp>
            <p:nvSpPr>
              <p:cNvPr id="35" name="矩形 34"/>
              <p:cNvSpPr/>
              <p:nvPr/>
            </p:nvSpPr>
            <p:spPr>
              <a:xfrm>
                <a:off x="2971799" y="0"/>
                <a:ext cx="1496293" cy="14893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7" name="等腰三角形 36"/>
              <p:cNvSpPr/>
              <p:nvPr/>
            </p:nvSpPr>
            <p:spPr>
              <a:xfrm rot="16200000" flipH="1">
                <a:off x="2821618" y="263236"/>
                <a:ext cx="168749" cy="145473"/>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32" name="组合 31"/>
            <p:cNvGrpSpPr/>
            <p:nvPr/>
          </p:nvGrpSpPr>
          <p:grpSpPr>
            <a:xfrm>
              <a:off x="1496946" y="2903568"/>
              <a:ext cx="1545091" cy="1254670"/>
              <a:chOff x="1496945" y="1639253"/>
              <a:chExt cx="1545091" cy="1254670"/>
            </a:xfrm>
            <a:grpFill/>
          </p:grpSpPr>
          <p:sp>
            <p:nvSpPr>
              <p:cNvPr id="33" name="文本框 32"/>
              <p:cNvSpPr txBox="1"/>
              <p:nvPr/>
            </p:nvSpPr>
            <p:spPr>
              <a:xfrm>
                <a:off x="1496945" y="1639253"/>
                <a:ext cx="1336311" cy="230833"/>
              </a:xfrm>
              <a:prstGeom prst="rect">
                <a:avLst/>
              </a:prstGeom>
              <a:grpFill/>
            </p:spPr>
            <p:txBody>
              <a:bodyPr wrap="square" rtlCol="0">
                <a:spAutoFit/>
              </a:bodyPr>
              <a:lstStyle/>
              <a:p>
                <a:r>
                  <a:rPr lang="zh-CN" altLang="en-US" sz="1400" dirty="0">
                    <a:solidFill>
                      <a:schemeClr val="bg1"/>
                    </a:solidFill>
                  </a:rPr>
                  <a:t>项目三</a:t>
                </a:r>
              </a:p>
            </p:txBody>
          </p:sp>
          <p:sp>
            <p:nvSpPr>
              <p:cNvPr id="34" name="文本框 33"/>
              <p:cNvSpPr txBox="1"/>
              <p:nvPr/>
            </p:nvSpPr>
            <p:spPr>
              <a:xfrm>
                <a:off x="1496945" y="1900863"/>
                <a:ext cx="1545091" cy="993060"/>
              </a:xfrm>
              <a:prstGeom prst="rect">
                <a:avLst/>
              </a:prstGeom>
              <a:noFill/>
            </p:spPr>
            <p:txBody>
              <a:bodyPr wrap="square" rtlCol="0">
                <a:spAutoFit/>
              </a:bodyPr>
              <a:lstStyle/>
              <a:p>
                <a:pPr>
                  <a:lnSpc>
                    <a:spcPct val="150000"/>
                  </a:lnSpc>
                </a:pPr>
                <a:r>
                  <a:rPr lang="zh-CN" altLang="en-US" sz="1065" dirty="0">
                    <a:solidFill>
                      <a:schemeClr val="bg1"/>
                    </a:solidFill>
                    <a:latin typeface="+mn-ea"/>
                  </a:rPr>
                  <a:t>单击此处添加文字，添加具体文字内容，您的说明文字在此处添加，此处输入详细的说明文字。单击此处添加文字，添加具体文字内容</a:t>
                </a:r>
                <a:endParaRPr lang="zh-CN" altLang="en-US" sz="1065" dirty="0">
                  <a:solidFill>
                    <a:schemeClr val="bg1"/>
                  </a:solidFill>
                  <a:latin typeface="华文细黑" panose="02010600040101010101" pitchFamily="2" charset="-122"/>
                </a:endParaRPr>
              </a:p>
            </p:txBody>
          </p:sp>
        </p:grpSp>
      </p:grpSp>
      <p:grpSp>
        <p:nvGrpSpPr>
          <p:cNvPr id="39" name="组合 38"/>
          <p:cNvGrpSpPr/>
          <p:nvPr/>
        </p:nvGrpSpPr>
        <p:grpSpPr>
          <a:xfrm>
            <a:off x="3777677" y="1438865"/>
            <a:ext cx="2240228" cy="1985819"/>
            <a:chOff x="2833257" y="1264315"/>
            <a:chExt cx="1680171" cy="1489364"/>
          </a:xfrm>
          <a:solidFill>
            <a:schemeClr val="accent2"/>
          </a:solidFill>
        </p:grpSpPr>
        <p:grpSp>
          <p:nvGrpSpPr>
            <p:cNvPr id="40" name="组合 39"/>
            <p:cNvGrpSpPr/>
            <p:nvPr/>
          </p:nvGrpSpPr>
          <p:grpSpPr>
            <a:xfrm>
              <a:off x="2833257" y="1264315"/>
              <a:ext cx="1634836" cy="1489364"/>
              <a:chOff x="2833256" y="0"/>
              <a:chExt cx="1634836" cy="1489364"/>
            </a:xfrm>
            <a:grpFill/>
          </p:grpSpPr>
          <p:sp>
            <p:nvSpPr>
              <p:cNvPr id="44" name="矩形 43"/>
              <p:cNvSpPr/>
              <p:nvPr/>
            </p:nvSpPr>
            <p:spPr>
              <a:xfrm>
                <a:off x="2971799" y="0"/>
                <a:ext cx="1496293" cy="14893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6" name="等腰三角形 45"/>
              <p:cNvSpPr/>
              <p:nvPr/>
            </p:nvSpPr>
            <p:spPr>
              <a:xfrm rot="16200000" flipH="1">
                <a:off x="2821618" y="263236"/>
                <a:ext cx="168749" cy="145473"/>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41" name="组合 40"/>
            <p:cNvGrpSpPr/>
            <p:nvPr/>
          </p:nvGrpSpPr>
          <p:grpSpPr>
            <a:xfrm>
              <a:off x="2968337" y="1395463"/>
              <a:ext cx="1545091" cy="1254670"/>
              <a:chOff x="1496945" y="1639253"/>
              <a:chExt cx="1545091" cy="1254670"/>
            </a:xfrm>
            <a:grpFill/>
          </p:grpSpPr>
          <p:sp>
            <p:nvSpPr>
              <p:cNvPr id="42" name="文本框 41"/>
              <p:cNvSpPr txBox="1"/>
              <p:nvPr/>
            </p:nvSpPr>
            <p:spPr>
              <a:xfrm>
                <a:off x="1496945" y="1639253"/>
                <a:ext cx="1336311" cy="230833"/>
              </a:xfrm>
              <a:prstGeom prst="rect">
                <a:avLst/>
              </a:prstGeom>
              <a:grpFill/>
            </p:spPr>
            <p:txBody>
              <a:bodyPr wrap="square" rtlCol="0">
                <a:spAutoFit/>
              </a:bodyPr>
              <a:lstStyle/>
              <a:p>
                <a:r>
                  <a:rPr lang="zh-CN" altLang="en-US" sz="1400" dirty="0">
                    <a:solidFill>
                      <a:schemeClr val="bg1"/>
                    </a:solidFill>
                  </a:rPr>
                  <a:t>项目一</a:t>
                </a:r>
              </a:p>
            </p:txBody>
          </p:sp>
          <p:sp>
            <p:nvSpPr>
              <p:cNvPr id="43" name="文本框 42"/>
              <p:cNvSpPr txBox="1"/>
              <p:nvPr/>
            </p:nvSpPr>
            <p:spPr>
              <a:xfrm>
                <a:off x="1496945" y="1900863"/>
                <a:ext cx="1545091" cy="993060"/>
              </a:xfrm>
              <a:prstGeom prst="rect">
                <a:avLst/>
              </a:prstGeom>
              <a:noFill/>
            </p:spPr>
            <p:txBody>
              <a:bodyPr wrap="square" rtlCol="0">
                <a:spAutoFit/>
              </a:bodyPr>
              <a:lstStyle/>
              <a:p>
                <a:pPr>
                  <a:lnSpc>
                    <a:spcPct val="150000"/>
                  </a:lnSpc>
                </a:pPr>
                <a:r>
                  <a:rPr lang="zh-CN" altLang="en-US" sz="1065" dirty="0">
                    <a:solidFill>
                      <a:schemeClr val="bg1"/>
                    </a:solidFill>
                    <a:latin typeface="+mn-ea"/>
                  </a:rPr>
                  <a:t>单击此处添加文字，添加具体文字内容，您的说明文字在此处添加，此处输入详细的说明文字。单击此处添加文字，添加具体文字内容</a:t>
                </a:r>
                <a:endParaRPr lang="zh-CN" altLang="en-US" sz="1065" dirty="0">
                  <a:solidFill>
                    <a:schemeClr val="bg1"/>
                  </a:solidFill>
                  <a:latin typeface="华文细黑" panose="02010600040101010101" pitchFamily="2" charset="-122"/>
                </a:endParaRPr>
              </a:p>
            </p:txBody>
          </p:sp>
        </p:grpSp>
      </p:grpSp>
      <p:grpSp>
        <p:nvGrpSpPr>
          <p:cNvPr id="48" name="组合 47"/>
          <p:cNvGrpSpPr/>
          <p:nvPr/>
        </p:nvGrpSpPr>
        <p:grpSpPr>
          <a:xfrm>
            <a:off x="7735457" y="3424686"/>
            <a:ext cx="2235612" cy="2004291"/>
            <a:chOff x="5801592" y="2753679"/>
            <a:chExt cx="1676709" cy="1503218"/>
          </a:xfrm>
          <a:solidFill>
            <a:schemeClr val="accent2"/>
          </a:solidFill>
        </p:grpSpPr>
        <p:grpSp>
          <p:nvGrpSpPr>
            <p:cNvPr id="49" name="组合 48"/>
            <p:cNvGrpSpPr/>
            <p:nvPr/>
          </p:nvGrpSpPr>
          <p:grpSpPr>
            <a:xfrm>
              <a:off x="5801592" y="2753679"/>
              <a:ext cx="1634836" cy="1503218"/>
              <a:chOff x="2833256" y="-13854"/>
              <a:chExt cx="1634836" cy="1503218"/>
            </a:xfrm>
            <a:grpFill/>
          </p:grpSpPr>
          <p:sp>
            <p:nvSpPr>
              <p:cNvPr id="53" name="矩形 52"/>
              <p:cNvSpPr/>
              <p:nvPr/>
            </p:nvSpPr>
            <p:spPr>
              <a:xfrm>
                <a:off x="2971799" y="-13854"/>
                <a:ext cx="1496293" cy="15032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4" name="等腰三角形 53"/>
              <p:cNvSpPr/>
              <p:nvPr/>
            </p:nvSpPr>
            <p:spPr>
              <a:xfrm rot="16200000" flipH="1">
                <a:off x="2821618" y="263236"/>
                <a:ext cx="168749" cy="145473"/>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50" name="组合 49"/>
            <p:cNvGrpSpPr/>
            <p:nvPr/>
          </p:nvGrpSpPr>
          <p:grpSpPr>
            <a:xfrm>
              <a:off x="5933210" y="2903568"/>
              <a:ext cx="1545091" cy="1254670"/>
              <a:chOff x="1496945" y="1639253"/>
              <a:chExt cx="1545091" cy="1254670"/>
            </a:xfrm>
            <a:grpFill/>
          </p:grpSpPr>
          <p:sp>
            <p:nvSpPr>
              <p:cNvPr id="51" name="文本框 50"/>
              <p:cNvSpPr txBox="1"/>
              <p:nvPr/>
            </p:nvSpPr>
            <p:spPr>
              <a:xfrm>
                <a:off x="1496945" y="1639253"/>
                <a:ext cx="1336311" cy="230833"/>
              </a:xfrm>
              <a:prstGeom prst="rect">
                <a:avLst/>
              </a:prstGeom>
              <a:grpFill/>
            </p:spPr>
            <p:txBody>
              <a:bodyPr wrap="square" rtlCol="0">
                <a:spAutoFit/>
              </a:bodyPr>
              <a:lstStyle/>
              <a:p>
                <a:r>
                  <a:rPr lang="zh-CN" altLang="en-US" sz="1400" dirty="0">
                    <a:solidFill>
                      <a:schemeClr val="bg1"/>
                    </a:solidFill>
                  </a:rPr>
                  <a:t>项目四</a:t>
                </a:r>
              </a:p>
            </p:txBody>
          </p:sp>
          <p:sp>
            <p:nvSpPr>
              <p:cNvPr id="52" name="文本框 51"/>
              <p:cNvSpPr txBox="1"/>
              <p:nvPr/>
            </p:nvSpPr>
            <p:spPr>
              <a:xfrm>
                <a:off x="1496945" y="1900863"/>
                <a:ext cx="1545091" cy="993060"/>
              </a:xfrm>
              <a:prstGeom prst="rect">
                <a:avLst/>
              </a:prstGeom>
              <a:noFill/>
            </p:spPr>
            <p:txBody>
              <a:bodyPr wrap="square" rtlCol="0">
                <a:spAutoFit/>
              </a:bodyPr>
              <a:lstStyle/>
              <a:p>
                <a:pPr>
                  <a:lnSpc>
                    <a:spcPct val="150000"/>
                  </a:lnSpc>
                </a:pPr>
                <a:r>
                  <a:rPr lang="zh-CN" altLang="en-US" sz="1065" dirty="0">
                    <a:solidFill>
                      <a:schemeClr val="bg1"/>
                    </a:solidFill>
                    <a:latin typeface="+mn-ea"/>
                  </a:rPr>
                  <a:t>单击此处添加文字，添加具体文字内容，您的说明文字在此处添加，此处输入详细的说明文字。单击此处添加文字，添加具体文字内容</a:t>
                </a:r>
                <a:endParaRPr lang="zh-CN" altLang="en-US" sz="1065" dirty="0">
                  <a:solidFill>
                    <a:schemeClr val="bg1"/>
                  </a:solidFill>
                  <a:latin typeface="华文细黑" panose="02010600040101010101" pitchFamily="2" charset="-122"/>
                </a:endParaRPr>
              </a:p>
            </p:txBody>
          </p:sp>
        </p:grpSp>
      </p:grpSp>
      <p:grpSp>
        <p:nvGrpSpPr>
          <p:cNvPr id="55" name="组合 54"/>
          <p:cNvGrpSpPr/>
          <p:nvPr/>
        </p:nvGrpSpPr>
        <p:grpSpPr>
          <a:xfrm>
            <a:off x="9716657" y="1438865"/>
            <a:ext cx="2475344" cy="2004291"/>
            <a:chOff x="7287493" y="1264315"/>
            <a:chExt cx="1856508" cy="1503218"/>
          </a:xfrm>
          <a:solidFill>
            <a:schemeClr val="accent2"/>
          </a:solidFill>
        </p:grpSpPr>
        <p:grpSp>
          <p:nvGrpSpPr>
            <p:cNvPr id="56" name="组合 55"/>
            <p:cNvGrpSpPr/>
            <p:nvPr/>
          </p:nvGrpSpPr>
          <p:grpSpPr>
            <a:xfrm>
              <a:off x="7287493" y="1264315"/>
              <a:ext cx="1856508" cy="1503218"/>
              <a:chOff x="2833256" y="-13854"/>
              <a:chExt cx="1856508" cy="1503218"/>
            </a:xfrm>
            <a:grpFill/>
          </p:grpSpPr>
          <p:sp>
            <p:nvSpPr>
              <p:cNvPr id="60" name="矩形 59"/>
              <p:cNvSpPr/>
              <p:nvPr/>
            </p:nvSpPr>
            <p:spPr>
              <a:xfrm>
                <a:off x="2971799" y="-13854"/>
                <a:ext cx="1717965" cy="15032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1" name="等腰三角形 60"/>
              <p:cNvSpPr/>
              <p:nvPr/>
            </p:nvSpPr>
            <p:spPr>
              <a:xfrm rot="16200000" flipH="1">
                <a:off x="2821618" y="263236"/>
                <a:ext cx="168749" cy="145473"/>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57" name="组合 56"/>
            <p:cNvGrpSpPr/>
            <p:nvPr/>
          </p:nvGrpSpPr>
          <p:grpSpPr>
            <a:xfrm>
              <a:off x="7432965" y="1395463"/>
              <a:ext cx="1711036" cy="1069908"/>
              <a:chOff x="1496945" y="1639253"/>
              <a:chExt cx="1711036" cy="1069908"/>
            </a:xfrm>
            <a:grpFill/>
          </p:grpSpPr>
          <p:sp>
            <p:nvSpPr>
              <p:cNvPr id="58" name="文本框 57"/>
              <p:cNvSpPr txBox="1"/>
              <p:nvPr/>
            </p:nvSpPr>
            <p:spPr>
              <a:xfrm>
                <a:off x="1496945" y="1639253"/>
                <a:ext cx="1336311" cy="230833"/>
              </a:xfrm>
              <a:prstGeom prst="rect">
                <a:avLst/>
              </a:prstGeom>
              <a:grpFill/>
            </p:spPr>
            <p:txBody>
              <a:bodyPr wrap="square" rtlCol="0">
                <a:spAutoFit/>
              </a:bodyPr>
              <a:lstStyle/>
              <a:p>
                <a:r>
                  <a:rPr lang="zh-CN" altLang="en-US" sz="1400" dirty="0">
                    <a:solidFill>
                      <a:schemeClr val="bg1"/>
                    </a:solidFill>
                  </a:rPr>
                  <a:t>项目二</a:t>
                </a:r>
              </a:p>
            </p:txBody>
          </p:sp>
          <p:sp>
            <p:nvSpPr>
              <p:cNvPr id="59" name="文本框 58"/>
              <p:cNvSpPr txBox="1"/>
              <p:nvPr/>
            </p:nvSpPr>
            <p:spPr>
              <a:xfrm>
                <a:off x="1496945" y="1900863"/>
                <a:ext cx="1711036" cy="808298"/>
              </a:xfrm>
              <a:prstGeom prst="rect">
                <a:avLst/>
              </a:prstGeom>
              <a:grpFill/>
            </p:spPr>
            <p:txBody>
              <a:bodyPr wrap="square" rtlCol="0">
                <a:spAutoFit/>
              </a:bodyPr>
              <a:lstStyle/>
              <a:p>
                <a:pPr>
                  <a:lnSpc>
                    <a:spcPct val="150000"/>
                  </a:lnSpc>
                </a:pPr>
                <a:r>
                  <a:rPr lang="zh-CN" altLang="en-US" sz="1065" dirty="0">
                    <a:solidFill>
                      <a:schemeClr val="bg1"/>
                    </a:solidFill>
                    <a:latin typeface="+mn-ea"/>
                  </a:rPr>
                  <a:t>单击此处添加文字，添加具体文字内容，您的说明文字在此处添加，此处输入详细的说明文字。单击此处添加文字，添加具体文字内容</a:t>
                </a:r>
                <a:endParaRPr lang="zh-CN" altLang="en-US" sz="1065" dirty="0">
                  <a:solidFill>
                    <a:schemeClr val="bg1"/>
                  </a:solidFill>
                  <a:latin typeface="华文细黑" panose="02010600040101010101" pitchFamily="2" charset="-122"/>
                </a:endParaRPr>
              </a:p>
            </p:txBody>
          </p:sp>
        </p:grpSp>
      </p:grpSp>
      <p:sp>
        <p:nvSpPr>
          <p:cNvPr id="62" name="Content Placeholder 2"/>
          <p:cNvSpPr txBox="1"/>
          <p:nvPr/>
        </p:nvSpPr>
        <p:spPr>
          <a:xfrm>
            <a:off x="102283" y="5647307"/>
            <a:ext cx="11831243" cy="963805"/>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buNone/>
            </a:pPr>
            <a:r>
              <a:rPr lang="zh-CN" altLang="en-US" sz="1465" dirty="0">
                <a:solidFill>
                  <a:schemeClr val="tx1">
                    <a:lumMod val="85000"/>
                    <a:lumOff val="15000"/>
                  </a:schemeClr>
                </a:solidFill>
                <a:latin typeface="+mn-ea"/>
              </a:rPr>
              <a:t>单击此处添加文字，添加具体文字内容，您的说明文字在此处添加，此处输入详细的说明文字。单击此处添加文字，添加具体文字内容单击此处添加文字，添加具体文字内容，您的说明文字在此处添加，此处输入详细的说明文字。</a:t>
            </a:r>
            <a:endParaRPr lang="zh-CN" altLang="en-US" sz="1465" dirty="0">
              <a:solidFill>
                <a:schemeClr val="tx1">
                  <a:lumMod val="85000"/>
                  <a:lumOff val="15000"/>
                </a:schemeClr>
              </a:solidFill>
              <a:latin typeface="华文细黑" panose="02010600040101010101" pitchFamily="2" charset="-122"/>
            </a:endParaRPr>
          </a:p>
        </p:txBody>
      </p:sp>
      <p:sp>
        <p:nvSpPr>
          <p:cNvPr id="65" name="文本框 64"/>
          <p:cNvSpPr txBox="1"/>
          <p:nvPr/>
        </p:nvSpPr>
        <p:spPr>
          <a:xfrm>
            <a:off x="302575" y="282252"/>
            <a:ext cx="1743940" cy="430887"/>
          </a:xfrm>
          <a:prstGeom prst="rect">
            <a:avLst/>
          </a:prstGeom>
          <a:noFill/>
        </p:spPr>
        <p:txBody>
          <a:bodyPr wrap="square" rtlCol="0">
            <a:spAutoFit/>
          </a:bodyPr>
          <a:lstStyle/>
          <a:p>
            <a:r>
              <a:rPr lang="zh-CN" altLang="en-US" sz="2200" dirty="0" smtClean="0">
                <a:solidFill>
                  <a:schemeClr val="tx1">
                    <a:lumMod val="85000"/>
                    <a:lumOff val="15000"/>
                  </a:schemeClr>
                </a:solidFill>
                <a:latin typeface="黑体" panose="02010609060101010101" pitchFamily="49" charset="-122"/>
                <a:ea typeface="黑体" panose="02010609060101010101" pitchFamily="49" charset="-122"/>
              </a:rPr>
              <a:t>公司项目</a:t>
            </a:r>
            <a:endParaRPr lang="zh-CN" altLang="en-US" sz="2200" dirty="0">
              <a:solidFill>
                <a:schemeClr val="tx1">
                  <a:lumMod val="85000"/>
                  <a:lumOff val="15000"/>
                </a:schemeClr>
              </a:solidFill>
              <a:latin typeface="黑体" panose="02010609060101010101" pitchFamily="49" charset="-122"/>
              <a:ea typeface="黑体" panose="02010609060101010101" pitchFamily="49" charset="-122"/>
            </a:endParaRPr>
          </a:p>
        </p:txBody>
      </p:sp>
      <p:sp>
        <p:nvSpPr>
          <p:cNvPr id="66" name="TextBox 37"/>
          <p:cNvSpPr txBox="1"/>
          <p:nvPr/>
        </p:nvSpPr>
        <p:spPr>
          <a:xfrm>
            <a:off x="302575" y="634189"/>
            <a:ext cx="2413714" cy="307777"/>
          </a:xfrm>
          <a:prstGeom prst="rect">
            <a:avLst/>
          </a:prstGeom>
          <a:noFill/>
        </p:spPr>
        <p:txBody>
          <a:bodyPr wrap="square" rtlCol="0">
            <a:spAutoFit/>
          </a:bodyPr>
          <a:lstStyle/>
          <a:p>
            <a:r>
              <a:rPr lang="en-US" altLang="zh-CN" sz="1400" i="1" dirty="0">
                <a:solidFill>
                  <a:schemeClr val="tx1">
                    <a:lumMod val="85000"/>
                    <a:lumOff val="15000"/>
                  </a:schemeClr>
                </a:solidFill>
                <a:cs typeface="Arial" panose="020B0604020202020204" pitchFamily="34" charset="0"/>
              </a:rPr>
              <a:t>Company project</a:t>
            </a:r>
          </a:p>
        </p:txBody>
      </p:sp>
      <p:grpSp>
        <p:nvGrpSpPr>
          <p:cNvPr id="67" name="组合 66"/>
          <p:cNvGrpSpPr/>
          <p:nvPr/>
        </p:nvGrpSpPr>
        <p:grpSpPr>
          <a:xfrm>
            <a:off x="0" y="298086"/>
            <a:ext cx="255263" cy="577480"/>
            <a:chOff x="0" y="298086"/>
            <a:chExt cx="255263" cy="577480"/>
          </a:xfrm>
        </p:grpSpPr>
        <p:sp>
          <p:nvSpPr>
            <p:cNvPr id="68" name="矩形 67"/>
            <p:cNvSpPr/>
            <p:nvPr/>
          </p:nvSpPr>
          <p:spPr>
            <a:xfrm>
              <a:off x="0" y="298087"/>
              <a:ext cx="100584" cy="5774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矩形 68"/>
            <p:cNvSpPr/>
            <p:nvPr/>
          </p:nvSpPr>
          <p:spPr>
            <a:xfrm>
              <a:off x="154679" y="298086"/>
              <a:ext cx="100584" cy="5774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slow" advClick="0" advTm="1000">
    <p:blinds dir="ver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 name="Oval 3"/>
          <p:cNvSpPr/>
          <p:nvPr/>
        </p:nvSpPr>
        <p:spPr>
          <a:xfrm>
            <a:off x="-733973" y="-1809283"/>
            <a:ext cx="8006992" cy="8043603"/>
          </a:xfrm>
          <a:prstGeom prst="ellipse">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 name="Oval 2"/>
          <p:cNvSpPr/>
          <p:nvPr/>
        </p:nvSpPr>
        <p:spPr>
          <a:xfrm>
            <a:off x="413718" y="-643286"/>
            <a:ext cx="5711612" cy="571161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文本框 4"/>
          <p:cNvSpPr txBox="1"/>
          <p:nvPr/>
        </p:nvSpPr>
        <p:spPr>
          <a:xfrm>
            <a:off x="697827" y="1403534"/>
            <a:ext cx="5143392" cy="707886"/>
          </a:xfrm>
          <a:prstGeom prst="rect">
            <a:avLst/>
          </a:prstGeom>
          <a:noFill/>
        </p:spPr>
        <p:txBody>
          <a:bodyPr wrap="square" rtlCol="0">
            <a:spAutoFit/>
          </a:bodyPr>
          <a:lstStyle/>
          <a:p>
            <a:pPr algn="ctr"/>
            <a:r>
              <a:rPr lang="zh-CN" altLang="en-US" sz="4000" dirty="0" smtClean="0">
                <a:solidFill>
                  <a:schemeClr val="bg1"/>
                </a:solidFill>
              </a:rPr>
              <a:t>职业发展与薪酬福利</a:t>
            </a:r>
            <a:endParaRPr lang="zh-CN" altLang="en-US" sz="4000" dirty="0">
              <a:solidFill>
                <a:schemeClr val="bg1"/>
              </a:solidFill>
            </a:endParaRPr>
          </a:p>
        </p:txBody>
      </p:sp>
      <p:sp>
        <p:nvSpPr>
          <p:cNvPr id="6" name="文本框 5"/>
          <p:cNvSpPr txBox="1"/>
          <p:nvPr/>
        </p:nvSpPr>
        <p:spPr>
          <a:xfrm>
            <a:off x="634694" y="2332460"/>
            <a:ext cx="5206525" cy="954107"/>
          </a:xfrm>
          <a:prstGeom prst="rect">
            <a:avLst/>
          </a:prstGeom>
          <a:noFill/>
        </p:spPr>
        <p:txBody>
          <a:bodyPr wrap="square" rtlCol="0">
            <a:spAutoFit/>
          </a:bodyPr>
          <a:lstStyle/>
          <a:p>
            <a:pPr algn="ctr"/>
            <a:r>
              <a:rPr lang="en-US" altLang="zh-CN" sz="2800" dirty="0">
                <a:solidFill>
                  <a:schemeClr val="bg1"/>
                </a:solidFill>
                <a:latin typeface="+mn-ea"/>
              </a:rPr>
              <a:t>Career development and remuneration</a:t>
            </a:r>
          </a:p>
        </p:txBody>
      </p:sp>
    </p:spTree>
  </p:cSld>
  <p:clrMapOvr>
    <a:masterClrMapping/>
  </p:clrMapOvr>
  <p:transition spd="slow" advClick="0" advTm="1000">
    <p:blinds dir="ver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302575" y="282252"/>
            <a:ext cx="1743940" cy="430887"/>
          </a:xfrm>
          <a:prstGeom prst="rect">
            <a:avLst/>
          </a:prstGeom>
          <a:noFill/>
        </p:spPr>
        <p:txBody>
          <a:bodyPr wrap="square" rtlCol="0">
            <a:spAutoFit/>
          </a:bodyPr>
          <a:lstStyle/>
          <a:p>
            <a:r>
              <a:rPr lang="zh-CN" altLang="en-US" sz="2200" dirty="0" smtClean="0">
                <a:solidFill>
                  <a:schemeClr val="tx1">
                    <a:lumMod val="85000"/>
                    <a:lumOff val="15000"/>
                  </a:schemeClr>
                </a:solidFill>
                <a:latin typeface="黑体" panose="02010609060101010101" pitchFamily="49" charset="-122"/>
                <a:ea typeface="黑体" panose="02010609060101010101" pitchFamily="49" charset="-122"/>
              </a:rPr>
              <a:t>培养策略</a:t>
            </a:r>
            <a:endParaRPr lang="zh-CN" altLang="en-US" sz="2200" dirty="0">
              <a:solidFill>
                <a:schemeClr val="tx1">
                  <a:lumMod val="85000"/>
                  <a:lumOff val="15000"/>
                </a:schemeClr>
              </a:solidFill>
              <a:latin typeface="黑体" panose="02010609060101010101" pitchFamily="49" charset="-122"/>
              <a:ea typeface="黑体" panose="02010609060101010101" pitchFamily="49" charset="-122"/>
            </a:endParaRPr>
          </a:p>
        </p:txBody>
      </p:sp>
      <p:sp>
        <p:nvSpPr>
          <p:cNvPr id="13" name="TextBox 37"/>
          <p:cNvSpPr txBox="1"/>
          <p:nvPr/>
        </p:nvSpPr>
        <p:spPr>
          <a:xfrm>
            <a:off x="302575" y="634189"/>
            <a:ext cx="1743940" cy="307777"/>
          </a:xfrm>
          <a:prstGeom prst="rect">
            <a:avLst/>
          </a:prstGeom>
          <a:noFill/>
        </p:spPr>
        <p:txBody>
          <a:bodyPr wrap="square" rtlCol="0">
            <a:spAutoFit/>
          </a:bodyPr>
          <a:lstStyle/>
          <a:p>
            <a:r>
              <a:rPr lang="en-US" altLang="zh-CN" sz="1400" i="1" dirty="0">
                <a:solidFill>
                  <a:schemeClr val="tx1">
                    <a:lumMod val="85000"/>
                    <a:lumOff val="15000"/>
                  </a:schemeClr>
                </a:solidFill>
                <a:cs typeface="Arial" panose="020B0604020202020204" pitchFamily="34" charset="0"/>
              </a:rPr>
              <a:t>Training Strategy</a:t>
            </a:r>
          </a:p>
        </p:txBody>
      </p:sp>
      <p:grpSp>
        <p:nvGrpSpPr>
          <p:cNvPr id="18" name="组合 17"/>
          <p:cNvGrpSpPr/>
          <p:nvPr/>
        </p:nvGrpSpPr>
        <p:grpSpPr>
          <a:xfrm>
            <a:off x="0" y="298086"/>
            <a:ext cx="255263" cy="577480"/>
            <a:chOff x="0" y="298086"/>
            <a:chExt cx="255263" cy="577480"/>
          </a:xfrm>
        </p:grpSpPr>
        <p:sp>
          <p:nvSpPr>
            <p:cNvPr id="14" name="矩形 13"/>
            <p:cNvSpPr/>
            <p:nvPr/>
          </p:nvSpPr>
          <p:spPr>
            <a:xfrm>
              <a:off x="0" y="298087"/>
              <a:ext cx="100584" cy="5774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154679" y="298086"/>
              <a:ext cx="100584" cy="5774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 name="组合 1"/>
          <p:cNvGrpSpPr/>
          <p:nvPr/>
        </p:nvGrpSpPr>
        <p:grpSpPr>
          <a:xfrm>
            <a:off x="1318685" y="1753976"/>
            <a:ext cx="806448" cy="785284"/>
            <a:chOff x="1318685" y="1753976"/>
            <a:chExt cx="806448" cy="785284"/>
          </a:xfrm>
        </p:grpSpPr>
        <p:sp>
          <p:nvSpPr>
            <p:cNvPr id="63" name="矩形 62"/>
            <p:cNvSpPr/>
            <p:nvPr/>
          </p:nvSpPr>
          <p:spPr>
            <a:xfrm>
              <a:off x="1318685" y="1753976"/>
              <a:ext cx="662516" cy="662517"/>
            </a:xfrm>
            <a:prstGeom prst="rect">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sp>
          <p:nvSpPr>
            <p:cNvPr id="64" name="矩形 63"/>
            <p:cNvSpPr/>
            <p:nvPr/>
          </p:nvSpPr>
          <p:spPr>
            <a:xfrm>
              <a:off x="1464733" y="1876743"/>
              <a:ext cx="660400" cy="662517"/>
            </a:xfrm>
            <a:prstGeom prst="rect">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sp>
          <p:nvSpPr>
            <p:cNvPr id="65" name="文本框 47"/>
            <p:cNvSpPr txBox="1">
              <a:spLocks noChangeArrowheads="1"/>
            </p:cNvSpPr>
            <p:nvPr/>
          </p:nvSpPr>
          <p:spPr bwMode="auto">
            <a:xfrm>
              <a:off x="1454151" y="1773026"/>
              <a:ext cx="516467" cy="666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pPr eaLnBrk="1" hangingPunct="1"/>
              <a:r>
                <a:rPr lang="en-US" altLang="zh-CN" sz="3735" b="1" dirty="0">
                  <a:solidFill>
                    <a:schemeClr val="bg1"/>
                  </a:solidFill>
                  <a:latin typeface="Arial" panose="020B0604020202020204" pitchFamily="34" charset="0"/>
                  <a:ea typeface="Arial Unicode MS" panose="020B0604020202020204" pitchFamily="34" charset="-122"/>
                  <a:cs typeface="Arial" panose="020B0604020202020204" pitchFamily="34" charset="0"/>
                </a:rPr>
                <a:t>1</a:t>
              </a:r>
              <a:endParaRPr lang="zh-CN" altLang="en-US" sz="3735" b="1" dirty="0">
                <a:solidFill>
                  <a:schemeClr val="bg1"/>
                </a:solidFill>
                <a:latin typeface="Arial" panose="020B0604020202020204" pitchFamily="34" charset="0"/>
                <a:ea typeface="Arial Unicode MS" panose="020B0604020202020204" pitchFamily="34" charset="-122"/>
                <a:cs typeface="Arial" panose="020B0604020202020204" pitchFamily="34" charset="0"/>
              </a:endParaRPr>
            </a:p>
          </p:txBody>
        </p:sp>
      </p:grpSp>
      <p:cxnSp>
        <p:nvCxnSpPr>
          <p:cNvPr id="66" name="直接连接符 65"/>
          <p:cNvCxnSpPr/>
          <p:nvPr/>
        </p:nvCxnSpPr>
        <p:spPr>
          <a:xfrm>
            <a:off x="4404191" y="1577164"/>
            <a:ext cx="10583" cy="3816000"/>
          </a:xfrm>
          <a:prstGeom prst="line">
            <a:avLst/>
          </a:prstGeom>
          <a:ln w="1270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67" name="组合 51"/>
          <p:cNvGrpSpPr/>
          <p:nvPr/>
        </p:nvGrpSpPr>
        <p:grpSpPr bwMode="auto">
          <a:xfrm>
            <a:off x="4870452" y="1694711"/>
            <a:ext cx="806449" cy="785284"/>
            <a:chOff x="4697077" y="1440874"/>
            <a:chExt cx="616528" cy="598823"/>
          </a:xfrm>
        </p:grpSpPr>
        <p:sp>
          <p:nvSpPr>
            <p:cNvPr id="68" name="矩形 67"/>
            <p:cNvSpPr/>
            <p:nvPr/>
          </p:nvSpPr>
          <p:spPr>
            <a:xfrm>
              <a:off x="4697077" y="1440874"/>
              <a:ext cx="504874" cy="505207"/>
            </a:xfrm>
            <a:prstGeom prst="rect">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sp>
          <p:nvSpPr>
            <p:cNvPr id="69" name="矩形 68"/>
            <p:cNvSpPr/>
            <p:nvPr/>
          </p:nvSpPr>
          <p:spPr>
            <a:xfrm>
              <a:off x="4808731" y="1534490"/>
              <a:ext cx="504874" cy="505207"/>
            </a:xfrm>
            <a:prstGeom prst="rect">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sp>
          <p:nvSpPr>
            <p:cNvPr id="70" name="文本框 84"/>
            <p:cNvSpPr txBox="1">
              <a:spLocks noChangeArrowheads="1"/>
            </p:cNvSpPr>
            <p:nvPr/>
          </p:nvSpPr>
          <p:spPr bwMode="auto">
            <a:xfrm>
              <a:off x="4800987" y="1454723"/>
              <a:ext cx="394854" cy="50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pPr eaLnBrk="1" hangingPunct="1"/>
              <a:r>
                <a:rPr lang="en-US" altLang="zh-CN" sz="3735" b="1" dirty="0">
                  <a:solidFill>
                    <a:schemeClr val="bg1"/>
                  </a:solidFill>
                  <a:latin typeface="Arial" panose="020B0604020202020204" pitchFamily="34" charset="0"/>
                  <a:ea typeface="Arial Unicode MS" panose="020B0604020202020204" pitchFamily="34" charset="-122"/>
                  <a:cs typeface="Arial" panose="020B0604020202020204" pitchFamily="34" charset="0"/>
                </a:rPr>
                <a:t>2</a:t>
              </a:r>
              <a:endParaRPr lang="zh-CN" altLang="en-US" sz="3735" b="1" dirty="0">
                <a:solidFill>
                  <a:schemeClr val="bg1"/>
                </a:solidFill>
                <a:latin typeface="Arial" panose="020B0604020202020204" pitchFamily="34" charset="0"/>
                <a:ea typeface="Arial Unicode MS" panose="020B0604020202020204" pitchFamily="34" charset="-122"/>
                <a:cs typeface="Arial" panose="020B0604020202020204" pitchFamily="34" charset="0"/>
              </a:endParaRPr>
            </a:p>
          </p:txBody>
        </p:sp>
      </p:grpSp>
      <p:grpSp>
        <p:nvGrpSpPr>
          <p:cNvPr id="71" name="组合 85"/>
          <p:cNvGrpSpPr/>
          <p:nvPr/>
        </p:nvGrpSpPr>
        <p:grpSpPr bwMode="auto">
          <a:xfrm>
            <a:off x="8288867" y="1711645"/>
            <a:ext cx="806451" cy="783167"/>
            <a:chOff x="4697077" y="1440874"/>
            <a:chExt cx="616528" cy="598823"/>
          </a:xfrm>
        </p:grpSpPr>
        <p:sp>
          <p:nvSpPr>
            <p:cNvPr id="72" name="矩形 71"/>
            <p:cNvSpPr/>
            <p:nvPr/>
          </p:nvSpPr>
          <p:spPr>
            <a:xfrm>
              <a:off x="4697077" y="1440874"/>
              <a:ext cx="504873" cy="504953"/>
            </a:xfrm>
            <a:prstGeom prst="rect">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sp>
          <p:nvSpPr>
            <p:cNvPr id="73" name="矩形 72"/>
            <p:cNvSpPr/>
            <p:nvPr/>
          </p:nvSpPr>
          <p:spPr>
            <a:xfrm>
              <a:off x="4808732" y="1534744"/>
              <a:ext cx="504873" cy="504953"/>
            </a:xfrm>
            <a:prstGeom prst="rect">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sp>
          <p:nvSpPr>
            <p:cNvPr id="74" name="文本框 88"/>
            <p:cNvSpPr txBox="1">
              <a:spLocks noChangeArrowheads="1"/>
            </p:cNvSpPr>
            <p:nvPr/>
          </p:nvSpPr>
          <p:spPr bwMode="auto">
            <a:xfrm>
              <a:off x="4800987" y="1454723"/>
              <a:ext cx="394854" cy="509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pPr eaLnBrk="1" hangingPunct="1"/>
              <a:r>
                <a:rPr lang="en-US" altLang="zh-CN" sz="3735" b="1">
                  <a:solidFill>
                    <a:schemeClr val="bg1"/>
                  </a:solidFill>
                  <a:latin typeface="Arial" panose="020B0604020202020204" pitchFamily="34" charset="0"/>
                  <a:ea typeface="Arial Unicode MS" panose="020B0604020202020204" pitchFamily="34" charset="-122"/>
                  <a:cs typeface="Arial" panose="020B0604020202020204" pitchFamily="34" charset="0"/>
                </a:rPr>
                <a:t>3</a:t>
              </a:r>
              <a:endParaRPr lang="zh-CN" altLang="en-US" sz="3735" b="1">
                <a:solidFill>
                  <a:schemeClr val="bg1"/>
                </a:solidFill>
                <a:latin typeface="Arial" panose="020B0604020202020204" pitchFamily="34" charset="0"/>
                <a:ea typeface="Arial Unicode MS" panose="020B0604020202020204" pitchFamily="34" charset="-122"/>
                <a:cs typeface="Arial" panose="020B0604020202020204" pitchFamily="34" charset="0"/>
              </a:endParaRPr>
            </a:p>
          </p:txBody>
        </p:sp>
      </p:grpSp>
      <p:cxnSp>
        <p:nvCxnSpPr>
          <p:cNvPr id="75" name="直接连接符 74"/>
          <p:cNvCxnSpPr/>
          <p:nvPr/>
        </p:nvCxnSpPr>
        <p:spPr>
          <a:xfrm>
            <a:off x="7689009" y="1577164"/>
            <a:ext cx="8467" cy="3816000"/>
          </a:xfrm>
          <a:prstGeom prst="line">
            <a:avLst/>
          </a:prstGeom>
          <a:ln w="1270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76" name="文本框 75"/>
          <p:cNvSpPr txBox="1"/>
          <p:nvPr/>
        </p:nvSpPr>
        <p:spPr>
          <a:xfrm>
            <a:off x="2147391" y="2052427"/>
            <a:ext cx="2111790" cy="461665"/>
          </a:xfrm>
          <a:prstGeom prst="rect">
            <a:avLst/>
          </a:prstGeom>
          <a:noFill/>
        </p:spPr>
        <p:txBody>
          <a:bodyPr wrap="square">
            <a:spAutoFit/>
          </a:bodyPr>
          <a:lstStyle/>
          <a:p>
            <a:pPr>
              <a:defRPr/>
            </a:pPr>
            <a:r>
              <a:rPr lang="zh-CN" altLang="en-US" sz="2400" dirty="0" smtClean="0">
                <a:solidFill>
                  <a:schemeClr val="tx1">
                    <a:lumMod val="85000"/>
                    <a:lumOff val="15000"/>
                  </a:schemeClr>
                </a:solidFill>
                <a:latin typeface="+mn-ea"/>
              </a:rPr>
              <a:t>以老带新</a:t>
            </a:r>
            <a:endParaRPr lang="zh-CN" altLang="en-US" sz="2400" dirty="0">
              <a:solidFill>
                <a:schemeClr val="tx1">
                  <a:lumMod val="85000"/>
                  <a:lumOff val="15000"/>
                </a:schemeClr>
              </a:solidFill>
              <a:latin typeface="+mn-ea"/>
            </a:endParaRPr>
          </a:p>
        </p:txBody>
      </p:sp>
      <p:sp>
        <p:nvSpPr>
          <p:cNvPr id="77" name="文本框 92"/>
          <p:cNvSpPr txBox="1">
            <a:spLocks noChangeArrowheads="1"/>
          </p:cNvSpPr>
          <p:nvPr/>
        </p:nvSpPr>
        <p:spPr bwMode="auto">
          <a:xfrm>
            <a:off x="5685463" y="2001626"/>
            <a:ext cx="199601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pPr eaLnBrk="1" hangingPunct="1"/>
            <a:r>
              <a:rPr lang="zh-CN" altLang="en-US" sz="2400" dirty="0" smtClean="0">
                <a:latin typeface="+mn-ea"/>
                <a:ea typeface="+mn-ea"/>
              </a:rPr>
              <a:t>因材施教</a:t>
            </a:r>
            <a:endParaRPr lang="zh-CN" altLang="en-US" sz="2400" dirty="0">
              <a:latin typeface="+mn-ea"/>
              <a:ea typeface="+mn-ea"/>
            </a:endParaRPr>
          </a:p>
        </p:txBody>
      </p:sp>
      <p:sp>
        <p:nvSpPr>
          <p:cNvPr id="78" name="文本框 94"/>
          <p:cNvSpPr txBox="1">
            <a:spLocks noChangeArrowheads="1"/>
          </p:cNvSpPr>
          <p:nvPr/>
        </p:nvSpPr>
        <p:spPr bwMode="auto">
          <a:xfrm>
            <a:off x="9129279" y="2031260"/>
            <a:ext cx="26416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pPr eaLnBrk="1" hangingPunct="1"/>
            <a:r>
              <a:rPr lang="zh-CN" altLang="en-US" sz="2400" dirty="0" smtClean="0">
                <a:latin typeface="+mn-ea"/>
                <a:ea typeface="+mn-ea"/>
              </a:rPr>
              <a:t>规范培训</a:t>
            </a:r>
            <a:endParaRPr lang="zh-CN" altLang="en-US" sz="2400" dirty="0">
              <a:latin typeface="+mn-ea"/>
              <a:ea typeface="+mn-ea"/>
            </a:endParaRPr>
          </a:p>
        </p:txBody>
      </p:sp>
      <p:sp>
        <p:nvSpPr>
          <p:cNvPr id="79" name="文本框 78"/>
          <p:cNvSpPr txBox="1"/>
          <p:nvPr/>
        </p:nvSpPr>
        <p:spPr>
          <a:xfrm>
            <a:off x="1166286" y="2687426"/>
            <a:ext cx="2808816" cy="2308324"/>
          </a:xfrm>
          <a:prstGeom prst="rect">
            <a:avLst/>
          </a:prstGeom>
          <a:noFill/>
        </p:spPr>
        <p:txBody>
          <a:bodyPr wrap="square">
            <a:spAutoFit/>
          </a:bodyPr>
          <a:lstStyle/>
          <a:p>
            <a:pPr defTabSz="1015365">
              <a:lnSpc>
                <a:spcPct val="150000"/>
              </a:lnSpc>
              <a:buClr>
                <a:srgbClr val="E84E2D"/>
              </a:buClr>
              <a:defRPr/>
            </a:pPr>
            <a:r>
              <a:rPr lang="en-US" altLang="zh-CN" sz="1600" dirty="0">
                <a:latin typeface="+mj-ea"/>
                <a:ea typeface="+mj-ea"/>
              </a:rPr>
              <a:t>1</a:t>
            </a:r>
            <a:r>
              <a:rPr lang="zh-CN" altLang="zh-CN" sz="1600" dirty="0" smtClean="0">
                <a:latin typeface="+mj-ea"/>
                <a:ea typeface="+mj-ea"/>
              </a:rPr>
              <a:t>、</a:t>
            </a:r>
            <a:r>
              <a:rPr lang="zh-CN" altLang="en-US" sz="1600" dirty="0">
                <a:latin typeface="+mj-ea"/>
              </a:rPr>
              <a:t>添加相关的描述文字</a:t>
            </a:r>
            <a:endParaRPr lang="en-US" altLang="zh-CN" sz="1600" dirty="0">
              <a:latin typeface="+mj-ea"/>
            </a:endParaRPr>
          </a:p>
          <a:p>
            <a:pPr defTabSz="1015365">
              <a:lnSpc>
                <a:spcPct val="150000"/>
              </a:lnSpc>
              <a:buClr>
                <a:srgbClr val="E84E2D"/>
              </a:buClr>
              <a:defRPr/>
            </a:pPr>
            <a:r>
              <a:rPr lang="en-US" altLang="zh-CN" sz="1600" dirty="0" smtClean="0">
                <a:latin typeface="+mj-ea"/>
                <a:ea typeface="+mj-ea"/>
              </a:rPr>
              <a:t>2</a:t>
            </a:r>
            <a:r>
              <a:rPr lang="zh-CN" altLang="en-US" sz="1600" dirty="0" smtClean="0">
                <a:latin typeface="+mj-ea"/>
                <a:ea typeface="+mj-ea"/>
              </a:rPr>
              <a:t>、</a:t>
            </a:r>
            <a:r>
              <a:rPr lang="zh-CN" altLang="en-US" sz="1600" dirty="0">
                <a:latin typeface="+mj-ea"/>
              </a:rPr>
              <a:t>添加相关的描述</a:t>
            </a:r>
            <a:r>
              <a:rPr lang="zh-CN" altLang="en-US" sz="1600" dirty="0" smtClean="0">
                <a:latin typeface="+mj-ea"/>
              </a:rPr>
              <a:t>文字</a:t>
            </a:r>
            <a:endParaRPr lang="en-US" altLang="zh-CN" sz="1600" dirty="0">
              <a:latin typeface="+mj-ea"/>
              <a:ea typeface="+mj-ea"/>
            </a:endParaRPr>
          </a:p>
          <a:p>
            <a:pPr defTabSz="1015365">
              <a:lnSpc>
                <a:spcPct val="150000"/>
              </a:lnSpc>
              <a:buClr>
                <a:srgbClr val="E84E2D"/>
              </a:buClr>
              <a:defRPr/>
            </a:pPr>
            <a:r>
              <a:rPr lang="en-US" altLang="zh-CN" sz="1600" dirty="0">
                <a:latin typeface="+mj-ea"/>
                <a:ea typeface="+mj-ea"/>
              </a:rPr>
              <a:t>3</a:t>
            </a:r>
            <a:r>
              <a:rPr lang="zh-CN" altLang="en-US" sz="1600" dirty="0">
                <a:latin typeface="+mj-ea"/>
                <a:ea typeface="+mj-ea"/>
              </a:rPr>
              <a:t>、添加相关的描述文字</a:t>
            </a:r>
            <a:endParaRPr lang="en-US" altLang="zh-CN" sz="1600" dirty="0">
              <a:latin typeface="+mj-ea"/>
              <a:ea typeface="+mj-ea"/>
            </a:endParaRPr>
          </a:p>
          <a:p>
            <a:pPr defTabSz="1015365">
              <a:lnSpc>
                <a:spcPct val="150000"/>
              </a:lnSpc>
              <a:buClr>
                <a:srgbClr val="E84E2D"/>
              </a:buClr>
              <a:defRPr/>
            </a:pPr>
            <a:r>
              <a:rPr lang="en-US" altLang="zh-CN" sz="1600" dirty="0">
                <a:latin typeface="+mj-ea"/>
                <a:ea typeface="+mj-ea"/>
              </a:rPr>
              <a:t>4</a:t>
            </a:r>
            <a:r>
              <a:rPr lang="zh-CN" altLang="en-US" sz="1600" dirty="0">
                <a:latin typeface="+mj-ea"/>
                <a:ea typeface="+mj-ea"/>
              </a:rPr>
              <a:t>、添加相关的描述文字</a:t>
            </a:r>
            <a:endParaRPr lang="en-US" altLang="zh-CN" sz="1600" dirty="0">
              <a:latin typeface="+mj-ea"/>
              <a:ea typeface="+mj-ea"/>
            </a:endParaRPr>
          </a:p>
          <a:p>
            <a:pPr defTabSz="1015365">
              <a:lnSpc>
                <a:spcPct val="150000"/>
              </a:lnSpc>
              <a:buClr>
                <a:srgbClr val="E84E2D"/>
              </a:buClr>
              <a:defRPr/>
            </a:pPr>
            <a:r>
              <a:rPr lang="en-US" altLang="zh-CN" sz="1600" dirty="0">
                <a:latin typeface="+mj-ea"/>
                <a:ea typeface="+mj-ea"/>
              </a:rPr>
              <a:t>5</a:t>
            </a:r>
            <a:r>
              <a:rPr lang="zh-CN" altLang="en-US" sz="1600" dirty="0">
                <a:latin typeface="+mj-ea"/>
                <a:ea typeface="+mj-ea"/>
              </a:rPr>
              <a:t>、添加相关的描述文字</a:t>
            </a:r>
            <a:endParaRPr lang="en-US" altLang="zh-CN" sz="1600" dirty="0">
              <a:latin typeface="+mj-ea"/>
              <a:ea typeface="+mj-ea"/>
            </a:endParaRPr>
          </a:p>
          <a:p>
            <a:pPr defTabSz="1015365">
              <a:lnSpc>
                <a:spcPct val="150000"/>
              </a:lnSpc>
              <a:buClr>
                <a:srgbClr val="E84E2D"/>
              </a:buClr>
              <a:defRPr/>
            </a:pPr>
            <a:r>
              <a:rPr lang="en-US" altLang="zh-CN" sz="1600" dirty="0">
                <a:latin typeface="+mj-ea"/>
                <a:ea typeface="+mj-ea"/>
              </a:rPr>
              <a:t>6</a:t>
            </a:r>
            <a:r>
              <a:rPr lang="zh-CN" altLang="en-US" sz="1600" dirty="0">
                <a:latin typeface="+mj-ea"/>
                <a:ea typeface="+mj-ea"/>
              </a:rPr>
              <a:t>、添加相关的描述文字</a:t>
            </a:r>
            <a:endParaRPr lang="en-US" altLang="zh-CN" sz="1600" dirty="0">
              <a:latin typeface="+mj-ea"/>
              <a:ea typeface="+mj-ea"/>
            </a:endParaRPr>
          </a:p>
        </p:txBody>
      </p:sp>
      <p:sp>
        <p:nvSpPr>
          <p:cNvPr id="80" name="Text Box 9"/>
          <p:cNvSpPr txBox="1">
            <a:spLocks noChangeArrowheads="1"/>
          </p:cNvSpPr>
          <p:nvPr/>
        </p:nvSpPr>
        <p:spPr bwMode="auto">
          <a:xfrm>
            <a:off x="4747685" y="2653560"/>
            <a:ext cx="3253316" cy="2677656"/>
          </a:xfrm>
          <a:prstGeom prst="rect">
            <a:avLst/>
          </a:prstGeom>
          <a:noFill/>
          <a:ln w="9525">
            <a:noFill/>
            <a:miter lim="800000"/>
          </a:ln>
          <a:effectLst/>
        </p:spPr>
        <p:txBody>
          <a:bodyPr>
            <a:spAutoFit/>
          </a:bodyPr>
          <a:lstStyle/>
          <a:p>
            <a:pPr defTabSz="1015365">
              <a:lnSpc>
                <a:spcPct val="150000"/>
              </a:lnSpc>
              <a:buClr>
                <a:srgbClr val="E84E2D"/>
              </a:buClr>
              <a:defRPr/>
            </a:pPr>
            <a:r>
              <a:rPr lang="en-US" altLang="zh-CN" sz="1600" dirty="0">
                <a:latin typeface="+mj-ea"/>
                <a:ea typeface="+mj-ea"/>
              </a:rPr>
              <a:t>1</a:t>
            </a:r>
            <a:r>
              <a:rPr lang="zh-CN" altLang="en-US" sz="1600" dirty="0" smtClean="0">
                <a:latin typeface="+mj-ea"/>
                <a:ea typeface="+mj-ea"/>
              </a:rPr>
              <a:t>、</a:t>
            </a:r>
            <a:r>
              <a:rPr lang="zh-CN" altLang="en-US" sz="1600" dirty="0">
                <a:latin typeface="+mj-ea"/>
              </a:rPr>
              <a:t>添加相关的描述文字</a:t>
            </a:r>
            <a:endParaRPr lang="en-US" altLang="zh-CN" sz="1600" dirty="0">
              <a:latin typeface="+mj-ea"/>
            </a:endParaRPr>
          </a:p>
          <a:p>
            <a:pPr defTabSz="1015365">
              <a:lnSpc>
                <a:spcPct val="150000"/>
              </a:lnSpc>
              <a:buClr>
                <a:srgbClr val="E84E2D"/>
              </a:buClr>
              <a:defRPr/>
            </a:pPr>
            <a:r>
              <a:rPr lang="en-US" altLang="zh-CN" sz="1600" dirty="0" smtClean="0">
                <a:latin typeface="+mj-ea"/>
                <a:ea typeface="+mj-ea"/>
              </a:rPr>
              <a:t>2</a:t>
            </a:r>
            <a:r>
              <a:rPr lang="zh-CN" altLang="en-US" sz="1600" dirty="0" smtClean="0">
                <a:latin typeface="+mj-ea"/>
                <a:ea typeface="+mj-ea"/>
              </a:rPr>
              <a:t>、</a:t>
            </a:r>
            <a:r>
              <a:rPr lang="zh-CN" altLang="en-US" sz="1600" dirty="0">
                <a:latin typeface="+mj-ea"/>
              </a:rPr>
              <a:t>添加相关的描述文字</a:t>
            </a:r>
            <a:endParaRPr lang="en-US" altLang="zh-CN" sz="1600" dirty="0">
              <a:latin typeface="+mj-ea"/>
            </a:endParaRPr>
          </a:p>
          <a:p>
            <a:pPr defTabSz="1015365">
              <a:lnSpc>
                <a:spcPct val="150000"/>
              </a:lnSpc>
              <a:buClr>
                <a:srgbClr val="E84E2D"/>
              </a:buClr>
              <a:defRPr/>
            </a:pPr>
            <a:r>
              <a:rPr lang="en-US" altLang="zh-CN" sz="1600" dirty="0" smtClean="0">
                <a:latin typeface="+mj-ea"/>
                <a:ea typeface="+mj-ea"/>
              </a:rPr>
              <a:t>3</a:t>
            </a:r>
            <a:r>
              <a:rPr lang="zh-CN" altLang="en-US" sz="1600" dirty="0">
                <a:latin typeface="+mj-ea"/>
                <a:ea typeface="+mj-ea"/>
              </a:rPr>
              <a:t>、添加相关的描述文字</a:t>
            </a:r>
            <a:endParaRPr lang="en-US" altLang="zh-CN" sz="1600" dirty="0">
              <a:latin typeface="+mj-ea"/>
              <a:ea typeface="+mj-ea"/>
            </a:endParaRPr>
          </a:p>
          <a:p>
            <a:pPr defTabSz="1015365">
              <a:lnSpc>
                <a:spcPct val="150000"/>
              </a:lnSpc>
              <a:buClr>
                <a:srgbClr val="E84E2D"/>
              </a:buClr>
              <a:defRPr/>
            </a:pPr>
            <a:r>
              <a:rPr lang="en-US" altLang="zh-CN" sz="1600" dirty="0">
                <a:latin typeface="+mj-ea"/>
                <a:ea typeface="+mj-ea"/>
              </a:rPr>
              <a:t>4</a:t>
            </a:r>
            <a:r>
              <a:rPr lang="zh-CN" altLang="en-US" sz="1600" dirty="0">
                <a:latin typeface="+mj-ea"/>
                <a:ea typeface="+mj-ea"/>
              </a:rPr>
              <a:t>、添加相关的描述文字</a:t>
            </a:r>
            <a:endParaRPr lang="en-US" altLang="zh-CN" sz="1600" dirty="0">
              <a:latin typeface="+mj-ea"/>
              <a:ea typeface="+mj-ea"/>
            </a:endParaRPr>
          </a:p>
          <a:p>
            <a:pPr defTabSz="1015365">
              <a:lnSpc>
                <a:spcPct val="150000"/>
              </a:lnSpc>
              <a:buClr>
                <a:srgbClr val="E84E2D"/>
              </a:buClr>
              <a:defRPr/>
            </a:pPr>
            <a:r>
              <a:rPr lang="en-US" altLang="zh-CN" sz="1600" dirty="0">
                <a:latin typeface="+mj-ea"/>
                <a:ea typeface="+mj-ea"/>
              </a:rPr>
              <a:t>5</a:t>
            </a:r>
            <a:r>
              <a:rPr lang="zh-CN" altLang="en-US" sz="1600" dirty="0">
                <a:latin typeface="+mj-ea"/>
                <a:ea typeface="+mj-ea"/>
              </a:rPr>
              <a:t>、添加相关的描述文字</a:t>
            </a:r>
            <a:endParaRPr lang="en-US" altLang="zh-CN" sz="1600" dirty="0">
              <a:latin typeface="+mj-ea"/>
              <a:ea typeface="+mj-ea"/>
            </a:endParaRPr>
          </a:p>
          <a:p>
            <a:pPr defTabSz="1015365">
              <a:lnSpc>
                <a:spcPct val="150000"/>
              </a:lnSpc>
              <a:buClr>
                <a:srgbClr val="E84E2D"/>
              </a:buClr>
              <a:defRPr/>
            </a:pPr>
            <a:r>
              <a:rPr lang="en-US" altLang="zh-CN" sz="1600" dirty="0">
                <a:latin typeface="+mj-ea"/>
                <a:ea typeface="+mj-ea"/>
              </a:rPr>
              <a:t>6</a:t>
            </a:r>
            <a:r>
              <a:rPr lang="zh-CN" altLang="en-US" sz="1600" dirty="0">
                <a:latin typeface="+mj-ea"/>
                <a:ea typeface="+mj-ea"/>
              </a:rPr>
              <a:t>、添加相关的描述文字</a:t>
            </a:r>
            <a:endParaRPr lang="en-US" altLang="zh-CN" sz="1600" dirty="0">
              <a:latin typeface="+mj-ea"/>
              <a:ea typeface="+mj-ea"/>
            </a:endParaRPr>
          </a:p>
          <a:p>
            <a:pPr defTabSz="1015365">
              <a:lnSpc>
                <a:spcPct val="150000"/>
              </a:lnSpc>
              <a:buClr>
                <a:srgbClr val="E84E2D"/>
              </a:buClr>
              <a:defRPr/>
            </a:pPr>
            <a:endParaRPr lang="en-US" altLang="zh-CN" sz="1600" dirty="0">
              <a:solidFill>
                <a:schemeClr val="tx1">
                  <a:lumMod val="85000"/>
                  <a:lumOff val="15000"/>
                </a:schemeClr>
              </a:solidFill>
              <a:latin typeface="+mj-ea"/>
              <a:ea typeface="+mj-ea"/>
            </a:endParaRPr>
          </a:p>
        </p:txBody>
      </p:sp>
      <p:sp>
        <p:nvSpPr>
          <p:cNvPr id="81" name="Text Box 5"/>
          <p:cNvSpPr txBox="1">
            <a:spLocks noChangeArrowheads="1"/>
          </p:cNvSpPr>
          <p:nvPr/>
        </p:nvSpPr>
        <p:spPr bwMode="auto">
          <a:xfrm>
            <a:off x="8183134" y="2668376"/>
            <a:ext cx="2939949"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1015365">
              <a:lnSpc>
                <a:spcPct val="150000"/>
              </a:lnSpc>
              <a:buClr>
                <a:srgbClr val="E84E2D"/>
              </a:buClr>
              <a:defRPr/>
            </a:pPr>
            <a:r>
              <a:rPr lang="en-US" altLang="zh-CN" sz="1600" dirty="0">
                <a:latin typeface="+mj-ea"/>
                <a:ea typeface="+mj-ea"/>
              </a:rPr>
              <a:t>1</a:t>
            </a:r>
            <a:r>
              <a:rPr lang="zh-CN" altLang="en-US" sz="1600" dirty="0" smtClean="0">
                <a:latin typeface="+mj-ea"/>
                <a:ea typeface="+mj-ea"/>
              </a:rPr>
              <a:t>、</a:t>
            </a:r>
            <a:r>
              <a:rPr lang="zh-CN" altLang="en-US" sz="1600" dirty="0">
                <a:latin typeface="+mj-ea"/>
              </a:rPr>
              <a:t>添加相关的描述文字</a:t>
            </a:r>
            <a:endParaRPr lang="en-US" altLang="zh-CN" sz="1600" dirty="0">
              <a:latin typeface="+mj-ea"/>
            </a:endParaRPr>
          </a:p>
          <a:p>
            <a:pPr defTabSz="1015365">
              <a:lnSpc>
                <a:spcPct val="150000"/>
              </a:lnSpc>
              <a:buClr>
                <a:srgbClr val="E84E2D"/>
              </a:buClr>
              <a:defRPr/>
            </a:pPr>
            <a:r>
              <a:rPr lang="en-US" altLang="zh-CN" sz="1600" dirty="0" smtClean="0">
                <a:latin typeface="+mj-ea"/>
                <a:ea typeface="+mj-ea"/>
              </a:rPr>
              <a:t>2</a:t>
            </a:r>
            <a:r>
              <a:rPr lang="zh-CN" altLang="en-US" sz="1600" dirty="0" smtClean="0">
                <a:latin typeface="+mj-ea"/>
                <a:ea typeface="+mj-ea"/>
              </a:rPr>
              <a:t>、</a:t>
            </a:r>
            <a:r>
              <a:rPr lang="zh-CN" altLang="en-US" sz="1600" dirty="0">
                <a:latin typeface="+mj-ea"/>
              </a:rPr>
              <a:t>添加相关的描述文字</a:t>
            </a:r>
            <a:endParaRPr lang="en-US" altLang="zh-CN" sz="1600" dirty="0">
              <a:latin typeface="+mj-ea"/>
            </a:endParaRPr>
          </a:p>
          <a:p>
            <a:pPr>
              <a:lnSpc>
                <a:spcPct val="150000"/>
              </a:lnSpc>
            </a:pPr>
            <a:r>
              <a:rPr lang="en-US" altLang="zh-CN" sz="1600" dirty="0" smtClean="0">
                <a:latin typeface="+mj-ea"/>
                <a:ea typeface="+mj-ea"/>
              </a:rPr>
              <a:t>3</a:t>
            </a:r>
            <a:r>
              <a:rPr lang="zh-CN" altLang="en-US" sz="1600" dirty="0">
                <a:latin typeface="+mj-ea"/>
                <a:ea typeface="+mj-ea"/>
              </a:rPr>
              <a:t>、</a:t>
            </a:r>
            <a:r>
              <a:rPr lang="zh-CN" altLang="zh-CN" sz="1600" dirty="0">
                <a:latin typeface="+mj-ea"/>
                <a:ea typeface="+mj-ea"/>
              </a:rPr>
              <a:t>为成交创造有利条件</a:t>
            </a:r>
            <a:endParaRPr lang="en-US" altLang="zh-CN" sz="1600" dirty="0">
              <a:latin typeface="+mj-ea"/>
              <a:ea typeface="+mj-ea"/>
            </a:endParaRPr>
          </a:p>
          <a:p>
            <a:pPr eaLnBrk="1" hangingPunct="1">
              <a:lnSpc>
                <a:spcPct val="150000"/>
              </a:lnSpc>
              <a:buClr>
                <a:srgbClr val="E84E2D"/>
              </a:buClr>
            </a:pPr>
            <a:r>
              <a:rPr lang="en-US" altLang="zh-CN" sz="1600" dirty="0">
                <a:latin typeface="+mj-ea"/>
                <a:ea typeface="+mj-ea"/>
              </a:rPr>
              <a:t>4</a:t>
            </a:r>
            <a:r>
              <a:rPr lang="zh-CN" altLang="en-US" sz="1600" dirty="0">
                <a:latin typeface="+mj-ea"/>
                <a:ea typeface="+mj-ea"/>
              </a:rPr>
              <a:t>、添加相关的描述文字</a:t>
            </a:r>
            <a:endParaRPr lang="en-US" altLang="zh-CN" sz="1600" dirty="0">
              <a:latin typeface="+mj-ea"/>
              <a:ea typeface="+mj-ea"/>
            </a:endParaRPr>
          </a:p>
          <a:p>
            <a:pPr eaLnBrk="1" hangingPunct="1">
              <a:lnSpc>
                <a:spcPct val="150000"/>
              </a:lnSpc>
              <a:buClr>
                <a:srgbClr val="E84E2D"/>
              </a:buClr>
            </a:pPr>
            <a:r>
              <a:rPr lang="en-US" altLang="zh-CN" sz="1600" dirty="0">
                <a:latin typeface="+mj-ea"/>
                <a:ea typeface="+mj-ea"/>
              </a:rPr>
              <a:t>5</a:t>
            </a:r>
            <a:r>
              <a:rPr lang="zh-CN" altLang="en-US" sz="1600" dirty="0">
                <a:latin typeface="+mj-ea"/>
                <a:ea typeface="+mj-ea"/>
              </a:rPr>
              <a:t>、添加相关的描述文字</a:t>
            </a:r>
            <a:endParaRPr lang="en-US" altLang="zh-CN" sz="1600" dirty="0">
              <a:latin typeface="+mj-ea"/>
              <a:ea typeface="+mj-ea"/>
            </a:endParaRPr>
          </a:p>
          <a:p>
            <a:pPr eaLnBrk="1" hangingPunct="1">
              <a:lnSpc>
                <a:spcPct val="150000"/>
              </a:lnSpc>
              <a:buClr>
                <a:srgbClr val="E84E2D"/>
              </a:buClr>
            </a:pPr>
            <a:r>
              <a:rPr lang="en-US" altLang="zh-CN" sz="1600" dirty="0">
                <a:latin typeface="+mj-ea"/>
                <a:ea typeface="+mj-ea"/>
              </a:rPr>
              <a:t>6</a:t>
            </a:r>
            <a:r>
              <a:rPr lang="zh-CN" altLang="en-US" sz="1600" dirty="0">
                <a:latin typeface="+mj-ea"/>
                <a:ea typeface="+mj-ea"/>
              </a:rPr>
              <a:t>、添加相关的描述文字</a:t>
            </a:r>
            <a:endParaRPr lang="en-US" altLang="zh-CN" sz="1600" dirty="0">
              <a:latin typeface="+mj-ea"/>
              <a:ea typeface="+mj-ea"/>
            </a:endParaRPr>
          </a:p>
          <a:p>
            <a:pPr>
              <a:lnSpc>
                <a:spcPct val="150000"/>
              </a:lnSpc>
            </a:pPr>
            <a:endParaRPr lang="zh-CN" altLang="zh-CN" sz="1600" dirty="0">
              <a:latin typeface="+mj-ea"/>
              <a:ea typeface="+mj-ea"/>
            </a:endParaRPr>
          </a:p>
        </p:txBody>
      </p:sp>
    </p:spTree>
  </p:cSld>
  <p:clrMapOvr>
    <a:masterClrMapping/>
  </p:clrMapOvr>
  <p:transition spd="slow" advClick="0" advTm="1000">
    <p:blinds dir="ver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302575" y="282252"/>
            <a:ext cx="1743940" cy="430887"/>
          </a:xfrm>
          <a:prstGeom prst="rect">
            <a:avLst/>
          </a:prstGeom>
          <a:noFill/>
        </p:spPr>
        <p:txBody>
          <a:bodyPr wrap="square" rtlCol="0">
            <a:spAutoFit/>
          </a:bodyPr>
          <a:lstStyle/>
          <a:p>
            <a:r>
              <a:rPr lang="zh-CN" altLang="en-US" sz="2200" dirty="0" smtClean="0">
                <a:solidFill>
                  <a:schemeClr val="tx1">
                    <a:lumMod val="85000"/>
                    <a:lumOff val="15000"/>
                  </a:schemeClr>
                </a:solidFill>
                <a:latin typeface="黑体" panose="02010609060101010101" pitchFamily="49" charset="-122"/>
                <a:ea typeface="黑体" panose="02010609060101010101" pitchFamily="49" charset="-122"/>
              </a:rPr>
              <a:t>培养策略</a:t>
            </a:r>
            <a:endParaRPr lang="zh-CN" altLang="en-US" sz="2200" dirty="0">
              <a:solidFill>
                <a:schemeClr val="tx1">
                  <a:lumMod val="85000"/>
                  <a:lumOff val="15000"/>
                </a:schemeClr>
              </a:solidFill>
              <a:latin typeface="黑体" panose="02010609060101010101" pitchFamily="49" charset="-122"/>
              <a:ea typeface="黑体" panose="02010609060101010101" pitchFamily="49" charset="-122"/>
            </a:endParaRPr>
          </a:p>
        </p:txBody>
      </p:sp>
      <p:sp>
        <p:nvSpPr>
          <p:cNvPr id="13" name="TextBox 37"/>
          <p:cNvSpPr txBox="1"/>
          <p:nvPr/>
        </p:nvSpPr>
        <p:spPr>
          <a:xfrm>
            <a:off x="302575" y="634189"/>
            <a:ext cx="1743940" cy="307777"/>
          </a:xfrm>
          <a:prstGeom prst="rect">
            <a:avLst/>
          </a:prstGeom>
          <a:noFill/>
        </p:spPr>
        <p:txBody>
          <a:bodyPr wrap="square" rtlCol="0">
            <a:spAutoFit/>
          </a:bodyPr>
          <a:lstStyle/>
          <a:p>
            <a:r>
              <a:rPr lang="en-US" altLang="zh-CN" sz="1400" i="1" dirty="0">
                <a:solidFill>
                  <a:schemeClr val="tx1">
                    <a:lumMod val="85000"/>
                    <a:lumOff val="15000"/>
                  </a:schemeClr>
                </a:solidFill>
                <a:cs typeface="Arial" panose="020B0604020202020204" pitchFamily="34" charset="0"/>
              </a:rPr>
              <a:t>Training Strategy</a:t>
            </a:r>
          </a:p>
        </p:txBody>
      </p:sp>
      <p:grpSp>
        <p:nvGrpSpPr>
          <p:cNvPr id="18" name="组合 17"/>
          <p:cNvGrpSpPr/>
          <p:nvPr/>
        </p:nvGrpSpPr>
        <p:grpSpPr>
          <a:xfrm>
            <a:off x="0" y="298086"/>
            <a:ext cx="255263" cy="577480"/>
            <a:chOff x="0" y="298086"/>
            <a:chExt cx="255263" cy="577480"/>
          </a:xfrm>
        </p:grpSpPr>
        <p:sp>
          <p:nvSpPr>
            <p:cNvPr id="14" name="矩形 13"/>
            <p:cNvSpPr/>
            <p:nvPr/>
          </p:nvSpPr>
          <p:spPr>
            <a:xfrm>
              <a:off x="0" y="298087"/>
              <a:ext cx="100584" cy="5774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154679" y="298086"/>
              <a:ext cx="100584" cy="5774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 name="组合 1"/>
          <p:cNvGrpSpPr/>
          <p:nvPr/>
        </p:nvGrpSpPr>
        <p:grpSpPr>
          <a:xfrm>
            <a:off x="1318685" y="1753976"/>
            <a:ext cx="806448" cy="785284"/>
            <a:chOff x="1318685" y="1753976"/>
            <a:chExt cx="806448" cy="785284"/>
          </a:xfrm>
        </p:grpSpPr>
        <p:sp>
          <p:nvSpPr>
            <p:cNvPr id="63" name="矩形 62"/>
            <p:cNvSpPr/>
            <p:nvPr/>
          </p:nvSpPr>
          <p:spPr>
            <a:xfrm>
              <a:off x="1318685" y="1753976"/>
              <a:ext cx="662516" cy="662517"/>
            </a:xfrm>
            <a:prstGeom prst="rect">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sp>
          <p:nvSpPr>
            <p:cNvPr id="64" name="矩形 63"/>
            <p:cNvSpPr/>
            <p:nvPr/>
          </p:nvSpPr>
          <p:spPr>
            <a:xfrm>
              <a:off x="1464733" y="1876743"/>
              <a:ext cx="660400" cy="662517"/>
            </a:xfrm>
            <a:prstGeom prst="rect">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sp>
          <p:nvSpPr>
            <p:cNvPr id="65" name="文本框 47"/>
            <p:cNvSpPr txBox="1">
              <a:spLocks noChangeArrowheads="1"/>
            </p:cNvSpPr>
            <p:nvPr/>
          </p:nvSpPr>
          <p:spPr bwMode="auto">
            <a:xfrm>
              <a:off x="1454151" y="1773026"/>
              <a:ext cx="516467" cy="666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pPr eaLnBrk="1" hangingPunct="1"/>
              <a:r>
                <a:rPr lang="en-US" altLang="zh-CN" sz="3735" b="1" dirty="0" smtClean="0">
                  <a:solidFill>
                    <a:schemeClr val="bg1"/>
                  </a:solidFill>
                  <a:latin typeface="Arial" panose="020B0604020202020204" pitchFamily="34" charset="0"/>
                  <a:ea typeface="Arial Unicode MS" panose="020B0604020202020204" pitchFamily="34" charset="-122"/>
                  <a:cs typeface="Arial" panose="020B0604020202020204" pitchFamily="34" charset="0"/>
                </a:rPr>
                <a:t>4</a:t>
              </a:r>
              <a:endParaRPr lang="zh-CN" altLang="en-US" sz="3735" b="1" dirty="0">
                <a:solidFill>
                  <a:schemeClr val="bg1"/>
                </a:solidFill>
                <a:latin typeface="Arial" panose="020B0604020202020204" pitchFamily="34" charset="0"/>
                <a:ea typeface="Arial Unicode MS" panose="020B0604020202020204" pitchFamily="34" charset="-122"/>
                <a:cs typeface="Arial" panose="020B0604020202020204" pitchFamily="34" charset="0"/>
              </a:endParaRPr>
            </a:p>
          </p:txBody>
        </p:sp>
      </p:grpSp>
      <p:cxnSp>
        <p:nvCxnSpPr>
          <p:cNvPr id="66" name="直接连接符 65"/>
          <p:cNvCxnSpPr/>
          <p:nvPr/>
        </p:nvCxnSpPr>
        <p:spPr>
          <a:xfrm>
            <a:off x="4404191" y="1577164"/>
            <a:ext cx="10583" cy="3816000"/>
          </a:xfrm>
          <a:prstGeom prst="line">
            <a:avLst/>
          </a:prstGeom>
          <a:ln w="1270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67" name="组合 51"/>
          <p:cNvGrpSpPr/>
          <p:nvPr/>
        </p:nvGrpSpPr>
        <p:grpSpPr bwMode="auto">
          <a:xfrm>
            <a:off x="4870452" y="1694711"/>
            <a:ext cx="806449" cy="785284"/>
            <a:chOff x="4697077" y="1440874"/>
            <a:chExt cx="616528" cy="598823"/>
          </a:xfrm>
        </p:grpSpPr>
        <p:sp>
          <p:nvSpPr>
            <p:cNvPr id="68" name="矩形 67"/>
            <p:cNvSpPr/>
            <p:nvPr/>
          </p:nvSpPr>
          <p:spPr>
            <a:xfrm>
              <a:off x="4697077" y="1440874"/>
              <a:ext cx="504874" cy="505207"/>
            </a:xfrm>
            <a:prstGeom prst="rect">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sp>
          <p:nvSpPr>
            <p:cNvPr id="69" name="矩形 68"/>
            <p:cNvSpPr/>
            <p:nvPr/>
          </p:nvSpPr>
          <p:spPr>
            <a:xfrm>
              <a:off x="4808731" y="1534490"/>
              <a:ext cx="504874" cy="505207"/>
            </a:xfrm>
            <a:prstGeom prst="rect">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sp>
          <p:nvSpPr>
            <p:cNvPr id="70" name="文本框 84"/>
            <p:cNvSpPr txBox="1">
              <a:spLocks noChangeArrowheads="1"/>
            </p:cNvSpPr>
            <p:nvPr/>
          </p:nvSpPr>
          <p:spPr bwMode="auto">
            <a:xfrm>
              <a:off x="4800987" y="1454723"/>
              <a:ext cx="394854" cy="50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pPr eaLnBrk="1" hangingPunct="1"/>
              <a:r>
                <a:rPr lang="en-US" altLang="zh-CN" sz="3735" b="1" dirty="0" smtClean="0">
                  <a:solidFill>
                    <a:schemeClr val="bg1"/>
                  </a:solidFill>
                  <a:latin typeface="Arial" panose="020B0604020202020204" pitchFamily="34" charset="0"/>
                  <a:ea typeface="Arial Unicode MS" panose="020B0604020202020204" pitchFamily="34" charset="-122"/>
                  <a:cs typeface="Arial" panose="020B0604020202020204" pitchFamily="34" charset="0"/>
                </a:rPr>
                <a:t>5</a:t>
              </a:r>
              <a:endParaRPr lang="zh-CN" altLang="en-US" sz="3735" b="1" dirty="0">
                <a:solidFill>
                  <a:schemeClr val="bg1"/>
                </a:solidFill>
                <a:latin typeface="Arial" panose="020B0604020202020204" pitchFamily="34" charset="0"/>
                <a:ea typeface="Arial Unicode MS" panose="020B0604020202020204" pitchFamily="34" charset="-122"/>
                <a:cs typeface="Arial" panose="020B0604020202020204" pitchFamily="34" charset="0"/>
              </a:endParaRPr>
            </a:p>
          </p:txBody>
        </p:sp>
      </p:grpSp>
      <p:grpSp>
        <p:nvGrpSpPr>
          <p:cNvPr id="71" name="组合 85"/>
          <p:cNvGrpSpPr/>
          <p:nvPr/>
        </p:nvGrpSpPr>
        <p:grpSpPr bwMode="auto">
          <a:xfrm>
            <a:off x="8288867" y="1711645"/>
            <a:ext cx="806451" cy="783167"/>
            <a:chOff x="4697077" y="1440874"/>
            <a:chExt cx="616528" cy="598823"/>
          </a:xfrm>
        </p:grpSpPr>
        <p:sp>
          <p:nvSpPr>
            <p:cNvPr id="72" name="矩形 71"/>
            <p:cNvSpPr/>
            <p:nvPr/>
          </p:nvSpPr>
          <p:spPr>
            <a:xfrm>
              <a:off x="4697077" y="1440874"/>
              <a:ext cx="504873" cy="504953"/>
            </a:xfrm>
            <a:prstGeom prst="rect">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sp>
          <p:nvSpPr>
            <p:cNvPr id="73" name="矩形 72"/>
            <p:cNvSpPr/>
            <p:nvPr/>
          </p:nvSpPr>
          <p:spPr>
            <a:xfrm>
              <a:off x="4808732" y="1534744"/>
              <a:ext cx="504873" cy="504953"/>
            </a:xfrm>
            <a:prstGeom prst="rect">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sp>
          <p:nvSpPr>
            <p:cNvPr id="74" name="文本框 88"/>
            <p:cNvSpPr txBox="1">
              <a:spLocks noChangeArrowheads="1"/>
            </p:cNvSpPr>
            <p:nvPr/>
          </p:nvSpPr>
          <p:spPr bwMode="auto">
            <a:xfrm>
              <a:off x="4800987" y="1454723"/>
              <a:ext cx="394854" cy="509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pPr eaLnBrk="1" hangingPunct="1"/>
              <a:r>
                <a:rPr lang="en-US" altLang="zh-CN" sz="3735" b="1" dirty="0" smtClean="0">
                  <a:solidFill>
                    <a:schemeClr val="bg1"/>
                  </a:solidFill>
                  <a:latin typeface="Arial" panose="020B0604020202020204" pitchFamily="34" charset="0"/>
                  <a:ea typeface="Arial Unicode MS" panose="020B0604020202020204" pitchFamily="34" charset="-122"/>
                  <a:cs typeface="Arial" panose="020B0604020202020204" pitchFamily="34" charset="0"/>
                </a:rPr>
                <a:t>6</a:t>
              </a:r>
              <a:endParaRPr lang="zh-CN" altLang="en-US" sz="3735" b="1" dirty="0">
                <a:solidFill>
                  <a:schemeClr val="bg1"/>
                </a:solidFill>
                <a:latin typeface="Arial" panose="020B0604020202020204" pitchFamily="34" charset="0"/>
                <a:ea typeface="Arial Unicode MS" panose="020B0604020202020204" pitchFamily="34" charset="-122"/>
                <a:cs typeface="Arial" panose="020B0604020202020204" pitchFamily="34" charset="0"/>
              </a:endParaRPr>
            </a:p>
          </p:txBody>
        </p:sp>
      </p:grpSp>
      <p:cxnSp>
        <p:nvCxnSpPr>
          <p:cNvPr id="75" name="直接连接符 74"/>
          <p:cNvCxnSpPr/>
          <p:nvPr/>
        </p:nvCxnSpPr>
        <p:spPr>
          <a:xfrm>
            <a:off x="7689009" y="1577164"/>
            <a:ext cx="8467" cy="3816000"/>
          </a:xfrm>
          <a:prstGeom prst="line">
            <a:avLst/>
          </a:prstGeom>
          <a:ln w="1270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76" name="文本框 75"/>
          <p:cNvSpPr txBox="1"/>
          <p:nvPr/>
        </p:nvSpPr>
        <p:spPr>
          <a:xfrm>
            <a:off x="2147391" y="2052427"/>
            <a:ext cx="2111790" cy="461665"/>
          </a:xfrm>
          <a:prstGeom prst="rect">
            <a:avLst/>
          </a:prstGeom>
          <a:noFill/>
        </p:spPr>
        <p:txBody>
          <a:bodyPr wrap="square">
            <a:spAutoFit/>
          </a:bodyPr>
          <a:lstStyle/>
          <a:p>
            <a:pPr>
              <a:defRPr/>
            </a:pPr>
            <a:r>
              <a:rPr lang="zh-CN" altLang="en-US" sz="2400" dirty="0" smtClean="0">
                <a:solidFill>
                  <a:schemeClr val="tx1">
                    <a:lumMod val="85000"/>
                    <a:lumOff val="15000"/>
                  </a:schemeClr>
                </a:solidFill>
                <a:latin typeface="+mn-ea"/>
              </a:rPr>
              <a:t>言传身教</a:t>
            </a:r>
            <a:endParaRPr lang="zh-CN" altLang="en-US" sz="2400" dirty="0">
              <a:solidFill>
                <a:schemeClr val="tx1">
                  <a:lumMod val="85000"/>
                  <a:lumOff val="15000"/>
                </a:schemeClr>
              </a:solidFill>
              <a:latin typeface="+mn-ea"/>
            </a:endParaRPr>
          </a:p>
        </p:txBody>
      </p:sp>
      <p:sp>
        <p:nvSpPr>
          <p:cNvPr id="77" name="文本框 92"/>
          <p:cNvSpPr txBox="1">
            <a:spLocks noChangeArrowheads="1"/>
          </p:cNvSpPr>
          <p:nvPr/>
        </p:nvSpPr>
        <p:spPr bwMode="auto">
          <a:xfrm>
            <a:off x="5685463" y="2001626"/>
            <a:ext cx="199601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pPr eaLnBrk="1" hangingPunct="1"/>
            <a:r>
              <a:rPr lang="zh-CN" altLang="en-US" sz="2400" dirty="0" smtClean="0">
                <a:latin typeface="+mn-ea"/>
                <a:ea typeface="+mn-ea"/>
              </a:rPr>
              <a:t>多种激励</a:t>
            </a:r>
            <a:endParaRPr lang="zh-CN" altLang="en-US" sz="2400" dirty="0">
              <a:latin typeface="+mn-ea"/>
              <a:ea typeface="+mn-ea"/>
            </a:endParaRPr>
          </a:p>
        </p:txBody>
      </p:sp>
      <p:sp>
        <p:nvSpPr>
          <p:cNvPr id="78" name="文本框 94"/>
          <p:cNvSpPr txBox="1">
            <a:spLocks noChangeArrowheads="1"/>
          </p:cNvSpPr>
          <p:nvPr/>
        </p:nvSpPr>
        <p:spPr bwMode="auto">
          <a:xfrm>
            <a:off x="9129279" y="2031260"/>
            <a:ext cx="26416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pPr eaLnBrk="1" hangingPunct="1"/>
            <a:r>
              <a:rPr lang="zh-CN" altLang="en-US" sz="2400" dirty="0" smtClean="0">
                <a:latin typeface="+mn-ea"/>
                <a:ea typeface="+mn-ea"/>
              </a:rPr>
              <a:t>全程跟踪</a:t>
            </a:r>
            <a:endParaRPr lang="zh-CN" altLang="en-US" sz="2400" dirty="0">
              <a:latin typeface="+mn-ea"/>
              <a:ea typeface="+mn-ea"/>
            </a:endParaRPr>
          </a:p>
        </p:txBody>
      </p:sp>
      <p:sp>
        <p:nvSpPr>
          <p:cNvPr id="79" name="文本框 78"/>
          <p:cNvSpPr txBox="1"/>
          <p:nvPr/>
        </p:nvSpPr>
        <p:spPr>
          <a:xfrm>
            <a:off x="1166286" y="2687426"/>
            <a:ext cx="2808816" cy="2308324"/>
          </a:xfrm>
          <a:prstGeom prst="rect">
            <a:avLst/>
          </a:prstGeom>
          <a:noFill/>
        </p:spPr>
        <p:txBody>
          <a:bodyPr wrap="square">
            <a:spAutoFit/>
          </a:bodyPr>
          <a:lstStyle/>
          <a:p>
            <a:pPr defTabSz="1015365">
              <a:lnSpc>
                <a:spcPct val="150000"/>
              </a:lnSpc>
              <a:buClr>
                <a:srgbClr val="E84E2D"/>
              </a:buClr>
              <a:defRPr/>
            </a:pPr>
            <a:r>
              <a:rPr lang="en-US" altLang="zh-CN" sz="1600" dirty="0">
                <a:latin typeface="+mj-ea"/>
                <a:ea typeface="+mj-ea"/>
              </a:rPr>
              <a:t>1</a:t>
            </a:r>
            <a:r>
              <a:rPr lang="zh-CN" altLang="zh-CN" sz="1600" dirty="0" smtClean="0">
                <a:latin typeface="+mj-ea"/>
                <a:ea typeface="+mj-ea"/>
              </a:rPr>
              <a:t>、</a:t>
            </a:r>
            <a:r>
              <a:rPr lang="zh-CN" altLang="en-US" sz="1600" dirty="0">
                <a:latin typeface="+mj-ea"/>
              </a:rPr>
              <a:t>添加相关的描述文字</a:t>
            </a:r>
            <a:endParaRPr lang="en-US" altLang="zh-CN" sz="1600" dirty="0">
              <a:latin typeface="+mj-ea"/>
            </a:endParaRPr>
          </a:p>
          <a:p>
            <a:pPr defTabSz="1015365">
              <a:lnSpc>
                <a:spcPct val="150000"/>
              </a:lnSpc>
              <a:buClr>
                <a:srgbClr val="E84E2D"/>
              </a:buClr>
              <a:defRPr/>
            </a:pPr>
            <a:r>
              <a:rPr lang="en-US" altLang="zh-CN" sz="1600" dirty="0" smtClean="0">
                <a:latin typeface="+mj-ea"/>
                <a:ea typeface="+mj-ea"/>
              </a:rPr>
              <a:t>2</a:t>
            </a:r>
            <a:r>
              <a:rPr lang="zh-CN" altLang="en-US" sz="1600" dirty="0" smtClean="0">
                <a:latin typeface="+mj-ea"/>
                <a:ea typeface="+mj-ea"/>
              </a:rPr>
              <a:t>、</a:t>
            </a:r>
            <a:r>
              <a:rPr lang="zh-CN" altLang="en-US" sz="1600" dirty="0">
                <a:latin typeface="+mj-ea"/>
              </a:rPr>
              <a:t>添加相关的描述</a:t>
            </a:r>
            <a:r>
              <a:rPr lang="zh-CN" altLang="en-US" sz="1600" dirty="0" smtClean="0">
                <a:latin typeface="+mj-ea"/>
              </a:rPr>
              <a:t>文字</a:t>
            </a:r>
            <a:endParaRPr lang="en-US" altLang="zh-CN" sz="1600" dirty="0">
              <a:latin typeface="+mj-ea"/>
              <a:ea typeface="+mj-ea"/>
            </a:endParaRPr>
          </a:p>
          <a:p>
            <a:pPr defTabSz="1015365">
              <a:lnSpc>
                <a:spcPct val="150000"/>
              </a:lnSpc>
              <a:buClr>
                <a:srgbClr val="E84E2D"/>
              </a:buClr>
              <a:defRPr/>
            </a:pPr>
            <a:r>
              <a:rPr lang="en-US" altLang="zh-CN" sz="1600" dirty="0">
                <a:latin typeface="+mj-ea"/>
                <a:ea typeface="+mj-ea"/>
              </a:rPr>
              <a:t>3</a:t>
            </a:r>
            <a:r>
              <a:rPr lang="zh-CN" altLang="en-US" sz="1600" dirty="0">
                <a:latin typeface="+mj-ea"/>
                <a:ea typeface="+mj-ea"/>
              </a:rPr>
              <a:t>、添加相关的描述文字</a:t>
            </a:r>
            <a:endParaRPr lang="en-US" altLang="zh-CN" sz="1600" dirty="0">
              <a:latin typeface="+mj-ea"/>
              <a:ea typeface="+mj-ea"/>
            </a:endParaRPr>
          </a:p>
          <a:p>
            <a:pPr defTabSz="1015365">
              <a:lnSpc>
                <a:spcPct val="150000"/>
              </a:lnSpc>
              <a:buClr>
                <a:srgbClr val="E84E2D"/>
              </a:buClr>
              <a:defRPr/>
            </a:pPr>
            <a:r>
              <a:rPr lang="en-US" altLang="zh-CN" sz="1600" dirty="0">
                <a:latin typeface="+mj-ea"/>
                <a:ea typeface="+mj-ea"/>
              </a:rPr>
              <a:t>4</a:t>
            </a:r>
            <a:r>
              <a:rPr lang="zh-CN" altLang="en-US" sz="1600" dirty="0">
                <a:latin typeface="+mj-ea"/>
                <a:ea typeface="+mj-ea"/>
              </a:rPr>
              <a:t>、添加相关的描述文字</a:t>
            </a:r>
            <a:endParaRPr lang="en-US" altLang="zh-CN" sz="1600" dirty="0">
              <a:latin typeface="+mj-ea"/>
              <a:ea typeface="+mj-ea"/>
            </a:endParaRPr>
          </a:p>
          <a:p>
            <a:pPr defTabSz="1015365">
              <a:lnSpc>
                <a:spcPct val="150000"/>
              </a:lnSpc>
              <a:buClr>
                <a:srgbClr val="E84E2D"/>
              </a:buClr>
              <a:defRPr/>
            </a:pPr>
            <a:r>
              <a:rPr lang="en-US" altLang="zh-CN" sz="1600" dirty="0">
                <a:latin typeface="+mj-ea"/>
                <a:ea typeface="+mj-ea"/>
              </a:rPr>
              <a:t>5</a:t>
            </a:r>
            <a:r>
              <a:rPr lang="zh-CN" altLang="en-US" sz="1600" dirty="0">
                <a:latin typeface="+mj-ea"/>
                <a:ea typeface="+mj-ea"/>
              </a:rPr>
              <a:t>、添加相关的描述文字</a:t>
            </a:r>
            <a:endParaRPr lang="en-US" altLang="zh-CN" sz="1600" dirty="0">
              <a:latin typeface="+mj-ea"/>
              <a:ea typeface="+mj-ea"/>
            </a:endParaRPr>
          </a:p>
          <a:p>
            <a:pPr defTabSz="1015365">
              <a:lnSpc>
                <a:spcPct val="150000"/>
              </a:lnSpc>
              <a:buClr>
                <a:srgbClr val="E84E2D"/>
              </a:buClr>
              <a:defRPr/>
            </a:pPr>
            <a:r>
              <a:rPr lang="en-US" altLang="zh-CN" sz="1600" dirty="0">
                <a:latin typeface="+mj-ea"/>
                <a:ea typeface="+mj-ea"/>
              </a:rPr>
              <a:t>6</a:t>
            </a:r>
            <a:r>
              <a:rPr lang="zh-CN" altLang="en-US" sz="1600" dirty="0">
                <a:latin typeface="+mj-ea"/>
                <a:ea typeface="+mj-ea"/>
              </a:rPr>
              <a:t>、添加相关的描述文字</a:t>
            </a:r>
            <a:endParaRPr lang="en-US" altLang="zh-CN" sz="1600" dirty="0">
              <a:latin typeface="+mj-ea"/>
              <a:ea typeface="+mj-ea"/>
            </a:endParaRPr>
          </a:p>
        </p:txBody>
      </p:sp>
      <p:sp>
        <p:nvSpPr>
          <p:cNvPr id="80" name="Text Box 9"/>
          <p:cNvSpPr txBox="1">
            <a:spLocks noChangeArrowheads="1"/>
          </p:cNvSpPr>
          <p:nvPr/>
        </p:nvSpPr>
        <p:spPr bwMode="auto">
          <a:xfrm>
            <a:off x="4747685" y="2653560"/>
            <a:ext cx="3253316" cy="2677656"/>
          </a:xfrm>
          <a:prstGeom prst="rect">
            <a:avLst/>
          </a:prstGeom>
          <a:noFill/>
          <a:ln w="9525">
            <a:noFill/>
            <a:miter lim="800000"/>
          </a:ln>
          <a:effectLst/>
        </p:spPr>
        <p:txBody>
          <a:bodyPr>
            <a:spAutoFit/>
          </a:bodyPr>
          <a:lstStyle/>
          <a:p>
            <a:pPr defTabSz="1015365">
              <a:lnSpc>
                <a:spcPct val="150000"/>
              </a:lnSpc>
              <a:buClr>
                <a:srgbClr val="E84E2D"/>
              </a:buClr>
              <a:defRPr/>
            </a:pPr>
            <a:r>
              <a:rPr lang="en-US" altLang="zh-CN" sz="1600" dirty="0">
                <a:latin typeface="+mj-ea"/>
                <a:ea typeface="+mj-ea"/>
              </a:rPr>
              <a:t>1</a:t>
            </a:r>
            <a:r>
              <a:rPr lang="zh-CN" altLang="en-US" sz="1600" dirty="0" smtClean="0">
                <a:latin typeface="+mj-ea"/>
                <a:ea typeface="+mj-ea"/>
              </a:rPr>
              <a:t>、</a:t>
            </a:r>
            <a:r>
              <a:rPr lang="zh-CN" altLang="en-US" sz="1600" dirty="0">
                <a:latin typeface="+mj-ea"/>
              </a:rPr>
              <a:t>添加相关的描述文字</a:t>
            </a:r>
            <a:endParaRPr lang="en-US" altLang="zh-CN" sz="1600" dirty="0">
              <a:latin typeface="+mj-ea"/>
            </a:endParaRPr>
          </a:p>
          <a:p>
            <a:pPr defTabSz="1015365">
              <a:lnSpc>
                <a:spcPct val="150000"/>
              </a:lnSpc>
              <a:buClr>
                <a:srgbClr val="E84E2D"/>
              </a:buClr>
              <a:defRPr/>
            </a:pPr>
            <a:r>
              <a:rPr lang="en-US" altLang="zh-CN" sz="1600" dirty="0" smtClean="0">
                <a:latin typeface="+mj-ea"/>
                <a:ea typeface="+mj-ea"/>
              </a:rPr>
              <a:t>2</a:t>
            </a:r>
            <a:r>
              <a:rPr lang="zh-CN" altLang="en-US" sz="1600" dirty="0" smtClean="0">
                <a:latin typeface="+mj-ea"/>
                <a:ea typeface="+mj-ea"/>
              </a:rPr>
              <a:t>、</a:t>
            </a:r>
            <a:r>
              <a:rPr lang="zh-CN" altLang="en-US" sz="1600" dirty="0">
                <a:latin typeface="+mj-ea"/>
              </a:rPr>
              <a:t>添加相关的描述文字</a:t>
            </a:r>
            <a:endParaRPr lang="en-US" altLang="zh-CN" sz="1600" dirty="0">
              <a:latin typeface="+mj-ea"/>
            </a:endParaRPr>
          </a:p>
          <a:p>
            <a:pPr defTabSz="1015365">
              <a:lnSpc>
                <a:spcPct val="150000"/>
              </a:lnSpc>
              <a:buClr>
                <a:srgbClr val="E84E2D"/>
              </a:buClr>
              <a:defRPr/>
            </a:pPr>
            <a:r>
              <a:rPr lang="en-US" altLang="zh-CN" sz="1600" dirty="0" smtClean="0">
                <a:latin typeface="+mj-ea"/>
                <a:ea typeface="+mj-ea"/>
              </a:rPr>
              <a:t>3</a:t>
            </a:r>
            <a:r>
              <a:rPr lang="zh-CN" altLang="en-US" sz="1600" dirty="0">
                <a:latin typeface="+mj-ea"/>
                <a:ea typeface="+mj-ea"/>
              </a:rPr>
              <a:t>、添加相关的描述文字</a:t>
            </a:r>
            <a:endParaRPr lang="en-US" altLang="zh-CN" sz="1600" dirty="0">
              <a:latin typeface="+mj-ea"/>
              <a:ea typeface="+mj-ea"/>
            </a:endParaRPr>
          </a:p>
          <a:p>
            <a:pPr defTabSz="1015365">
              <a:lnSpc>
                <a:spcPct val="150000"/>
              </a:lnSpc>
              <a:buClr>
                <a:srgbClr val="E84E2D"/>
              </a:buClr>
              <a:defRPr/>
            </a:pPr>
            <a:r>
              <a:rPr lang="en-US" altLang="zh-CN" sz="1600" dirty="0">
                <a:latin typeface="+mj-ea"/>
                <a:ea typeface="+mj-ea"/>
              </a:rPr>
              <a:t>4</a:t>
            </a:r>
            <a:r>
              <a:rPr lang="zh-CN" altLang="en-US" sz="1600" dirty="0">
                <a:latin typeface="+mj-ea"/>
                <a:ea typeface="+mj-ea"/>
              </a:rPr>
              <a:t>、添加相关的描述文字</a:t>
            </a:r>
            <a:endParaRPr lang="en-US" altLang="zh-CN" sz="1600" dirty="0">
              <a:latin typeface="+mj-ea"/>
              <a:ea typeface="+mj-ea"/>
            </a:endParaRPr>
          </a:p>
          <a:p>
            <a:pPr defTabSz="1015365">
              <a:lnSpc>
                <a:spcPct val="150000"/>
              </a:lnSpc>
              <a:buClr>
                <a:srgbClr val="E84E2D"/>
              </a:buClr>
              <a:defRPr/>
            </a:pPr>
            <a:r>
              <a:rPr lang="en-US" altLang="zh-CN" sz="1600" dirty="0">
                <a:latin typeface="+mj-ea"/>
                <a:ea typeface="+mj-ea"/>
              </a:rPr>
              <a:t>5</a:t>
            </a:r>
            <a:r>
              <a:rPr lang="zh-CN" altLang="en-US" sz="1600" dirty="0">
                <a:latin typeface="+mj-ea"/>
                <a:ea typeface="+mj-ea"/>
              </a:rPr>
              <a:t>、添加相关的描述文字</a:t>
            </a:r>
            <a:endParaRPr lang="en-US" altLang="zh-CN" sz="1600" dirty="0">
              <a:latin typeface="+mj-ea"/>
              <a:ea typeface="+mj-ea"/>
            </a:endParaRPr>
          </a:p>
          <a:p>
            <a:pPr defTabSz="1015365">
              <a:lnSpc>
                <a:spcPct val="150000"/>
              </a:lnSpc>
              <a:buClr>
                <a:srgbClr val="E84E2D"/>
              </a:buClr>
              <a:defRPr/>
            </a:pPr>
            <a:r>
              <a:rPr lang="en-US" altLang="zh-CN" sz="1600" dirty="0">
                <a:latin typeface="+mj-ea"/>
                <a:ea typeface="+mj-ea"/>
              </a:rPr>
              <a:t>6</a:t>
            </a:r>
            <a:r>
              <a:rPr lang="zh-CN" altLang="en-US" sz="1600" dirty="0">
                <a:latin typeface="+mj-ea"/>
                <a:ea typeface="+mj-ea"/>
              </a:rPr>
              <a:t>、添加相关的描述文字</a:t>
            </a:r>
            <a:endParaRPr lang="en-US" altLang="zh-CN" sz="1600" dirty="0">
              <a:latin typeface="+mj-ea"/>
              <a:ea typeface="+mj-ea"/>
            </a:endParaRPr>
          </a:p>
          <a:p>
            <a:pPr defTabSz="1015365">
              <a:lnSpc>
                <a:spcPct val="150000"/>
              </a:lnSpc>
              <a:buClr>
                <a:srgbClr val="E84E2D"/>
              </a:buClr>
              <a:defRPr/>
            </a:pPr>
            <a:endParaRPr lang="en-US" altLang="zh-CN" sz="1600" dirty="0">
              <a:solidFill>
                <a:schemeClr val="tx1">
                  <a:lumMod val="85000"/>
                  <a:lumOff val="15000"/>
                </a:schemeClr>
              </a:solidFill>
              <a:latin typeface="+mj-ea"/>
              <a:ea typeface="+mj-ea"/>
            </a:endParaRPr>
          </a:p>
        </p:txBody>
      </p:sp>
      <p:sp>
        <p:nvSpPr>
          <p:cNvPr id="81" name="Text Box 5"/>
          <p:cNvSpPr txBox="1">
            <a:spLocks noChangeArrowheads="1"/>
          </p:cNvSpPr>
          <p:nvPr/>
        </p:nvSpPr>
        <p:spPr bwMode="auto">
          <a:xfrm>
            <a:off x="8183134" y="2668376"/>
            <a:ext cx="2939949"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1015365">
              <a:lnSpc>
                <a:spcPct val="150000"/>
              </a:lnSpc>
              <a:buClr>
                <a:srgbClr val="E84E2D"/>
              </a:buClr>
              <a:defRPr/>
            </a:pPr>
            <a:r>
              <a:rPr lang="en-US" altLang="zh-CN" sz="1600" dirty="0">
                <a:latin typeface="+mj-ea"/>
                <a:ea typeface="+mj-ea"/>
              </a:rPr>
              <a:t>1</a:t>
            </a:r>
            <a:r>
              <a:rPr lang="zh-CN" altLang="en-US" sz="1600" dirty="0" smtClean="0">
                <a:latin typeface="+mj-ea"/>
                <a:ea typeface="+mj-ea"/>
              </a:rPr>
              <a:t>、</a:t>
            </a:r>
            <a:r>
              <a:rPr lang="zh-CN" altLang="en-US" sz="1600" dirty="0">
                <a:latin typeface="+mj-ea"/>
              </a:rPr>
              <a:t>添加相关的描述文字</a:t>
            </a:r>
            <a:endParaRPr lang="en-US" altLang="zh-CN" sz="1600" dirty="0">
              <a:latin typeface="+mj-ea"/>
            </a:endParaRPr>
          </a:p>
          <a:p>
            <a:pPr defTabSz="1015365">
              <a:lnSpc>
                <a:spcPct val="150000"/>
              </a:lnSpc>
              <a:buClr>
                <a:srgbClr val="E84E2D"/>
              </a:buClr>
              <a:defRPr/>
            </a:pPr>
            <a:r>
              <a:rPr lang="en-US" altLang="zh-CN" sz="1600" dirty="0" smtClean="0">
                <a:latin typeface="+mj-ea"/>
                <a:ea typeface="+mj-ea"/>
              </a:rPr>
              <a:t>2</a:t>
            </a:r>
            <a:r>
              <a:rPr lang="zh-CN" altLang="en-US" sz="1600" dirty="0" smtClean="0">
                <a:latin typeface="+mj-ea"/>
                <a:ea typeface="+mj-ea"/>
              </a:rPr>
              <a:t>、</a:t>
            </a:r>
            <a:r>
              <a:rPr lang="zh-CN" altLang="en-US" sz="1600" dirty="0">
                <a:latin typeface="+mj-ea"/>
              </a:rPr>
              <a:t>添加相关的描述文字</a:t>
            </a:r>
            <a:endParaRPr lang="en-US" altLang="zh-CN" sz="1600" dirty="0">
              <a:latin typeface="+mj-ea"/>
            </a:endParaRPr>
          </a:p>
          <a:p>
            <a:pPr>
              <a:lnSpc>
                <a:spcPct val="150000"/>
              </a:lnSpc>
            </a:pPr>
            <a:r>
              <a:rPr lang="en-US" altLang="zh-CN" sz="1600" dirty="0" smtClean="0">
                <a:latin typeface="+mj-ea"/>
                <a:ea typeface="+mj-ea"/>
              </a:rPr>
              <a:t>3</a:t>
            </a:r>
            <a:r>
              <a:rPr lang="zh-CN" altLang="en-US" sz="1600" dirty="0">
                <a:latin typeface="+mj-ea"/>
                <a:ea typeface="+mj-ea"/>
              </a:rPr>
              <a:t>、</a:t>
            </a:r>
            <a:r>
              <a:rPr lang="zh-CN" altLang="zh-CN" sz="1600" dirty="0">
                <a:latin typeface="+mj-ea"/>
                <a:ea typeface="+mj-ea"/>
              </a:rPr>
              <a:t>为成交创造有利条件</a:t>
            </a:r>
            <a:endParaRPr lang="en-US" altLang="zh-CN" sz="1600" dirty="0">
              <a:latin typeface="+mj-ea"/>
              <a:ea typeface="+mj-ea"/>
            </a:endParaRPr>
          </a:p>
          <a:p>
            <a:pPr eaLnBrk="1" hangingPunct="1">
              <a:lnSpc>
                <a:spcPct val="150000"/>
              </a:lnSpc>
              <a:buClr>
                <a:srgbClr val="E84E2D"/>
              </a:buClr>
            </a:pPr>
            <a:r>
              <a:rPr lang="en-US" altLang="zh-CN" sz="1600" dirty="0">
                <a:latin typeface="+mj-ea"/>
                <a:ea typeface="+mj-ea"/>
              </a:rPr>
              <a:t>4</a:t>
            </a:r>
            <a:r>
              <a:rPr lang="zh-CN" altLang="en-US" sz="1600" dirty="0">
                <a:latin typeface="+mj-ea"/>
                <a:ea typeface="+mj-ea"/>
              </a:rPr>
              <a:t>、添加相关的描述文字</a:t>
            </a:r>
            <a:endParaRPr lang="en-US" altLang="zh-CN" sz="1600" dirty="0">
              <a:latin typeface="+mj-ea"/>
              <a:ea typeface="+mj-ea"/>
            </a:endParaRPr>
          </a:p>
          <a:p>
            <a:pPr eaLnBrk="1" hangingPunct="1">
              <a:lnSpc>
                <a:spcPct val="150000"/>
              </a:lnSpc>
              <a:buClr>
                <a:srgbClr val="E84E2D"/>
              </a:buClr>
            </a:pPr>
            <a:r>
              <a:rPr lang="en-US" altLang="zh-CN" sz="1600" dirty="0">
                <a:latin typeface="+mj-ea"/>
                <a:ea typeface="+mj-ea"/>
              </a:rPr>
              <a:t>5</a:t>
            </a:r>
            <a:r>
              <a:rPr lang="zh-CN" altLang="en-US" sz="1600" dirty="0">
                <a:latin typeface="+mj-ea"/>
                <a:ea typeface="+mj-ea"/>
              </a:rPr>
              <a:t>、添加相关的描述文字</a:t>
            </a:r>
            <a:endParaRPr lang="en-US" altLang="zh-CN" sz="1600" dirty="0">
              <a:latin typeface="+mj-ea"/>
              <a:ea typeface="+mj-ea"/>
            </a:endParaRPr>
          </a:p>
          <a:p>
            <a:pPr eaLnBrk="1" hangingPunct="1">
              <a:lnSpc>
                <a:spcPct val="150000"/>
              </a:lnSpc>
              <a:buClr>
                <a:srgbClr val="E84E2D"/>
              </a:buClr>
            </a:pPr>
            <a:r>
              <a:rPr lang="en-US" altLang="zh-CN" sz="1600" dirty="0">
                <a:latin typeface="+mj-ea"/>
                <a:ea typeface="+mj-ea"/>
              </a:rPr>
              <a:t>6</a:t>
            </a:r>
            <a:r>
              <a:rPr lang="zh-CN" altLang="en-US" sz="1600" dirty="0">
                <a:latin typeface="+mj-ea"/>
                <a:ea typeface="+mj-ea"/>
              </a:rPr>
              <a:t>、添加相关的描述文字</a:t>
            </a:r>
            <a:endParaRPr lang="en-US" altLang="zh-CN" sz="1600" dirty="0">
              <a:latin typeface="+mj-ea"/>
              <a:ea typeface="+mj-ea"/>
            </a:endParaRPr>
          </a:p>
          <a:p>
            <a:pPr>
              <a:lnSpc>
                <a:spcPct val="150000"/>
              </a:lnSpc>
            </a:pPr>
            <a:endParaRPr lang="zh-CN" altLang="zh-CN" sz="1600" dirty="0">
              <a:latin typeface="+mj-ea"/>
              <a:ea typeface="+mj-ea"/>
            </a:endParaRPr>
          </a:p>
        </p:txBody>
      </p:sp>
    </p:spTree>
  </p:cSld>
  <p:clrMapOvr>
    <a:masterClrMapping/>
  </p:clrMapOvr>
  <p:transition spd="slow" advClick="0" advTm="1000">
    <p:blinds dir="vert"/>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515534" y="2263734"/>
            <a:ext cx="2110317" cy="3308349"/>
            <a:chOff x="1515534" y="2263734"/>
            <a:chExt cx="2110317" cy="3308349"/>
          </a:xfrm>
        </p:grpSpPr>
        <p:sp>
          <p:nvSpPr>
            <p:cNvPr id="21508" name="AutoShape 5"/>
            <p:cNvSpPr>
              <a:spLocks noChangeArrowheads="1"/>
            </p:cNvSpPr>
            <p:nvPr/>
          </p:nvSpPr>
          <p:spPr bwMode="auto">
            <a:xfrm>
              <a:off x="1515534" y="2263734"/>
              <a:ext cx="2095500" cy="3308349"/>
            </a:xfrm>
            <a:prstGeom prst="roundRect">
              <a:avLst>
                <a:gd name="adj" fmla="val 16667"/>
              </a:avLst>
            </a:prstGeom>
            <a:solidFill>
              <a:schemeClr val="accent2"/>
            </a:solidFill>
            <a:ln w="38100" cmpd="sng">
              <a:solidFill>
                <a:srgbClr val="FFFFFF"/>
              </a:solidFill>
              <a:bevel/>
            </a:ln>
          </p:spPr>
          <p:txBody>
            <a:bodyPr wrap="none" anchor="ctr"/>
            <a:lstStyle/>
            <a:p>
              <a:endParaRPr lang="zh-CN" altLang="zh-CN"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516" name="Text Box 13"/>
            <p:cNvSpPr>
              <a:spLocks noChangeArrowheads="1"/>
            </p:cNvSpPr>
            <p:nvPr/>
          </p:nvSpPr>
          <p:spPr bwMode="auto">
            <a:xfrm>
              <a:off x="1532467" y="2648967"/>
              <a:ext cx="2093384" cy="2688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20650" indent="-120650">
                <a:defRPr sz="2800">
                  <a:solidFill>
                    <a:schemeClr val="tx1"/>
                  </a:solidFill>
                  <a:latin typeface="Arial" panose="020B0604020202020204" pitchFamily="34" charset="0"/>
                  <a:ea typeface="宋体" panose="02010600030101010101" pitchFamily="2" charset="-122"/>
                </a:defRPr>
              </a:lvl1pPr>
              <a:lvl2pPr>
                <a:defRPr sz="2800">
                  <a:solidFill>
                    <a:schemeClr val="tx1"/>
                  </a:solidFill>
                  <a:latin typeface="Arial" panose="020B0604020202020204" pitchFamily="34" charset="0"/>
                  <a:ea typeface="宋体" panose="02010600030101010101" pitchFamily="2" charset="-122"/>
                </a:defRPr>
              </a:lvl2pPr>
              <a:lvl3pPr>
                <a:defRPr sz="2800">
                  <a:solidFill>
                    <a:schemeClr val="tx1"/>
                  </a:solidFill>
                  <a:latin typeface="Arial" panose="020B0604020202020204" pitchFamily="34" charset="0"/>
                  <a:ea typeface="宋体" panose="02010600030101010101" pitchFamily="2" charset="-122"/>
                </a:defRPr>
              </a:lvl3pPr>
              <a:lvl4pPr>
                <a:defRPr sz="2800">
                  <a:solidFill>
                    <a:schemeClr val="tx1"/>
                  </a:solidFill>
                  <a:latin typeface="Arial" panose="020B0604020202020204" pitchFamily="34" charset="0"/>
                  <a:ea typeface="宋体" panose="02010600030101010101" pitchFamily="2" charset="-122"/>
                </a:defRPr>
              </a:lvl4pPr>
              <a:lvl5pPr>
                <a:defRPr sz="2800">
                  <a:solidFill>
                    <a:schemeClr val="tx1"/>
                  </a:solidFill>
                  <a:latin typeface="Arial" panose="020B0604020202020204" pitchFamily="34" charset="0"/>
                  <a:ea typeface="宋体" panose="02010600030101010101" pitchFamily="2" charset="-122"/>
                </a:defRPr>
              </a:lvl5pPr>
              <a:lvl6pPr marL="2284730" indent="1905" eaLnBrk="0" fontAlgn="base" hangingPunct="0">
                <a:spcBef>
                  <a:spcPct val="0"/>
                </a:spcBef>
                <a:spcAft>
                  <a:spcPct val="0"/>
                </a:spcAft>
                <a:buFont typeface="Arial" panose="020B0604020202020204" pitchFamily="34" charset="0"/>
                <a:defRPr sz="2800">
                  <a:solidFill>
                    <a:schemeClr val="tx1"/>
                  </a:solidFill>
                  <a:latin typeface="Arial" panose="020B0604020202020204" pitchFamily="34" charset="0"/>
                  <a:ea typeface="宋体" panose="02010600030101010101" pitchFamily="2" charset="-122"/>
                </a:defRPr>
              </a:lvl6pPr>
              <a:lvl7pPr marL="2741930" indent="1905" eaLnBrk="0" fontAlgn="base" hangingPunct="0">
                <a:spcBef>
                  <a:spcPct val="0"/>
                </a:spcBef>
                <a:spcAft>
                  <a:spcPct val="0"/>
                </a:spcAft>
                <a:buFont typeface="Arial" panose="020B0604020202020204" pitchFamily="34" charset="0"/>
                <a:defRPr sz="2800">
                  <a:solidFill>
                    <a:schemeClr val="tx1"/>
                  </a:solidFill>
                  <a:latin typeface="Arial" panose="020B0604020202020204" pitchFamily="34" charset="0"/>
                  <a:ea typeface="宋体" panose="02010600030101010101" pitchFamily="2" charset="-122"/>
                </a:defRPr>
              </a:lvl7pPr>
              <a:lvl8pPr marL="3199130" indent="1905" eaLnBrk="0" fontAlgn="base" hangingPunct="0">
                <a:spcBef>
                  <a:spcPct val="0"/>
                </a:spcBef>
                <a:spcAft>
                  <a:spcPct val="0"/>
                </a:spcAft>
                <a:buFont typeface="Arial" panose="020B0604020202020204" pitchFamily="34" charset="0"/>
                <a:defRPr sz="2800">
                  <a:solidFill>
                    <a:schemeClr val="tx1"/>
                  </a:solidFill>
                  <a:latin typeface="Arial" panose="020B0604020202020204" pitchFamily="34" charset="0"/>
                  <a:ea typeface="宋体" panose="02010600030101010101" pitchFamily="2" charset="-122"/>
                </a:defRPr>
              </a:lvl8pPr>
              <a:lvl9pPr marL="3656330" indent="1905" eaLnBrk="0" fontAlgn="base" hangingPunct="0">
                <a:spcBef>
                  <a:spcPct val="0"/>
                </a:spcBef>
                <a:spcAft>
                  <a:spcPct val="0"/>
                </a:spcAft>
                <a:buFont typeface="Arial" panose="020B0604020202020204" pitchFamily="34" charset="0"/>
                <a:defRPr sz="2800">
                  <a:solidFill>
                    <a:schemeClr val="tx1"/>
                  </a:solidFill>
                  <a:latin typeface="Arial" panose="020B0604020202020204" pitchFamily="34" charset="0"/>
                  <a:ea typeface="宋体" panose="02010600030101010101" pitchFamily="2" charset="-122"/>
                </a:defRPr>
              </a:lvl9pPr>
            </a:lstStyle>
            <a:p>
              <a:pPr>
                <a:spcBef>
                  <a:spcPct val="50000"/>
                </a:spcBef>
                <a:buFont typeface="Arial" panose="020B0604020202020204" pitchFamily="34" charset="0"/>
                <a:buChar char="•"/>
              </a:pPr>
              <a:r>
                <a:rPr lang="zh-CN" altLang="en-US" sz="1465"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添加文本</a:t>
              </a:r>
              <a:endParaRPr lang="en-US" altLang="zh-CN" sz="1465"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pPr>
                <a:spcBef>
                  <a:spcPct val="50000"/>
                </a:spcBef>
              </a:pPr>
              <a:r>
                <a:rPr lang="zh-CN" altLang="en-US" sz="1465"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   添加文本</a:t>
              </a:r>
              <a:endParaRPr lang="en-US" altLang="zh-CN" sz="1465"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pPr>
                <a:spcBef>
                  <a:spcPct val="50000"/>
                </a:spcBef>
                <a:buFont typeface="Arial" panose="020B0604020202020204" pitchFamily="34" charset="0"/>
                <a:buChar char="•"/>
              </a:pPr>
              <a:r>
                <a:rPr lang="zh-CN" altLang="en-US" sz="1465"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添加文本</a:t>
              </a:r>
              <a:endParaRPr lang="en-US" altLang="zh-CN" sz="1465"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pPr>
                <a:spcBef>
                  <a:spcPct val="50000"/>
                </a:spcBef>
              </a:pPr>
              <a:r>
                <a:rPr lang="zh-CN" altLang="en-US" sz="1465"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   添加文本</a:t>
              </a:r>
            </a:p>
            <a:p>
              <a:pPr>
                <a:spcBef>
                  <a:spcPct val="50000"/>
                </a:spcBef>
                <a:buFont typeface="Arial" panose="020B0604020202020204" pitchFamily="34" charset="0"/>
                <a:buChar char="•"/>
              </a:pPr>
              <a:r>
                <a:rPr lang="zh-CN" altLang="en-US" sz="1465"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添加文本</a:t>
              </a:r>
              <a:endParaRPr lang="en-US" altLang="zh-CN" sz="1465"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pPr>
                <a:spcBef>
                  <a:spcPct val="50000"/>
                </a:spcBef>
              </a:pPr>
              <a:r>
                <a:rPr lang="zh-CN" altLang="en-US" sz="1465"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   添加文本</a:t>
              </a:r>
            </a:p>
            <a:p>
              <a:pPr>
                <a:spcBef>
                  <a:spcPct val="50000"/>
                </a:spcBef>
                <a:buFont typeface="Arial" panose="020B0604020202020204" pitchFamily="34" charset="0"/>
                <a:buChar char="•"/>
              </a:pPr>
              <a:r>
                <a:rPr lang="zh-CN" altLang="en-US" sz="1465"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添加文本</a:t>
              </a:r>
              <a:endParaRPr lang="en-US" altLang="zh-CN" sz="1465"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pPr>
                <a:spcBef>
                  <a:spcPct val="50000"/>
                </a:spcBef>
              </a:pPr>
              <a:r>
                <a:rPr lang="zh-CN" altLang="en-US" sz="1465"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   添加文本</a:t>
              </a:r>
              <a:endParaRPr lang="en-US" altLang="zh-CN" sz="1465"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3" name="组合 2"/>
          <p:cNvGrpSpPr/>
          <p:nvPr/>
        </p:nvGrpSpPr>
        <p:grpSpPr>
          <a:xfrm>
            <a:off x="4866218" y="2244683"/>
            <a:ext cx="2095500" cy="3310467"/>
            <a:chOff x="4866218" y="2244683"/>
            <a:chExt cx="2095500" cy="3310467"/>
          </a:xfrm>
        </p:grpSpPr>
        <p:sp>
          <p:nvSpPr>
            <p:cNvPr id="21511" name="AutoShape 8"/>
            <p:cNvSpPr>
              <a:spLocks noChangeArrowheads="1"/>
            </p:cNvSpPr>
            <p:nvPr/>
          </p:nvSpPr>
          <p:spPr bwMode="auto">
            <a:xfrm>
              <a:off x="4866218" y="2244683"/>
              <a:ext cx="2095500" cy="3310467"/>
            </a:xfrm>
            <a:prstGeom prst="roundRect">
              <a:avLst>
                <a:gd name="adj" fmla="val 16667"/>
              </a:avLst>
            </a:prstGeom>
            <a:solidFill>
              <a:schemeClr val="accent2"/>
            </a:solidFill>
            <a:ln w="38100" cmpd="sng">
              <a:solidFill>
                <a:srgbClr val="FFFFFF"/>
              </a:solidFill>
              <a:bevel/>
            </a:ln>
          </p:spPr>
          <p:txBody>
            <a:bodyPr wrap="none" anchor="ctr"/>
            <a:lstStyle/>
            <a:p>
              <a:endParaRPr lang="zh-CN" altLang="zh-CN"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517" name="Text Box 14"/>
            <p:cNvSpPr>
              <a:spLocks noChangeArrowheads="1"/>
            </p:cNvSpPr>
            <p:nvPr/>
          </p:nvSpPr>
          <p:spPr bwMode="auto">
            <a:xfrm>
              <a:off x="4898137" y="2723049"/>
              <a:ext cx="1996017" cy="2684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20650" indent="-120650">
                <a:defRPr sz="2800">
                  <a:solidFill>
                    <a:schemeClr val="tx1"/>
                  </a:solidFill>
                  <a:latin typeface="Arial" panose="020B0604020202020204" pitchFamily="34" charset="0"/>
                  <a:ea typeface="宋体" panose="02010600030101010101" pitchFamily="2" charset="-122"/>
                </a:defRPr>
              </a:lvl1pPr>
              <a:lvl2pPr>
                <a:defRPr sz="2800">
                  <a:solidFill>
                    <a:schemeClr val="tx1"/>
                  </a:solidFill>
                  <a:latin typeface="Arial" panose="020B0604020202020204" pitchFamily="34" charset="0"/>
                  <a:ea typeface="宋体" panose="02010600030101010101" pitchFamily="2" charset="-122"/>
                </a:defRPr>
              </a:lvl2pPr>
              <a:lvl3pPr>
                <a:defRPr sz="2800">
                  <a:solidFill>
                    <a:schemeClr val="tx1"/>
                  </a:solidFill>
                  <a:latin typeface="Arial" panose="020B0604020202020204" pitchFamily="34" charset="0"/>
                  <a:ea typeface="宋体" panose="02010600030101010101" pitchFamily="2" charset="-122"/>
                </a:defRPr>
              </a:lvl3pPr>
              <a:lvl4pPr>
                <a:defRPr sz="2800">
                  <a:solidFill>
                    <a:schemeClr val="tx1"/>
                  </a:solidFill>
                  <a:latin typeface="Arial" panose="020B0604020202020204" pitchFamily="34" charset="0"/>
                  <a:ea typeface="宋体" panose="02010600030101010101" pitchFamily="2" charset="-122"/>
                </a:defRPr>
              </a:lvl4pPr>
              <a:lvl5pPr>
                <a:defRPr sz="2800">
                  <a:solidFill>
                    <a:schemeClr val="tx1"/>
                  </a:solidFill>
                  <a:latin typeface="Arial" panose="020B0604020202020204" pitchFamily="34" charset="0"/>
                  <a:ea typeface="宋体" panose="02010600030101010101" pitchFamily="2" charset="-122"/>
                </a:defRPr>
              </a:lvl5pPr>
              <a:lvl6pPr marL="2284730" indent="1905" eaLnBrk="0" fontAlgn="base" hangingPunct="0">
                <a:spcBef>
                  <a:spcPct val="0"/>
                </a:spcBef>
                <a:spcAft>
                  <a:spcPct val="0"/>
                </a:spcAft>
                <a:buFont typeface="Arial" panose="020B0604020202020204" pitchFamily="34" charset="0"/>
                <a:defRPr sz="2800">
                  <a:solidFill>
                    <a:schemeClr val="tx1"/>
                  </a:solidFill>
                  <a:latin typeface="Arial" panose="020B0604020202020204" pitchFamily="34" charset="0"/>
                  <a:ea typeface="宋体" panose="02010600030101010101" pitchFamily="2" charset="-122"/>
                </a:defRPr>
              </a:lvl6pPr>
              <a:lvl7pPr marL="2741930" indent="1905" eaLnBrk="0" fontAlgn="base" hangingPunct="0">
                <a:spcBef>
                  <a:spcPct val="0"/>
                </a:spcBef>
                <a:spcAft>
                  <a:spcPct val="0"/>
                </a:spcAft>
                <a:buFont typeface="Arial" panose="020B0604020202020204" pitchFamily="34" charset="0"/>
                <a:defRPr sz="2800">
                  <a:solidFill>
                    <a:schemeClr val="tx1"/>
                  </a:solidFill>
                  <a:latin typeface="Arial" panose="020B0604020202020204" pitchFamily="34" charset="0"/>
                  <a:ea typeface="宋体" panose="02010600030101010101" pitchFamily="2" charset="-122"/>
                </a:defRPr>
              </a:lvl7pPr>
              <a:lvl8pPr marL="3199130" indent="1905" eaLnBrk="0" fontAlgn="base" hangingPunct="0">
                <a:spcBef>
                  <a:spcPct val="0"/>
                </a:spcBef>
                <a:spcAft>
                  <a:spcPct val="0"/>
                </a:spcAft>
                <a:buFont typeface="Arial" panose="020B0604020202020204" pitchFamily="34" charset="0"/>
                <a:defRPr sz="2800">
                  <a:solidFill>
                    <a:schemeClr val="tx1"/>
                  </a:solidFill>
                  <a:latin typeface="Arial" panose="020B0604020202020204" pitchFamily="34" charset="0"/>
                  <a:ea typeface="宋体" panose="02010600030101010101" pitchFamily="2" charset="-122"/>
                </a:defRPr>
              </a:lvl8pPr>
              <a:lvl9pPr marL="3656330" indent="1905" eaLnBrk="0" fontAlgn="base" hangingPunct="0">
                <a:spcBef>
                  <a:spcPct val="0"/>
                </a:spcBef>
                <a:spcAft>
                  <a:spcPct val="0"/>
                </a:spcAft>
                <a:buFont typeface="Arial" panose="020B0604020202020204" pitchFamily="34" charset="0"/>
                <a:defRPr sz="2800">
                  <a:solidFill>
                    <a:schemeClr val="tx1"/>
                  </a:solidFill>
                  <a:latin typeface="Arial" panose="020B0604020202020204" pitchFamily="34" charset="0"/>
                  <a:ea typeface="宋体" panose="02010600030101010101" pitchFamily="2" charset="-122"/>
                </a:defRPr>
              </a:lvl9pPr>
            </a:lstStyle>
            <a:p>
              <a:pPr>
                <a:spcBef>
                  <a:spcPct val="50000"/>
                </a:spcBef>
                <a:buFont typeface="Arial" panose="020B0604020202020204" pitchFamily="34" charset="0"/>
                <a:buChar char="•"/>
              </a:pPr>
              <a:r>
                <a:rPr lang="zh-CN" altLang="en-US" sz="1465"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添加文本</a:t>
              </a:r>
              <a:endParaRPr lang="en-US" altLang="zh-CN" sz="1465"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pPr>
                <a:spcBef>
                  <a:spcPct val="50000"/>
                </a:spcBef>
              </a:pPr>
              <a:r>
                <a:rPr lang="zh-CN" altLang="en-US" sz="1465"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   添加文本</a:t>
              </a:r>
              <a:endParaRPr lang="en-US" altLang="zh-CN" sz="1465"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pPr>
                <a:spcBef>
                  <a:spcPct val="50000"/>
                </a:spcBef>
                <a:buFont typeface="Arial" panose="020B0604020202020204" pitchFamily="34" charset="0"/>
                <a:buChar char="•"/>
              </a:pPr>
              <a:r>
                <a:rPr lang="zh-CN" altLang="en-US" sz="1465"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添加文本</a:t>
              </a:r>
              <a:endParaRPr lang="en-US" altLang="zh-CN" sz="1465"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pPr>
                <a:spcBef>
                  <a:spcPct val="50000"/>
                </a:spcBef>
              </a:pPr>
              <a:r>
                <a:rPr lang="zh-CN" altLang="en-US" sz="1465"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   添加文本</a:t>
              </a:r>
            </a:p>
            <a:p>
              <a:pPr>
                <a:spcBef>
                  <a:spcPct val="50000"/>
                </a:spcBef>
                <a:buFont typeface="Arial" panose="020B0604020202020204" pitchFamily="34" charset="0"/>
                <a:buChar char="•"/>
              </a:pPr>
              <a:r>
                <a:rPr lang="zh-CN" altLang="en-US" sz="1465"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添加文本</a:t>
              </a:r>
              <a:endParaRPr lang="en-US" altLang="zh-CN" sz="1465"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pPr>
                <a:spcBef>
                  <a:spcPct val="50000"/>
                </a:spcBef>
              </a:pPr>
              <a:r>
                <a:rPr lang="zh-CN" altLang="en-US" sz="1465"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   添加文本</a:t>
              </a:r>
            </a:p>
            <a:p>
              <a:pPr>
                <a:spcBef>
                  <a:spcPct val="50000"/>
                </a:spcBef>
                <a:buFont typeface="Arial" panose="020B0604020202020204" pitchFamily="34" charset="0"/>
                <a:buChar char="•"/>
              </a:pPr>
              <a:r>
                <a:rPr lang="zh-CN" altLang="en-US" sz="1465"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添加文本</a:t>
              </a:r>
              <a:endParaRPr lang="en-US" altLang="zh-CN" sz="1465"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pPr>
                <a:spcBef>
                  <a:spcPct val="50000"/>
                </a:spcBef>
              </a:pPr>
              <a:r>
                <a:rPr lang="zh-CN" altLang="en-US" sz="1465"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   添加文本</a:t>
              </a:r>
              <a:endParaRPr lang="en-US" altLang="zh-CN" sz="1465"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4" name="组合 3"/>
          <p:cNvGrpSpPr/>
          <p:nvPr/>
        </p:nvGrpSpPr>
        <p:grpSpPr>
          <a:xfrm>
            <a:off x="8312151" y="2263734"/>
            <a:ext cx="2103967" cy="3308352"/>
            <a:chOff x="8312151" y="2263734"/>
            <a:chExt cx="2103967" cy="3308352"/>
          </a:xfrm>
        </p:grpSpPr>
        <p:sp>
          <p:nvSpPr>
            <p:cNvPr id="21514" name="AutoShape 11"/>
            <p:cNvSpPr>
              <a:spLocks noChangeArrowheads="1"/>
            </p:cNvSpPr>
            <p:nvPr/>
          </p:nvSpPr>
          <p:spPr bwMode="auto">
            <a:xfrm>
              <a:off x="8320618" y="2263734"/>
              <a:ext cx="2095500" cy="3308352"/>
            </a:xfrm>
            <a:prstGeom prst="roundRect">
              <a:avLst>
                <a:gd name="adj" fmla="val 16667"/>
              </a:avLst>
            </a:prstGeom>
            <a:solidFill>
              <a:schemeClr val="accent2"/>
            </a:solidFill>
            <a:ln w="38100" cmpd="sng">
              <a:solidFill>
                <a:srgbClr val="FFFFFF"/>
              </a:solidFill>
              <a:bevel/>
            </a:ln>
          </p:spPr>
          <p:txBody>
            <a:bodyPr wrap="none" anchor="ctr"/>
            <a:lstStyle/>
            <a:p>
              <a:endParaRPr lang="zh-CN" altLang="zh-CN"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518" name="Text Box 15"/>
            <p:cNvSpPr>
              <a:spLocks noChangeArrowheads="1"/>
            </p:cNvSpPr>
            <p:nvPr/>
          </p:nvSpPr>
          <p:spPr bwMode="auto">
            <a:xfrm>
              <a:off x="8312151" y="2579117"/>
              <a:ext cx="1996016" cy="268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20650" indent="-120650">
                <a:defRPr sz="2800">
                  <a:solidFill>
                    <a:schemeClr val="tx1"/>
                  </a:solidFill>
                  <a:latin typeface="Arial" panose="020B0604020202020204" pitchFamily="34" charset="0"/>
                  <a:ea typeface="宋体" panose="02010600030101010101" pitchFamily="2" charset="-122"/>
                </a:defRPr>
              </a:lvl1pPr>
              <a:lvl2pPr>
                <a:defRPr sz="2800">
                  <a:solidFill>
                    <a:schemeClr val="tx1"/>
                  </a:solidFill>
                  <a:latin typeface="Arial" panose="020B0604020202020204" pitchFamily="34" charset="0"/>
                  <a:ea typeface="宋体" panose="02010600030101010101" pitchFamily="2" charset="-122"/>
                </a:defRPr>
              </a:lvl2pPr>
              <a:lvl3pPr>
                <a:defRPr sz="2800">
                  <a:solidFill>
                    <a:schemeClr val="tx1"/>
                  </a:solidFill>
                  <a:latin typeface="Arial" panose="020B0604020202020204" pitchFamily="34" charset="0"/>
                  <a:ea typeface="宋体" panose="02010600030101010101" pitchFamily="2" charset="-122"/>
                </a:defRPr>
              </a:lvl3pPr>
              <a:lvl4pPr>
                <a:defRPr sz="2800">
                  <a:solidFill>
                    <a:schemeClr val="tx1"/>
                  </a:solidFill>
                  <a:latin typeface="Arial" panose="020B0604020202020204" pitchFamily="34" charset="0"/>
                  <a:ea typeface="宋体" panose="02010600030101010101" pitchFamily="2" charset="-122"/>
                </a:defRPr>
              </a:lvl4pPr>
              <a:lvl5pPr>
                <a:defRPr sz="2800">
                  <a:solidFill>
                    <a:schemeClr val="tx1"/>
                  </a:solidFill>
                  <a:latin typeface="Arial" panose="020B0604020202020204" pitchFamily="34" charset="0"/>
                  <a:ea typeface="宋体" panose="02010600030101010101" pitchFamily="2" charset="-122"/>
                </a:defRPr>
              </a:lvl5pPr>
              <a:lvl6pPr marL="2284730" indent="1905" eaLnBrk="0" fontAlgn="base" hangingPunct="0">
                <a:spcBef>
                  <a:spcPct val="0"/>
                </a:spcBef>
                <a:spcAft>
                  <a:spcPct val="0"/>
                </a:spcAft>
                <a:buFont typeface="Arial" panose="020B0604020202020204" pitchFamily="34" charset="0"/>
                <a:defRPr sz="2800">
                  <a:solidFill>
                    <a:schemeClr val="tx1"/>
                  </a:solidFill>
                  <a:latin typeface="Arial" panose="020B0604020202020204" pitchFamily="34" charset="0"/>
                  <a:ea typeface="宋体" panose="02010600030101010101" pitchFamily="2" charset="-122"/>
                </a:defRPr>
              </a:lvl6pPr>
              <a:lvl7pPr marL="2741930" indent="1905" eaLnBrk="0" fontAlgn="base" hangingPunct="0">
                <a:spcBef>
                  <a:spcPct val="0"/>
                </a:spcBef>
                <a:spcAft>
                  <a:spcPct val="0"/>
                </a:spcAft>
                <a:buFont typeface="Arial" panose="020B0604020202020204" pitchFamily="34" charset="0"/>
                <a:defRPr sz="2800">
                  <a:solidFill>
                    <a:schemeClr val="tx1"/>
                  </a:solidFill>
                  <a:latin typeface="Arial" panose="020B0604020202020204" pitchFamily="34" charset="0"/>
                  <a:ea typeface="宋体" panose="02010600030101010101" pitchFamily="2" charset="-122"/>
                </a:defRPr>
              </a:lvl7pPr>
              <a:lvl8pPr marL="3199130" indent="1905" eaLnBrk="0" fontAlgn="base" hangingPunct="0">
                <a:spcBef>
                  <a:spcPct val="0"/>
                </a:spcBef>
                <a:spcAft>
                  <a:spcPct val="0"/>
                </a:spcAft>
                <a:buFont typeface="Arial" panose="020B0604020202020204" pitchFamily="34" charset="0"/>
                <a:defRPr sz="2800">
                  <a:solidFill>
                    <a:schemeClr val="tx1"/>
                  </a:solidFill>
                  <a:latin typeface="Arial" panose="020B0604020202020204" pitchFamily="34" charset="0"/>
                  <a:ea typeface="宋体" panose="02010600030101010101" pitchFamily="2" charset="-122"/>
                </a:defRPr>
              </a:lvl8pPr>
              <a:lvl9pPr marL="3656330" indent="1905" eaLnBrk="0" fontAlgn="base" hangingPunct="0">
                <a:spcBef>
                  <a:spcPct val="0"/>
                </a:spcBef>
                <a:spcAft>
                  <a:spcPct val="0"/>
                </a:spcAft>
                <a:buFont typeface="Arial" panose="020B0604020202020204" pitchFamily="34" charset="0"/>
                <a:defRPr sz="2800">
                  <a:solidFill>
                    <a:schemeClr val="tx1"/>
                  </a:solidFill>
                  <a:latin typeface="Arial" panose="020B0604020202020204" pitchFamily="34" charset="0"/>
                  <a:ea typeface="宋体" panose="02010600030101010101" pitchFamily="2" charset="-122"/>
                </a:defRPr>
              </a:lvl9pPr>
            </a:lstStyle>
            <a:p>
              <a:pPr>
                <a:spcBef>
                  <a:spcPct val="50000"/>
                </a:spcBef>
                <a:buFont typeface="Arial" panose="020B0604020202020204" pitchFamily="34" charset="0"/>
                <a:buChar char="•"/>
              </a:pPr>
              <a:r>
                <a:rPr lang="zh-CN" altLang="en-US" sz="1465"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添加文本</a:t>
              </a:r>
              <a:endParaRPr lang="en-US" altLang="zh-CN" sz="1465"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pPr>
                <a:spcBef>
                  <a:spcPct val="50000"/>
                </a:spcBef>
              </a:pPr>
              <a:r>
                <a:rPr lang="zh-CN" altLang="en-US" sz="1465"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   添加文本</a:t>
              </a:r>
              <a:endParaRPr lang="en-US" altLang="zh-CN" sz="1465"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pPr>
                <a:spcBef>
                  <a:spcPct val="50000"/>
                </a:spcBef>
                <a:buFont typeface="Arial" panose="020B0604020202020204" pitchFamily="34" charset="0"/>
                <a:buChar char="•"/>
              </a:pPr>
              <a:r>
                <a:rPr lang="zh-CN" altLang="en-US" sz="1465"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添加文本</a:t>
              </a:r>
              <a:endParaRPr lang="en-US" altLang="zh-CN" sz="1465"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pPr>
                <a:spcBef>
                  <a:spcPct val="50000"/>
                </a:spcBef>
              </a:pPr>
              <a:r>
                <a:rPr lang="zh-CN" altLang="en-US" sz="1465"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   添加文本</a:t>
              </a:r>
            </a:p>
            <a:p>
              <a:pPr>
                <a:spcBef>
                  <a:spcPct val="50000"/>
                </a:spcBef>
                <a:buFont typeface="Arial" panose="020B0604020202020204" pitchFamily="34" charset="0"/>
                <a:buChar char="•"/>
              </a:pPr>
              <a:r>
                <a:rPr lang="zh-CN" altLang="en-US" sz="1465"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添加文本</a:t>
              </a:r>
              <a:endParaRPr lang="en-US" altLang="zh-CN" sz="1465"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pPr>
                <a:spcBef>
                  <a:spcPct val="50000"/>
                </a:spcBef>
              </a:pPr>
              <a:r>
                <a:rPr lang="zh-CN" altLang="en-US" sz="1465"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   添加文本</a:t>
              </a:r>
            </a:p>
            <a:p>
              <a:pPr>
                <a:spcBef>
                  <a:spcPct val="50000"/>
                </a:spcBef>
                <a:buFont typeface="Arial" panose="020B0604020202020204" pitchFamily="34" charset="0"/>
                <a:buChar char="•"/>
              </a:pPr>
              <a:r>
                <a:rPr lang="zh-CN" altLang="en-US" sz="1465"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添加文本</a:t>
              </a:r>
              <a:endParaRPr lang="en-US" altLang="zh-CN" sz="1465"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pPr>
                <a:spcBef>
                  <a:spcPct val="50000"/>
                </a:spcBef>
              </a:pPr>
              <a:r>
                <a:rPr lang="zh-CN" altLang="en-US" sz="1465"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   添加文本</a:t>
              </a:r>
              <a:endParaRPr lang="en-US" altLang="zh-CN" sz="1465"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21545" name="Right Arrow 14"/>
          <p:cNvSpPr>
            <a:spLocks noChangeArrowheads="1"/>
          </p:cNvSpPr>
          <p:nvPr/>
        </p:nvSpPr>
        <p:spPr bwMode="auto">
          <a:xfrm rot="10800000" flipH="1">
            <a:off x="3816085" y="3611492"/>
            <a:ext cx="576000" cy="288000"/>
          </a:xfrm>
          <a:prstGeom prst="rightArrow">
            <a:avLst>
              <a:gd name="adj1" fmla="val 50000"/>
              <a:gd name="adj2" fmla="val 49941"/>
            </a:avLst>
          </a:prstGeom>
          <a:solidFill>
            <a:schemeClr val="accent2"/>
          </a:solidFill>
          <a:ln w="9525" cmpd="sng">
            <a:noFill/>
            <a:miter lim="800000"/>
          </a:ln>
        </p:spPr>
        <p:txBody>
          <a:bodyPr anchor="ctr"/>
          <a:lstStyle/>
          <a:p>
            <a:pPr algn="ctr"/>
            <a:endParaRPr lang="zh-CN" altLang="zh-CN" sz="1865">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546" name="Rectangle 21"/>
          <p:cNvSpPr>
            <a:spLocks noChangeArrowheads="1"/>
          </p:cNvSpPr>
          <p:nvPr/>
        </p:nvSpPr>
        <p:spPr bwMode="auto">
          <a:xfrm>
            <a:off x="1191091" y="1531281"/>
            <a:ext cx="2592917" cy="431800"/>
          </a:xfrm>
          <a:prstGeom prst="rect">
            <a:avLst/>
          </a:prstGeom>
          <a:gradFill rotWithShape="1">
            <a:gsLst>
              <a:gs pos="0">
                <a:srgbClr val="FFFFFF"/>
              </a:gs>
              <a:gs pos="9000">
                <a:srgbClr val="FFFFFF"/>
              </a:gs>
              <a:gs pos="100000">
                <a:srgbClr val="F2F2F2"/>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spcBef>
                <a:spcPct val="20000"/>
              </a:spcBef>
            </a:pPr>
            <a:r>
              <a:rPr lang="zh-CN" altLang="en-US" sz="1865" dirty="0">
                <a:solidFill>
                  <a:srgbClr val="000000"/>
                </a:solidFill>
                <a:latin typeface="+mn-ea"/>
                <a:sym typeface="Arial" panose="020B0604020202020204" pitchFamily="34" charset="0"/>
              </a:rPr>
              <a:t>第一年，精心呵护</a:t>
            </a:r>
            <a:endParaRPr lang="en-US" sz="1865" dirty="0">
              <a:solidFill>
                <a:srgbClr val="000000"/>
              </a:solidFill>
              <a:latin typeface="+mn-ea"/>
              <a:sym typeface="Arial" panose="020B0604020202020204" pitchFamily="34" charset="0"/>
            </a:endParaRPr>
          </a:p>
        </p:txBody>
      </p:sp>
      <p:sp>
        <p:nvSpPr>
          <p:cNvPr id="21547" name="Rectangle 21"/>
          <p:cNvSpPr>
            <a:spLocks noChangeArrowheads="1"/>
          </p:cNvSpPr>
          <p:nvPr/>
        </p:nvSpPr>
        <p:spPr bwMode="auto">
          <a:xfrm>
            <a:off x="4620091" y="1531281"/>
            <a:ext cx="2495551" cy="431800"/>
          </a:xfrm>
          <a:prstGeom prst="rect">
            <a:avLst/>
          </a:prstGeom>
          <a:gradFill rotWithShape="1">
            <a:gsLst>
              <a:gs pos="0">
                <a:srgbClr val="FFFFFF"/>
              </a:gs>
              <a:gs pos="9000">
                <a:srgbClr val="FFFFFF"/>
              </a:gs>
              <a:gs pos="100000">
                <a:srgbClr val="F2F2F2"/>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spcBef>
                <a:spcPct val="20000"/>
              </a:spcBef>
            </a:pPr>
            <a:r>
              <a:rPr lang="zh-CN" altLang="en-US" sz="1865" dirty="0">
                <a:solidFill>
                  <a:srgbClr val="000000"/>
                </a:solidFill>
                <a:latin typeface="+mn-ea"/>
                <a:sym typeface="Arial" panose="020B0604020202020204" pitchFamily="34" charset="0"/>
              </a:rPr>
              <a:t>一年后，快马加鞭</a:t>
            </a:r>
            <a:endParaRPr lang="en-US" sz="1865" dirty="0">
              <a:solidFill>
                <a:srgbClr val="000000"/>
              </a:solidFill>
              <a:latin typeface="+mn-ea"/>
              <a:sym typeface="Arial" panose="020B0604020202020204" pitchFamily="34" charset="0"/>
            </a:endParaRPr>
          </a:p>
        </p:txBody>
      </p:sp>
      <p:sp>
        <p:nvSpPr>
          <p:cNvPr id="21548" name="Rectangle 21"/>
          <p:cNvSpPr>
            <a:spLocks noChangeArrowheads="1"/>
          </p:cNvSpPr>
          <p:nvPr/>
        </p:nvSpPr>
        <p:spPr bwMode="auto">
          <a:xfrm>
            <a:off x="8015818" y="1531281"/>
            <a:ext cx="2688167" cy="431800"/>
          </a:xfrm>
          <a:prstGeom prst="rect">
            <a:avLst/>
          </a:prstGeom>
          <a:gradFill rotWithShape="1">
            <a:gsLst>
              <a:gs pos="0">
                <a:srgbClr val="FFFFFF"/>
              </a:gs>
              <a:gs pos="9000">
                <a:srgbClr val="FFFFFF"/>
              </a:gs>
              <a:gs pos="100000">
                <a:srgbClr val="F2F2F2"/>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spcBef>
                <a:spcPct val="20000"/>
              </a:spcBef>
            </a:pPr>
            <a:r>
              <a:rPr lang="zh-CN" altLang="en-US" sz="1865">
                <a:solidFill>
                  <a:srgbClr val="000000"/>
                </a:solidFill>
                <a:latin typeface="+mn-ea"/>
                <a:sym typeface="Arial" panose="020B0604020202020204" pitchFamily="34" charset="0"/>
              </a:rPr>
              <a:t>领带计划，成就梦想</a:t>
            </a:r>
            <a:endParaRPr lang="en-US" sz="1865">
              <a:solidFill>
                <a:srgbClr val="000000"/>
              </a:solidFill>
              <a:latin typeface="+mn-ea"/>
              <a:sym typeface="Arial" panose="020B0604020202020204" pitchFamily="34" charset="0"/>
            </a:endParaRPr>
          </a:p>
        </p:txBody>
      </p:sp>
      <p:sp>
        <p:nvSpPr>
          <p:cNvPr id="21549" name="Right Arrow 14"/>
          <p:cNvSpPr>
            <a:spLocks noChangeArrowheads="1"/>
          </p:cNvSpPr>
          <p:nvPr/>
        </p:nvSpPr>
        <p:spPr bwMode="auto">
          <a:xfrm rot="10800000" flipH="1">
            <a:off x="7242967" y="3611492"/>
            <a:ext cx="576000" cy="288000"/>
          </a:xfrm>
          <a:prstGeom prst="rightArrow">
            <a:avLst>
              <a:gd name="adj1" fmla="val 50000"/>
              <a:gd name="adj2" fmla="val 49941"/>
            </a:avLst>
          </a:prstGeom>
          <a:solidFill>
            <a:schemeClr val="accent2"/>
          </a:solidFill>
          <a:ln w="9525" cmpd="sng">
            <a:noFill/>
            <a:miter lim="800000"/>
          </a:ln>
        </p:spPr>
        <p:txBody>
          <a:bodyPr anchor="ctr"/>
          <a:lstStyle/>
          <a:p>
            <a:pPr algn="ctr"/>
            <a:endParaRPr lang="zh-CN" altLang="zh-CN" sz="1865">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文本框 46"/>
          <p:cNvSpPr txBox="1"/>
          <p:nvPr/>
        </p:nvSpPr>
        <p:spPr>
          <a:xfrm>
            <a:off x="302575" y="282252"/>
            <a:ext cx="1743940" cy="430887"/>
          </a:xfrm>
          <a:prstGeom prst="rect">
            <a:avLst/>
          </a:prstGeom>
          <a:noFill/>
        </p:spPr>
        <p:txBody>
          <a:bodyPr wrap="square" rtlCol="0">
            <a:spAutoFit/>
          </a:bodyPr>
          <a:lstStyle/>
          <a:p>
            <a:r>
              <a:rPr lang="zh-CN" altLang="en-US" sz="2200" dirty="0" smtClean="0">
                <a:solidFill>
                  <a:schemeClr val="tx1">
                    <a:lumMod val="85000"/>
                    <a:lumOff val="15000"/>
                  </a:schemeClr>
                </a:solidFill>
                <a:latin typeface="黑体" panose="02010609060101010101" pitchFamily="49" charset="-122"/>
                <a:ea typeface="黑体" panose="02010609060101010101" pitchFamily="49" charset="-122"/>
              </a:rPr>
              <a:t>培养策略</a:t>
            </a:r>
            <a:endParaRPr lang="zh-CN" altLang="en-US" sz="2200" dirty="0">
              <a:solidFill>
                <a:schemeClr val="tx1">
                  <a:lumMod val="85000"/>
                  <a:lumOff val="15000"/>
                </a:schemeClr>
              </a:solidFill>
              <a:latin typeface="黑体" panose="02010609060101010101" pitchFamily="49" charset="-122"/>
              <a:ea typeface="黑体" panose="02010609060101010101" pitchFamily="49" charset="-122"/>
            </a:endParaRPr>
          </a:p>
        </p:txBody>
      </p:sp>
      <p:sp>
        <p:nvSpPr>
          <p:cNvPr id="48" name="TextBox 37"/>
          <p:cNvSpPr txBox="1"/>
          <p:nvPr/>
        </p:nvSpPr>
        <p:spPr>
          <a:xfrm>
            <a:off x="302575" y="634189"/>
            <a:ext cx="1743940" cy="307777"/>
          </a:xfrm>
          <a:prstGeom prst="rect">
            <a:avLst/>
          </a:prstGeom>
          <a:noFill/>
        </p:spPr>
        <p:txBody>
          <a:bodyPr wrap="square" rtlCol="0">
            <a:spAutoFit/>
          </a:bodyPr>
          <a:lstStyle/>
          <a:p>
            <a:r>
              <a:rPr lang="en-US" altLang="zh-CN" sz="1400" i="1" dirty="0">
                <a:solidFill>
                  <a:schemeClr val="tx1">
                    <a:lumMod val="85000"/>
                    <a:lumOff val="15000"/>
                  </a:schemeClr>
                </a:solidFill>
                <a:cs typeface="Arial" panose="020B0604020202020204" pitchFamily="34" charset="0"/>
              </a:rPr>
              <a:t>Training Strategy</a:t>
            </a:r>
          </a:p>
        </p:txBody>
      </p:sp>
      <p:grpSp>
        <p:nvGrpSpPr>
          <p:cNvPr id="49" name="组合 48"/>
          <p:cNvGrpSpPr/>
          <p:nvPr/>
        </p:nvGrpSpPr>
        <p:grpSpPr>
          <a:xfrm>
            <a:off x="0" y="298086"/>
            <a:ext cx="255263" cy="577480"/>
            <a:chOff x="0" y="298086"/>
            <a:chExt cx="255263" cy="577480"/>
          </a:xfrm>
        </p:grpSpPr>
        <p:sp>
          <p:nvSpPr>
            <p:cNvPr id="50" name="矩形 49"/>
            <p:cNvSpPr/>
            <p:nvPr/>
          </p:nvSpPr>
          <p:spPr>
            <a:xfrm>
              <a:off x="0" y="298087"/>
              <a:ext cx="100584" cy="5774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p:nvSpPr>
          <p:spPr>
            <a:xfrm>
              <a:off x="154679" y="298086"/>
              <a:ext cx="100584" cy="5774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slow" advClick="0" advTm="1000">
    <p:blinds dir="vert"/>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WordArt 3"/>
          <p:cNvSpPr>
            <a:spLocks noChangeArrowheads="1" noChangeShapeType="1" noTextEdit="1"/>
          </p:cNvSpPr>
          <p:nvPr/>
        </p:nvSpPr>
        <p:spPr bwMode="auto">
          <a:xfrm>
            <a:off x="4938298" y="1603766"/>
            <a:ext cx="1870017" cy="231678"/>
          </a:xfrm>
          <a:prstGeom prst="rect">
            <a:avLst/>
          </a:prstGeom>
        </p:spPr>
        <p:txBody>
          <a:bodyPr wrap="none" fromWordArt="1">
            <a:prstTxWarp prst="textPlain">
              <a:avLst>
                <a:gd name="adj" fmla="val 50000"/>
              </a:avLst>
            </a:prstTxWarp>
          </a:bodyPr>
          <a:lstStyle/>
          <a:p>
            <a:pPr algn="ctr"/>
            <a:r>
              <a:rPr lang="zh-CN" altLang="en-US" sz="3200" kern="10">
                <a:ln w="9525" cmpd="sng">
                  <a:solidFill>
                    <a:schemeClr val="bg1"/>
                  </a:solidFill>
                  <a:bevel/>
                </a:ln>
                <a:solidFill>
                  <a:schemeClr val="bg1"/>
                </a:solidFill>
                <a:latin typeface="+mn-ea"/>
              </a:rPr>
              <a:t>双击添加标题文字</a:t>
            </a:r>
          </a:p>
        </p:txBody>
      </p:sp>
      <p:sp>
        <p:nvSpPr>
          <p:cNvPr id="24580" name="AutoShape 8"/>
          <p:cNvSpPr>
            <a:spLocks noChangeArrowheads="1"/>
          </p:cNvSpPr>
          <p:nvPr/>
        </p:nvSpPr>
        <p:spPr bwMode="auto">
          <a:xfrm>
            <a:off x="4023915" y="1548046"/>
            <a:ext cx="3697064" cy="469221"/>
          </a:xfrm>
          <a:prstGeom prst="roundRect">
            <a:avLst>
              <a:gd name="adj" fmla="val 24375"/>
            </a:avLst>
          </a:prstGeom>
          <a:solidFill>
            <a:schemeClr val="accent2"/>
          </a:solidFill>
          <a:ln>
            <a:noFill/>
          </a:ln>
          <a:extLst>
            <a:ext uri="{91240B29-F687-4F45-9708-019B960494DF}">
              <a14:hiddenLine xmlns:a14="http://schemas.microsoft.com/office/drawing/2010/main" w="9525">
                <a:solidFill>
                  <a:srgbClr val="000000"/>
                </a:solidFill>
                <a:bevel/>
              </a14:hiddenLine>
            </a:ext>
          </a:extLst>
        </p:spPr>
        <p:txBody>
          <a:bodyPr wrap="none" anchor="ctr"/>
          <a:lstStyle/>
          <a:p>
            <a:pPr algn="ctr"/>
            <a:r>
              <a:rPr lang="zh-CN" altLang="en-US" sz="2000" dirty="0" smtClean="0">
                <a:solidFill>
                  <a:schemeClr val="bg1"/>
                </a:solidFill>
                <a:latin typeface="+mn-ea"/>
              </a:rPr>
              <a:t>输入标题</a:t>
            </a:r>
            <a:endParaRPr lang="zh-CN" altLang="en-US" sz="2000" dirty="0">
              <a:solidFill>
                <a:schemeClr val="bg1"/>
              </a:solidFill>
              <a:latin typeface="+mn-ea"/>
            </a:endParaRPr>
          </a:p>
        </p:txBody>
      </p:sp>
      <p:sp>
        <p:nvSpPr>
          <p:cNvPr id="24581" name="AutoShape 10"/>
          <p:cNvSpPr>
            <a:spLocks noChangeArrowheads="1"/>
          </p:cNvSpPr>
          <p:nvPr/>
        </p:nvSpPr>
        <p:spPr bwMode="auto">
          <a:xfrm>
            <a:off x="4584232" y="2483556"/>
            <a:ext cx="2648617" cy="419367"/>
          </a:xfrm>
          <a:prstGeom prst="roundRect">
            <a:avLst>
              <a:gd name="adj" fmla="val 22532"/>
            </a:avLst>
          </a:prstGeom>
          <a:solidFill>
            <a:schemeClr val="accent2"/>
          </a:solidFill>
          <a:ln>
            <a:noFill/>
          </a:ln>
          <a:extLst>
            <a:ext uri="{91240B29-F687-4F45-9708-019B960494DF}">
              <a14:hiddenLine xmlns:a14="http://schemas.microsoft.com/office/drawing/2010/main" w="9525">
                <a:solidFill>
                  <a:srgbClr val="000000"/>
                </a:solidFill>
                <a:bevel/>
              </a14:hiddenLine>
            </a:ext>
          </a:extLst>
        </p:spPr>
        <p:txBody>
          <a:bodyPr wrap="none" anchor="ctr"/>
          <a:lstStyle/>
          <a:p>
            <a:pPr algn="ctr"/>
            <a:r>
              <a:rPr lang="zh-CN" altLang="en-US" sz="1600">
                <a:solidFill>
                  <a:schemeClr val="bg1"/>
                </a:solidFill>
                <a:latin typeface="+mn-ea"/>
                <a:sym typeface="微软雅黑" panose="020B0503020204020204" pitchFamily="34" charset="-122"/>
              </a:rPr>
              <a:t>达到目标</a:t>
            </a:r>
            <a:endParaRPr lang="zh-CN" altLang="en-US" sz="2400">
              <a:latin typeface="+mn-ea"/>
            </a:endParaRPr>
          </a:p>
        </p:txBody>
      </p:sp>
      <p:sp>
        <p:nvSpPr>
          <p:cNvPr id="24582" name="Line 18"/>
          <p:cNvSpPr>
            <a:spLocks noChangeShapeType="1"/>
          </p:cNvSpPr>
          <p:nvPr/>
        </p:nvSpPr>
        <p:spPr bwMode="auto">
          <a:xfrm>
            <a:off x="5871587" y="2075920"/>
            <a:ext cx="8594" cy="407636"/>
          </a:xfrm>
          <a:prstGeom prst="line">
            <a:avLst/>
          </a:prstGeom>
          <a:noFill/>
          <a:ln w="19050" cap="rnd" cmpd="sng">
            <a:solidFill>
              <a:schemeClr val="accent2"/>
            </a:solidFill>
            <a:prstDash val="sysDot"/>
            <a:bevel/>
            <a:headEnd type="oval" w="med" len="med"/>
            <a:tailEnd type="triangle" w="med" len="med"/>
          </a:ln>
          <a:extLst>
            <a:ext uri="{909E8E84-426E-40DD-AFC4-6F175D3DCCD1}">
              <a14:hiddenFill xmlns:a14="http://schemas.microsoft.com/office/drawing/2010/main">
                <a:noFill/>
              </a14:hiddenFill>
            </a:ext>
          </a:extLst>
        </p:spPr>
        <p:txBody>
          <a:bodyPr wrap="none" anchor="ctr"/>
          <a:lstStyle/>
          <a:p>
            <a:endParaRPr lang="zh-CN" altLang="zh-CN" sz="2400">
              <a:solidFill>
                <a:srgbClr val="334455"/>
              </a:solidFill>
              <a:latin typeface="+mn-ea"/>
              <a:sym typeface="微软雅黑" panose="020B0503020204020204" pitchFamily="34" charset="-122"/>
            </a:endParaRPr>
          </a:p>
        </p:txBody>
      </p:sp>
      <p:sp>
        <p:nvSpPr>
          <p:cNvPr id="24584" name="Line 19"/>
          <p:cNvSpPr>
            <a:spLocks noChangeShapeType="1"/>
          </p:cNvSpPr>
          <p:nvPr/>
        </p:nvSpPr>
        <p:spPr bwMode="auto">
          <a:xfrm>
            <a:off x="2800154" y="2196158"/>
            <a:ext cx="6001928" cy="1466"/>
          </a:xfrm>
          <a:prstGeom prst="line">
            <a:avLst/>
          </a:prstGeom>
          <a:noFill/>
          <a:ln w="19050" cap="rnd" cmpd="sng">
            <a:solidFill>
              <a:schemeClr val="accent2"/>
            </a:solidFill>
            <a:prstDash val="sysDot"/>
            <a:bevel/>
          </a:ln>
          <a:extLst>
            <a:ext uri="{909E8E84-426E-40DD-AFC4-6F175D3DCCD1}">
              <a14:hiddenFill xmlns:a14="http://schemas.microsoft.com/office/drawing/2010/main">
                <a:noFill/>
              </a14:hiddenFill>
            </a:ext>
          </a:extLst>
        </p:spPr>
        <p:txBody>
          <a:bodyPr wrap="none" anchor="ctr"/>
          <a:lstStyle/>
          <a:p>
            <a:endParaRPr lang="zh-CN" altLang="zh-CN" sz="2400">
              <a:solidFill>
                <a:srgbClr val="334455"/>
              </a:solidFill>
              <a:latin typeface="+mn-ea"/>
              <a:sym typeface="微软雅黑" panose="020B0503020204020204" pitchFamily="34" charset="-122"/>
            </a:endParaRPr>
          </a:p>
        </p:txBody>
      </p:sp>
      <p:sp>
        <p:nvSpPr>
          <p:cNvPr id="24585" name="Line 21"/>
          <p:cNvSpPr>
            <a:spLocks noChangeShapeType="1"/>
          </p:cNvSpPr>
          <p:nvPr/>
        </p:nvSpPr>
        <p:spPr bwMode="auto">
          <a:xfrm>
            <a:off x="2800154" y="2196158"/>
            <a:ext cx="1719" cy="287398"/>
          </a:xfrm>
          <a:prstGeom prst="line">
            <a:avLst/>
          </a:prstGeom>
          <a:noFill/>
          <a:ln w="19050" cap="rnd" cmpd="sng">
            <a:solidFill>
              <a:schemeClr val="accent2"/>
            </a:solidFill>
            <a:prstDash val="sysDot"/>
            <a:bevel/>
            <a:tailEnd type="triangle" w="med" len="med"/>
          </a:ln>
          <a:extLst>
            <a:ext uri="{909E8E84-426E-40DD-AFC4-6F175D3DCCD1}">
              <a14:hiddenFill xmlns:a14="http://schemas.microsoft.com/office/drawing/2010/main">
                <a:noFill/>
              </a14:hiddenFill>
            </a:ext>
          </a:extLst>
        </p:spPr>
        <p:txBody>
          <a:bodyPr wrap="none" anchor="ctr"/>
          <a:lstStyle/>
          <a:p>
            <a:endParaRPr lang="zh-CN" altLang="zh-CN" sz="2400">
              <a:solidFill>
                <a:srgbClr val="334455"/>
              </a:solidFill>
              <a:latin typeface="+mn-ea"/>
              <a:sym typeface="微软雅黑" panose="020B0503020204020204" pitchFamily="34" charset="-122"/>
            </a:endParaRPr>
          </a:p>
        </p:txBody>
      </p:sp>
      <p:sp>
        <p:nvSpPr>
          <p:cNvPr id="24586" name="Line 21"/>
          <p:cNvSpPr>
            <a:spLocks noChangeShapeType="1"/>
          </p:cNvSpPr>
          <p:nvPr/>
        </p:nvSpPr>
        <p:spPr bwMode="auto">
          <a:xfrm>
            <a:off x="8798644" y="2196158"/>
            <a:ext cx="1719" cy="287398"/>
          </a:xfrm>
          <a:prstGeom prst="line">
            <a:avLst/>
          </a:prstGeom>
          <a:noFill/>
          <a:ln w="19050" cap="rnd" cmpd="sng">
            <a:solidFill>
              <a:schemeClr val="accent2"/>
            </a:solidFill>
            <a:prstDash val="sysDot"/>
            <a:bevel/>
            <a:tailEnd type="triangle" w="med" len="med"/>
          </a:ln>
          <a:extLst>
            <a:ext uri="{909E8E84-426E-40DD-AFC4-6F175D3DCCD1}">
              <a14:hiddenFill xmlns:a14="http://schemas.microsoft.com/office/drawing/2010/main">
                <a:noFill/>
              </a14:hiddenFill>
            </a:ext>
          </a:extLst>
        </p:spPr>
        <p:txBody>
          <a:bodyPr wrap="none" anchor="ctr"/>
          <a:lstStyle/>
          <a:p>
            <a:endParaRPr lang="zh-CN" altLang="zh-CN" sz="2400">
              <a:solidFill>
                <a:srgbClr val="334455"/>
              </a:solidFill>
              <a:latin typeface="+mn-ea"/>
              <a:sym typeface="微软雅黑" panose="020B0503020204020204" pitchFamily="34" charset="-122"/>
            </a:endParaRPr>
          </a:p>
        </p:txBody>
      </p:sp>
      <p:sp>
        <p:nvSpPr>
          <p:cNvPr id="24587" name="AutoShape 10"/>
          <p:cNvSpPr>
            <a:spLocks noChangeArrowheads="1"/>
          </p:cNvSpPr>
          <p:nvPr/>
        </p:nvSpPr>
        <p:spPr bwMode="auto">
          <a:xfrm>
            <a:off x="1584987" y="2483556"/>
            <a:ext cx="2640023" cy="419367"/>
          </a:xfrm>
          <a:prstGeom prst="roundRect">
            <a:avLst>
              <a:gd name="adj" fmla="val 22532"/>
            </a:avLst>
          </a:prstGeom>
          <a:solidFill>
            <a:schemeClr val="accent2"/>
          </a:solidFill>
          <a:ln>
            <a:noFill/>
          </a:ln>
          <a:extLst>
            <a:ext uri="{91240B29-F687-4F45-9708-019B960494DF}">
              <a14:hiddenLine xmlns:a14="http://schemas.microsoft.com/office/drawing/2010/main" w="9525">
                <a:solidFill>
                  <a:srgbClr val="000000"/>
                </a:solidFill>
                <a:bevel/>
              </a14:hiddenLine>
            </a:ext>
          </a:extLst>
        </p:spPr>
        <p:txBody>
          <a:bodyPr wrap="none" anchor="ctr"/>
          <a:lstStyle/>
          <a:p>
            <a:pPr algn="ctr"/>
            <a:r>
              <a:rPr lang="zh-CN" altLang="en-US" sz="1600">
                <a:solidFill>
                  <a:schemeClr val="bg1"/>
                </a:solidFill>
                <a:latin typeface="+mn-ea"/>
                <a:sym typeface="微软雅黑" panose="020B0503020204020204" pitchFamily="34" charset="-122"/>
              </a:rPr>
              <a:t>专属培养办法</a:t>
            </a:r>
            <a:endParaRPr lang="zh-CN" altLang="en-US" sz="2400">
              <a:latin typeface="+mn-ea"/>
            </a:endParaRPr>
          </a:p>
        </p:txBody>
      </p:sp>
      <p:sp>
        <p:nvSpPr>
          <p:cNvPr id="24588" name="AutoShape 5"/>
          <p:cNvSpPr>
            <a:spLocks noChangeArrowheads="1"/>
          </p:cNvSpPr>
          <p:nvPr/>
        </p:nvSpPr>
        <p:spPr bwMode="auto">
          <a:xfrm rot="10800000">
            <a:off x="1583268" y="3276834"/>
            <a:ext cx="2591898" cy="2112963"/>
          </a:xfrm>
          <a:prstGeom prst="roundRect">
            <a:avLst>
              <a:gd name="adj" fmla="val 6167"/>
            </a:avLst>
          </a:prstGeom>
          <a:solidFill>
            <a:schemeClr val="accent2">
              <a:lumMod val="20000"/>
              <a:lumOff val="80000"/>
            </a:schemeClr>
          </a:solidFill>
          <a:ln w="9525" cmpd="sng">
            <a:solidFill>
              <a:srgbClr val="C0C0C0"/>
            </a:solidFill>
            <a:bevel/>
          </a:ln>
        </p:spPr>
        <p:txBody>
          <a:bodyPr rot="10800000" wrap="none" anchor="ctr"/>
          <a:lstStyle/>
          <a:p>
            <a:pPr algn="ctr">
              <a:lnSpc>
                <a:spcPct val="120000"/>
              </a:lnSpc>
            </a:pPr>
            <a:r>
              <a:rPr lang="zh-CN" altLang="en-US" sz="1600" dirty="0">
                <a:solidFill>
                  <a:srgbClr val="334455"/>
                </a:solidFill>
                <a:latin typeface="+mn-ea"/>
                <a:sym typeface="微软雅黑" panose="020B0503020204020204" pitchFamily="34" charset="-122"/>
              </a:rPr>
              <a:t>岗位知识工作技能培训</a:t>
            </a:r>
            <a:endParaRPr lang="en-US" sz="1600" dirty="0">
              <a:solidFill>
                <a:srgbClr val="334455"/>
              </a:solidFill>
              <a:latin typeface="+mn-ea"/>
              <a:sym typeface="微软雅黑" panose="020B0503020204020204" pitchFamily="34" charset="-122"/>
            </a:endParaRPr>
          </a:p>
          <a:p>
            <a:pPr algn="ctr">
              <a:lnSpc>
                <a:spcPct val="120000"/>
              </a:lnSpc>
            </a:pPr>
            <a:r>
              <a:rPr lang="zh-CN" altLang="en-US" sz="1600" dirty="0">
                <a:solidFill>
                  <a:srgbClr val="334455"/>
                </a:solidFill>
                <a:latin typeface="+mn-ea"/>
                <a:sym typeface="微软雅黑" panose="020B0503020204020204" pitchFamily="34" charset="-122"/>
              </a:rPr>
              <a:t>跨体系轮岗</a:t>
            </a:r>
            <a:endParaRPr lang="en-US" sz="1600" dirty="0">
              <a:solidFill>
                <a:srgbClr val="334455"/>
              </a:solidFill>
              <a:latin typeface="+mn-ea"/>
              <a:sym typeface="微软雅黑" panose="020B0503020204020204" pitchFamily="34" charset="-122"/>
            </a:endParaRPr>
          </a:p>
          <a:p>
            <a:pPr algn="ctr">
              <a:lnSpc>
                <a:spcPct val="120000"/>
              </a:lnSpc>
            </a:pPr>
            <a:r>
              <a:rPr lang="en-US" sz="1600" dirty="0">
                <a:solidFill>
                  <a:srgbClr val="334455"/>
                </a:solidFill>
                <a:latin typeface="+mn-ea"/>
                <a:sym typeface="微软雅黑" panose="020B0503020204020204" pitchFamily="34" charset="-122"/>
              </a:rPr>
              <a:t>E-learning</a:t>
            </a:r>
            <a:r>
              <a:rPr lang="zh-CN" altLang="en-US" sz="1600" dirty="0">
                <a:solidFill>
                  <a:srgbClr val="334455"/>
                </a:solidFill>
                <a:latin typeface="+mn-ea"/>
                <a:sym typeface="微软雅黑" panose="020B0503020204020204" pitchFamily="34" charset="-122"/>
              </a:rPr>
              <a:t>线上课程</a:t>
            </a:r>
            <a:endParaRPr lang="en-US" sz="1600" dirty="0">
              <a:solidFill>
                <a:srgbClr val="334455"/>
              </a:solidFill>
              <a:latin typeface="+mn-ea"/>
              <a:sym typeface="微软雅黑" panose="020B0503020204020204" pitchFamily="34" charset="-122"/>
            </a:endParaRPr>
          </a:p>
          <a:p>
            <a:pPr algn="ctr">
              <a:lnSpc>
                <a:spcPct val="120000"/>
              </a:lnSpc>
            </a:pPr>
            <a:r>
              <a:rPr lang="zh-CN" altLang="en-US" sz="1600" dirty="0">
                <a:solidFill>
                  <a:srgbClr val="334455"/>
                </a:solidFill>
                <a:latin typeface="+mn-ea"/>
                <a:sym typeface="微软雅黑" panose="020B0503020204020204" pitchFamily="34" charset="-122"/>
              </a:rPr>
              <a:t>丰富的团队活动</a:t>
            </a:r>
            <a:endParaRPr lang="en-US" sz="1600" dirty="0">
              <a:solidFill>
                <a:srgbClr val="334455"/>
              </a:solidFill>
              <a:latin typeface="+mn-ea"/>
              <a:sym typeface="微软雅黑" panose="020B0503020204020204" pitchFamily="34" charset="-122"/>
            </a:endParaRPr>
          </a:p>
          <a:p>
            <a:pPr algn="ctr">
              <a:lnSpc>
                <a:spcPct val="120000"/>
              </a:lnSpc>
            </a:pPr>
            <a:r>
              <a:rPr lang="zh-CN" altLang="en-US" sz="1600" dirty="0">
                <a:solidFill>
                  <a:srgbClr val="334455"/>
                </a:solidFill>
                <a:latin typeface="+mn-ea"/>
                <a:sym typeface="微软雅黑" panose="020B0503020204020204" pitchFamily="34" charset="-122"/>
              </a:rPr>
              <a:t>述职考核</a:t>
            </a:r>
            <a:endParaRPr lang="zh-CN" altLang="en-US" sz="2400" dirty="0">
              <a:latin typeface="+mn-ea"/>
            </a:endParaRPr>
          </a:p>
        </p:txBody>
      </p:sp>
      <p:sp>
        <p:nvSpPr>
          <p:cNvPr id="24589" name="AutoShape 10"/>
          <p:cNvSpPr>
            <a:spLocks noChangeArrowheads="1"/>
          </p:cNvSpPr>
          <p:nvPr/>
        </p:nvSpPr>
        <p:spPr bwMode="auto">
          <a:xfrm>
            <a:off x="7583478" y="2483556"/>
            <a:ext cx="2640023" cy="419367"/>
          </a:xfrm>
          <a:prstGeom prst="roundRect">
            <a:avLst>
              <a:gd name="adj" fmla="val 22532"/>
            </a:avLst>
          </a:prstGeom>
          <a:solidFill>
            <a:schemeClr val="accent2"/>
          </a:solidFill>
          <a:ln>
            <a:noFill/>
          </a:ln>
          <a:extLst>
            <a:ext uri="{91240B29-F687-4F45-9708-019B960494DF}">
              <a14:hiddenLine xmlns:a14="http://schemas.microsoft.com/office/drawing/2010/main" w="9525">
                <a:solidFill>
                  <a:srgbClr val="000000"/>
                </a:solidFill>
                <a:bevel/>
              </a14:hiddenLine>
            </a:ext>
          </a:extLst>
        </p:spPr>
        <p:txBody>
          <a:bodyPr wrap="none" anchor="ctr"/>
          <a:lstStyle/>
          <a:p>
            <a:pPr algn="ctr"/>
            <a:r>
              <a:rPr lang="zh-CN" altLang="en-US" sz="1600">
                <a:solidFill>
                  <a:schemeClr val="bg1"/>
                </a:solidFill>
                <a:latin typeface="+mn-ea"/>
                <a:sym typeface="微软雅黑" panose="020B0503020204020204" pitchFamily="34" charset="-122"/>
              </a:rPr>
              <a:t>专属导师</a:t>
            </a:r>
            <a:endParaRPr lang="zh-CN" altLang="en-US" sz="2400">
              <a:latin typeface="+mn-ea"/>
            </a:endParaRPr>
          </a:p>
        </p:txBody>
      </p:sp>
      <p:sp>
        <p:nvSpPr>
          <p:cNvPr id="24590" name="Line 2"/>
          <p:cNvSpPr>
            <a:spLocks noChangeShapeType="1"/>
          </p:cNvSpPr>
          <p:nvPr/>
        </p:nvSpPr>
        <p:spPr bwMode="auto">
          <a:xfrm>
            <a:off x="5880181" y="2914654"/>
            <a:ext cx="1719" cy="362180"/>
          </a:xfrm>
          <a:prstGeom prst="line">
            <a:avLst/>
          </a:prstGeom>
          <a:noFill/>
          <a:ln w="19050" cap="rnd" cmpd="sng">
            <a:solidFill>
              <a:schemeClr val="accent2"/>
            </a:solidFill>
            <a:prstDash val="sysDot"/>
            <a:bevel/>
            <a:headEnd type="oval" w="med" len="med"/>
            <a:tailEnd type="triangle" w="med" len="med"/>
          </a:ln>
          <a:extLst>
            <a:ext uri="{909E8E84-426E-40DD-AFC4-6F175D3DCCD1}">
              <a14:hiddenFill xmlns:a14="http://schemas.microsoft.com/office/drawing/2010/main">
                <a:noFill/>
              </a14:hiddenFill>
            </a:ext>
          </a:extLst>
        </p:spPr>
        <p:txBody>
          <a:bodyPr wrap="none" anchor="ctr"/>
          <a:lstStyle/>
          <a:p>
            <a:endParaRPr lang="zh-CN" altLang="zh-CN" sz="2400">
              <a:solidFill>
                <a:srgbClr val="334455"/>
              </a:solidFill>
              <a:latin typeface="+mn-ea"/>
              <a:sym typeface="微软雅黑" panose="020B0503020204020204" pitchFamily="34" charset="-122"/>
            </a:endParaRPr>
          </a:p>
        </p:txBody>
      </p:sp>
      <p:sp>
        <p:nvSpPr>
          <p:cNvPr id="24591" name="Line 2"/>
          <p:cNvSpPr>
            <a:spLocks noChangeShapeType="1"/>
          </p:cNvSpPr>
          <p:nvPr/>
        </p:nvSpPr>
        <p:spPr bwMode="auto">
          <a:xfrm>
            <a:off x="8798645" y="2914654"/>
            <a:ext cx="1719" cy="362180"/>
          </a:xfrm>
          <a:prstGeom prst="line">
            <a:avLst/>
          </a:prstGeom>
          <a:noFill/>
          <a:ln w="19050" cap="rnd" cmpd="sng">
            <a:solidFill>
              <a:schemeClr val="accent2"/>
            </a:solidFill>
            <a:prstDash val="sysDot"/>
            <a:bevel/>
            <a:headEnd type="oval" w="med" len="med"/>
            <a:tailEnd type="triangle" w="med" len="med"/>
          </a:ln>
          <a:extLst>
            <a:ext uri="{909E8E84-426E-40DD-AFC4-6F175D3DCCD1}">
              <a14:hiddenFill xmlns:a14="http://schemas.microsoft.com/office/drawing/2010/main">
                <a:noFill/>
              </a14:hiddenFill>
            </a:ext>
          </a:extLst>
        </p:spPr>
        <p:txBody>
          <a:bodyPr wrap="none" anchor="ctr"/>
          <a:lstStyle/>
          <a:p>
            <a:endParaRPr lang="zh-CN" altLang="zh-CN" sz="2400">
              <a:solidFill>
                <a:srgbClr val="334455"/>
              </a:solidFill>
              <a:latin typeface="+mn-ea"/>
              <a:sym typeface="微软雅黑" panose="020B0503020204020204" pitchFamily="34" charset="-122"/>
            </a:endParaRPr>
          </a:p>
        </p:txBody>
      </p:sp>
      <p:sp>
        <p:nvSpPr>
          <p:cNvPr id="24592" name="AutoShape 5"/>
          <p:cNvSpPr>
            <a:spLocks noChangeArrowheads="1"/>
          </p:cNvSpPr>
          <p:nvPr/>
        </p:nvSpPr>
        <p:spPr bwMode="auto">
          <a:xfrm rot="10800000">
            <a:off x="4560169" y="3276834"/>
            <a:ext cx="2688149" cy="2112963"/>
          </a:xfrm>
          <a:prstGeom prst="roundRect">
            <a:avLst>
              <a:gd name="adj" fmla="val 6167"/>
            </a:avLst>
          </a:prstGeom>
          <a:solidFill>
            <a:schemeClr val="accent2">
              <a:lumMod val="20000"/>
              <a:lumOff val="80000"/>
            </a:schemeClr>
          </a:solidFill>
          <a:ln w="9525" cmpd="sng">
            <a:solidFill>
              <a:srgbClr val="C0C0C0"/>
            </a:solidFill>
            <a:bevel/>
          </a:ln>
        </p:spPr>
        <p:txBody>
          <a:bodyPr rot="10800000" wrap="none" anchor="ctr"/>
          <a:lstStyle/>
          <a:p>
            <a:pPr algn="ctr">
              <a:lnSpc>
                <a:spcPct val="120000"/>
              </a:lnSpc>
            </a:pPr>
            <a:endParaRPr lang="zh-CN" altLang="en-US" sz="1600" dirty="0">
              <a:solidFill>
                <a:srgbClr val="334455"/>
              </a:solidFill>
              <a:latin typeface="+mn-ea"/>
              <a:sym typeface="微软雅黑" panose="020B0503020204020204" pitchFamily="34" charset="-122"/>
            </a:endParaRPr>
          </a:p>
          <a:p>
            <a:pPr algn="ctr">
              <a:lnSpc>
                <a:spcPct val="120000"/>
              </a:lnSpc>
            </a:pPr>
            <a:r>
              <a:rPr lang="zh-CN" altLang="en-US" sz="1600" dirty="0">
                <a:solidFill>
                  <a:srgbClr val="334455"/>
                </a:solidFill>
                <a:latin typeface="+mn-ea"/>
                <a:sym typeface="微软雅黑" panose="020B0503020204020204" pitchFamily="34" charset="-122"/>
              </a:rPr>
              <a:t>适岗培养</a:t>
            </a:r>
            <a:endParaRPr lang="en-US" sz="1600" dirty="0">
              <a:solidFill>
                <a:srgbClr val="334455"/>
              </a:solidFill>
              <a:latin typeface="+mn-ea"/>
              <a:sym typeface="微软雅黑" panose="020B0503020204020204" pitchFamily="34" charset="-122"/>
            </a:endParaRPr>
          </a:p>
          <a:p>
            <a:pPr algn="ctr">
              <a:lnSpc>
                <a:spcPct val="120000"/>
              </a:lnSpc>
            </a:pPr>
            <a:r>
              <a:rPr lang="zh-CN" altLang="en-US" sz="1600" dirty="0">
                <a:solidFill>
                  <a:srgbClr val="334455"/>
                </a:solidFill>
                <a:latin typeface="+mn-ea"/>
                <a:sym typeface="微软雅黑" panose="020B0503020204020204" pitchFamily="34" charset="-122"/>
              </a:rPr>
              <a:t>全面发展</a:t>
            </a:r>
            <a:endParaRPr lang="en-US" sz="1600" dirty="0">
              <a:solidFill>
                <a:srgbClr val="334455"/>
              </a:solidFill>
              <a:latin typeface="+mn-ea"/>
              <a:sym typeface="微软雅黑" panose="020B0503020204020204" pitchFamily="34" charset="-122"/>
            </a:endParaRPr>
          </a:p>
          <a:p>
            <a:pPr algn="ctr">
              <a:lnSpc>
                <a:spcPct val="120000"/>
              </a:lnSpc>
            </a:pPr>
            <a:r>
              <a:rPr lang="zh-CN" altLang="en-US" sz="1600" dirty="0">
                <a:solidFill>
                  <a:srgbClr val="334455"/>
                </a:solidFill>
                <a:latin typeface="+mn-ea"/>
                <a:sym typeface="微软雅黑" panose="020B0503020204020204" pitchFamily="34" charset="-122"/>
              </a:rPr>
              <a:t>强化特长</a:t>
            </a:r>
            <a:endParaRPr lang="en-US" sz="1600" dirty="0">
              <a:solidFill>
                <a:srgbClr val="334455"/>
              </a:solidFill>
              <a:latin typeface="+mn-ea"/>
              <a:sym typeface="微软雅黑" panose="020B0503020204020204" pitchFamily="34" charset="-122"/>
            </a:endParaRPr>
          </a:p>
          <a:p>
            <a:pPr algn="ctr">
              <a:lnSpc>
                <a:spcPct val="120000"/>
              </a:lnSpc>
            </a:pPr>
            <a:r>
              <a:rPr lang="zh-CN" altLang="en-US" sz="1600" dirty="0">
                <a:solidFill>
                  <a:srgbClr val="334455"/>
                </a:solidFill>
                <a:latin typeface="+mn-ea"/>
                <a:sym typeface="微软雅黑" panose="020B0503020204020204" pitchFamily="34" charset="-122"/>
              </a:rPr>
              <a:t>积极进取的成长环境</a:t>
            </a:r>
            <a:endParaRPr lang="en-US" sz="1600" dirty="0">
              <a:solidFill>
                <a:srgbClr val="334455"/>
              </a:solidFill>
              <a:latin typeface="+mn-ea"/>
              <a:sym typeface="微软雅黑" panose="020B0503020204020204" pitchFamily="34" charset="-122"/>
            </a:endParaRPr>
          </a:p>
          <a:p>
            <a:pPr algn="ctr">
              <a:lnSpc>
                <a:spcPct val="120000"/>
              </a:lnSpc>
            </a:pPr>
            <a:r>
              <a:rPr lang="zh-CN" altLang="en-US" sz="1600" dirty="0">
                <a:solidFill>
                  <a:srgbClr val="334455"/>
                </a:solidFill>
                <a:latin typeface="+mn-ea"/>
                <a:sym typeface="微软雅黑" panose="020B0503020204020204" pitchFamily="34" charset="-122"/>
              </a:rPr>
              <a:t>总结提高选拔人才</a:t>
            </a:r>
            <a:endParaRPr lang="en-US" sz="1600" dirty="0">
              <a:solidFill>
                <a:srgbClr val="334455"/>
              </a:solidFill>
              <a:latin typeface="+mn-ea"/>
              <a:sym typeface="微软雅黑" panose="020B0503020204020204" pitchFamily="34" charset="-122"/>
            </a:endParaRPr>
          </a:p>
          <a:p>
            <a:pPr algn="ctr">
              <a:lnSpc>
                <a:spcPct val="120000"/>
              </a:lnSpc>
            </a:pPr>
            <a:endParaRPr lang="zh-CN" altLang="en-US" sz="1600" dirty="0">
              <a:solidFill>
                <a:srgbClr val="334455"/>
              </a:solidFill>
              <a:latin typeface="+mn-ea"/>
              <a:sym typeface="微软雅黑" panose="020B0503020204020204" pitchFamily="34" charset="-122"/>
            </a:endParaRPr>
          </a:p>
        </p:txBody>
      </p:sp>
      <p:sp>
        <p:nvSpPr>
          <p:cNvPr id="24593" name="AutoShape 5"/>
          <p:cNvSpPr>
            <a:spLocks noChangeArrowheads="1"/>
          </p:cNvSpPr>
          <p:nvPr/>
        </p:nvSpPr>
        <p:spPr bwMode="auto">
          <a:xfrm rot="10800000">
            <a:off x="7631603" y="3276834"/>
            <a:ext cx="2591898" cy="2112963"/>
          </a:xfrm>
          <a:prstGeom prst="roundRect">
            <a:avLst>
              <a:gd name="adj" fmla="val 6167"/>
            </a:avLst>
          </a:prstGeom>
          <a:solidFill>
            <a:schemeClr val="accent2">
              <a:lumMod val="20000"/>
              <a:lumOff val="80000"/>
            </a:schemeClr>
          </a:solidFill>
          <a:ln w="9525" cmpd="sng">
            <a:solidFill>
              <a:srgbClr val="C0C0C0"/>
            </a:solidFill>
            <a:bevel/>
          </a:ln>
        </p:spPr>
        <p:txBody>
          <a:bodyPr rot="10800000" wrap="none" anchor="ctr"/>
          <a:lstStyle/>
          <a:p>
            <a:pPr algn="ctr">
              <a:lnSpc>
                <a:spcPct val="120000"/>
              </a:lnSpc>
            </a:pPr>
            <a:r>
              <a:rPr lang="zh-CN" altLang="en-US" sz="1600" dirty="0">
                <a:solidFill>
                  <a:srgbClr val="334455"/>
                </a:solidFill>
                <a:latin typeface="+mn-ea"/>
                <a:sym typeface="微软雅黑" panose="020B0503020204020204" pitchFamily="34" charset="-122"/>
              </a:rPr>
              <a:t>部门领导、</a:t>
            </a:r>
            <a:r>
              <a:rPr lang="en-US" sz="1600" dirty="0">
                <a:solidFill>
                  <a:srgbClr val="334455"/>
                </a:solidFill>
                <a:latin typeface="+mn-ea"/>
                <a:sym typeface="微软雅黑" panose="020B0503020204020204" pitchFamily="34" charset="-122"/>
              </a:rPr>
              <a:t>SOL</a:t>
            </a:r>
            <a:r>
              <a:rPr lang="zh-CN" altLang="en-US" sz="1600" dirty="0">
                <a:solidFill>
                  <a:srgbClr val="334455"/>
                </a:solidFill>
                <a:latin typeface="+mn-ea"/>
                <a:sym typeface="微软雅黑" panose="020B0503020204020204" pitchFamily="34" charset="-122"/>
              </a:rPr>
              <a:t>教练</a:t>
            </a:r>
            <a:endParaRPr lang="en-US" sz="1600" dirty="0">
              <a:solidFill>
                <a:srgbClr val="334455"/>
              </a:solidFill>
              <a:latin typeface="+mn-ea"/>
              <a:sym typeface="微软雅黑" panose="020B0503020204020204" pitchFamily="34" charset="-122"/>
            </a:endParaRPr>
          </a:p>
          <a:p>
            <a:pPr algn="ctr">
              <a:lnSpc>
                <a:spcPct val="120000"/>
              </a:lnSpc>
            </a:pPr>
            <a:r>
              <a:rPr lang="zh-CN" altLang="en-US" sz="1600" dirty="0">
                <a:solidFill>
                  <a:srgbClr val="334455"/>
                </a:solidFill>
                <a:latin typeface="+mn-ea"/>
                <a:sym typeface="微软雅黑" panose="020B0503020204020204" pitchFamily="34" charset="-122"/>
              </a:rPr>
              <a:t>行政总监、人资经理</a:t>
            </a:r>
            <a:endParaRPr lang="en-US" sz="1600" dirty="0">
              <a:solidFill>
                <a:srgbClr val="334455"/>
              </a:solidFill>
              <a:latin typeface="+mn-ea"/>
              <a:sym typeface="微软雅黑" panose="020B0503020204020204" pitchFamily="34" charset="-122"/>
            </a:endParaRPr>
          </a:p>
          <a:p>
            <a:pPr algn="ctr">
              <a:lnSpc>
                <a:spcPct val="120000"/>
              </a:lnSpc>
            </a:pPr>
            <a:r>
              <a:rPr lang="zh-CN" altLang="en-US" sz="1600" dirty="0">
                <a:solidFill>
                  <a:srgbClr val="334455"/>
                </a:solidFill>
                <a:latin typeface="+mn-ea"/>
                <a:sym typeface="微软雅黑" panose="020B0503020204020204" pitchFamily="34" charset="-122"/>
              </a:rPr>
              <a:t>公司金牌讲师</a:t>
            </a:r>
            <a:endParaRPr lang="en-US" sz="1600" dirty="0">
              <a:solidFill>
                <a:srgbClr val="334455"/>
              </a:solidFill>
              <a:latin typeface="+mn-ea"/>
              <a:sym typeface="微软雅黑" panose="020B0503020204020204" pitchFamily="34" charset="-122"/>
            </a:endParaRPr>
          </a:p>
          <a:p>
            <a:pPr algn="ctr">
              <a:lnSpc>
                <a:spcPct val="120000"/>
              </a:lnSpc>
            </a:pPr>
            <a:r>
              <a:rPr lang="zh-CN" altLang="en-US" sz="1600" dirty="0">
                <a:solidFill>
                  <a:srgbClr val="334455"/>
                </a:solidFill>
                <a:latin typeface="+mn-ea"/>
                <a:sym typeface="微软雅黑" panose="020B0503020204020204" pitchFamily="34" charset="-122"/>
              </a:rPr>
              <a:t>蓄水池管理员</a:t>
            </a:r>
            <a:endParaRPr lang="en-US" sz="1600" dirty="0">
              <a:solidFill>
                <a:srgbClr val="334455"/>
              </a:solidFill>
              <a:latin typeface="+mn-ea"/>
              <a:sym typeface="微软雅黑" panose="020B0503020204020204" pitchFamily="34" charset="-122"/>
            </a:endParaRPr>
          </a:p>
          <a:p>
            <a:pPr algn="ctr">
              <a:lnSpc>
                <a:spcPct val="120000"/>
              </a:lnSpc>
            </a:pPr>
            <a:r>
              <a:rPr lang="zh-CN" altLang="en-US" sz="1600" dirty="0">
                <a:solidFill>
                  <a:srgbClr val="334455"/>
                </a:solidFill>
                <a:latin typeface="+mn-ea"/>
                <a:sym typeface="微软雅黑" panose="020B0503020204020204" pitchFamily="34" charset="-122"/>
              </a:rPr>
              <a:t>总经理</a:t>
            </a:r>
            <a:endParaRPr lang="en-US" sz="1600" dirty="0">
              <a:solidFill>
                <a:srgbClr val="334455"/>
              </a:solidFill>
              <a:latin typeface="+mn-ea"/>
              <a:sym typeface="微软雅黑" panose="020B0503020204020204" pitchFamily="34" charset="-122"/>
            </a:endParaRPr>
          </a:p>
        </p:txBody>
      </p:sp>
      <p:sp>
        <p:nvSpPr>
          <p:cNvPr id="24594" name="Line 2"/>
          <p:cNvSpPr>
            <a:spLocks noChangeShapeType="1"/>
          </p:cNvSpPr>
          <p:nvPr/>
        </p:nvSpPr>
        <p:spPr bwMode="auto">
          <a:xfrm>
            <a:off x="2800154" y="2916120"/>
            <a:ext cx="1719" cy="362180"/>
          </a:xfrm>
          <a:prstGeom prst="line">
            <a:avLst/>
          </a:prstGeom>
          <a:noFill/>
          <a:ln w="19050" cap="rnd" cmpd="sng">
            <a:solidFill>
              <a:schemeClr val="accent2"/>
            </a:solidFill>
            <a:prstDash val="sysDot"/>
            <a:bevel/>
            <a:headEnd type="oval" w="med" len="med"/>
            <a:tailEnd type="triangle" w="med" len="med"/>
          </a:ln>
          <a:extLst>
            <a:ext uri="{909E8E84-426E-40DD-AFC4-6F175D3DCCD1}">
              <a14:hiddenFill xmlns:a14="http://schemas.microsoft.com/office/drawing/2010/main">
                <a:noFill/>
              </a14:hiddenFill>
            </a:ext>
          </a:extLst>
        </p:spPr>
        <p:txBody>
          <a:bodyPr wrap="none" anchor="ctr"/>
          <a:lstStyle/>
          <a:p>
            <a:endParaRPr lang="zh-CN" altLang="zh-CN" sz="2400">
              <a:solidFill>
                <a:srgbClr val="334455"/>
              </a:solidFill>
              <a:latin typeface="+mn-ea"/>
              <a:sym typeface="微软雅黑" panose="020B0503020204020204" pitchFamily="34" charset="-122"/>
            </a:endParaRPr>
          </a:p>
        </p:txBody>
      </p:sp>
      <p:sp>
        <p:nvSpPr>
          <p:cNvPr id="20" name="文本框 19"/>
          <p:cNvSpPr txBox="1"/>
          <p:nvPr/>
        </p:nvSpPr>
        <p:spPr>
          <a:xfrm>
            <a:off x="302575" y="282252"/>
            <a:ext cx="1743940" cy="430887"/>
          </a:xfrm>
          <a:prstGeom prst="rect">
            <a:avLst/>
          </a:prstGeom>
          <a:noFill/>
        </p:spPr>
        <p:txBody>
          <a:bodyPr wrap="square" rtlCol="0">
            <a:spAutoFit/>
          </a:bodyPr>
          <a:lstStyle/>
          <a:p>
            <a:r>
              <a:rPr lang="zh-CN" altLang="en-US" sz="2200" dirty="0" smtClean="0">
                <a:solidFill>
                  <a:schemeClr val="tx1">
                    <a:lumMod val="85000"/>
                    <a:lumOff val="15000"/>
                  </a:schemeClr>
                </a:solidFill>
                <a:latin typeface="黑体" panose="02010609060101010101" pitchFamily="49" charset="-122"/>
                <a:ea typeface="黑体" panose="02010609060101010101" pitchFamily="49" charset="-122"/>
              </a:rPr>
              <a:t>培养策略</a:t>
            </a:r>
            <a:endParaRPr lang="zh-CN" altLang="en-US" sz="2200" dirty="0">
              <a:solidFill>
                <a:schemeClr val="tx1">
                  <a:lumMod val="85000"/>
                  <a:lumOff val="15000"/>
                </a:schemeClr>
              </a:solidFill>
              <a:latin typeface="黑体" panose="02010609060101010101" pitchFamily="49" charset="-122"/>
              <a:ea typeface="黑体" panose="02010609060101010101" pitchFamily="49" charset="-122"/>
            </a:endParaRPr>
          </a:p>
        </p:txBody>
      </p:sp>
      <p:sp>
        <p:nvSpPr>
          <p:cNvPr id="21" name="TextBox 37"/>
          <p:cNvSpPr txBox="1"/>
          <p:nvPr/>
        </p:nvSpPr>
        <p:spPr>
          <a:xfrm>
            <a:off x="302575" y="634189"/>
            <a:ext cx="1743940" cy="307777"/>
          </a:xfrm>
          <a:prstGeom prst="rect">
            <a:avLst/>
          </a:prstGeom>
          <a:noFill/>
        </p:spPr>
        <p:txBody>
          <a:bodyPr wrap="square" rtlCol="0">
            <a:spAutoFit/>
          </a:bodyPr>
          <a:lstStyle/>
          <a:p>
            <a:r>
              <a:rPr lang="en-US" altLang="zh-CN" sz="1400" i="1" dirty="0">
                <a:solidFill>
                  <a:schemeClr val="tx1">
                    <a:lumMod val="85000"/>
                    <a:lumOff val="15000"/>
                  </a:schemeClr>
                </a:solidFill>
                <a:cs typeface="Arial" panose="020B0604020202020204" pitchFamily="34" charset="0"/>
              </a:rPr>
              <a:t>Training Strategy</a:t>
            </a:r>
          </a:p>
        </p:txBody>
      </p:sp>
      <p:grpSp>
        <p:nvGrpSpPr>
          <p:cNvPr id="22" name="组合 21"/>
          <p:cNvGrpSpPr/>
          <p:nvPr/>
        </p:nvGrpSpPr>
        <p:grpSpPr>
          <a:xfrm>
            <a:off x="0" y="298086"/>
            <a:ext cx="255263" cy="577480"/>
            <a:chOff x="0" y="298086"/>
            <a:chExt cx="255263" cy="577480"/>
          </a:xfrm>
        </p:grpSpPr>
        <p:sp>
          <p:nvSpPr>
            <p:cNvPr id="23" name="矩形 22"/>
            <p:cNvSpPr/>
            <p:nvPr/>
          </p:nvSpPr>
          <p:spPr>
            <a:xfrm>
              <a:off x="0" y="298087"/>
              <a:ext cx="100584" cy="5774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154679" y="298086"/>
              <a:ext cx="100584" cy="5774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slow" advClick="0" advTm="1000">
    <p:blinds dir="vert"/>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WordArt 3"/>
          <p:cNvSpPr>
            <a:spLocks noChangeArrowheads="1" noChangeShapeType="1" noTextEdit="1"/>
          </p:cNvSpPr>
          <p:nvPr/>
        </p:nvSpPr>
        <p:spPr bwMode="auto">
          <a:xfrm>
            <a:off x="4937246" y="1664675"/>
            <a:ext cx="1870389" cy="231766"/>
          </a:xfrm>
          <a:prstGeom prst="rect">
            <a:avLst/>
          </a:prstGeom>
        </p:spPr>
        <p:txBody>
          <a:bodyPr wrap="none" fromWordArt="1">
            <a:prstTxWarp prst="textPlain">
              <a:avLst>
                <a:gd name="adj" fmla="val 50000"/>
              </a:avLst>
            </a:prstTxWarp>
          </a:bodyPr>
          <a:lstStyle/>
          <a:p>
            <a:pPr algn="ctr"/>
            <a:r>
              <a:rPr lang="zh-CN" altLang="en-US" sz="3200" kern="10">
                <a:ln w="9525" cmpd="sng">
                  <a:solidFill>
                    <a:schemeClr val="bg1"/>
                  </a:solidFill>
                  <a:bevel/>
                </a:ln>
                <a:solidFill>
                  <a:schemeClr val="bg1"/>
                </a:solidFill>
                <a:latin typeface="+mn-ea"/>
              </a:rPr>
              <a:t>双击添加标题文字</a:t>
            </a:r>
          </a:p>
        </p:txBody>
      </p:sp>
      <p:sp>
        <p:nvSpPr>
          <p:cNvPr id="25605" name="AutoShape 8"/>
          <p:cNvSpPr>
            <a:spLocks noChangeArrowheads="1"/>
          </p:cNvSpPr>
          <p:nvPr/>
        </p:nvSpPr>
        <p:spPr bwMode="auto">
          <a:xfrm>
            <a:off x="4022681" y="1513587"/>
            <a:ext cx="3697800" cy="469400"/>
          </a:xfrm>
          <a:prstGeom prst="roundRect">
            <a:avLst>
              <a:gd name="adj" fmla="val 24375"/>
            </a:avLst>
          </a:prstGeom>
          <a:solidFill>
            <a:schemeClr val="accent2"/>
          </a:solidFill>
          <a:ln>
            <a:noFill/>
          </a:ln>
        </p:spPr>
        <p:txBody>
          <a:bodyPr wrap="none" anchor="ctr"/>
          <a:lstStyle/>
          <a:p>
            <a:pPr algn="ctr"/>
            <a:r>
              <a:rPr lang="zh-CN" altLang="en-US" sz="2000" dirty="0" smtClean="0">
                <a:solidFill>
                  <a:schemeClr val="bg1"/>
                </a:solidFill>
                <a:latin typeface="+mn-ea"/>
              </a:rPr>
              <a:t>输入标题</a:t>
            </a:r>
            <a:endParaRPr lang="zh-CN" altLang="en-US" sz="2000" dirty="0">
              <a:solidFill>
                <a:schemeClr val="bg1"/>
              </a:solidFill>
              <a:latin typeface="+mn-ea"/>
            </a:endParaRPr>
          </a:p>
        </p:txBody>
      </p:sp>
      <p:sp>
        <p:nvSpPr>
          <p:cNvPr id="25606" name="AutoShape 10"/>
          <p:cNvSpPr>
            <a:spLocks noChangeArrowheads="1"/>
          </p:cNvSpPr>
          <p:nvPr/>
        </p:nvSpPr>
        <p:spPr bwMode="auto">
          <a:xfrm>
            <a:off x="4583110" y="2449454"/>
            <a:ext cx="2649144" cy="419527"/>
          </a:xfrm>
          <a:prstGeom prst="roundRect">
            <a:avLst>
              <a:gd name="adj" fmla="val 22532"/>
            </a:avLst>
          </a:prstGeom>
          <a:solidFill>
            <a:schemeClr val="accent2"/>
          </a:solidFill>
          <a:ln>
            <a:noFill/>
          </a:ln>
        </p:spPr>
        <p:txBody>
          <a:bodyPr wrap="none" anchor="ctr"/>
          <a:lstStyle/>
          <a:p>
            <a:pPr algn="ctr"/>
            <a:r>
              <a:rPr lang="zh-CN" altLang="en-US" sz="1600">
                <a:solidFill>
                  <a:schemeClr val="bg1"/>
                </a:solidFill>
                <a:latin typeface="+mn-ea"/>
                <a:sym typeface="微软雅黑" panose="020B0503020204020204" pitchFamily="34" charset="-122"/>
              </a:rPr>
              <a:t>准确公平选拔优秀</a:t>
            </a:r>
            <a:endParaRPr lang="zh-CN" altLang="en-US" sz="2400">
              <a:latin typeface="+mn-ea"/>
            </a:endParaRPr>
          </a:p>
        </p:txBody>
      </p:sp>
      <p:sp>
        <p:nvSpPr>
          <p:cNvPr id="25608" name="Line 19"/>
          <p:cNvSpPr>
            <a:spLocks noChangeShapeType="1"/>
          </p:cNvSpPr>
          <p:nvPr/>
        </p:nvSpPr>
        <p:spPr bwMode="auto">
          <a:xfrm>
            <a:off x="2798677" y="2170748"/>
            <a:ext cx="6003122" cy="1467"/>
          </a:xfrm>
          <a:prstGeom prst="line">
            <a:avLst/>
          </a:prstGeom>
          <a:noFill/>
          <a:ln w="19050" cap="rnd" cmpd="sng">
            <a:solidFill>
              <a:schemeClr val="accent2"/>
            </a:solidFill>
            <a:prstDash val="sysDot"/>
            <a:bevel/>
          </a:ln>
          <a:extLst>
            <a:ext uri="{909E8E84-426E-40DD-AFC4-6F175D3DCCD1}">
              <a14:hiddenFill xmlns:a14="http://schemas.microsoft.com/office/drawing/2010/main">
                <a:noFill/>
              </a14:hiddenFill>
            </a:ext>
          </a:extLst>
        </p:spPr>
        <p:txBody>
          <a:bodyPr wrap="none" anchor="ctr"/>
          <a:lstStyle/>
          <a:p>
            <a:endParaRPr lang="zh-CN" altLang="zh-CN" sz="2400">
              <a:solidFill>
                <a:srgbClr val="334455"/>
              </a:solidFill>
              <a:latin typeface="+mn-ea"/>
              <a:sym typeface="微软雅黑" panose="020B0503020204020204" pitchFamily="34" charset="-122"/>
            </a:endParaRPr>
          </a:p>
        </p:txBody>
      </p:sp>
      <p:sp>
        <p:nvSpPr>
          <p:cNvPr id="25609" name="Line 21"/>
          <p:cNvSpPr>
            <a:spLocks noChangeShapeType="1"/>
          </p:cNvSpPr>
          <p:nvPr/>
        </p:nvSpPr>
        <p:spPr bwMode="auto">
          <a:xfrm>
            <a:off x="2798677" y="2170748"/>
            <a:ext cx="1719" cy="287508"/>
          </a:xfrm>
          <a:prstGeom prst="line">
            <a:avLst/>
          </a:prstGeom>
          <a:noFill/>
          <a:ln w="19050" cap="rnd" cmpd="sng">
            <a:solidFill>
              <a:schemeClr val="accent2"/>
            </a:solidFill>
            <a:prstDash val="sysDot"/>
            <a:bevel/>
            <a:tailEnd type="triangle" w="med" len="med"/>
          </a:ln>
          <a:extLst>
            <a:ext uri="{909E8E84-426E-40DD-AFC4-6F175D3DCCD1}">
              <a14:hiddenFill xmlns:a14="http://schemas.microsoft.com/office/drawing/2010/main">
                <a:noFill/>
              </a14:hiddenFill>
            </a:ext>
          </a:extLst>
        </p:spPr>
        <p:txBody>
          <a:bodyPr wrap="none" anchor="ctr"/>
          <a:lstStyle/>
          <a:p>
            <a:endParaRPr lang="zh-CN" altLang="zh-CN" sz="2400">
              <a:solidFill>
                <a:srgbClr val="334455"/>
              </a:solidFill>
              <a:latin typeface="+mn-ea"/>
              <a:sym typeface="微软雅黑" panose="020B0503020204020204" pitchFamily="34" charset="-122"/>
            </a:endParaRPr>
          </a:p>
        </p:txBody>
      </p:sp>
      <p:sp>
        <p:nvSpPr>
          <p:cNvPr id="25610" name="Line 21"/>
          <p:cNvSpPr>
            <a:spLocks noChangeShapeType="1"/>
          </p:cNvSpPr>
          <p:nvPr/>
        </p:nvSpPr>
        <p:spPr bwMode="auto">
          <a:xfrm>
            <a:off x="8798361" y="2170748"/>
            <a:ext cx="1719" cy="287508"/>
          </a:xfrm>
          <a:prstGeom prst="line">
            <a:avLst/>
          </a:prstGeom>
          <a:noFill/>
          <a:ln w="19050" cap="rnd" cmpd="sng">
            <a:solidFill>
              <a:schemeClr val="accent2"/>
            </a:solidFill>
            <a:prstDash val="sysDot"/>
            <a:bevel/>
            <a:tailEnd type="triangle" w="med" len="med"/>
          </a:ln>
          <a:extLst>
            <a:ext uri="{909E8E84-426E-40DD-AFC4-6F175D3DCCD1}">
              <a14:hiddenFill xmlns:a14="http://schemas.microsoft.com/office/drawing/2010/main">
                <a:noFill/>
              </a14:hiddenFill>
            </a:ext>
          </a:extLst>
        </p:spPr>
        <p:txBody>
          <a:bodyPr wrap="none" anchor="ctr"/>
          <a:lstStyle/>
          <a:p>
            <a:endParaRPr lang="zh-CN" altLang="zh-CN" sz="2400">
              <a:solidFill>
                <a:srgbClr val="334455"/>
              </a:solidFill>
              <a:latin typeface="+mn-ea"/>
              <a:sym typeface="微软雅黑" panose="020B0503020204020204" pitchFamily="34" charset="-122"/>
            </a:endParaRPr>
          </a:p>
        </p:txBody>
      </p:sp>
      <p:sp>
        <p:nvSpPr>
          <p:cNvPr id="25611" name="AutoShape 10"/>
          <p:cNvSpPr>
            <a:spLocks noChangeArrowheads="1"/>
          </p:cNvSpPr>
          <p:nvPr/>
        </p:nvSpPr>
        <p:spPr bwMode="auto">
          <a:xfrm>
            <a:off x="1583268" y="2449454"/>
            <a:ext cx="2640549" cy="419527"/>
          </a:xfrm>
          <a:prstGeom prst="roundRect">
            <a:avLst>
              <a:gd name="adj" fmla="val 22532"/>
            </a:avLst>
          </a:prstGeom>
          <a:solidFill>
            <a:schemeClr val="accent2"/>
          </a:solidFill>
          <a:ln>
            <a:noFill/>
          </a:ln>
        </p:spPr>
        <p:txBody>
          <a:bodyPr wrap="none" anchor="ctr"/>
          <a:lstStyle/>
          <a:p>
            <a:pPr algn="ctr"/>
            <a:r>
              <a:rPr lang="zh-CN" altLang="en-US" sz="1600">
                <a:solidFill>
                  <a:schemeClr val="bg1"/>
                </a:solidFill>
                <a:latin typeface="+mn-ea"/>
                <a:sym typeface="微软雅黑" panose="020B0503020204020204" pitchFamily="34" charset="-122"/>
              </a:rPr>
              <a:t>测评中心评价</a:t>
            </a:r>
            <a:endParaRPr lang="zh-CN" altLang="en-US" sz="2400">
              <a:latin typeface="+mn-ea"/>
            </a:endParaRPr>
          </a:p>
        </p:txBody>
      </p:sp>
      <p:sp>
        <p:nvSpPr>
          <p:cNvPr id="25612" name="AutoShape 5"/>
          <p:cNvSpPr>
            <a:spLocks noChangeArrowheads="1"/>
          </p:cNvSpPr>
          <p:nvPr/>
        </p:nvSpPr>
        <p:spPr bwMode="auto">
          <a:xfrm rot="10800000">
            <a:off x="1583268" y="3316186"/>
            <a:ext cx="2592414" cy="2112302"/>
          </a:xfrm>
          <a:prstGeom prst="roundRect">
            <a:avLst>
              <a:gd name="adj" fmla="val 6167"/>
            </a:avLst>
          </a:prstGeom>
          <a:solidFill>
            <a:schemeClr val="accent2">
              <a:lumMod val="20000"/>
              <a:lumOff val="80000"/>
            </a:schemeClr>
          </a:solidFill>
          <a:ln w="9525" cmpd="sng">
            <a:solidFill>
              <a:srgbClr val="C0C0C0"/>
            </a:solidFill>
            <a:bevel/>
          </a:ln>
        </p:spPr>
        <p:txBody>
          <a:bodyPr rot="10800000" wrap="none" anchor="ctr"/>
          <a:lstStyle/>
          <a:p>
            <a:pPr algn="ctr">
              <a:lnSpc>
                <a:spcPct val="120000"/>
              </a:lnSpc>
            </a:pPr>
            <a:r>
              <a:rPr lang="zh-CN" altLang="en-US" sz="1600" dirty="0">
                <a:solidFill>
                  <a:srgbClr val="334455"/>
                </a:solidFill>
                <a:latin typeface="+mn-ea"/>
                <a:sym typeface="微软雅黑" panose="020B0503020204020204" pitchFamily="34" charset="-122"/>
              </a:rPr>
              <a:t>参与高管部分工作</a:t>
            </a:r>
            <a:endParaRPr lang="en-US" sz="1600" dirty="0">
              <a:solidFill>
                <a:srgbClr val="334455"/>
              </a:solidFill>
              <a:latin typeface="+mn-ea"/>
              <a:sym typeface="微软雅黑" panose="020B0503020204020204" pitchFamily="34" charset="-122"/>
            </a:endParaRPr>
          </a:p>
          <a:p>
            <a:pPr algn="ctr">
              <a:lnSpc>
                <a:spcPct val="120000"/>
              </a:lnSpc>
            </a:pPr>
            <a:r>
              <a:rPr lang="zh-CN" altLang="en-US" sz="1600" dirty="0">
                <a:solidFill>
                  <a:srgbClr val="334455"/>
                </a:solidFill>
                <a:latin typeface="+mn-ea"/>
                <a:sym typeface="微软雅黑" panose="020B0503020204020204" pitchFamily="34" charset="-122"/>
              </a:rPr>
              <a:t>越级参加公司会议</a:t>
            </a:r>
            <a:endParaRPr lang="en-US" sz="1600" dirty="0">
              <a:solidFill>
                <a:srgbClr val="334455"/>
              </a:solidFill>
              <a:latin typeface="+mn-ea"/>
              <a:sym typeface="微软雅黑" panose="020B0503020204020204" pitchFamily="34" charset="-122"/>
            </a:endParaRPr>
          </a:p>
          <a:p>
            <a:pPr algn="ctr">
              <a:lnSpc>
                <a:spcPct val="120000"/>
              </a:lnSpc>
            </a:pPr>
            <a:r>
              <a:rPr lang="zh-CN" altLang="en-US" sz="1600" dirty="0">
                <a:solidFill>
                  <a:srgbClr val="334455"/>
                </a:solidFill>
                <a:latin typeface="+mn-ea"/>
                <a:sym typeface="微软雅黑" panose="020B0503020204020204" pitchFamily="34" charset="-122"/>
              </a:rPr>
              <a:t>内部兼职</a:t>
            </a:r>
            <a:endParaRPr lang="en-US" sz="1600" dirty="0">
              <a:solidFill>
                <a:srgbClr val="334455"/>
              </a:solidFill>
              <a:latin typeface="+mn-ea"/>
              <a:sym typeface="微软雅黑" panose="020B0503020204020204" pitchFamily="34" charset="-122"/>
            </a:endParaRPr>
          </a:p>
          <a:p>
            <a:pPr algn="ctr">
              <a:lnSpc>
                <a:spcPct val="120000"/>
              </a:lnSpc>
            </a:pPr>
            <a:r>
              <a:rPr lang="zh-CN" altLang="en-US" sz="1600" dirty="0">
                <a:solidFill>
                  <a:srgbClr val="334455"/>
                </a:solidFill>
                <a:latin typeface="+mn-ea"/>
                <a:sym typeface="微软雅黑" panose="020B0503020204020204" pitchFamily="34" charset="-122"/>
              </a:rPr>
              <a:t>高管面谈、读书推荐</a:t>
            </a:r>
            <a:endParaRPr lang="en-US" sz="1600" dirty="0">
              <a:solidFill>
                <a:srgbClr val="334455"/>
              </a:solidFill>
              <a:latin typeface="+mn-ea"/>
              <a:sym typeface="微软雅黑" panose="020B0503020204020204" pitchFamily="34" charset="-122"/>
            </a:endParaRPr>
          </a:p>
        </p:txBody>
      </p:sp>
      <p:sp>
        <p:nvSpPr>
          <p:cNvPr id="25613" name="AutoShape 10"/>
          <p:cNvSpPr>
            <a:spLocks noChangeArrowheads="1"/>
          </p:cNvSpPr>
          <p:nvPr/>
        </p:nvSpPr>
        <p:spPr bwMode="auto">
          <a:xfrm>
            <a:off x="7582952" y="2449454"/>
            <a:ext cx="2640549" cy="419527"/>
          </a:xfrm>
          <a:prstGeom prst="roundRect">
            <a:avLst>
              <a:gd name="adj" fmla="val 22532"/>
            </a:avLst>
          </a:prstGeom>
          <a:solidFill>
            <a:schemeClr val="accent2"/>
          </a:solidFill>
          <a:ln>
            <a:noFill/>
          </a:ln>
        </p:spPr>
        <p:txBody>
          <a:bodyPr wrap="none" anchor="ctr"/>
          <a:lstStyle/>
          <a:p>
            <a:pPr algn="ctr"/>
            <a:r>
              <a:rPr lang="zh-CN" altLang="en-US" sz="1600">
                <a:solidFill>
                  <a:schemeClr val="bg1"/>
                </a:solidFill>
                <a:latin typeface="+mn-ea"/>
                <a:sym typeface="微软雅黑" panose="020B0503020204020204" pitchFamily="34" charset="-122"/>
              </a:rPr>
              <a:t>测评中心测评小组</a:t>
            </a:r>
            <a:endParaRPr lang="zh-CN" altLang="en-US" sz="2400">
              <a:latin typeface="+mn-ea"/>
            </a:endParaRPr>
          </a:p>
        </p:txBody>
      </p:sp>
      <p:sp>
        <p:nvSpPr>
          <p:cNvPr id="25614" name="Line 2"/>
          <p:cNvSpPr>
            <a:spLocks noChangeShapeType="1"/>
          </p:cNvSpPr>
          <p:nvPr/>
        </p:nvSpPr>
        <p:spPr bwMode="auto">
          <a:xfrm>
            <a:off x="5879317" y="2930398"/>
            <a:ext cx="1719" cy="362318"/>
          </a:xfrm>
          <a:prstGeom prst="line">
            <a:avLst/>
          </a:prstGeom>
          <a:noFill/>
          <a:ln w="19050" cap="rnd" cmpd="sng">
            <a:solidFill>
              <a:schemeClr val="accent2"/>
            </a:solidFill>
            <a:prstDash val="sysDot"/>
            <a:bevel/>
            <a:headEnd type="oval" w="med" len="med"/>
            <a:tailEnd type="triangle" w="med" len="med"/>
          </a:ln>
          <a:extLst>
            <a:ext uri="{909E8E84-426E-40DD-AFC4-6F175D3DCCD1}">
              <a14:hiddenFill xmlns:a14="http://schemas.microsoft.com/office/drawing/2010/main">
                <a:noFill/>
              </a14:hiddenFill>
            </a:ext>
          </a:extLst>
        </p:spPr>
        <p:txBody>
          <a:bodyPr wrap="none" anchor="ctr"/>
          <a:lstStyle/>
          <a:p>
            <a:endParaRPr lang="zh-CN" altLang="zh-CN" sz="2400">
              <a:solidFill>
                <a:srgbClr val="334455"/>
              </a:solidFill>
              <a:latin typeface="+mn-ea"/>
              <a:sym typeface="微软雅黑" panose="020B0503020204020204" pitchFamily="34" charset="-122"/>
            </a:endParaRPr>
          </a:p>
        </p:txBody>
      </p:sp>
      <p:sp>
        <p:nvSpPr>
          <p:cNvPr id="25615" name="Line 2"/>
          <p:cNvSpPr>
            <a:spLocks noChangeShapeType="1"/>
          </p:cNvSpPr>
          <p:nvPr/>
        </p:nvSpPr>
        <p:spPr bwMode="auto">
          <a:xfrm>
            <a:off x="8798361" y="2930398"/>
            <a:ext cx="1719" cy="362318"/>
          </a:xfrm>
          <a:prstGeom prst="line">
            <a:avLst/>
          </a:prstGeom>
          <a:noFill/>
          <a:ln w="19050" cap="rnd" cmpd="sng">
            <a:solidFill>
              <a:schemeClr val="accent2"/>
            </a:solidFill>
            <a:prstDash val="sysDot"/>
            <a:bevel/>
            <a:headEnd type="oval" w="med" len="med"/>
            <a:tailEnd type="triangle" w="med" len="med"/>
          </a:ln>
          <a:extLst>
            <a:ext uri="{909E8E84-426E-40DD-AFC4-6F175D3DCCD1}">
              <a14:hiddenFill xmlns:a14="http://schemas.microsoft.com/office/drawing/2010/main">
                <a:noFill/>
              </a14:hiddenFill>
            </a:ext>
          </a:extLst>
        </p:spPr>
        <p:txBody>
          <a:bodyPr wrap="none" anchor="ctr"/>
          <a:lstStyle/>
          <a:p>
            <a:endParaRPr lang="zh-CN" altLang="zh-CN" sz="2400">
              <a:solidFill>
                <a:srgbClr val="334455"/>
              </a:solidFill>
              <a:latin typeface="+mn-ea"/>
              <a:sym typeface="微软雅黑" panose="020B0503020204020204" pitchFamily="34" charset="-122"/>
            </a:endParaRPr>
          </a:p>
        </p:txBody>
      </p:sp>
      <p:sp>
        <p:nvSpPr>
          <p:cNvPr id="25616" name="AutoShape 5"/>
          <p:cNvSpPr>
            <a:spLocks noChangeArrowheads="1"/>
          </p:cNvSpPr>
          <p:nvPr/>
        </p:nvSpPr>
        <p:spPr bwMode="auto">
          <a:xfrm rot="10800000">
            <a:off x="4559043" y="3316186"/>
            <a:ext cx="2688684" cy="2112302"/>
          </a:xfrm>
          <a:prstGeom prst="roundRect">
            <a:avLst>
              <a:gd name="adj" fmla="val 6167"/>
            </a:avLst>
          </a:prstGeom>
          <a:solidFill>
            <a:schemeClr val="accent2">
              <a:lumMod val="20000"/>
              <a:lumOff val="80000"/>
            </a:schemeClr>
          </a:solidFill>
          <a:ln w="9525" cmpd="sng">
            <a:solidFill>
              <a:srgbClr val="C0C0C0"/>
            </a:solidFill>
            <a:bevel/>
          </a:ln>
        </p:spPr>
        <p:txBody>
          <a:bodyPr rot="10800000" wrap="none" anchor="ctr"/>
          <a:lstStyle/>
          <a:p>
            <a:pPr algn="ctr">
              <a:lnSpc>
                <a:spcPct val="120000"/>
              </a:lnSpc>
            </a:pPr>
            <a:endParaRPr lang="zh-CN" altLang="en-US" sz="1600" dirty="0">
              <a:solidFill>
                <a:srgbClr val="334455"/>
              </a:solidFill>
              <a:latin typeface="+mn-ea"/>
              <a:sym typeface="微软雅黑" panose="020B0503020204020204" pitchFamily="34" charset="-122"/>
            </a:endParaRPr>
          </a:p>
          <a:p>
            <a:pPr algn="ctr">
              <a:lnSpc>
                <a:spcPct val="120000"/>
              </a:lnSpc>
            </a:pPr>
            <a:r>
              <a:rPr lang="zh-CN" altLang="en-US" sz="1600" dirty="0">
                <a:solidFill>
                  <a:srgbClr val="334455"/>
                </a:solidFill>
                <a:latin typeface="+mn-ea"/>
                <a:sym typeface="微软雅黑" panose="020B0503020204020204" pitchFamily="34" charset="-122"/>
              </a:rPr>
              <a:t>丰富知识技能，提升管理能力</a:t>
            </a:r>
            <a:endParaRPr lang="en-US" sz="1600" dirty="0">
              <a:solidFill>
                <a:srgbClr val="334455"/>
              </a:solidFill>
              <a:latin typeface="+mn-ea"/>
              <a:sym typeface="微软雅黑" panose="020B0503020204020204" pitchFamily="34" charset="-122"/>
            </a:endParaRPr>
          </a:p>
          <a:p>
            <a:pPr algn="ctr">
              <a:lnSpc>
                <a:spcPct val="120000"/>
              </a:lnSpc>
            </a:pPr>
            <a:r>
              <a:rPr lang="zh-CN" altLang="en-US" sz="1600" dirty="0">
                <a:solidFill>
                  <a:srgbClr val="334455"/>
                </a:solidFill>
                <a:latin typeface="+mn-ea"/>
                <a:sym typeface="微软雅黑" panose="020B0503020204020204" pitchFamily="34" charset="-122"/>
              </a:rPr>
              <a:t>了解公司整体战略</a:t>
            </a:r>
            <a:endParaRPr lang="en-US" sz="1600" dirty="0">
              <a:solidFill>
                <a:srgbClr val="334455"/>
              </a:solidFill>
              <a:latin typeface="+mn-ea"/>
              <a:sym typeface="微软雅黑" panose="020B0503020204020204" pitchFamily="34" charset="-122"/>
            </a:endParaRPr>
          </a:p>
          <a:p>
            <a:pPr algn="ctr">
              <a:lnSpc>
                <a:spcPct val="120000"/>
              </a:lnSpc>
            </a:pPr>
            <a:r>
              <a:rPr lang="zh-CN" altLang="en-US" sz="1600" dirty="0">
                <a:solidFill>
                  <a:srgbClr val="334455"/>
                </a:solidFill>
                <a:latin typeface="+mn-ea"/>
                <a:sym typeface="微软雅黑" panose="020B0503020204020204" pitchFamily="34" charset="-122"/>
              </a:rPr>
              <a:t>扩大职责范围，承担更多责任</a:t>
            </a:r>
            <a:endParaRPr lang="en-US" sz="1600" dirty="0">
              <a:solidFill>
                <a:srgbClr val="334455"/>
              </a:solidFill>
              <a:latin typeface="+mn-ea"/>
              <a:sym typeface="微软雅黑" panose="020B0503020204020204" pitchFamily="34" charset="-122"/>
            </a:endParaRPr>
          </a:p>
          <a:p>
            <a:pPr algn="ctr">
              <a:lnSpc>
                <a:spcPct val="120000"/>
              </a:lnSpc>
            </a:pPr>
            <a:r>
              <a:rPr lang="zh-CN" altLang="en-US" sz="1600" dirty="0">
                <a:solidFill>
                  <a:srgbClr val="334455"/>
                </a:solidFill>
                <a:latin typeface="+mn-ea"/>
                <a:sym typeface="微软雅黑" panose="020B0503020204020204" pitchFamily="34" charset="-122"/>
              </a:rPr>
              <a:t>修正成长方向，扎实理论基础</a:t>
            </a:r>
            <a:endParaRPr lang="en-US" sz="1600" dirty="0">
              <a:solidFill>
                <a:srgbClr val="334455"/>
              </a:solidFill>
              <a:latin typeface="+mn-ea"/>
              <a:sym typeface="微软雅黑" panose="020B0503020204020204" pitchFamily="34" charset="-122"/>
            </a:endParaRPr>
          </a:p>
          <a:p>
            <a:pPr algn="ctr">
              <a:lnSpc>
                <a:spcPct val="120000"/>
              </a:lnSpc>
            </a:pPr>
            <a:endParaRPr lang="zh-CN" altLang="en-US" sz="1600" dirty="0">
              <a:solidFill>
                <a:srgbClr val="334455"/>
              </a:solidFill>
              <a:latin typeface="+mn-ea"/>
              <a:sym typeface="微软雅黑" panose="020B0503020204020204" pitchFamily="34" charset="-122"/>
            </a:endParaRPr>
          </a:p>
        </p:txBody>
      </p:sp>
      <p:sp>
        <p:nvSpPr>
          <p:cNvPr id="25617" name="AutoShape 5"/>
          <p:cNvSpPr>
            <a:spLocks noChangeArrowheads="1"/>
          </p:cNvSpPr>
          <p:nvPr/>
        </p:nvSpPr>
        <p:spPr bwMode="auto">
          <a:xfrm rot="10800000">
            <a:off x="7631087" y="3316186"/>
            <a:ext cx="2592414" cy="2112302"/>
          </a:xfrm>
          <a:prstGeom prst="roundRect">
            <a:avLst>
              <a:gd name="adj" fmla="val 6167"/>
            </a:avLst>
          </a:prstGeom>
          <a:solidFill>
            <a:schemeClr val="accent2">
              <a:lumMod val="20000"/>
              <a:lumOff val="80000"/>
            </a:schemeClr>
          </a:solidFill>
          <a:ln w="9525" cmpd="sng">
            <a:solidFill>
              <a:srgbClr val="C0C0C0"/>
            </a:solidFill>
            <a:bevel/>
          </a:ln>
        </p:spPr>
        <p:txBody>
          <a:bodyPr rot="10800000" wrap="none" anchor="ctr"/>
          <a:lstStyle/>
          <a:p>
            <a:pPr algn="ctr">
              <a:lnSpc>
                <a:spcPct val="120000"/>
              </a:lnSpc>
            </a:pPr>
            <a:r>
              <a:rPr lang="zh-CN" altLang="en-US" sz="1600">
                <a:solidFill>
                  <a:srgbClr val="334455"/>
                </a:solidFill>
                <a:latin typeface="+mn-ea"/>
                <a:sym typeface="微软雅黑" panose="020B0503020204020204" pitchFamily="34" charset="-122"/>
              </a:rPr>
              <a:t>高管管理部</a:t>
            </a:r>
            <a:endParaRPr lang="en-US" sz="1600">
              <a:solidFill>
                <a:srgbClr val="334455"/>
              </a:solidFill>
              <a:latin typeface="+mn-ea"/>
              <a:sym typeface="微软雅黑" panose="020B0503020204020204" pitchFamily="34" charset="-122"/>
            </a:endParaRPr>
          </a:p>
          <a:p>
            <a:pPr algn="ctr">
              <a:lnSpc>
                <a:spcPct val="120000"/>
              </a:lnSpc>
            </a:pPr>
            <a:r>
              <a:rPr lang="zh-CN" altLang="en-US" sz="1600">
                <a:solidFill>
                  <a:srgbClr val="334455"/>
                </a:solidFill>
                <a:latin typeface="+mn-ea"/>
                <a:sym typeface="微软雅黑" panose="020B0503020204020204" pitchFamily="34" charset="-122"/>
              </a:rPr>
              <a:t>领导力开发部</a:t>
            </a:r>
            <a:endParaRPr lang="en-US" sz="1600">
              <a:solidFill>
                <a:srgbClr val="334455"/>
              </a:solidFill>
              <a:latin typeface="+mn-ea"/>
              <a:sym typeface="微软雅黑" panose="020B0503020204020204" pitchFamily="34" charset="-122"/>
            </a:endParaRPr>
          </a:p>
          <a:p>
            <a:pPr algn="ctr">
              <a:lnSpc>
                <a:spcPct val="120000"/>
              </a:lnSpc>
            </a:pPr>
            <a:r>
              <a:rPr lang="zh-CN" altLang="en-US" sz="1600">
                <a:solidFill>
                  <a:srgbClr val="334455"/>
                </a:solidFill>
                <a:latin typeface="+mn-ea"/>
                <a:sym typeface="微软雅黑" panose="020B0503020204020204" pitchFamily="34" charset="-122"/>
              </a:rPr>
              <a:t>蓄水池管理部</a:t>
            </a:r>
            <a:endParaRPr lang="en-US" sz="1600">
              <a:solidFill>
                <a:srgbClr val="334455"/>
              </a:solidFill>
              <a:latin typeface="+mn-ea"/>
              <a:sym typeface="微软雅黑" panose="020B0503020204020204" pitchFamily="34" charset="-122"/>
            </a:endParaRPr>
          </a:p>
          <a:p>
            <a:pPr algn="ctr">
              <a:lnSpc>
                <a:spcPct val="120000"/>
              </a:lnSpc>
            </a:pPr>
            <a:r>
              <a:rPr lang="zh-CN" altLang="en-US" sz="1600">
                <a:solidFill>
                  <a:srgbClr val="334455"/>
                </a:solidFill>
                <a:latin typeface="+mn-ea"/>
                <a:sym typeface="微软雅黑" panose="020B0503020204020204" pitchFamily="34" charset="-122"/>
              </a:rPr>
              <a:t>经理级以上员工</a:t>
            </a:r>
            <a:endParaRPr lang="en-US" sz="1600">
              <a:solidFill>
                <a:srgbClr val="334455"/>
              </a:solidFill>
              <a:latin typeface="+mn-ea"/>
              <a:sym typeface="微软雅黑" panose="020B0503020204020204" pitchFamily="34" charset="-122"/>
            </a:endParaRPr>
          </a:p>
        </p:txBody>
      </p:sp>
      <p:sp>
        <p:nvSpPr>
          <p:cNvPr id="25618" name="Line 2"/>
          <p:cNvSpPr>
            <a:spLocks noChangeShapeType="1"/>
          </p:cNvSpPr>
          <p:nvPr/>
        </p:nvSpPr>
        <p:spPr bwMode="auto">
          <a:xfrm>
            <a:off x="2798677" y="2931865"/>
            <a:ext cx="1719" cy="362318"/>
          </a:xfrm>
          <a:prstGeom prst="line">
            <a:avLst/>
          </a:prstGeom>
          <a:noFill/>
          <a:ln w="19050" cap="rnd" cmpd="sng">
            <a:solidFill>
              <a:schemeClr val="accent2"/>
            </a:solidFill>
            <a:prstDash val="sysDot"/>
            <a:bevel/>
            <a:headEnd type="oval" w="med" len="med"/>
            <a:tailEnd type="triangle" w="med" len="med"/>
          </a:ln>
          <a:extLst>
            <a:ext uri="{909E8E84-426E-40DD-AFC4-6F175D3DCCD1}">
              <a14:hiddenFill xmlns:a14="http://schemas.microsoft.com/office/drawing/2010/main">
                <a:noFill/>
              </a14:hiddenFill>
            </a:ext>
          </a:extLst>
        </p:spPr>
        <p:txBody>
          <a:bodyPr wrap="none" anchor="ctr"/>
          <a:lstStyle/>
          <a:p>
            <a:endParaRPr lang="zh-CN" altLang="zh-CN" sz="2400">
              <a:solidFill>
                <a:srgbClr val="334455"/>
              </a:solidFill>
              <a:latin typeface="+mn-ea"/>
              <a:sym typeface="微软雅黑" panose="020B0503020204020204" pitchFamily="34" charset="-122"/>
            </a:endParaRPr>
          </a:p>
        </p:txBody>
      </p:sp>
      <p:sp>
        <p:nvSpPr>
          <p:cNvPr id="25619" name="Line 18"/>
          <p:cNvSpPr>
            <a:spLocks noChangeShapeType="1"/>
          </p:cNvSpPr>
          <p:nvPr/>
        </p:nvSpPr>
        <p:spPr bwMode="auto">
          <a:xfrm>
            <a:off x="5871157" y="2040365"/>
            <a:ext cx="8595" cy="407791"/>
          </a:xfrm>
          <a:prstGeom prst="line">
            <a:avLst/>
          </a:prstGeom>
          <a:noFill/>
          <a:ln w="19050" cap="rnd" cmpd="sng">
            <a:solidFill>
              <a:schemeClr val="accent2"/>
            </a:solidFill>
            <a:prstDash val="sysDot"/>
            <a:bevel/>
            <a:headEnd type="oval" w="med" len="med"/>
            <a:tailEnd type="triangle" w="med" len="med"/>
          </a:ln>
          <a:extLst>
            <a:ext uri="{909E8E84-426E-40DD-AFC4-6F175D3DCCD1}">
              <a14:hiddenFill xmlns:a14="http://schemas.microsoft.com/office/drawing/2010/main">
                <a:noFill/>
              </a14:hiddenFill>
            </a:ext>
          </a:extLst>
        </p:spPr>
        <p:txBody>
          <a:bodyPr wrap="none" anchor="ctr"/>
          <a:lstStyle/>
          <a:p>
            <a:endParaRPr lang="zh-CN" altLang="zh-CN" sz="2400">
              <a:solidFill>
                <a:srgbClr val="334455"/>
              </a:solidFill>
              <a:latin typeface="+mn-ea"/>
              <a:sym typeface="微软雅黑" panose="020B0503020204020204" pitchFamily="34" charset="-122"/>
            </a:endParaRPr>
          </a:p>
        </p:txBody>
      </p:sp>
      <p:sp>
        <p:nvSpPr>
          <p:cNvPr id="21" name="文本框 20"/>
          <p:cNvSpPr txBox="1"/>
          <p:nvPr/>
        </p:nvSpPr>
        <p:spPr>
          <a:xfrm>
            <a:off x="302575" y="282252"/>
            <a:ext cx="1743940" cy="430887"/>
          </a:xfrm>
          <a:prstGeom prst="rect">
            <a:avLst/>
          </a:prstGeom>
          <a:noFill/>
        </p:spPr>
        <p:txBody>
          <a:bodyPr wrap="square" rtlCol="0">
            <a:spAutoFit/>
          </a:bodyPr>
          <a:lstStyle/>
          <a:p>
            <a:r>
              <a:rPr lang="zh-CN" altLang="en-US" sz="2200" dirty="0" smtClean="0">
                <a:solidFill>
                  <a:schemeClr val="tx1">
                    <a:lumMod val="85000"/>
                    <a:lumOff val="15000"/>
                  </a:schemeClr>
                </a:solidFill>
                <a:latin typeface="黑体" panose="02010609060101010101" pitchFamily="49" charset="-122"/>
                <a:ea typeface="黑体" panose="02010609060101010101" pitchFamily="49" charset="-122"/>
              </a:rPr>
              <a:t>培养策略</a:t>
            </a:r>
            <a:endParaRPr lang="zh-CN" altLang="en-US" sz="2200" dirty="0">
              <a:solidFill>
                <a:schemeClr val="tx1">
                  <a:lumMod val="85000"/>
                  <a:lumOff val="15000"/>
                </a:schemeClr>
              </a:solidFill>
              <a:latin typeface="黑体" panose="02010609060101010101" pitchFamily="49" charset="-122"/>
              <a:ea typeface="黑体" panose="02010609060101010101" pitchFamily="49" charset="-122"/>
            </a:endParaRPr>
          </a:p>
        </p:txBody>
      </p:sp>
      <p:sp>
        <p:nvSpPr>
          <p:cNvPr id="22" name="TextBox 37"/>
          <p:cNvSpPr txBox="1"/>
          <p:nvPr/>
        </p:nvSpPr>
        <p:spPr>
          <a:xfrm>
            <a:off x="302575" y="634189"/>
            <a:ext cx="1743940" cy="307777"/>
          </a:xfrm>
          <a:prstGeom prst="rect">
            <a:avLst/>
          </a:prstGeom>
          <a:noFill/>
        </p:spPr>
        <p:txBody>
          <a:bodyPr wrap="square" rtlCol="0">
            <a:spAutoFit/>
          </a:bodyPr>
          <a:lstStyle/>
          <a:p>
            <a:r>
              <a:rPr lang="en-US" altLang="zh-CN" sz="1400" i="1" dirty="0">
                <a:solidFill>
                  <a:schemeClr val="tx1">
                    <a:lumMod val="85000"/>
                    <a:lumOff val="15000"/>
                  </a:schemeClr>
                </a:solidFill>
                <a:cs typeface="Arial" panose="020B0604020202020204" pitchFamily="34" charset="0"/>
              </a:rPr>
              <a:t>Training Strategy</a:t>
            </a:r>
          </a:p>
        </p:txBody>
      </p:sp>
      <p:grpSp>
        <p:nvGrpSpPr>
          <p:cNvPr id="23" name="组合 22"/>
          <p:cNvGrpSpPr/>
          <p:nvPr/>
        </p:nvGrpSpPr>
        <p:grpSpPr>
          <a:xfrm>
            <a:off x="0" y="298086"/>
            <a:ext cx="255263" cy="577480"/>
            <a:chOff x="0" y="298086"/>
            <a:chExt cx="255263" cy="577480"/>
          </a:xfrm>
        </p:grpSpPr>
        <p:sp>
          <p:nvSpPr>
            <p:cNvPr id="24" name="矩形 23"/>
            <p:cNvSpPr/>
            <p:nvPr/>
          </p:nvSpPr>
          <p:spPr>
            <a:xfrm>
              <a:off x="0" y="298087"/>
              <a:ext cx="100584" cy="5774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154679" y="298086"/>
              <a:ext cx="100584" cy="5774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slow" advClick="0" advTm="1000">
    <p:blinds dir="vert"/>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页脚占位符 3"/>
          <p:cNvSpPr>
            <a:spLocks noGrp="1"/>
          </p:cNvSpPr>
          <p:nvPr>
            <p:ph type="ftr" sz="quarter" idx="4294967295"/>
          </p:nvPr>
        </p:nvSpPr>
        <p:spPr>
          <a:xfrm>
            <a:off x="9347200" y="6553200"/>
            <a:ext cx="2844800" cy="244475"/>
          </a:xfrm>
          <a:prstGeom prst="rect">
            <a:avLst/>
          </a:prstGeom>
        </p:spPr>
        <p:txBody>
          <a:bodyPr/>
          <a:lstStyle/>
          <a:p>
            <a:r>
              <a:rPr lang="en-US" altLang="zh-CN"/>
              <a:t>www.1ppt.com</a:t>
            </a:r>
          </a:p>
        </p:txBody>
      </p:sp>
      <p:sp>
        <p:nvSpPr>
          <p:cNvPr id="183298" name="Rectangle 2"/>
          <p:cNvSpPr>
            <a:spLocks noChangeArrowheads="1"/>
          </p:cNvSpPr>
          <p:nvPr/>
        </p:nvSpPr>
        <p:spPr bwMode="auto">
          <a:xfrm>
            <a:off x="1905000" y="228600"/>
            <a:ext cx="20764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sz="2400">
              <a:solidFill>
                <a:schemeClr val="bg1"/>
              </a:solidFill>
              <a:latin typeface="黑体" panose="02010609060101010101" pitchFamily="49" charset="-122"/>
              <a:ea typeface="黑体" panose="02010609060101010101" pitchFamily="49" charset="-122"/>
            </a:endParaRPr>
          </a:p>
        </p:txBody>
      </p:sp>
      <p:sp>
        <p:nvSpPr>
          <p:cNvPr id="183302" name="Text Box 6"/>
          <p:cNvSpPr txBox="1">
            <a:spLocks noChangeArrowheads="1"/>
          </p:cNvSpPr>
          <p:nvPr/>
        </p:nvSpPr>
        <p:spPr bwMode="auto">
          <a:xfrm>
            <a:off x="8916988" y="6542088"/>
            <a:ext cx="1727200" cy="2603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US" altLang="zh-CN" sz="1000">
                <a:latin typeface="Gulim" panose="020B0600000101010101" pitchFamily="34" charset="-127"/>
                <a:ea typeface="Gulim" panose="020B0600000101010101" pitchFamily="34" charset="-127"/>
              </a:rPr>
              <a:t>CO-OP LAND CO,LTD</a:t>
            </a:r>
          </a:p>
        </p:txBody>
      </p:sp>
      <p:sp>
        <p:nvSpPr>
          <p:cNvPr id="183303" name="Rectangle 7"/>
          <p:cNvSpPr>
            <a:spLocks noChangeArrowheads="1"/>
          </p:cNvSpPr>
          <p:nvPr/>
        </p:nvSpPr>
        <p:spPr bwMode="gray">
          <a:xfrm>
            <a:off x="3575050" y="620713"/>
            <a:ext cx="6019800" cy="48736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3200" b="1">
                <a:solidFill>
                  <a:schemeClr val="bg1"/>
                </a:solidFill>
                <a:latin typeface="Arial" panose="020B0604020202020204" pitchFamily="34" charset="0"/>
              </a:defRPr>
            </a:lvl1pPr>
            <a:lvl2pPr algn="ctr">
              <a:defRPr sz="3200" b="1">
                <a:solidFill>
                  <a:schemeClr val="bg1"/>
                </a:solidFill>
                <a:latin typeface="Arial" panose="020B0604020202020204" pitchFamily="34" charset="0"/>
              </a:defRPr>
            </a:lvl2pPr>
            <a:lvl3pPr algn="ctr">
              <a:defRPr sz="3200" b="1">
                <a:solidFill>
                  <a:schemeClr val="bg1"/>
                </a:solidFill>
                <a:latin typeface="Arial" panose="020B0604020202020204" pitchFamily="34" charset="0"/>
              </a:defRPr>
            </a:lvl3pPr>
            <a:lvl4pPr algn="ctr">
              <a:defRPr sz="3200" b="1">
                <a:solidFill>
                  <a:schemeClr val="bg1"/>
                </a:solidFill>
                <a:latin typeface="Arial" panose="020B0604020202020204" pitchFamily="34" charset="0"/>
              </a:defRPr>
            </a:lvl4pPr>
            <a:lvl5pPr algn="ctr">
              <a:defRPr sz="3200" b="1">
                <a:solidFill>
                  <a:schemeClr val="bg1"/>
                </a:solidFill>
                <a:latin typeface="Arial" panose="020B0604020202020204" pitchFamily="34" charset="0"/>
              </a:defRPr>
            </a:lvl5pPr>
            <a:lvl6pPr marL="457200" algn="ctr" fontAlgn="base">
              <a:spcBef>
                <a:spcPct val="0"/>
              </a:spcBef>
              <a:spcAft>
                <a:spcPct val="0"/>
              </a:spcAft>
              <a:defRPr sz="3200" b="1">
                <a:solidFill>
                  <a:schemeClr val="bg1"/>
                </a:solidFill>
                <a:latin typeface="Arial" panose="020B0604020202020204" pitchFamily="34" charset="0"/>
              </a:defRPr>
            </a:lvl6pPr>
            <a:lvl7pPr marL="914400" algn="ctr" fontAlgn="base">
              <a:spcBef>
                <a:spcPct val="0"/>
              </a:spcBef>
              <a:spcAft>
                <a:spcPct val="0"/>
              </a:spcAft>
              <a:defRPr sz="3200" b="1">
                <a:solidFill>
                  <a:schemeClr val="bg1"/>
                </a:solidFill>
                <a:latin typeface="Arial" panose="020B0604020202020204" pitchFamily="34" charset="0"/>
              </a:defRPr>
            </a:lvl7pPr>
            <a:lvl8pPr marL="1371600" algn="ctr" fontAlgn="base">
              <a:spcBef>
                <a:spcPct val="0"/>
              </a:spcBef>
              <a:spcAft>
                <a:spcPct val="0"/>
              </a:spcAft>
              <a:defRPr sz="3200" b="1">
                <a:solidFill>
                  <a:schemeClr val="bg1"/>
                </a:solidFill>
                <a:latin typeface="Arial" panose="020B0604020202020204" pitchFamily="34" charset="0"/>
              </a:defRPr>
            </a:lvl8pPr>
            <a:lvl9pPr marL="1828800" algn="ctr" fontAlgn="base">
              <a:spcBef>
                <a:spcPct val="0"/>
              </a:spcBef>
              <a:spcAft>
                <a:spcPct val="0"/>
              </a:spcAft>
              <a:defRPr sz="3200" b="1">
                <a:solidFill>
                  <a:schemeClr val="bg1"/>
                </a:solidFill>
                <a:latin typeface="Arial" panose="020B0604020202020204" pitchFamily="34" charset="0"/>
              </a:defRPr>
            </a:lvl9pPr>
          </a:lstStyle>
          <a:p>
            <a:r>
              <a:rPr lang="zh-CN" altLang="en-US">
                <a:ea typeface="华文新魏" panose="02010800040101010101" pitchFamily="2" charset="-122"/>
              </a:rPr>
              <a:t>自由环境</a:t>
            </a:r>
            <a:r>
              <a:rPr lang="en-US" altLang="zh-CN">
                <a:ea typeface="华文新魏" panose="02010800040101010101" pitchFamily="2" charset="-122"/>
              </a:rPr>
              <a:t>  </a:t>
            </a:r>
            <a:r>
              <a:rPr lang="zh-CN" altLang="en-US">
                <a:ea typeface="华文新魏" panose="02010800040101010101" pitchFamily="2" charset="-122"/>
              </a:rPr>
              <a:t>良好福利</a:t>
            </a:r>
          </a:p>
        </p:txBody>
      </p:sp>
      <p:sp>
        <p:nvSpPr>
          <p:cNvPr id="2" name="文本框 1"/>
          <p:cNvSpPr txBox="1"/>
          <p:nvPr/>
        </p:nvSpPr>
        <p:spPr>
          <a:xfrm>
            <a:off x="649224" y="1460012"/>
            <a:ext cx="10323576" cy="3323987"/>
          </a:xfrm>
          <a:prstGeom prst="rect">
            <a:avLst/>
          </a:prstGeom>
          <a:noFill/>
        </p:spPr>
        <p:txBody>
          <a:bodyPr wrap="square" rtlCol="0">
            <a:spAutoFit/>
          </a:bodyPr>
          <a:lstStyle/>
          <a:p>
            <a:pPr>
              <a:lnSpc>
                <a:spcPct val="150000"/>
              </a:lnSpc>
            </a:pPr>
            <a:r>
              <a:rPr lang="zh-CN" altLang="en-US" sz="2800" dirty="0">
                <a:solidFill>
                  <a:schemeClr val="accent2"/>
                </a:solidFill>
                <a:latin typeface="华康俪金黑W8(P)" panose="020B0800000000000000" pitchFamily="34" charset="-122"/>
                <a:ea typeface="华康俪金黑W8(P)" panose="020B0800000000000000" pitchFamily="34" charset="-122"/>
              </a:rPr>
              <a:t>员工福利</a:t>
            </a:r>
            <a:r>
              <a:rPr lang="zh-CN" altLang="en-US" sz="2800" dirty="0" smtClean="0">
                <a:solidFill>
                  <a:schemeClr val="accent2"/>
                </a:solidFill>
                <a:latin typeface="华康俪金黑W8(P)" panose="020B0800000000000000" pitchFamily="34" charset="-122"/>
                <a:ea typeface="华康俪金黑W8(P)" panose="020B0800000000000000" pitchFamily="34" charset="-122"/>
              </a:rPr>
              <a:t>：</a:t>
            </a:r>
            <a:r>
              <a:rPr lang="zh-CN" altLang="en-US" dirty="0" smtClean="0">
                <a:latin typeface="+mn-ea"/>
              </a:rPr>
              <a:t>添加描述文字</a:t>
            </a:r>
            <a:endParaRPr lang="zh-CN" altLang="en-US" dirty="0">
              <a:latin typeface="+mn-ea"/>
            </a:endParaRPr>
          </a:p>
          <a:p>
            <a:pPr>
              <a:lnSpc>
                <a:spcPct val="150000"/>
              </a:lnSpc>
            </a:pPr>
            <a:r>
              <a:rPr lang="zh-CN" altLang="en-US" sz="2800" dirty="0">
                <a:solidFill>
                  <a:schemeClr val="accent2"/>
                </a:solidFill>
                <a:latin typeface="华康俪金黑W8(P)" panose="020B0800000000000000" pitchFamily="34" charset="-122"/>
                <a:ea typeface="华康俪金黑W8(P)" panose="020B0800000000000000" pitchFamily="34" charset="-122"/>
              </a:rPr>
              <a:t>薪酬待遇</a:t>
            </a:r>
            <a:r>
              <a:rPr lang="zh-CN" altLang="en-US" sz="2800" dirty="0" smtClean="0">
                <a:solidFill>
                  <a:schemeClr val="accent2"/>
                </a:solidFill>
                <a:latin typeface="华康俪金黑W8(P)" panose="020B0800000000000000" pitchFamily="34" charset="-122"/>
                <a:ea typeface="华康俪金黑W8(P)" panose="020B0800000000000000" pitchFamily="34" charset="-122"/>
              </a:rPr>
              <a:t>：</a:t>
            </a:r>
            <a:r>
              <a:rPr lang="zh-CN" altLang="en-US" dirty="0" smtClean="0">
                <a:latin typeface="+mn-ea"/>
              </a:rPr>
              <a:t>添加描述文字</a:t>
            </a:r>
            <a:endParaRPr lang="zh-CN" altLang="en-US" dirty="0">
              <a:latin typeface="+mn-ea"/>
            </a:endParaRPr>
          </a:p>
          <a:p>
            <a:pPr>
              <a:lnSpc>
                <a:spcPct val="150000"/>
              </a:lnSpc>
            </a:pPr>
            <a:r>
              <a:rPr lang="zh-CN" altLang="en-US" sz="2800" dirty="0">
                <a:solidFill>
                  <a:schemeClr val="accent2"/>
                </a:solidFill>
                <a:latin typeface="华康俪金黑W8(P)" panose="020B0800000000000000" pitchFamily="34" charset="-122"/>
                <a:ea typeface="华康俪金黑W8(P)" panose="020B0800000000000000" pitchFamily="34" charset="-122"/>
              </a:rPr>
              <a:t>户口解决</a:t>
            </a:r>
            <a:r>
              <a:rPr lang="zh-CN" altLang="en-US" sz="2800" dirty="0" smtClean="0">
                <a:solidFill>
                  <a:schemeClr val="accent2"/>
                </a:solidFill>
                <a:latin typeface="华康俪金黑W8(P)" panose="020B0800000000000000" pitchFamily="34" charset="-122"/>
                <a:ea typeface="华康俪金黑W8(P)" panose="020B0800000000000000" pitchFamily="34" charset="-122"/>
              </a:rPr>
              <a:t>：</a:t>
            </a:r>
            <a:r>
              <a:rPr lang="zh-CN" altLang="en-US" dirty="0" smtClean="0">
                <a:latin typeface="+mn-ea"/>
              </a:rPr>
              <a:t>添加描述文字</a:t>
            </a:r>
            <a:endParaRPr lang="zh-CN" altLang="en-US" dirty="0">
              <a:latin typeface="+mn-ea"/>
            </a:endParaRPr>
          </a:p>
          <a:p>
            <a:pPr>
              <a:lnSpc>
                <a:spcPct val="150000"/>
              </a:lnSpc>
            </a:pPr>
            <a:r>
              <a:rPr lang="zh-CN" altLang="en-US" sz="2800" dirty="0">
                <a:solidFill>
                  <a:schemeClr val="accent2"/>
                </a:solidFill>
                <a:latin typeface="华康俪金黑W8(P)" panose="020B0800000000000000" pitchFamily="34" charset="-122"/>
                <a:ea typeface="华康俪金黑W8(P)" panose="020B0800000000000000" pitchFamily="34" charset="-122"/>
              </a:rPr>
              <a:t>休息休假</a:t>
            </a:r>
            <a:r>
              <a:rPr lang="zh-CN" altLang="en-US" sz="2800" dirty="0" smtClean="0">
                <a:solidFill>
                  <a:schemeClr val="accent2"/>
                </a:solidFill>
                <a:latin typeface="华康俪金黑W8(P)" panose="020B0800000000000000" pitchFamily="34" charset="-122"/>
                <a:ea typeface="华康俪金黑W8(P)" panose="020B0800000000000000" pitchFamily="34" charset="-122"/>
              </a:rPr>
              <a:t>：</a:t>
            </a:r>
            <a:r>
              <a:rPr lang="zh-CN" altLang="en-US" dirty="0" smtClean="0">
                <a:latin typeface="+mn-ea"/>
              </a:rPr>
              <a:t>添加描述文字</a:t>
            </a:r>
            <a:endParaRPr lang="zh-CN" altLang="en-US" dirty="0">
              <a:latin typeface="+mn-ea"/>
            </a:endParaRPr>
          </a:p>
          <a:p>
            <a:pPr>
              <a:lnSpc>
                <a:spcPct val="150000"/>
              </a:lnSpc>
            </a:pPr>
            <a:r>
              <a:rPr lang="zh-CN" altLang="en-US" sz="2800" dirty="0" smtClean="0">
                <a:solidFill>
                  <a:schemeClr val="accent2"/>
                </a:solidFill>
                <a:latin typeface="华康俪金黑W8(P)" panose="020B0800000000000000" pitchFamily="34" charset="-122"/>
                <a:ea typeface="华康俪金黑W8(P)" panose="020B0800000000000000" pitchFamily="34" charset="-122"/>
              </a:rPr>
              <a:t>社会培训：</a:t>
            </a:r>
            <a:r>
              <a:rPr lang="zh-CN" altLang="en-US" dirty="0" smtClean="0">
                <a:latin typeface="+mn-ea"/>
              </a:rPr>
              <a:t>添加描述文字</a:t>
            </a:r>
            <a:endParaRPr lang="zh-CN" altLang="en-US" dirty="0"/>
          </a:p>
        </p:txBody>
      </p:sp>
      <p:sp>
        <p:nvSpPr>
          <p:cNvPr id="9" name="文本框 8"/>
          <p:cNvSpPr txBox="1"/>
          <p:nvPr/>
        </p:nvSpPr>
        <p:spPr>
          <a:xfrm>
            <a:off x="302575" y="282252"/>
            <a:ext cx="1743940" cy="430887"/>
          </a:xfrm>
          <a:prstGeom prst="rect">
            <a:avLst/>
          </a:prstGeom>
          <a:noFill/>
        </p:spPr>
        <p:txBody>
          <a:bodyPr wrap="square" rtlCol="0">
            <a:spAutoFit/>
          </a:bodyPr>
          <a:lstStyle/>
          <a:p>
            <a:r>
              <a:rPr lang="zh-CN" altLang="en-US" sz="2200" dirty="0" smtClean="0">
                <a:solidFill>
                  <a:schemeClr val="tx1">
                    <a:lumMod val="85000"/>
                    <a:lumOff val="15000"/>
                  </a:schemeClr>
                </a:solidFill>
                <a:latin typeface="黑体" panose="02010609060101010101" pitchFamily="49" charset="-122"/>
                <a:ea typeface="黑体" panose="02010609060101010101" pitchFamily="49" charset="-122"/>
              </a:rPr>
              <a:t>薪酬福利</a:t>
            </a:r>
            <a:endParaRPr lang="zh-CN" altLang="en-US" sz="2200" dirty="0">
              <a:solidFill>
                <a:schemeClr val="tx1">
                  <a:lumMod val="85000"/>
                  <a:lumOff val="15000"/>
                </a:schemeClr>
              </a:solidFill>
              <a:latin typeface="黑体" panose="02010609060101010101" pitchFamily="49" charset="-122"/>
              <a:ea typeface="黑体" panose="02010609060101010101" pitchFamily="49" charset="-122"/>
            </a:endParaRPr>
          </a:p>
        </p:txBody>
      </p:sp>
      <p:sp>
        <p:nvSpPr>
          <p:cNvPr id="10" name="TextBox 37"/>
          <p:cNvSpPr txBox="1"/>
          <p:nvPr/>
        </p:nvSpPr>
        <p:spPr>
          <a:xfrm>
            <a:off x="302574" y="634189"/>
            <a:ext cx="2788097" cy="307777"/>
          </a:xfrm>
          <a:prstGeom prst="rect">
            <a:avLst/>
          </a:prstGeom>
          <a:noFill/>
        </p:spPr>
        <p:txBody>
          <a:bodyPr wrap="square" rtlCol="0">
            <a:spAutoFit/>
          </a:bodyPr>
          <a:lstStyle/>
          <a:p>
            <a:r>
              <a:rPr lang="en-US" altLang="zh-CN" sz="1400" i="1" dirty="0">
                <a:solidFill>
                  <a:schemeClr val="tx1">
                    <a:lumMod val="85000"/>
                    <a:lumOff val="15000"/>
                  </a:schemeClr>
                </a:solidFill>
                <a:cs typeface="Arial" panose="020B0604020202020204" pitchFamily="34" charset="0"/>
              </a:rPr>
              <a:t>Compensation and Benefits</a:t>
            </a:r>
          </a:p>
        </p:txBody>
      </p:sp>
      <p:grpSp>
        <p:nvGrpSpPr>
          <p:cNvPr id="11" name="组合 10"/>
          <p:cNvGrpSpPr/>
          <p:nvPr/>
        </p:nvGrpSpPr>
        <p:grpSpPr>
          <a:xfrm>
            <a:off x="0" y="298086"/>
            <a:ext cx="255263" cy="577480"/>
            <a:chOff x="0" y="298086"/>
            <a:chExt cx="255263" cy="577480"/>
          </a:xfrm>
        </p:grpSpPr>
        <p:sp>
          <p:nvSpPr>
            <p:cNvPr id="12" name="矩形 11"/>
            <p:cNvSpPr/>
            <p:nvPr/>
          </p:nvSpPr>
          <p:spPr>
            <a:xfrm>
              <a:off x="0" y="298087"/>
              <a:ext cx="100584" cy="5774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154679" y="298086"/>
              <a:ext cx="100584" cy="5774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slow" advClick="0" advTm="1000">
    <p:blinds dir="vert"/>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 name="Oval 3"/>
          <p:cNvSpPr/>
          <p:nvPr/>
        </p:nvSpPr>
        <p:spPr>
          <a:xfrm>
            <a:off x="5079969" y="647452"/>
            <a:ext cx="8006992" cy="8043603"/>
          </a:xfrm>
          <a:prstGeom prst="ellipse">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 name="Oval 2"/>
          <p:cNvSpPr/>
          <p:nvPr/>
        </p:nvSpPr>
        <p:spPr>
          <a:xfrm>
            <a:off x="6227661" y="1813449"/>
            <a:ext cx="5711612" cy="571161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文本框 4"/>
          <p:cNvSpPr txBox="1"/>
          <p:nvPr/>
        </p:nvSpPr>
        <p:spPr>
          <a:xfrm>
            <a:off x="6228267" y="3851803"/>
            <a:ext cx="5641675" cy="769441"/>
          </a:xfrm>
          <a:prstGeom prst="rect">
            <a:avLst/>
          </a:prstGeom>
          <a:noFill/>
        </p:spPr>
        <p:txBody>
          <a:bodyPr wrap="square" rtlCol="0">
            <a:spAutoFit/>
          </a:bodyPr>
          <a:lstStyle/>
          <a:p>
            <a:pPr algn="ctr"/>
            <a:r>
              <a:rPr lang="zh-CN" altLang="en-US" sz="4400" dirty="0" smtClean="0">
                <a:solidFill>
                  <a:schemeClr val="bg1"/>
                </a:solidFill>
              </a:rPr>
              <a:t>校招岗位与招聘流程</a:t>
            </a:r>
            <a:endParaRPr lang="zh-CN" altLang="en-US" sz="4400" dirty="0">
              <a:solidFill>
                <a:schemeClr val="bg1"/>
              </a:solidFill>
            </a:endParaRPr>
          </a:p>
        </p:txBody>
      </p:sp>
      <p:sp>
        <p:nvSpPr>
          <p:cNvPr id="6" name="文本框 5"/>
          <p:cNvSpPr txBox="1"/>
          <p:nvPr/>
        </p:nvSpPr>
        <p:spPr>
          <a:xfrm>
            <a:off x="5904631" y="4741754"/>
            <a:ext cx="6374920" cy="830997"/>
          </a:xfrm>
          <a:prstGeom prst="rect">
            <a:avLst/>
          </a:prstGeom>
          <a:noFill/>
        </p:spPr>
        <p:txBody>
          <a:bodyPr wrap="square" rtlCol="0">
            <a:spAutoFit/>
          </a:bodyPr>
          <a:lstStyle/>
          <a:p>
            <a:pPr algn="ctr"/>
            <a:r>
              <a:rPr lang="en-US" altLang="zh-CN" sz="2400" dirty="0">
                <a:solidFill>
                  <a:schemeClr val="bg1"/>
                </a:solidFill>
                <a:latin typeface="+mn-ea"/>
              </a:rPr>
              <a:t>School recruit jobs and </a:t>
            </a:r>
            <a:endParaRPr lang="en-US" altLang="zh-CN" sz="2400" dirty="0" smtClean="0">
              <a:solidFill>
                <a:schemeClr val="bg1"/>
              </a:solidFill>
              <a:latin typeface="+mn-ea"/>
            </a:endParaRPr>
          </a:p>
          <a:p>
            <a:pPr algn="ctr"/>
            <a:r>
              <a:rPr lang="en-US" altLang="zh-CN" sz="2400" dirty="0" smtClean="0">
                <a:solidFill>
                  <a:schemeClr val="bg1"/>
                </a:solidFill>
                <a:latin typeface="+mn-ea"/>
              </a:rPr>
              <a:t>recruitment </a:t>
            </a:r>
            <a:r>
              <a:rPr lang="en-US" altLang="zh-CN" sz="2400" dirty="0">
                <a:solidFill>
                  <a:schemeClr val="bg1"/>
                </a:solidFill>
                <a:latin typeface="+mn-ea"/>
              </a:rPr>
              <a:t>process</a:t>
            </a:r>
          </a:p>
        </p:txBody>
      </p:sp>
    </p:spTree>
  </p:cSld>
  <p:clrMapOvr>
    <a:masterClrMapping/>
  </p:clrMapOvr>
  <p:transition spd="slow" advClick="0" advTm="1000">
    <p:blinds dir="vert"/>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302575" y="282252"/>
            <a:ext cx="1743940" cy="430887"/>
          </a:xfrm>
          <a:prstGeom prst="rect">
            <a:avLst/>
          </a:prstGeom>
          <a:noFill/>
        </p:spPr>
        <p:txBody>
          <a:bodyPr wrap="square" rtlCol="0">
            <a:spAutoFit/>
          </a:bodyPr>
          <a:lstStyle/>
          <a:p>
            <a:r>
              <a:rPr lang="zh-CN" altLang="en-US" sz="2200" dirty="0">
                <a:solidFill>
                  <a:schemeClr val="tx1">
                    <a:lumMod val="85000"/>
                    <a:lumOff val="15000"/>
                  </a:schemeClr>
                </a:solidFill>
                <a:latin typeface="黑体" panose="02010609060101010101" pitchFamily="49" charset="-122"/>
                <a:ea typeface="黑体" panose="02010609060101010101" pitchFamily="49" charset="-122"/>
              </a:rPr>
              <a:t>校</a:t>
            </a:r>
            <a:r>
              <a:rPr lang="zh-CN" altLang="en-US" sz="2200" dirty="0" smtClean="0">
                <a:solidFill>
                  <a:schemeClr val="tx1">
                    <a:lumMod val="85000"/>
                    <a:lumOff val="15000"/>
                  </a:schemeClr>
                </a:solidFill>
                <a:latin typeface="黑体" panose="02010609060101010101" pitchFamily="49" charset="-122"/>
                <a:ea typeface="黑体" panose="02010609060101010101" pitchFamily="49" charset="-122"/>
              </a:rPr>
              <a:t>招岗位</a:t>
            </a:r>
            <a:endParaRPr lang="zh-CN" altLang="en-US" sz="2200" dirty="0">
              <a:solidFill>
                <a:schemeClr val="tx1">
                  <a:lumMod val="85000"/>
                  <a:lumOff val="15000"/>
                </a:schemeClr>
              </a:solidFill>
              <a:latin typeface="黑体" panose="02010609060101010101" pitchFamily="49" charset="-122"/>
              <a:ea typeface="黑体" panose="02010609060101010101" pitchFamily="49" charset="-122"/>
            </a:endParaRPr>
          </a:p>
        </p:txBody>
      </p:sp>
      <p:sp>
        <p:nvSpPr>
          <p:cNvPr id="13" name="TextBox 37"/>
          <p:cNvSpPr txBox="1"/>
          <p:nvPr/>
        </p:nvSpPr>
        <p:spPr>
          <a:xfrm>
            <a:off x="302575" y="634189"/>
            <a:ext cx="1743940" cy="307777"/>
          </a:xfrm>
          <a:prstGeom prst="rect">
            <a:avLst/>
          </a:prstGeom>
          <a:noFill/>
        </p:spPr>
        <p:txBody>
          <a:bodyPr wrap="square" rtlCol="0">
            <a:spAutoFit/>
          </a:bodyPr>
          <a:lstStyle/>
          <a:p>
            <a:r>
              <a:rPr lang="en-US" altLang="zh-CN" sz="1400" i="1" dirty="0">
                <a:solidFill>
                  <a:schemeClr val="tx1">
                    <a:lumMod val="85000"/>
                    <a:lumOff val="15000"/>
                  </a:schemeClr>
                </a:solidFill>
                <a:cs typeface="Arial" panose="020B0604020202020204" pitchFamily="34" charset="0"/>
              </a:rPr>
              <a:t>Recruit school jobs</a:t>
            </a:r>
          </a:p>
        </p:txBody>
      </p:sp>
      <p:grpSp>
        <p:nvGrpSpPr>
          <p:cNvPr id="18" name="组合 17"/>
          <p:cNvGrpSpPr/>
          <p:nvPr/>
        </p:nvGrpSpPr>
        <p:grpSpPr>
          <a:xfrm>
            <a:off x="0" y="298086"/>
            <a:ext cx="255263" cy="577480"/>
            <a:chOff x="0" y="298086"/>
            <a:chExt cx="255263" cy="577480"/>
          </a:xfrm>
        </p:grpSpPr>
        <p:sp>
          <p:nvSpPr>
            <p:cNvPr id="14" name="矩形 13"/>
            <p:cNvSpPr/>
            <p:nvPr/>
          </p:nvSpPr>
          <p:spPr>
            <a:xfrm>
              <a:off x="0" y="298087"/>
              <a:ext cx="100584" cy="5774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154679" y="298086"/>
              <a:ext cx="100584" cy="5774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文本框 1"/>
          <p:cNvSpPr txBox="1"/>
          <p:nvPr/>
        </p:nvSpPr>
        <p:spPr>
          <a:xfrm>
            <a:off x="530352" y="1257327"/>
            <a:ext cx="10213848" cy="4154984"/>
          </a:xfrm>
          <a:prstGeom prst="rect">
            <a:avLst/>
          </a:prstGeom>
          <a:noFill/>
        </p:spPr>
        <p:txBody>
          <a:bodyPr wrap="square" rtlCol="0">
            <a:spAutoFit/>
          </a:bodyPr>
          <a:lstStyle/>
          <a:p>
            <a:pPr algn="just">
              <a:lnSpc>
                <a:spcPct val="150000"/>
              </a:lnSpc>
            </a:pPr>
            <a:r>
              <a:rPr lang="zh-CN" altLang="en-US" sz="2400" dirty="0">
                <a:solidFill>
                  <a:schemeClr val="accent2"/>
                </a:solidFill>
                <a:latin typeface="华康俪金黑W8(P)" panose="020B0800000000000000" pitchFamily="34" charset="-122"/>
                <a:ea typeface="华康俪金黑W8(P)" panose="020B0800000000000000" pitchFamily="34" charset="-122"/>
              </a:rPr>
              <a:t>一</a:t>
            </a:r>
            <a:r>
              <a:rPr lang="en-US" altLang="zh-CN" sz="2400" dirty="0">
                <a:solidFill>
                  <a:schemeClr val="accent2"/>
                </a:solidFill>
                <a:latin typeface="华康俪金黑W8(P)" panose="020B0800000000000000" pitchFamily="34" charset="-122"/>
                <a:ea typeface="华康俪金黑W8(P)" panose="020B0800000000000000" pitchFamily="34" charset="-122"/>
              </a:rPr>
              <a:t>. </a:t>
            </a:r>
            <a:r>
              <a:rPr lang="zh-CN" altLang="en-US" sz="2400" dirty="0" smtClean="0">
                <a:solidFill>
                  <a:schemeClr val="accent2"/>
                </a:solidFill>
                <a:latin typeface="华康俪金黑W8(P)" panose="020B0800000000000000" pitchFamily="34" charset="-122"/>
                <a:ea typeface="华康俪金黑W8(P)" panose="020B0800000000000000" pitchFamily="34" charset="-122"/>
              </a:rPr>
              <a:t>输入岗位</a:t>
            </a:r>
            <a:endParaRPr lang="en-US" altLang="zh-CN" sz="2400" dirty="0">
              <a:solidFill>
                <a:schemeClr val="accent2"/>
              </a:solidFill>
              <a:latin typeface="华康俪金黑W8(P)" panose="020B0800000000000000" pitchFamily="34" charset="-122"/>
              <a:ea typeface="华康俪金黑W8(P)" panose="020B0800000000000000" pitchFamily="34" charset="-122"/>
            </a:endParaRPr>
          </a:p>
          <a:p>
            <a:pPr algn="just" eaLnBrk="0" hangingPunct="0">
              <a:lnSpc>
                <a:spcPct val="150000"/>
              </a:lnSpc>
            </a:pPr>
            <a:r>
              <a:rPr lang="zh-CN" altLang="en-US" dirty="0">
                <a:latin typeface="+mn-ea"/>
              </a:rPr>
              <a:t>  </a:t>
            </a:r>
            <a:r>
              <a:rPr lang="zh-CN" altLang="en-US" dirty="0" smtClean="0">
                <a:latin typeface="+mn-ea"/>
              </a:rPr>
              <a:t>  </a:t>
            </a:r>
            <a:r>
              <a:rPr lang="zh-CN" altLang="en-US" dirty="0">
                <a:latin typeface="+mn-ea"/>
              </a:rPr>
              <a:t>岗位描述： </a:t>
            </a:r>
          </a:p>
          <a:p>
            <a:pPr algn="just" eaLnBrk="0" hangingPunct="0">
              <a:lnSpc>
                <a:spcPct val="150000"/>
              </a:lnSpc>
            </a:pPr>
            <a:r>
              <a:rPr lang="zh-CN" altLang="en-US" sz="1400" dirty="0" smtClean="0">
                <a:latin typeface="+mn-ea"/>
              </a:rPr>
              <a:t>   1、单击添加文本单击添加文本单击添加文本单击添加文本单击添加文本</a:t>
            </a:r>
          </a:p>
          <a:p>
            <a:pPr algn="just" eaLnBrk="0" hangingPunct="0">
              <a:lnSpc>
                <a:spcPct val="150000"/>
              </a:lnSpc>
            </a:pPr>
            <a:r>
              <a:rPr lang="zh-CN" altLang="en-US" sz="1400" dirty="0" smtClean="0">
                <a:latin typeface="+mn-ea"/>
              </a:rPr>
              <a:t>   2、单击添加文本单击添加文本单击添加文本单击添加文本单击添加文本</a:t>
            </a:r>
          </a:p>
          <a:p>
            <a:pPr algn="just" eaLnBrk="0" hangingPunct="0">
              <a:lnSpc>
                <a:spcPct val="150000"/>
              </a:lnSpc>
            </a:pPr>
            <a:r>
              <a:rPr lang="zh-CN" altLang="en-US" sz="1400" dirty="0" smtClean="0">
                <a:latin typeface="+mn-ea"/>
              </a:rPr>
              <a:t>   3、单击添加文本单击添加文本单击添加文本单击添加文本单击添加文本</a:t>
            </a:r>
          </a:p>
          <a:p>
            <a:pPr algn="just" eaLnBrk="0" hangingPunct="0">
              <a:lnSpc>
                <a:spcPct val="150000"/>
              </a:lnSpc>
            </a:pPr>
            <a:r>
              <a:rPr lang="zh-CN" altLang="en-US" sz="1400" dirty="0" smtClean="0">
                <a:latin typeface="+mn-ea"/>
              </a:rPr>
              <a:t>   4、单击添加文本单击添加文本单击添加文本单击添加文本单击添加文本</a:t>
            </a:r>
            <a:r>
              <a:rPr lang="zh-CN" altLang="en-US" dirty="0" smtClean="0">
                <a:latin typeface="+mn-ea"/>
              </a:rPr>
              <a:t>   </a:t>
            </a:r>
            <a:endParaRPr lang="en-US" altLang="zh-CN" dirty="0" smtClean="0">
              <a:latin typeface="+mn-ea"/>
            </a:endParaRPr>
          </a:p>
          <a:p>
            <a:pPr algn="just" eaLnBrk="0" hangingPunct="0">
              <a:lnSpc>
                <a:spcPct val="150000"/>
              </a:lnSpc>
            </a:pPr>
            <a:r>
              <a:rPr lang="zh-CN" altLang="en-US" dirty="0" smtClean="0">
                <a:latin typeface="+mn-ea"/>
              </a:rPr>
              <a:t>    任职</a:t>
            </a:r>
            <a:r>
              <a:rPr lang="zh-CN" altLang="en-US" dirty="0">
                <a:latin typeface="+mn-ea"/>
              </a:rPr>
              <a:t>要求： </a:t>
            </a:r>
          </a:p>
          <a:p>
            <a:pPr algn="just" eaLnBrk="0" hangingPunct="0">
              <a:lnSpc>
                <a:spcPct val="150000"/>
              </a:lnSpc>
            </a:pPr>
            <a:r>
              <a:rPr lang="zh-CN" altLang="en-US" sz="1400" dirty="0" smtClean="0">
                <a:latin typeface="+mn-ea"/>
              </a:rPr>
              <a:t>   1、单击添加文本单击添加文本单击添加文本单击添加文本单击添加文本</a:t>
            </a:r>
          </a:p>
          <a:p>
            <a:pPr algn="just" eaLnBrk="0" hangingPunct="0">
              <a:lnSpc>
                <a:spcPct val="150000"/>
              </a:lnSpc>
            </a:pPr>
            <a:r>
              <a:rPr lang="zh-CN" altLang="en-US" sz="1400" dirty="0" smtClean="0">
                <a:latin typeface="+mn-ea"/>
              </a:rPr>
              <a:t>   2、单击添加文本单击添加文本单击添加文本单击添加文本单击添加文本</a:t>
            </a:r>
          </a:p>
          <a:p>
            <a:pPr algn="just" eaLnBrk="0" hangingPunct="0">
              <a:lnSpc>
                <a:spcPct val="150000"/>
              </a:lnSpc>
            </a:pPr>
            <a:r>
              <a:rPr lang="zh-CN" altLang="en-US" sz="1400" dirty="0" smtClean="0">
                <a:latin typeface="+mn-ea"/>
              </a:rPr>
              <a:t>   3、单击添加文本单击添加文本单击添加文本单击添加文本单击添加文本</a:t>
            </a:r>
          </a:p>
          <a:p>
            <a:pPr algn="just" eaLnBrk="0" hangingPunct="0">
              <a:lnSpc>
                <a:spcPct val="150000"/>
              </a:lnSpc>
            </a:pPr>
            <a:r>
              <a:rPr lang="zh-CN" altLang="en-US" sz="1400" dirty="0" smtClean="0">
                <a:latin typeface="+mn-ea"/>
              </a:rPr>
              <a:t>   4、单击添加文本单击添加文本单击添加文本单击添加文本单击添加文本</a:t>
            </a:r>
            <a:endParaRPr lang="zh-CN" altLang="en-US" sz="1400" dirty="0">
              <a:latin typeface="+mn-ea"/>
            </a:endParaRPr>
          </a:p>
        </p:txBody>
      </p:sp>
    </p:spTree>
  </p:cSld>
  <p:clrMapOvr>
    <a:masterClrMapping/>
  </p:clrMapOvr>
  <p:transition spd="slow" advClick="0" advTm="1000">
    <p:blinds dir="vert"/>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302575" y="282252"/>
            <a:ext cx="1743940" cy="430887"/>
          </a:xfrm>
          <a:prstGeom prst="rect">
            <a:avLst/>
          </a:prstGeom>
          <a:noFill/>
        </p:spPr>
        <p:txBody>
          <a:bodyPr wrap="square" rtlCol="0">
            <a:spAutoFit/>
          </a:bodyPr>
          <a:lstStyle/>
          <a:p>
            <a:r>
              <a:rPr lang="zh-CN" altLang="en-US" sz="2200" dirty="0">
                <a:solidFill>
                  <a:schemeClr val="tx1">
                    <a:lumMod val="85000"/>
                    <a:lumOff val="15000"/>
                  </a:schemeClr>
                </a:solidFill>
                <a:latin typeface="黑体" panose="02010609060101010101" pitchFamily="49" charset="-122"/>
                <a:ea typeface="黑体" panose="02010609060101010101" pitchFamily="49" charset="-122"/>
              </a:rPr>
              <a:t>校</a:t>
            </a:r>
            <a:r>
              <a:rPr lang="zh-CN" altLang="en-US" sz="2200" dirty="0" smtClean="0">
                <a:solidFill>
                  <a:schemeClr val="tx1">
                    <a:lumMod val="85000"/>
                    <a:lumOff val="15000"/>
                  </a:schemeClr>
                </a:solidFill>
                <a:latin typeface="黑体" panose="02010609060101010101" pitchFamily="49" charset="-122"/>
                <a:ea typeface="黑体" panose="02010609060101010101" pitchFamily="49" charset="-122"/>
              </a:rPr>
              <a:t>招岗位</a:t>
            </a:r>
            <a:endParaRPr lang="zh-CN" altLang="en-US" sz="2200" dirty="0">
              <a:solidFill>
                <a:schemeClr val="tx1">
                  <a:lumMod val="85000"/>
                  <a:lumOff val="15000"/>
                </a:schemeClr>
              </a:solidFill>
              <a:latin typeface="黑体" panose="02010609060101010101" pitchFamily="49" charset="-122"/>
              <a:ea typeface="黑体" panose="02010609060101010101" pitchFamily="49" charset="-122"/>
            </a:endParaRPr>
          </a:p>
        </p:txBody>
      </p:sp>
      <p:sp>
        <p:nvSpPr>
          <p:cNvPr id="13" name="TextBox 37"/>
          <p:cNvSpPr txBox="1"/>
          <p:nvPr/>
        </p:nvSpPr>
        <p:spPr>
          <a:xfrm>
            <a:off x="302575" y="634189"/>
            <a:ext cx="1743940" cy="307777"/>
          </a:xfrm>
          <a:prstGeom prst="rect">
            <a:avLst/>
          </a:prstGeom>
          <a:noFill/>
        </p:spPr>
        <p:txBody>
          <a:bodyPr wrap="square" rtlCol="0">
            <a:spAutoFit/>
          </a:bodyPr>
          <a:lstStyle/>
          <a:p>
            <a:r>
              <a:rPr lang="en-US" altLang="zh-CN" sz="1400" i="1" dirty="0">
                <a:solidFill>
                  <a:schemeClr val="tx1">
                    <a:lumMod val="85000"/>
                    <a:lumOff val="15000"/>
                  </a:schemeClr>
                </a:solidFill>
                <a:cs typeface="Arial" panose="020B0604020202020204" pitchFamily="34" charset="0"/>
              </a:rPr>
              <a:t>Recruit school jobs</a:t>
            </a:r>
          </a:p>
        </p:txBody>
      </p:sp>
      <p:grpSp>
        <p:nvGrpSpPr>
          <p:cNvPr id="18" name="组合 17"/>
          <p:cNvGrpSpPr/>
          <p:nvPr/>
        </p:nvGrpSpPr>
        <p:grpSpPr>
          <a:xfrm>
            <a:off x="0" y="298086"/>
            <a:ext cx="255263" cy="577480"/>
            <a:chOff x="0" y="298086"/>
            <a:chExt cx="255263" cy="577480"/>
          </a:xfrm>
        </p:grpSpPr>
        <p:sp>
          <p:nvSpPr>
            <p:cNvPr id="14" name="矩形 13"/>
            <p:cNvSpPr/>
            <p:nvPr/>
          </p:nvSpPr>
          <p:spPr>
            <a:xfrm>
              <a:off x="0" y="298087"/>
              <a:ext cx="100584" cy="5774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154679" y="298086"/>
              <a:ext cx="100584" cy="5774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文本框 1"/>
          <p:cNvSpPr txBox="1"/>
          <p:nvPr/>
        </p:nvSpPr>
        <p:spPr>
          <a:xfrm>
            <a:off x="530352" y="1257327"/>
            <a:ext cx="10213848" cy="4154984"/>
          </a:xfrm>
          <a:prstGeom prst="rect">
            <a:avLst/>
          </a:prstGeom>
          <a:noFill/>
        </p:spPr>
        <p:txBody>
          <a:bodyPr wrap="square" rtlCol="0">
            <a:spAutoFit/>
          </a:bodyPr>
          <a:lstStyle/>
          <a:p>
            <a:pPr algn="just">
              <a:lnSpc>
                <a:spcPct val="150000"/>
              </a:lnSpc>
            </a:pPr>
            <a:r>
              <a:rPr lang="zh-CN" altLang="en-US" sz="2400" dirty="0">
                <a:solidFill>
                  <a:schemeClr val="accent2"/>
                </a:solidFill>
                <a:latin typeface="华康俪金黑W8(P)" panose="020B0800000000000000" pitchFamily="34" charset="-122"/>
                <a:ea typeface="华康俪金黑W8(P)" panose="020B0800000000000000" pitchFamily="34" charset="-122"/>
              </a:rPr>
              <a:t>二</a:t>
            </a:r>
            <a:r>
              <a:rPr lang="en-US" altLang="zh-CN" sz="2400" dirty="0" smtClean="0">
                <a:solidFill>
                  <a:schemeClr val="accent2"/>
                </a:solidFill>
                <a:latin typeface="华康俪金黑W8(P)" panose="020B0800000000000000" pitchFamily="34" charset="-122"/>
                <a:ea typeface="华康俪金黑W8(P)" panose="020B0800000000000000" pitchFamily="34" charset="-122"/>
              </a:rPr>
              <a:t>. </a:t>
            </a:r>
            <a:r>
              <a:rPr lang="zh-CN" altLang="en-US" sz="2400" dirty="0" smtClean="0">
                <a:solidFill>
                  <a:schemeClr val="accent2"/>
                </a:solidFill>
                <a:latin typeface="华康俪金黑W8(P)" panose="020B0800000000000000" pitchFamily="34" charset="-122"/>
                <a:ea typeface="华康俪金黑W8(P)" panose="020B0800000000000000" pitchFamily="34" charset="-122"/>
              </a:rPr>
              <a:t>输入岗位</a:t>
            </a:r>
            <a:endParaRPr lang="en-US" altLang="zh-CN" sz="2400" dirty="0">
              <a:solidFill>
                <a:schemeClr val="accent2"/>
              </a:solidFill>
              <a:latin typeface="华康俪金黑W8(P)" panose="020B0800000000000000" pitchFamily="34" charset="-122"/>
              <a:ea typeface="华康俪金黑W8(P)" panose="020B0800000000000000" pitchFamily="34" charset="-122"/>
            </a:endParaRPr>
          </a:p>
          <a:p>
            <a:pPr algn="just" eaLnBrk="0" hangingPunct="0">
              <a:lnSpc>
                <a:spcPct val="150000"/>
              </a:lnSpc>
            </a:pPr>
            <a:r>
              <a:rPr lang="zh-CN" altLang="en-US" dirty="0">
                <a:latin typeface="+mn-ea"/>
              </a:rPr>
              <a:t>  </a:t>
            </a:r>
            <a:r>
              <a:rPr lang="zh-CN" altLang="en-US" dirty="0" smtClean="0">
                <a:latin typeface="+mn-ea"/>
              </a:rPr>
              <a:t>  岗位</a:t>
            </a:r>
            <a:r>
              <a:rPr lang="zh-CN" altLang="en-US" dirty="0">
                <a:latin typeface="+mn-ea"/>
              </a:rPr>
              <a:t>描述：</a:t>
            </a:r>
          </a:p>
          <a:p>
            <a:pPr algn="just" eaLnBrk="0" hangingPunct="0">
              <a:lnSpc>
                <a:spcPct val="150000"/>
              </a:lnSpc>
            </a:pPr>
            <a:r>
              <a:rPr lang="zh-CN" altLang="en-US" sz="1400" dirty="0" smtClean="0">
                <a:latin typeface="+mn-ea"/>
              </a:rPr>
              <a:t>   1、单击添加文本单击添加文本单击添加文本单击添加文本单击添加文本</a:t>
            </a:r>
          </a:p>
          <a:p>
            <a:pPr algn="just" eaLnBrk="0" hangingPunct="0">
              <a:lnSpc>
                <a:spcPct val="150000"/>
              </a:lnSpc>
            </a:pPr>
            <a:r>
              <a:rPr lang="zh-CN" altLang="en-US" sz="1400" dirty="0" smtClean="0">
                <a:latin typeface="+mn-ea"/>
              </a:rPr>
              <a:t>   2、单击添加文本单击添加文本单击添加文本单击添加文本单击添加文本</a:t>
            </a:r>
          </a:p>
          <a:p>
            <a:pPr algn="just" eaLnBrk="0" hangingPunct="0">
              <a:lnSpc>
                <a:spcPct val="150000"/>
              </a:lnSpc>
            </a:pPr>
            <a:r>
              <a:rPr lang="zh-CN" altLang="en-US" sz="1400" dirty="0" smtClean="0">
                <a:latin typeface="+mn-ea"/>
              </a:rPr>
              <a:t>   3、单击添加文本单击添加文本单击添加文本单击添加文本单击添加文本</a:t>
            </a:r>
          </a:p>
          <a:p>
            <a:pPr algn="just" eaLnBrk="0" hangingPunct="0">
              <a:lnSpc>
                <a:spcPct val="150000"/>
              </a:lnSpc>
            </a:pPr>
            <a:r>
              <a:rPr lang="zh-CN" altLang="en-US" sz="1400" dirty="0" smtClean="0">
                <a:latin typeface="+mn-ea"/>
              </a:rPr>
              <a:t>   4、单击添加文本单击添加文本单击添加文本单击添加文本单击添加文本</a:t>
            </a:r>
            <a:r>
              <a:rPr lang="zh-CN" altLang="en-US" dirty="0" smtClean="0">
                <a:latin typeface="+mn-ea"/>
              </a:rPr>
              <a:t>  </a:t>
            </a:r>
            <a:endParaRPr lang="en-US" altLang="zh-CN" dirty="0" smtClean="0">
              <a:latin typeface="+mn-ea"/>
            </a:endParaRPr>
          </a:p>
          <a:p>
            <a:pPr algn="just" eaLnBrk="0" hangingPunct="0">
              <a:lnSpc>
                <a:spcPct val="150000"/>
              </a:lnSpc>
            </a:pPr>
            <a:r>
              <a:rPr lang="zh-CN" altLang="en-US" dirty="0" smtClean="0">
                <a:latin typeface="+mn-ea"/>
              </a:rPr>
              <a:t>    任职</a:t>
            </a:r>
            <a:r>
              <a:rPr lang="zh-CN" altLang="en-US" dirty="0">
                <a:latin typeface="+mn-ea"/>
              </a:rPr>
              <a:t>要求：</a:t>
            </a:r>
          </a:p>
          <a:p>
            <a:pPr algn="just" eaLnBrk="0" hangingPunct="0">
              <a:lnSpc>
                <a:spcPct val="150000"/>
              </a:lnSpc>
            </a:pPr>
            <a:r>
              <a:rPr lang="zh-CN" altLang="en-US" sz="1400" dirty="0" smtClean="0">
                <a:latin typeface="+mn-ea"/>
              </a:rPr>
              <a:t>   1、单击添加文本单击添加文本单击添加文本单击添加文本单击添加文本</a:t>
            </a:r>
          </a:p>
          <a:p>
            <a:pPr algn="just" eaLnBrk="0" hangingPunct="0">
              <a:lnSpc>
                <a:spcPct val="150000"/>
              </a:lnSpc>
            </a:pPr>
            <a:r>
              <a:rPr lang="zh-CN" altLang="en-US" sz="1400" dirty="0" smtClean="0">
                <a:latin typeface="+mn-ea"/>
              </a:rPr>
              <a:t>   2、单击添加文本单击添加文本单击添加文本单击添加文本单击添加文本</a:t>
            </a:r>
          </a:p>
          <a:p>
            <a:pPr algn="just" eaLnBrk="0" hangingPunct="0">
              <a:lnSpc>
                <a:spcPct val="150000"/>
              </a:lnSpc>
            </a:pPr>
            <a:r>
              <a:rPr lang="zh-CN" altLang="en-US" sz="1400" dirty="0" smtClean="0">
                <a:latin typeface="+mn-ea"/>
              </a:rPr>
              <a:t>   3、单击添加文本单击添加文本单击添加文本单击添加文本单击添加文本</a:t>
            </a:r>
          </a:p>
          <a:p>
            <a:pPr algn="just" eaLnBrk="0" hangingPunct="0">
              <a:lnSpc>
                <a:spcPct val="150000"/>
              </a:lnSpc>
            </a:pPr>
            <a:r>
              <a:rPr lang="zh-CN" altLang="en-US" sz="1400" dirty="0" smtClean="0">
                <a:latin typeface="+mn-ea"/>
              </a:rPr>
              <a:t>   4、单击添加文本单击添加文本单击添加文本单击添加文本单击添加文本</a:t>
            </a:r>
            <a:endParaRPr lang="zh-CN" altLang="en-US" sz="1000" dirty="0">
              <a:latin typeface="+mn-ea"/>
            </a:endParaRPr>
          </a:p>
        </p:txBody>
      </p:sp>
    </p:spTree>
  </p:cSld>
  <p:clrMapOvr>
    <a:masterClrMapping/>
  </p:clrMapOvr>
  <p:transition spd="slow" advClick="0" advTm="1000">
    <p:blinds dir="vert"/>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302575" y="282252"/>
            <a:ext cx="1743940" cy="430887"/>
          </a:xfrm>
          <a:prstGeom prst="rect">
            <a:avLst/>
          </a:prstGeom>
          <a:noFill/>
        </p:spPr>
        <p:txBody>
          <a:bodyPr wrap="square" rtlCol="0">
            <a:spAutoFit/>
          </a:bodyPr>
          <a:lstStyle/>
          <a:p>
            <a:r>
              <a:rPr lang="zh-CN" altLang="en-US" sz="2200" dirty="0">
                <a:solidFill>
                  <a:schemeClr val="tx1">
                    <a:lumMod val="85000"/>
                    <a:lumOff val="15000"/>
                  </a:schemeClr>
                </a:solidFill>
                <a:latin typeface="黑体" panose="02010609060101010101" pitchFamily="49" charset="-122"/>
                <a:ea typeface="黑体" panose="02010609060101010101" pitchFamily="49" charset="-122"/>
              </a:rPr>
              <a:t>校</a:t>
            </a:r>
            <a:r>
              <a:rPr lang="zh-CN" altLang="en-US" sz="2200" dirty="0" smtClean="0">
                <a:solidFill>
                  <a:schemeClr val="tx1">
                    <a:lumMod val="85000"/>
                    <a:lumOff val="15000"/>
                  </a:schemeClr>
                </a:solidFill>
                <a:latin typeface="黑体" panose="02010609060101010101" pitchFamily="49" charset="-122"/>
                <a:ea typeface="黑体" panose="02010609060101010101" pitchFamily="49" charset="-122"/>
              </a:rPr>
              <a:t>招岗位</a:t>
            </a:r>
            <a:endParaRPr lang="zh-CN" altLang="en-US" sz="2200" dirty="0">
              <a:solidFill>
                <a:schemeClr val="tx1">
                  <a:lumMod val="85000"/>
                  <a:lumOff val="15000"/>
                </a:schemeClr>
              </a:solidFill>
              <a:latin typeface="黑体" panose="02010609060101010101" pitchFamily="49" charset="-122"/>
              <a:ea typeface="黑体" panose="02010609060101010101" pitchFamily="49" charset="-122"/>
            </a:endParaRPr>
          </a:p>
        </p:txBody>
      </p:sp>
      <p:sp>
        <p:nvSpPr>
          <p:cNvPr id="13" name="TextBox 37"/>
          <p:cNvSpPr txBox="1"/>
          <p:nvPr/>
        </p:nvSpPr>
        <p:spPr>
          <a:xfrm>
            <a:off x="302575" y="634189"/>
            <a:ext cx="1743940" cy="307777"/>
          </a:xfrm>
          <a:prstGeom prst="rect">
            <a:avLst/>
          </a:prstGeom>
          <a:noFill/>
        </p:spPr>
        <p:txBody>
          <a:bodyPr wrap="square" rtlCol="0">
            <a:spAutoFit/>
          </a:bodyPr>
          <a:lstStyle/>
          <a:p>
            <a:r>
              <a:rPr lang="en-US" altLang="zh-CN" sz="1400" i="1" dirty="0">
                <a:solidFill>
                  <a:schemeClr val="tx1">
                    <a:lumMod val="85000"/>
                    <a:lumOff val="15000"/>
                  </a:schemeClr>
                </a:solidFill>
                <a:cs typeface="Arial" panose="020B0604020202020204" pitchFamily="34" charset="0"/>
              </a:rPr>
              <a:t>Recruit school jobs</a:t>
            </a:r>
          </a:p>
        </p:txBody>
      </p:sp>
      <p:grpSp>
        <p:nvGrpSpPr>
          <p:cNvPr id="18" name="组合 17"/>
          <p:cNvGrpSpPr/>
          <p:nvPr/>
        </p:nvGrpSpPr>
        <p:grpSpPr>
          <a:xfrm>
            <a:off x="0" y="298086"/>
            <a:ext cx="255263" cy="577480"/>
            <a:chOff x="0" y="298086"/>
            <a:chExt cx="255263" cy="577480"/>
          </a:xfrm>
        </p:grpSpPr>
        <p:sp>
          <p:nvSpPr>
            <p:cNvPr id="14" name="矩形 13"/>
            <p:cNvSpPr/>
            <p:nvPr/>
          </p:nvSpPr>
          <p:spPr>
            <a:xfrm>
              <a:off x="0" y="298087"/>
              <a:ext cx="100584" cy="5774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154679" y="298086"/>
              <a:ext cx="100584" cy="5774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文本框 1"/>
          <p:cNvSpPr txBox="1"/>
          <p:nvPr/>
        </p:nvSpPr>
        <p:spPr>
          <a:xfrm>
            <a:off x="530352" y="1257327"/>
            <a:ext cx="10213848" cy="2806922"/>
          </a:xfrm>
          <a:prstGeom prst="rect">
            <a:avLst/>
          </a:prstGeom>
          <a:noFill/>
        </p:spPr>
        <p:txBody>
          <a:bodyPr wrap="square" rtlCol="0">
            <a:spAutoFit/>
          </a:bodyPr>
          <a:lstStyle/>
          <a:p>
            <a:pPr algn="just">
              <a:lnSpc>
                <a:spcPct val="180000"/>
              </a:lnSpc>
            </a:pPr>
            <a:r>
              <a:rPr lang="zh-CN" altLang="en-US" sz="2400" dirty="0">
                <a:solidFill>
                  <a:schemeClr val="accent2"/>
                </a:solidFill>
                <a:latin typeface="华康俪金黑W8(P)" panose="020B0800000000000000" pitchFamily="34" charset="-122"/>
                <a:ea typeface="华康俪金黑W8(P)" panose="020B0800000000000000" pitchFamily="34" charset="-122"/>
              </a:rPr>
              <a:t> 三</a:t>
            </a:r>
            <a:r>
              <a:rPr lang="en-US" altLang="zh-CN" sz="2400" dirty="0" smtClean="0">
                <a:solidFill>
                  <a:schemeClr val="accent2"/>
                </a:solidFill>
                <a:latin typeface="华康俪金黑W8(P)" panose="020B0800000000000000" pitchFamily="34" charset="-122"/>
                <a:ea typeface="华康俪金黑W8(P)" panose="020B0800000000000000" pitchFamily="34" charset="-122"/>
              </a:rPr>
              <a:t>. </a:t>
            </a:r>
            <a:r>
              <a:rPr lang="zh-CN" altLang="en-US" sz="2400" dirty="0" smtClean="0">
                <a:solidFill>
                  <a:schemeClr val="accent2"/>
                </a:solidFill>
                <a:latin typeface="华康俪金黑W8(P)" panose="020B0800000000000000" pitchFamily="34" charset="-122"/>
                <a:ea typeface="华康俪金黑W8(P)" panose="020B0800000000000000" pitchFamily="34" charset="-122"/>
              </a:rPr>
              <a:t>输入岗位           工作地</a:t>
            </a:r>
            <a:r>
              <a:rPr lang="zh-CN" altLang="en-US" sz="2400" dirty="0">
                <a:solidFill>
                  <a:schemeClr val="accent2"/>
                </a:solidFill>
                <a:latin typeface="华康俪金黑W8(P)" panose="020B0800000000000000" pitchFamily="34" charset="-122"/>
                <a:ea typeface="华康俪金黑W8(P)" panose="020B0800000000000000" pitchFamily="34" charset="-122"/>
              </a:rPr>
              <a:t>点</a:t>
            </a:r>
            <a:r>
              <a:rPr lang="en-US" altLang="zh-CN" sz="2400" dirty="0" smtClean="0">
                <a:solidFill>
                  <a:schemeClr val="accent2"/>
                </a:solidFill>
                <a:latin typeface="华康俪金黑W8(P)" panose="020B0800000000000000" pitchFamily="34" charset="-122"/>
                <a:ea typeface="华康俪金黑W8(P)" panose="020B0800000000000000" pitchFamily="34" charset="-122"/>
              </a:rPr>
              <a:t>-</a:t>
            </a:r>
            <a:r>
              <a:rPr lang="zh-CN" altLang="en-US" sz="2400" dirty="0" smtClean="0">
                <a:solidFill>
                  <a:schemeClr val="accent2"/>
                </a:solidFill>
                <a:latin typeface="华康俪金黑W8(P)" panose="020B0800000000000000" pitchFamily="34" charset="-122"/>
                <a:ea typeface="华康俪金黑W8(P)" panose="020B0800000000000000" pitchFamily="34" charset="-122"/>
              </a:rPr>
              <a:t>输入</a:t>
            </a:r>
            <a:endParaRPr lang="zh-CN" altLang="en-US" sz="2400" dirty="0">
              <a:solidFill>
                <a:schemeClr val="accent2"/>
              </a:solidFill>
              <a:latin typeface="华康俪金黑W8(P)" panose="020B0800000000000000" pitchFamily="34" charset="-122"/>
              <a:ea typeface="华康俪金黑W8(P)" panose="020B0800000000000000" pitchFamily="34" charset="-122"/>
            </a:endParaRPr>
          </a:p>
          <a:p>
            <a:pPr algn="just">
              <a:lnSpc>
                <a:spcPct val="180000"/>
              </a:lnSpc>
            </a:pPr>
            <a:r>
              <a:rPr lang="zh-CN" altLang="en-US" dirty="0" smtClean="0">
                <a:latin typeface="+mn-ea"/>
              </a:rPr>
              <a:t>      任职要求：</a:t>
            </a:r>
            <a:endParaRPr lang="en-US" altLang="zh-CN" dirty="0" smtClean="0">
              <a:latin typeface="+mn-ea"/>
            </a:endParaRPr>
          </a:p>
          <a:p>
            <a:pPr algn="just">
              <a:lnSpc>
                <a:spcPct val="180000"/>
              </a:lnSpc>
            </a:pPr>
            <a:r>
              <a:rPr lang="zh-CN" altLang="en-US" sz="1600" dirty="0" smtClean="0">
                <a:latin typeface="+mn-ea"/>
              </a:rPr>
              <a:t>   1、单击添加文本单击添加文本单击添加文本单击添加文本单击添加文本</a:t>
            </a:r>
          </a:p>
          <a:p>
            <a:pPr algn="just" eaLnBrk="0" hangingPunct="0">
              <a:lnSpc>
                <a:spcPct val="150000"/>
              </a:lnSpc>
            </a:pPr>
            <a:r>
              <a:rPr lang="zh-CN" altLang="en-US" sz="1600" dirty="0" smtClean="0">
                <a:latin typeface="+mn-ea"/>
              </a:rPr>
              <a:t>   2、单击添加文本单击添加文本单击添加文本单击添加文本单击添加文本</a:t>
            </a:r>
          </a:p>
          <a:p>
            <a:pPr algn="just" eaLnBrk="0" hangingPunct="0">
              <a:lnSpc>
                <a:spcPct val="150000"/>
              </a:lnSpc>
            </a:pPr>
            <a:r>
              <a:rPr lang="zh-CN" altLang="en-US" sz="1600" dirty="0" smtClean="0">
                <a:latin typeface="+mn-ea"/>
              </a:rPr>
              <a:t>   3、单击添加文本单击添加文本单击添加文本单击添加文本单击添加文本</a:t>
            </a:r>
          </a:p>
          <a:p>
            <a:pPr algn="just" eaLnBrk="0" hangingPunct="0">
              <a:lnSpc>
                <a:spcPct val="150000"/>
              </a:lnSpc>
            </a:pPr>
            <a:r>
              <a:rPr lang="zh-CN" altLang="en-US" sz="1600" dirty="0" smtClean="0">
                <a:latin typeface="+mn-ea"/>
              </a:rPr>
              <a:t>   4、单击添加文本单击添加文本单击添加文本单击添加文本单击添加文本</a:t>
            </a:r>
            <a:endParaRPr lang="zh-CN" altLang="en-US" sz="700" dirty="0">
              <a:latin typeface="+mn-ea"/>
            </a:endParaRPr>
          </a:p>
        </p:txBody>
      </p:sp>
    </p:spTree>
  </p:cSld>
  <p:clrMapOvr>
    <a:masterClrMapping/>
  </p:clrMapOvr>
  <p:transition spd="slow" advClick="0" advTm="1000">
    <p:blinds dir="vert"/>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302575" y="282252"/>
            <a:ext cx="1743940" cy="430887"/>
          </a:xfrm>
          <a:prstGeom prst="rect">
            <a:avLst/>
          </a:prstGeom>
          <a:noFill/>
        </p:spPr>
        <p:txBody>
          <a:bodyPr wrap="square" rtlCol="0">
            <a:spAutoFit/>
          </a:bodyPr>
          <a:lstStyle/>
          <a:p>
            <a:r>
              <a:rPr lang="zh-CN" altLang="en-US" sz="2200" dirty="0">
                <a:solidFill>
                  <a:schemeClr val="tx1">
                    <a:lumMod val="85000"/>
                    <a:lumOff val="15000"/>
                  </a:schemeClr>
                </a:solidFill>
                <a:latin typeface="黑体" panose="02010609060101010101" pitchFamily="49" charset="-122"/>
                <a:ea typeface="黑体" panose="02010609060101010101" pitchFamily="49" charset="-122"/>
              </a:rPr>
              <a:t>校</a:t>
            </a:r>
            <a:r>
              <a:rPr lang="zh-CN" altLang="en-US" sz="2200" dirty="0" smtClean="0">
                <a:solidFill>
                  <a:schemeClr val="tx1">
                    <a:lumMod val="85000"/>
                    <a:lumOff val="15000"/>
                  </a:schemeClr>
                </a:solidFill>
                <a:latin typeface="黑体" panose="02010609060101010101" pitchFamily="49" charset="-122"/>
                <a:ea typeface="黑体" panose="02010609060101010101" pitchFamily="49" charset="-122"/>
              </a:rPr>
              <a:t>招岗位</a:t>
            </a:r>
            <a:endParaRPr lang="zh-CN" altLang="en-US" sz="2200" dirty="0">
              <a:solidFill>
                <a:schemeClr val="tx1">
                  <a:lumMod val="85000"/>
                  <a:lumOff val="15000"/>
                </a:schemeClr>
              </a:solidFill>
              <a:latin typeface="黑体" panose="02010609060101010101" pitchFamily="49" charset="-122"/>
              <a:ea typeface="黑体" panose="02010609060101010101" pitchFamily="49" charset="-122"/>
            </a:endParaRPr>
          </a:p>
        </p:txBody>
      </p:sp>
      <p:sp>
        <p:nvSpPr>
          <p:cNvPr id="13" name="TextBox 37"/>
          <p:cNvSpPr txBox="1"/>
          <p:nvPr/>
        </p:nvSpPr>
        <p:spPr>
          <a:xfrm>
            <a:off x="302575" y="634189"/>
            <a:ext cx="1743940" cy="307777"/>
          </a:xfrm>
          <a:prstGeom prst="rect">
            <a:avLst/>
          </a:prstGeom>
          <a:noFill/>
        </p:spPr>
        <p:txBody>
          <a:bodyPr wrap="square" rtlCol="0">
            <a:spAutoFit/>
          </a:bodyPr>
          <a:lstStyle/>
          <a:p>
            <a:r>
              <a:rPr lang="en-US" altLang="zh-CN" sz="1400" i="1" dirty="0">
                <a:solidFill>
                  <a:schemeClr val="tx1">
                    <a:lumMod val="85000"/>
                    <a:lumOff val="15000"/>
                  </a:schemeClr>
                </a:solidFill>
                <a:cs typeface="Arial" panose="020B0604020202020204" pitchFamily="34" charset="0"/>
              </a:rPr>
              <a:t>Recruit school jobs</a:t>
            </a:r>
          </a:p>
        </p:txBody>
      </p:sp>
      <p:grpSp>
        <p:nvGrpSpPr>
          <p:cNvPr id="18" name="组合 17"/>
          <p:cNvGrpSpPr/>
          <p:nvPr/>
        </p:nvGrpSpPr>
        <p:grpSpPr>
          <a:xfrm>
            <a:off x="0" y="298086"/>
            <a:ext cx="255263" cy="577480"/>
            <a:chOff x="0" y="298086"/>
            <a:chExt cx="255263" cy="577480"/>
          </a:xfrm>
        </p:grpSpPr>
        <p:sp>
          <p:nvSpPr>
            <p:cNvPr id="14" name="矩形 13"/>
            <p:cNvSpPr/>
            <p:nvPr/>
          </p:nvSpPr>
          <p:spPr>
            <a:xfrm>
              <a:off x="0" y="298087"/>
              <a:ext cx="100584" cy="5774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154679" y="298086"/>
              <a:ext cx="100584" cy="5774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文本框 1"/>
          <p:cNvSpPr txBox="1"/>
          <p:nvPr/>
        </p:nvSpPr>
        <p:spPr>
          <a:xfrm>
            <a:off x="530352" y="1138455"/>
            <a:ext cx="10213848" cy="3231654"/>
          </a:xfrm>
          <a:prstGeom prst="rect">
            <a:avLst/>
          </a:prstGeom>
          <a:noFill/>
        </p:spPr>
        <p:txBody>
          <a:bodyPr wrap="square" rtlCol="0">
            <a:spAutoFit/>
          </a:bodyPr>
          <a:lstStyle/>
          <a:p>
            <a:pPr algn="just">
              <a:lnSpc>
                <a:spcPct val="180000"/>
              </a:lnSpc>
            </a:pPr>
            <a:r>
              <a:rPr lang="zh-CN" altLang="en-US" sz="2400" dirty="0">
                <a:solidFill>
                  <a:schemeClr val="accent2"/>
                </a:solidFill>
                <a:latin typeface="华康俪金黑W8(P)" panose="020B0800000000000000" pitchFamily="34" charset="-122"/>
                <a:ea typeface="华康俪金黑W8(P)" panose="020B0800000000000000" pitchFamily="34" charset="-122"/>
              </a:rPr>
              <a:t> 四</a:t>
            </a:r>
            <a:r>
              <a:rPr lang="en-US" altLang="zh-CN" sz="2400" dirty="0">
                <a:solidFill>
                  <a:schemeClr val="accent2"/>
                </a:solidFill>
                <a:latin typeface="华康俪金黑W8(P)" panose="020B0800000000000000" pitchFamily="34" charset="-122"/>
                <a:ea typeface="华康俪金黑W8(P)" panose="020B0800000000000000" pitchFamily="34" charset="-122"/>
              </a:rPr>
              <a:t>. </a:t>
            </a:r>
            <a:r>
              <a:rPr lang="zh-CN" altLang="en-US" sz="2400" dirty="0">
                <a:solidFill>
                  <a:schemeClr val="accent2"/>
                </a:solidFill>
                <a:latin typeface="华康俪金黑W8(P)" panose="020B0800000000000000" pitchFamily="34" charset="-122"/>
                <a:ea typeface="华康俪金黑W8(P)" panose="020B0800000000000000" pitchFamily="34" charset="-122"/>
              </a:rPr>
              <a:t>销售经理     </a:t>
            </a:r>
            <a:endParaRPr lang="en-US" altLang="zh-CN" sz="2400" dirty="0" smtClean="0">
              <a:solidFill>
                <a:schemeClr val="accent2"/>
              </a:solidFill>
              <a:latin typeface="华康俪金黑W8(P)" panose="020B0800000000000000" pitchFamily="34" charset="-122"/>
              <a:ea typeface="华康俪金黑W8(P)" panose="020B0800000000000000" pitchFamily="34" charset="-122"/>
            </a:endParaRPr>
          </a:p>
          <a:p>
            <a:pPr algn="just">
              <a:lnSpc>
                <a:spcPct val="180000"/>
              </a:lnSpc>
            </a:pPr>
            <a:r>
              <a:rPr lang="zh-CN" altLang="en-US" dirty="0" smtClean="0">
                <a:latin typeface="+mn-ea"/>
              </a:rPr>
              <a:t>  工作地</a:t>
            </a:r>
            <a:r>
              <a:rPr lang="zh-CN" altLang="en-US" dirty="0">
                <a:latin typeface="+mn-ea"/>
              </a:rPr>
              <a:t>点</a:t>
            </a:r>
            <a:r>
              <a:rPr lang="zh-CN" altLang="en-US" dirty="0" smtClean="0">
                <a:latin typeface="+mn-ea"/>
              </a:rPr>
              <a:t>：</a:t>
            </a:r>
            <a:r>
              <a:rPr lang="zh-CN" altLang="en-US" sz="1600" dirty="0" smtClean="0">
                <a:latin typeface="+mn-ea"/>
              </a:rPr>
              <a:t>输入文字</a:t>
            </a:r>
            <a:endParaRPr lang="zh-CN" altLang="en-US" sz="1600" dirty="0">
              <a:latin typeface="+mn-ea"/>
            </a:endParaRPr>
          </a:p>
          <a:p>
            <a:pPr algn="just">
              <a:lnSpc>
                <a:spcPct val="180000"/>
              </a:lnSpc>
            </a:pPr>
            <a:r>
              <a:rPr lang="zh-CN" altLang="en-US" dirty="0" smtClean="0">
                <a:latin typeface="+mn-ea"/>
              </a:rPr>
              <a:t>  </a:t>
            </a:r>
            <a:r>
              <a:rPr lang="zh-CN" altLang="en-US" dirty="0">
                <a:latin typeface="+mn-ea"/>
              </a:rPr>
              <a:t>任职要求：</a:t>
            </a:r>
          </a:p>
          <a:p>
            <a:pPr algn="just" eaLnBrk="0" hangingPunct="0">
              <a:lnSpc>
                <a:spcPct val="150000"/>
              </a:lnSpc>
            </a:pPr>
            <a:r>
              <a:rPr lang="zh-CN" altLang="en-US" sz="1600" dirty="0">
                <a:latin typeface="+mn-ea"/>
              </a:rPr>
              <a:t>  </a:t>
            </a:r>
            <a:r>
              <a:rPr lang="zh-CN" altLang="en-US" sz="1600" dirty="0" smtClean="0">
                <a:latin typeface="+mn-ea"/>
              </a:rPr>
              <a:t>1、</a:t>
            </a:r>
            <a:r>
              <a:rPr lang="zh-CN" altLang="en-US" sz="1600" dirty="0" smtClean="0"/>
              <a:t>单击添加文本单击添加文本单击添加文本单击添加文本单击添加文本</a:t>
            </a:r>
            <a:endParaRPr lang="zh-CN" altLang="en-US" sz="1600" dirty="0" smtClean="0">
              <a:latin typeface="+mn-ea"/>
            </a:endParaRPr>
          </a:p>
          <a:p>
            <a:pPr algn="just" eaLnBrk="0" hangingPunct="0">
              <a:lnSpc>
                <a:spcPct val="150000"/>
              </a:lnSpc>
            </a:pPr>
            <a:r>
              <a:rPr lang="zh-CN" altLang="en-US" sz="1600" dirty="0" smtClean="0">
                <a:latin typeface="+mn-ea"/>
              </a:rPr>
              <a:t>   2、</a:t>
            </a:r>
            <a:r>
              <a:rPr lang="zh-CN" altLang="en-US" sz="1600" dirty="0" smtClean="0"/>
              <a:t>单击添加文本单击添加文本单击添加文本单击添加文本单击添加文本</a:t>
            </a:r>
            <a:endParaRPr lang="zh-CN" altLang="en-US" sz="1600" dirty="0" smtClean="0">
              <a:latin typeface="+mn-ea"/>
            </a:endParaRPr>
          </a:p>
          <a:p>
            <a:pPr algn="just" eaLnBrk="0" hangingPunct="0">
              <a:lnSpc>
                <a:spcPct val="150000"/>
              </a:lnSpc>
            </a:pPr>
            <a:r>
              <a:rPr lang="zh-CN" altLang="en-US" sz="1600" dirty="0" smtClean="0">
                <a:latin typeface="+mn-ea"/>
              </a:rPr>
              <a:t>   3、</a:t>
            </a:r>
            <a:r>
              <a:rPr lang="zh-CN" altLang="en-US" sz="1600" dirty="0" smtClean="0"/>
              <a:t>单击添加文本单击添加文本单击添加文本单击添加文本单击添加文本</a:t>
            </a:r>
            <a:endParaRPr lang="zh-CN" altLang="en-US" sz="1600" dirty="0" smtClean="0">
              <a:latin typeface="+mn-ea"/>
            </a:endParaRPr>
          </a:p>
          <a:p>
            <a:pPr eaLnBrk="0" hangingPunct="0">
              <a:lnSpc>
                <a:spcPct val="150000"/>
              </a:lnSpc>
            </a:pPr>
            <a:r>
              <a:rPr lang="zh-CN" altLang="en-US" sz="1600" dirty="0" smtClean="0">
                <a:latin typeface="+mn-ea"/>
              </a:rPr>
              <a:t>   4、</a:t>
            </a:r>
            <a:r>
              <a:rPr lang="zh-CN" altLang="en-US" sz="1600" dirty="0" smtClean="0"/>
              <a:t>单击添加文本单击添加文本单击添加文本单击添加文本单击添加文本</a:t>
            </a:r>
            <a:r>
              <a:rPr lang="zh-CN" altLang="en-US" sz="1600" dirty="0" smtClean="0">
                <a:latin typeface="+mn-ea"/>
              </a:rPr>
              <a:t> </a:t>
            </a:r>
            <a:endParaRPr lang="zh-CN" altLang="en-US" sz="400" dirty="0">
              <a:latin typeface="+mn-ea"/>
            </a:endParaRPr>
          </a:p>
        </p:txBody>
      </p:sp>
    </p:spTree>
  </p:cSld>
  <p:clrMapOvr>
    <a:masterClrMapping/>
  </p:clrMapOvr>
  <p:transition spd="slow" advClick="0" advTm="1000">
    <p:blinds dir="vert"/>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TextBox 4"/>
          <p:cNvSpPr>
            <a:spLocks noChangeArrowheads="1"/>
          </p:cNvSpPr>
          <p:nvPr/>
        </p:nvSpPr>
        <p:spPr bwMode="auto">
          <a:xfrm>
            <a:off x="622301" y="1367623"/>
            <a:ext cx="10369551" cy="1320714"/>
          </a:xfrm>
          <a:prstGeom prst="rect">
            <a:avLst/>
          </a:prstGeom>
          <a:noFill/>
          <a:ln w="6350" cmpd="sng">
            <a:solidFill>
              <a:schemeClr val="accent2"/>
            </a:solidFill>
            <a:bevel/>
          </a:ln>
          <a:extLst>
            <a:ext uri="{909E8E84-426E-40DD-AFC4-6F175D3DCCD1}">
              <a14:hiddenFill xmlns:a14="http://schemas.microsoft.com/office/drawing/2010/main">
                <a:solidFill>
                  <a:srgbClr val="FFFFFF"/>
                </a:solidFill>
              </a14:hiddenFill>
            </a:ext>
          </a:extLst>
        </p:spPr>
        <p:txBody>
          <a:bodyPr wrap="none"/>
          <a:lstStyle>
            <a:lvl1pPr marL="342900" indent="-342900">
              <a:defRPr sz="2800">
                <a:solidFill>
                  <a:schemeClr val="tx1"/>
                </a:solidFill>
                <a:latin typeface="Arial" panose="020B0604020202020204" pitchFamily="34" charset="0"/>
                <a:ea typeface="宋体" panose="02010600030101010101" pitchFamily="2" charset="-122"/>
              </a:defRPr>
            </a:lvl1pPr>
            <a:lvl2pPr>
              <a:defRPr sz="2800">
                <a:solidFill>
                  <a:schemeClr val="tx1"/>
                </a:solidFill>
                <a:latin typeface="Arial" panose="020B0604020202020204" pitchFamily="34" charset="0"/>
                <a:ea typeface="宋体" panose="02010600030101010101" pitchFamily="2" charset="-122"/>
              </a:defRPr>
            </a:lvl2pPr>
            <a:lvl3pPr>
              <a:defRPr sz="2800">
                <a:solidFill>
                  <a:schemeClr val="tx1"/>
                </a:solidFill>
                <a:latin typeface="Arial" panose="020B0604020202020204" pitchFamily="34" charset="0"/>
                <a:ea typeface="宋体" panose="02010600030101010101" pitchFamily="2" charset="-122"/>
              </a:defRPr>
            </a:lvl3pPr>
            <a:lvl4pPr>
              <a:defRPr sz="2800">
                <a:solidFill>
                  <a:schemeClr val="tx1"/>
                </a:solidFill>
                <a:latin typeface="Arial" panose="020B0604020202020204" pitchFamily="34" charset="0"/>
                <a:ea typeface="宋体" panose="02010600030101010101" pitchFamily="2" charset="-122"/>
              </a:defRPr>
            </a:lvl4pPr>
            <a:lvl5pPr>
              <a:defRPr sz="2800">
                <a:solidFill>
                  <a:schemeClr val="tx1"/>
                </a:solidFill>
                <a:latin typeface="Arial" panose="020B0604020202020204" pitchFamily="34" charset="0"/>
                <a:ea typeface="宋体" panose="02010600030101010101" pitchFamily="2" charset="-122"/>
              </a:defRPr>
            </a:lvl5pPr>
            <a:lvl6pPr marL="2284730" indent="1905" eaLnBrk="0" fontAlgn="base" hangingPunct="0">
              <a:spcBef>
                <a:spcPct val="0"/>
              </a:spcBef>
              <a:spcAft>
                <a:spcPct val="0"/>
              </a:spcAft>
              <a:buFont typeface="Arial" panose="020B0604020202020204" pitchFamily="34" charset="0"/>
              <a:defRPr sz="2800">
                <a:solidFill>
                  <a:schemeClr val="tx1"/>
                </a:solidFill>
                <a:latin typeface="Arial" panose="020B0604020202020204" pitchFamily="34" charset="0"/>
                <a:ea typeface="宋体" panose="02010600030101010101" pitchFamily="2" charset="-122"/>
              </a:defRPr>
            </a:lvl6pPr>
            <a:lvl7pPr marL="2741930" indent="1905" eaLnBrk="0" fontAlgn="base" hangingPunct="0">
              <a:spcBef>
                <a:spcPct val="0"/>
              </a:spcBef>
              <a:spcAft>
                <a:spcPct val="0"/>
              </a:spcAft>
              <a:buFont typeface="Arial" panose="020B0604020202020204" pitchFamily="34" charset="0"/>
              <a:defRPr sz="2800">
                <a:solidFill>
                  <a:schemeClr val="tx1"/>
                </a:solidFill>
                <a:latin typeface="Arial" panose="020B0604020202020204" pitchFamily="34" charset="0"/>
                <a:ea typeface="宋体" panose="02010600030101010101" pitchFamily="2" charset="-122"/>
              </a:defRPr>
            </a:lvl7pPr>
            <a:lvl8pPr marL="3199130" indent="1905" eaLnBrk="0" fontAlgn="base" hangingPunct="0">
              <a:spcBef>
                <a:spcPct val="0"/>
              </a:spcBef>
              <a:spcAft>
                <a:spcPct val="0"/>
              </a:spcAft>
              <a:buFont typeface="Arial" panose="020B0604020202020204" pitchFamily="34" charset="0"/>
              <a:defRPr sz="2800">
                <a:solidFill>
                  <a:schemeClr val="tx1"/>
                </a:solidFill>
                <a:latin typeface="Arial" panose="020B0604020202020204" pitchFamily="34" charset="0"/>
                <a:ea typeface="宋体" panose="02010600030101010101" pitchFamily="2" charset="-122"/>
              </a:defRPr>
            </a:lvl8pPr>
            <a:lvl9pPr marL="3656330" indent="1905" eaLnBrk="0" fontAlgn="base" hangingPunct="0">
              <a:spcBef>
                <a:spcPct val="0"/>
              </a:spcBef>
              <a:spcAft>
                <a:spcPct val="0"/>
              </a:spcAft>
              <a:buFont typeface="Arial" panose="020B0604020202020204" pitchFamily="34" charset="0"/>
              <a:defRPr sz="2800">
                <a:solidFill>
                  <a:schemeClr val="tx1"/>
                </a:solidFill>
                <a:latin typeface="Arial" panose="020B0604020202020204" pitchFamily="34" charset="0"/>
                <a:ea typeface="宋体" panose="02010600030101010101" pitchFamily="2" charset="-122"/>
              </a:defRPr>
            </a:lvl9pPr>
          </a:lstStyle>
          <a:p>
            <a:pPr>
              <a:lnSpc>
                <a:spcPct val="150000"/>
              </a:lnSpc>
              <a:spcBef>
                <a:spcPct val="20000"/>
              </a:spcBef>
              <a:buClr>
                <a:srgbClr val="E1B40C"/>
              </a:buClr>
            </a:pPr>
            <a:r>
              <a:rPr lang="zh-CN" altLang="en-US" sz="1600" dirty="0" smtClean="0">
                <a:latin typeface="+mn-ea"/>
                <a:sym typeface="微软雅黑" panose="020B0503020204020204" pitchFamily="34" charset="-122"/>
              </a:rPr>
              <a:t>第一阶段：宣传阶段      </a:t>
            </a:r>
            <a:r>
              <a:rPr lang="zh-CN" altLang="en-US" sz="1600" dirty="0" smtClean="0"/>
              <a:t>单击添加年月日 </a:t>
            </a:r>
            <a:endParaRPr lang="en-US" sz="1600" dirty="0" smtClean="0">
              <a:latin typeface="+mn-ea"/>
              <a:sym typeface="微软雅黑" panose="020B0503020204020204" pitchFamily="34" charset="-122"/>
            </a:endParaRPr>
          </a:p>
          <a:p>
            <a:pPr>
              <a:lnSpc>
                <a:spcPct val="150000"/>
              </a:lnSpc>
              <a:spcBef>
                <a:spcPct val="20000"/>
              </a:spcBef>
              <a:buClr>
                <a:srgbClr val="E1B40C"/>
              </a:buClr>
            </a:pPr>
            <a:r>
              <a:rPr lang="en-US" sz="1600" dirty="0" smtClean="0">
                <a:latin typeface="+mn-ea"/>
                <a:sym typeface="微软雅黑" panose="020B0503020204020204" pitchFamily="34" charset="-122"/>
              </a:rPr>
              <a:t>1.</a:t>
            </a:r>
            <a:r>
              <a:rPr lang="zh-CN" altLang="en-US" sz="1600" dirty="0" smtClean="0">
                <a:latin typeface="+mn-ea"/>
                <a:sym typeface="微软雅黑" panose="020B0503020204020204" pitchFamily="34" charset="-122"/>
              </a:rPr>
              <a:t>网络应聘：</a:t>
            </a:r>
            <a:r>
              <a:rPr lang="zh-CN" altLang="en-US" sz="1600" dirty="0" smtClean="0"/>
              <a:t>单击添加文字</a:t>
            </a:r>
            <a:endParaRPr lang="zh-CN" altLang="en-US" sz="1600" b="1" u="sng" dirty="0" smtClean="0">
              <a:latin typeface="+mn-ea"/>
              <a:sym typeface="微软雅黑" panose="020B0503020204020204" pitchFamily="34" charset="-122"/>
            </a:endParaRPr>
          </a:p>
          <a:p>
            <a:pPr>
              <a:lnSpc>
                <a:spcPct val="150000"/>
              </a:lnSpc>
              <a:spcBef>
                <a:spcPct val="20000"/>
              </a:spcBef>
              <a:buClr>
                <a:srgbClr val="E1B40C"/>
              </a:buClr>
            </a:pPr>
            <a:r>
              <a:rPr lang="en-US" sz="1600" dirty="0" smtClean="0">
                <a:latin typeface="+mn-ea"/>
                <a:sym typeface="微软雅黑" panose="020B0503020204020204" pitchFamily="34" charset="-122"/>
              </a:rPr>
              <a:t>2.</a:t>
            </a:r>
            <a:r>
              <a:rPr lang="zh-CN" altLang="en-US" sz="1600" dirty="0" smtClean="0">
                <a:latin typeface="+mn-ea"/>
                <a:sym typeface="微软雅黑" panose="020B0503020204020204" pitchFamily="34" charset="-122"/>
              </a:rPr>
              <a:t>现场应聘：</a:t>
            </a:r>
            <a:r>
              <a:rPr lang="zh-CN" altLang="en-US" sz="1600" dirty="0" smtClean="0"/>
              <a:t>单击添加文字</a:t>
            </a:r>
            <a:endParaRPr lang="zh-CN" altLang="en-US" sz="1600" dirty="0">
              <a:latin typeface="+mn-ea"/>
              <a:sym typeface="微软雅黑" panose="020B0503020204020204" pitchFamily="34" charset="-122"/>
            </a:endParaRPr>
          </a:p>
        </p:txBody>
      </p:sp>
      <p:sp>
        <p:nvSpPr>
          <p:cNvPr id="37892" name="TextBox 5"/>
          <p:cNvSpPr>
            <a:spLocks noChangeArrowheads="1"/>
          </p:cNvSpPr>
          <p:nvPr/>
        </p:nvSpPr>
        <p:spPr bwMode="auto">
          <a:xfrm>
            <a:off x="622301" y="3196423"/>
            <a:ext cx="10369551" cy="1357290"/>
          </a:xfrm>
          <a:prstGeom prst="rect">
            <a:avLst/>
          </a:prstGeom>
          <a:noFill/>
          <a:ln w="6350" cmpd="sng">
            <a:solidFill>
              <a:schemeClr val="accent2"/>
            </a:solidFill>
            <a:bevel/>
          </a:ln>
          <a:extLst>
            <a:ext uri="{909E8E84-426E-40DD-AFC4-6F175D3DCCD1}">
              <a14:hiddenFill xmlns:a14="http://schemas.microsoft.com/office/drawing/2010/main">
                <a:solidFill>
                  <a:srgbClr val="FFFFFF"/>
                </a:solidFill>
              </a14:hiddenFill>
            </a:ext>
          </a:extLst>
        </p:spPr>
        <p:txBody>
          <a:bodyPr wrap="none"/>
          <a:lstStyle>
            <a:lvl1pPr marL="342900" indent="-342900">
              <a:defRPr sz="2800">
                <a:solidFill>
                  <a:schemeClr val="tx1"/>
                </a:solidFill>
                <a:latin typeface="Arial" panose="020B0604020202020204" pitchFamily="34" charset="0"/>
                <a:ea typeface="宋体" panose="02010600030101010101" pitchFamily="2" charset="-122"/>
              </a:defRPr>
            </a:lvl1pPr>
            <a:lvl2pPr>
              <a:defRPr sz="2800">
                <a:solidFill>
                  <a:schemeClr val="tx1"/>
                </a:solidFill>
                <a:latin typeface="Arial" panose="020B0604020202020204" pitchFamily="34" charset="0"/>
                <a:ea typeface="宋体" panose="02010600030101010101" pitchFamily="2" charset="-122"/>
              </a:defRPr>
            </a:lvl2pPr>
            <a:lvl3pPr>
              <a:defRPr sz="2800">
                <a:solidFill>
                  <a:schemeClr val="tx1"/>
                </a:solidFill>
                <a:latin typeface="Arial" panose="020B0604020202020204" pitchFamily="34" charset="0"/>
                <a:ea typeface="宋体" panose="02010600030101010101" pitchFamily="2" charset="-122"/>
              </a:defRPr>
            </a:lvl3pPr>
            <a:lvl4pPr>
              <a:defRPr sz="2800">
                <a:solidFill>
                  <a:schemeClr val="tx1"/>
                </a:solidFill>
                <a:latin typeface="Arial" panose="020B0604020202020204" pitchFamily="34" charset="0"/>
                <a:ea typeface="宋体" panose="02010600030101010101" pitchFamily="2" charset="-122"/>
              </a:defRPr>
            </a:lvl4pPr>
            <a:lvl5pPr>
              <a:defRPr sz="2800">
                <a:solidFill>
                  <a:schemeClr val="tx1"/>
                </a:solidFill>
                <a:latin typeface="Arial" panose="020B0604020202020204" pitchFamily="34" charset="0"/>
                <a:ea typeface="宋体" panose="02010600030101010101" pitchFamily="2" charset="-122"/>
              </a:defRPr>
            </a:lvl5pPr>
            <a:lvl6pPr marL="2284730" indent="1905" eaLnBrk="0" fontAlgn="base" hangingPunct="0">
              <a:spcBef>
                <a:spcPct val="0"/>
              </a:spcBef>
              <a:spcAft>
                <a:spcPct val="0"/>
              </a:spcAft>
              <a:buFont typeface="Arial" panose="020B0604020202020204" pitchFamily="34" charset="0"/>
              <a:defRPr sz="2800">
                <a:solidFill>
                  <a:schemeClr val="tx1"/>
                </a:solidFill>
                <a:latin typeface="Arial" panose="020B0604020202020204" pitchFamily="34" charset="0"/>
                <a:ea typeface="宋体" panose="02010600030101010101" pitchFamily="2" charset="-122"/>
              </a:defRPr>
            </a:lvl6pPr>
            <a:lvl7pPr marL="2741930" indent="1905" eaLnBrk="0" fontAlgn="base" hangingPunct="0">
              <a:spcBef>
                <a:spcPct val="0"/>
              </a:spcBef>
              <a:spcAft>
                <a:spcPct val="0"/>
              </a:spcAft>
              <a:buFont typeface="Arial" panose="020B0604020202020204" pitchFamily="34" charset="0"/>
              <a:defRPr sz="2800">
                <a:solidFill>
                  <a:schemeClr val="tx1"/>
                </a:solidFill>
                <a:latin typeface="Arial" panose="020B0604020202020204" pitchFamily="34" charset="0"/>
                <a:ea typeface="宋体" panose="02010600030101010101" pitchFamily="2" charset="-122"/>
              </a:defRPr>
            </a:lvl7pPr>
            <a:lvl8pPr marL="3199130" indent="1905" eaLnBrk="0" fontAlgn="base" hangingPunct="0">
              <a:spcBef>
                <a:spcPct val="0"/>
              </a:spcBef>
              <a:spcAft>
                <a:spcPct val="0"/>
              </a:spcAft>
              <a:buFont typeface="Arial" panose="020B0604020202020204" pitchFamily="34" charset="0"/>
              <a:defRPr sz="2800">
                <a:solidFill>
                  <a:schemeClr val="tx1"/>
                </a:solidFill>
                <a:latin typeface="Arial" panose="020B0604020202020204" pitchFamily="34" charset="0"/>
                <a:ea typeface="宋体" panose="02010600030101010101" pitchFamily="2" charset="-122"/>
              </a:defRPr>
            </a:lvl8pPr>
            <a:lvl9pPr marL="3656330" indent="1905" eaLnBrk="0" fontAlgn="base" hangingPunct="0">
              <a:spcBef>
                <a:spcPct val="0"/>
              </a:spcBef>
              <a:spcAft>
                <a:spcPct val="0"/>
              </a:spcAft>
              <a:buFont typeface="Arial" panose="020B0604020202020204" pitchFamily="34" charset="0"/>
              <a:defRPr sz="2800">
                <a:solidFill>
                  <a:schemeClr val="tx1"/>
                </a:solidFill>
                <a:latin typeface="Arial" panose="020B0604020202020204" pitchFamily="34" charset="0"/>
                <a:ea typeface="宋体" panose="02010600030101010101" pitchFamily="2" charset="-122"/>
              </a:defRPr>
            </a:lvl9pPr>
          </a:lstStyle>
          <a:p>
            <a:pPr>
              <a:lnSpc>
                <a:spcPct val="150000"/>
              </a:lnSpc>
              <a:spcBef>
                <a:spcPct val="20000"/>
              </a:spcBef>
              <a:buClr>
                <a:srgbClr val="E1B40C"/>
              </a:buClr>
            </a:pPr>
            <a:r>
              <a:rPr lang="zh-CN" altLang="en-US" sz="1600" dirty="0" smtClean="0">
                <a:latin typeface="+mn-ea"/>
                <a:sym typeface="微软雅黑" panose="020B0503020204020204" pitchFamily="34" charset="-122"/>
              </a:rPr>
              <a:t>第二阶段：面试阶段      </a:t>
            </a:r>
            <a:r>
              <a:rPr lang="zh-CN" altLang="en-US" sz="1600" dirty="0" smtClean="0"/>
              <a:t>单击添加年月日 </a:t>
            </a:r>
            <a:endParaRPr lang="en-US" sz="1600" dirty="0" smtClean="0">
              <a:latin typeface="+mn-ea"/>
              <a:sym typeface="微软雅黑" panose="020B0503020204020204" pitchFamily="34" charset="-122"/>
            </a:endParaRPr>
          </a:p>
          <a:p>
            <a:pPr>
              <a:lnSpc>
                <a:spcPct val="150000"/>
              </a:lnSpc>
              <a:spcBef>
                <a:spcPct val="20000"/>
              </a:spcBef>
              <a:buClr>
                <a:srgbClr val="E1B40C"/>
              </a:buClr>
            </a:pPr>
            <a:r>
              <a:rPr lang="en-US" sz="1600" dirty="0" smtClean="0">
                <a:latin typeface="+mn-ea"/>
                <a:sym typeface="微软雅黑" panose="020B0503020204020204" pitchFamily="34" charset="-122"/>
              </a:rPr>
              <a:t>1.</a:t>
            </a:r>
            <a:r>
              <a:rPr lang="zh-CN" altLang="en-US" sz="1600" dirty="0" smtClean="0">
                <a:latin typeface="+mn-ea"/>
                <a:sym typeface="微软雅黑" panose="020B0503020204020204" pitchFamily="34" charset="-122"/>
              </a:rPr>
              <a:t>网络应聘：</a:t>
            </a:r>
            <a:r>
              <a:rPr lang="zh-CN" altLang="en-US" sz="1600" dirty="0" smtClean="0"/>
              <a:t>单击添加文字</a:t>
            </a:r>
            <a:endParaRPr lang="zh-CN" altLang="en-US" sz="1600" b="1" u="sng" dirty="0" smtClean="0">
              <a:latin typeface="+mn-ea"/>
              <a:sym typeface="微软雅黑" panose="020B0503020204020204" pitchFamily="34" charset="-122"/>
            </a:endParaRPr>
          </a:p>
          <a:p>
            <a:pPr>
              <a:lnSpc>
                <a:spcPct val="150000"/>
              </a:lnSpc>
              <a:spcBef>
                <a:spcPct val="20000"/>
              </a:spcBef>
              <a:buClr>
                <a:srgbClr val="E1B40C"/>
              </a:buClr>
            </a:pPr>
            <a:r>
              <a:rPr lang="en-US" sz="1600" dirty="0" smtClean="0">
                <a:latin typeface="+mn-ea"/>
                <a:sym typeface="微软雅黑" panose="020B0503020204020204" pitchFamily="34" charset="-122"/>
              </a:rPr>
              <a:t>2.</a:t>
            </a:r>
            <a:r>
              <a:rPr lang="zh-CN" altLang="en-US" sz="1600" dirty="0" smtClean="0">
                <a:latin typeface="+mn-ea"/>
                <a:sym typeface="微软雅黑" panose="020B0503020204020204" pitchFamily="34" charset="-122"/>
              </a:rPr>
              <a:t>现场应聘：</a:t>
            </a:r>
            <a:r>
              <a:rPr lang="zh-CN" altLang="en-US" sz="1600" dirty="0" smtClean="0"/>
              <a:t>单击添加文字</a:t>
            </a:r>
            <a:endParaRPr lang="zh-CN" altLang="en-US" sz="1600" dirty="0">
              <a:latin typeface="+mn-ea"/>
              <a:sym typeface="微软雅黑" panose="020B0503020204020204" pitchFamily="34" charset="-122"/>
            </a:endParaRPr>
          </a:p>
        </p:txBody>
      </p:sp>
      <p:sp>
        <p:nvSpPr>
          <p:cNvPr id="37893" name="TextBox 6"/>
          <p:cNvSpPr>
            <a:spLocks noChangeArrowheads="1"/>
          </p:cNvSpPr>
          <p:nvPr/>
        </p:nvSpPr>
        <p:spPr bwMode="auto">
          <a:xfrm>
            <a:off x="622301" y="5054857"/>
            <a:ext cx="10369551" cy="1364232"/>
          </a:xfrm>
          <a:prstGeom prst="rect">
            <a:avLst/>
          </a:prstGeom>
          <a:noFill/>
          <a:ln w="6350" cmpd="sng">
            <a:solidFill>
              <a:schemeClr val="accent2"/>
            </a:solidFill>
            <a:bevel/>
          </a:ln>
          <a:extLst>
            <a:ext uri="{909E8E84-426E-40DD-AFC4-6F175D3DCCD1}">
              <a14:hiddenFill xmlns:a14="http://schemas.microsoft.com/office/drawing/2010/main">
                <a:solidFill>
                  <a:srgbClr val="FFFFFF"/>
                </a:solidFill>
              </a14:hiddenFill>
            </a:ext>
          </a:extLst>
        </p:spPr>
        <p:txBody>
          <a:bodyPr wrap="none"/>
          <a:lstStyle>
            <a:lvl1pPr marL="342900" indent="-342900">
              <a:defRPr sz="2800">
                <a:solidFill>
                  <a:schemeClr val="tx1"/>
                </a:solidFill>
                <a:latin typeface="Arial" panose="020B0604020202020204" pitchFamily="34" charset="0"/>
                <a:ea typeface="宋体" panose="02010600030101010101" pitchFamily="2" charset="-122"/>
              </a:defRPr>
            </a:lvl1pPr>
            <a:lvl2pPr>
              <a:defRPr sz="2800">
                <a:solidFill>
                  <a:schemeClr val="tx1"/>
                </a:solidFill>
                <a:latin typeface="Arial" panose="020B0604020202020204" pitchFamily="34" charset="0"/>
                <a:ea typeface="宋体" panose="02010600030101010101" pitchFamily="2" charset="-122"/>
              </a:defRPr>
            </a:lvl2pPr>
            <a:lvl3pPr>
              <a:defRPr sz="2800">
                <a:solidFill>
                  <a:schemeClr val="tx1"/>
                </a:solidFill>
                <a:latin typeface="Arial" panose="020B0604020202020204" pitchFamily="34" charset="0"/>
                <a:ea typeface="宋体" panose="02010600030101010101" pitchFamily="2" charset="-122"/>
              </a:defRPr>
            </a:lvl3pPr>
            <a:lvl4pPr>
              <a:defRPr sz="2800">
                <a:solidFill>
                  <a:schemeClr val="tx1"/>
                </a:solidFill>
                <a:latin typeface="Arial" panose="020B0604020202020204" pitchFamily="34" charset="0"/>
                <a:ea typeface="宋体" panose="02010600030101010101" pitchFamily="2" charset="-122"/>
              </a:defRPr>
            </a:lvl4pPr>
            <a:lvl5pPr>
              <a:defRPr sz="2800">
                <a:solidFill>
                  <a:schemeClr val="tx1"/>
                </a:solidFill>
                <a:latin typeface="Arial" panose="020B0604020202020204" pitchFamily="34" charset="0"/>
                <a:ea typeface="宋体" panose="02010600030101010101" pitchFamily="2" charset="-122"/>
              </a:defRPr>
            </a:lvl5pPr>
            <a:lvl6pPr marL="2284730" indent="1905" eaLnBrk="0" fontAlgn="base" hangingPunct="0">
              <a:spcBef>
                <a:spcPct val="0"/>
              </a:spcBef>
              <a:spcAft>
                <a:spcPct val="0"/>
              </a:spcAft>
              <a:buFont typeface="Arial" panose="020B0604020202020204" pitchFamily="34" charset="0"/>
              <a:defRPr sz="2800">
                <a:solidFill>
                  <a:schemeClr val="tx1"/>
                </a:solidFill>
                <a:latin typeface="Arial" panose="020B0604020202020204" pitchFamily="34" charset="0"/>
                <a:ea typeface="宋体" panose="02010600030101010101" pitchFamily="2" charset="-122"/>
              </a:defRPr>
            </a:lvl6pPr>
            <a:lvl7pPr marL="2741930" indent="1905" eaLnBrk="0" fontAlgn="base" hangingPunct="0">
              <a:spcBef>
                <a:spcPct val="0"/>
              </a:spcBef>
              <a:spcAft>
                <a:spcPct val="0"/>
              </a:spcAft>
              <a:buFont typeface="Arial" panose="020B0604020202020204" pitchFamily="34" charset="0"/>
              <a:defRPr sz="2800">
                <a:solidFill>
                  <a:schemeClr val="tx1"/>
                </a:solidFill>
                <a:latin typeface="Arial" panose="020B0604020202020204" pitchFamily="34" charset="0"/>
                <a:ea typeface="宋体" panose="02010600030101010101" pitchFamily="2" charset="-122"/>
              </a:defRPr>
            </a:lvl7pPr>
            <a:lvl8pPr marL="3199130" indent="1905" eaLnBrk="0" fontAlgn="base" hangingPunct="0">
              <a:spcBef>
                <a:spcPct val="0"/>
              </a:spcBef>
              <a:spcAft>
                <a:spcPct val="0"/>
              </a:spcAft>
              <a:buFont typeface="Arial" panose="020B0604020202020204" pitchFamily="34" charset="0"/>
              <a:defRPr sz="2800">
                <a:solidFill>
                  <a:schemeClr val="tx1"/>
                </a:solidFill>
                <a:latin typeface="Arial" panose="020B0604020202020204" pitchFamily="34" charset="0"/>
                <a:ea typeface="宋体" panose="02010600030101010101" pitchFamily="2" charset="-122"/>
              </a:defRPr>
            </a:lvl8pPr>
            <a:lvl9pPr marL="3656330" indent="1905" eaLnBrk="0" fontAlgn="base" hangingPunct="0">
              <a:spcBef>
                <a:spcPct val="0"/>
              </a:spcBef>
              <a:spcAft>
                <a:spcPct val="0"/>
              </a:spcAft>
              <a:buFont typeface="Arial" panose="020B0604020202020204" pitchFamily="34" charset="0"/>
              <a:defRPr sz="2800">
                <a:solidFill>
                  <a:schemeClr val="tx1"/>
                </a:solidFill>
                <a:latin typeface="Arial" panose="020B0604020202020204" pitchFamily="34" charset="0"/>
                <a:ea typeface="宋体" panose="02010600030101010101" pitchFamily="2" charset="-122"/>
              </a:defRPr>
            </a:lvl9pPr>
          </a:lstStyle>
          <a:p>
            <a:pPr>
              <a:lnSpc>
                <a:spcPct val="150000"/>
              </a:lnSpc>
              <a:spcBef>
                <a:spcPct val="20000"/>
              </a:spcBef>
              <a:buClr>
                <a:srgbClr val="E1B40C"/>
              </a:buClr>
            </a:pPr>
            <a:r>
              <a:rPr lang="zh-CN" altLang="en-US" sz="1600" dirty="0" smtClean="0">
                <a:latin typeface="+mn-ea"/>
                <a:sym typeface="微软雅黑" panose="020B0503020204020204" pitchFamily="34" charset="-122"/>
              </a:rPr>
              <a:t>第三阶段：签约实习        </a:t>
            </a:r>
            <a:r>
              <a:rPr lang="zh-CN" altLang="en-US" sz="1600" dirty="0" smtClean="0"/>
              <a:t>单击添加年月日 </a:t>
            </a:r>
            <a:endParaRPr lang="en-US" sz="1600" dirty="0" smtClean="0">
              <a:latin typeface="+mn-ea"/>
              <a:sym typeface="微软雅黑" panose="020B0503020204020204" pitchFamily="34" charset="-122"/>
            </a:endParaRPr>
          </a:p>
          <a:p>
            <a:pPr>
              <a:lnSpc>
                <a:spcPct val="150000"/>
              </a:lnSpc>
              <a:spcBef>
                <a:spcPct val="20000"/>
              </a:spcBef>
              <a:buClr>
                <a:srgbClr val="E1B40C"/>
              </a:buClr>
            </a:pPr>
            <a:r>
              <a:rPr lang="en-US" sz="1600" dirty="0" smtClean="0">
                <a:latin typeface="+mn-ea"/>
                <a:sym typeface="微软雅黑" panose="020B0503020204020204" pitchFamily="34" charset="-122"/>
              </a:rPr>
              <a:t>1.</a:t>
            </a:r>
            <a:r>
              <a:rPr lang="zh-CN" altLang="en-US" sz="1600" dirty="0" smtClean="0">
                <a:latin typeface="+mn-ea"/>
                <a:sym typeface="微软雅黑" panose="020B0503020204020204" pitchFamily="34" charset="-122"/>
              </a:rPr>
              <a:t>通知方式：</a:t>
            </a:r>
            <a:r>
              <a:rPr lang="zh-CN" altLang="en-US" sz="1600" dirty="0" smtClean="0"/>
              <a:t>单击添加文字</a:t>
            </a:r>
            <a:endParaRPr lang="en-US" sz="1600" dirty="0" smtClean="0">
              <a:latin typeface="+mn-ea"/>
              <a:sym typeface="微软雅黑" panose="020B0503020204020204" pitchFamily="34" charset="-122"/>
            </a:endParaRPr>
          </a:p>
          <a:p>
            <a:pPr>
              <a:lnSpc>
                <a:spcPct val="150000"/>
              </a:lnSpc>
              <a:spcBef>
                <a:spcPct val="20000"/>
              </a:spcBef>
              <a:buClr>
                <a:srgbClr val="E1B40C"/>
              </a:buClr>
            </a:pPr>
            <a:r>
              <a:rPr lang="en-US" sz="1600" dirty="0" smtClean="0">
                <a:latin typeface="+mn-ea"/>
                <a:sym typeface="微软雅黑" panose="020B0503020204020204" pitchFamily="34" charset="-122"/>
              </a:rPr>
              <a:t>2.</a:t>
            </a:r>
            <a:r>
              <a:rPr lang="zh-CN" altLang="en-US" sz="1600" dirty="0" smtClean="0">
                <a:latin typeface="+mn-ea"/>
                <a:sym typeface="微软雅黑" panose="020B0503020204020204" pitchFamily="34" charset="-122"/>
              </a:rPr>
              <a:t>实习地点：</a:t>
            </a:r>
            <a:r>
              <a:rPr lang="zh-CN" altLang="en-US" sz="1600" dirty="0" smtClean="0"/>
              <a:t>单击添加文字</a:t>
            </a:r>
            <a:endParaRPr lang="zh-CN" altLang="en-US" sz="1600" dirty="0">
              <a:latin typeface="+mn-ea"/>
              <a:sym typeface="微软雅黑" panose="020B0503020204020204" pitchFamily="34" charset="-122"/>
            </a:endParaRPr>
          </a:p>
        </p:txBody>
      </p:sp>
      <p:sp>
        <p:nvSpPr>
          <p:cNvPr id="7" name="文本框 6"/>
          <p:cNvSpPr txBox="1"/>
          <p:nvPr/>
        </p:nvSpPr>
        <p:spPr>
          <a:xfrm>
            <a:off x="302575" y="282252"/>
            <a:ext cx="1743940" cy="430887"/>
          </a:xfrm>
          <a:prstGeom prst="rect">
            <a:avLst/>
          </a:prstGeom>
          <a:noFill/>
        </p:spPr>
        <p:txBody>
          <a:bodyPr wrap="square" rtlCol="0">
            <a:spAutoFit/>
          </a:bodyPr>
          <a:lstStyle/>
          <a:p>
            <a:r>
              <a:rPr lang="zh-CN" altLang="en-US" sz="2200" dirty="0" smtClean="0">
                <a:solidFill>
                  <a:schemeClr val="tx1">
                    <a:lumMod val="85000"/>
                    <a:lumOff val="15000"/>
                  </a:schemeClr>
                </a:solidFill>
                <a:latin typeface="黑体" panose="02010609060101010101" pitchFamily="49" charset="-122"/>
                <a:ea typeface="黑体" panose="02010609060101010101" pitchFamily="49" charset="-122"/>
              </a:rPr>
              <a:t>流程安排</a:t>
            </a:r>
            <a:endParaRPr lang="zh-CN" altLang="en-US" sz="2200" dirty="0">
              <a:solidFill>
                <a:schemeClr val="tx1">
                  <a:lumMod val="85000"/>
                  <a:lumOff val="15000"/>
                </a:schemeClr>
              </a:solidFill>
              <a:latin typeface="黑体" panose="02010609060101010101" pitchFamily="49" charset="-122"/>
              <a:ea typeface="黑体" panose="02010609060101010101" pitchFamily="49" charset="-122"/>
            </a:endParaRPr>
          </a:p>
        </p:txBody>
      </p:sp>
      <p:sp>
        <p:nvSpPr>
          <p:cNvPr id="8" name="TextBox 37"/>
          <p:cNvSpPr txBox="1"/>
          <p:nvPr/>
        </p:nvSpPr>
        <p:spPr>
          <a:xfrm>
            <a:off x="302574" y="634189"/>
            <a:ext cx="2769809" cy="307777"/>
          </a:xfrm>
          <a:prstGeom prst="rect">
            <a:avLst/>
          </a:prstGeom>
          <a:noFill/>
        </p:spPr>
        <p:txBody>
          <a:bodyPr wrap="square" rtlCol="0">
            <a:spAutoFit/>
          </a:bodyPr>
          <a:lstStyle/>
          <a:p>
            <a:r>
              <a:rPr lang="en-US" altLang="zh-CN" sz="1400" i="1" dirty="0">
                <a:solidFill>
                  <a:schemeClr val="tx1">
                    <a:lumMod val="85000"/>
                    <a:lumOff val="15000"/>
                  </a:schemeClr>
                </a:solidFill>
                <a:cs typeface="Arial" panose="020B0604020202020204" pitchFamily="34" charset="0"/>
              </a:rPr>
              <a:t>Orchestration Schedule</a:t>
            </a:r>
          </a:p>
        </p:txBody>
      </p:sp>
      <p:grpSp>
        <p:nvGrpSpPr>
          <p:cNvPr id="9" name="组合 8"/>
          <p:cNvGrpSpPr/>
          <p:nvPr/>
        </p:nvGrpSpPr>
        <p:grpSpPr>
          <a:xfrm>
            <a:off x="0" y="298086"/>
            <a:ext cx="255263" cy="577480"/>
            <a:chOff x="0" y="298086"/>
            <a:chExt cx="255263" cy="577480"/>
          </a:xfrm>
        </p:grpSpPr>
        <p:sp>
          <p:nvSpPr>
            <p:cNvPr id="10" name="矩形 9"/>
            <p:cNvSpPr/>
            <p:nvPr/>
          </p:nvSpPr>
          <p:spPr>
            <a:xfrm>
              <a:off x="0" y="298087"/>
              <a:ext cx="100584" cy="5774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154679" y="298086"/>
              <a:ext cx="100584" cy="5774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slow" advClick="0" advTm="1000">
    <p:blinds dir="vert"/>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 name="Oval 3"/>
          <p:cNvSpPr/>
          <p:nvPr/>
        </p:nvSpPr>
        <p:spPr>
          <a:xfrm>
            <a:off x="-862309" y="693285"/>
            <a:ext cx="8006992" cy="8043603"/>
          </a:xfrm>
          <a:prstGeom prst="ellipse">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 name="Oval 2"/>
          <p:cNvSpPr/>
          <p:nvPr/>
        </p:nvSpPr>
        <p:spPr>
          <a:xfrm>
            <a:off x="285382" y="1859282"/>
            <a:ext cx="5711612" cy="5711612"/>
          </a:xfrm>
          <a:prstGeom prst="ellips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文本框 4"/>
          <p:cNvSpPr txBox="1"/>
          <p:nvPr/>
        </p:nvSpPr>
        <p:spPr>
          <a:xfrm>
            <a:off x="801175" y="3897636"/>
            <a:ext cx="4680023" cy="1015663"/>
          </a:xfrm>
          <a:prstGeom prst="rect">
            <a:avLst/>
          </a:prstGeom>
          <a:noFill/>
        </p:spPr>
        <p:txBody>
          <a:bodyPr wrap="square" rtlCol="0">
            <a:spAutoFit/>
          </a:bodyPr>
          <a:lstStyle/>
          <a:p>
            <a:pPr algn="ctr"/>
            <a:r>
              <a:rPr lang="zh-CN" altLang="en-US" sz="6000" dirty="0" smtClean="0">
                <a:solidFill>
                  <a:schemeClr val="bg1"/>
                </a:solidFill>
              </a:rPr>
              <a:t>联系方式</a:t>
            </a:r>
            <a:endParaRPr lang="zh-CN" altLang="en-US" sz="6000" dirty="0">
              <a:solidFill>
                <a:schemeClr val="bg1"/>
              </a:solidFill>
            </a:endParaRPr>
          </a:p>
        </p:txBody>
      </p:sp>
      <p:sp>
        <p:nvSpPr>
          <p:cNvPr id="6" name="文本框 5"/>
          <p:cNvSpPr txBox="1"/>
          <p:nvPr/>
        </p:nvSpPr>
        <p:spPr>
          <a:xfrm>
            <a:off x="521680" y="5063630"/>
            <a:ext cx="5174104" cy="584775"/>
          </a:xfrm>
          <a:prstGeom prst="rect">
            <a:avLst/>
          </a:prstGeom>
          <a:noFill/>
        </p:spPr>
        <p:txBody>
          <a:bodyPr wrap="square" rtlCol="0">
            <a:spAutoFit/>
          </a:bodyPr>
          <a:lstStyle/>
          <a:p>
            <a:pPr algn="ctr"/>
            <a:r>
              <a:rPr lang="en-US" altLang="zh-CN" sz="3200" dirty="0">
                <a:solidFill>
                  <a:schemeClr val="bg1"/>
                </a:solidFill>
                <a:latin typeface="+mn-ea"/>
              </a:rPr>
              <a:t>Contact information</a:t>
            </a:r>
          </a:p>
        </p:txBody>
      </p:sp>
    </p:spTree>
  </p:cSld>
  <p:clrMapOvr>
    <a:masterClrMapping/>
  </p:clrMapOvr>
  <p:transition spd="slow" advClick="0" advTm="1000">
    <p:blinds dir="vert"/>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stretch>
            <a:fillRect/>
          </a:stretch>
        </p:blipFill>
        <p:spPr>
          <a:xfrm>
            <a:off x="1" y="3781297"/>
            <a:ext cx="12231257" cy="3076703"/>
          </a:xfrm>
          <a:prstGeom prst="rect">
            <a:avLst/>
          </a:prstGeom>
        </p:spPr>
      </p:pic>
      <p:sp>
        <p:nvSpPr>
          <p:cNvPr id="6" name="Oval 14"/>
          <p:cNvSpPr/>
          <p:nvPr/>
        </p:nvSpPr>
        <p:spPr>
          <a:xfrm>
            <a:off x="2638355" y="1873696"/>
            <a:ext cx="510981" cy="51098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FontAwesome" pitchFamily="2" charset="0"/>
              </a:rPr>
              <a:t></a:t>
            </a:r>
            <a:endParaRPr lang="en-US" sz="1600" dirty="0">
              <a:solidFill>
                <a:schemeClr val="bg1"/>
              </a:solidFill>
              <a:latin typeface="华文细黑" panose="02010600040101010101" pitchFamily="2" charset="-122"/>
            </a:endParaRPr>
          </a:p>
        </p:txBody>
      </p:sp>
      <p:grpSp>
        <p:nvGrpSpPr>
          <p:cNvPr id="14" name="组合 13"/>
          <p:cNvGrpSpPr/>
          <p:nvPr/>
        </p:nvGrpSpPr>
        <p:grpSpPr>
          <a:xfrm>
            <a:off x="1445958" y="2438726"/>
            <a:ext cx="2870033" cy="1172695"/>
            <a:chOff x="1133020" y="1808262"/>
            <a:chExt cx="2152525" cy="739272"/>
          </a:xfrm>
        </p:grpSpPr>
        <p:sp>
          <p:nvSpPr>
            <p:cNvPr id="4" name="Content Placeholder 2"/>
            <p:cNvSpPr txBox="1"/>
            <p:nvPr/>
          </p:nvSpPr>
          <p:spPr>
            <a:xfrm>
              <a:off x="1133020" y="2027135"/>
              <a:ext cx="2152525" cy="520399"/>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a:lnSpc>
                  <a:spcPct val="150000"/>
                </a:lnSpc>
                <a:buNone/>
              </a:pPr>
              <a:r>
                <a:rPr lang="zh-CN" altLang="en-US" sz="1065" dirty="0" smtClean="0">
                  <a:solidFill>
                    <a:sysClr val="windowText" lastClr="000000"/>
                  </a:solidFill>
                  <a:latin typeface="微软雅黑" panose="020B0503020204020204" pitchFamily="34" charset="-122"/>
                  <a:ea typeface="微软雅黑" panose="020B0503020204020204" pitchFamily="34" charset="-122"/>
                </a:rPr>
                <a:t>您</a:t>
              </a:r>
              <a:r>
                <a:rPr lang="zh-CN" altLang="en-US" sz="1065" dirty="0">
                  <a:solidFill>
                    <a:sysClr val="windowText" lastClr="000000"/>
                  </a:solidFill>
                  <a:latin typeface="微软雅黑" panose="020B0503020204020204" pitchFamily="34" charset="-122"/>
                  <a:ea typeface="微软雅黑" panose="020B0503020204020204" pitchFamily="34" charset="-122"/>
                </a:rPr>
                <a:t>的内容打在这里，或者通过复制您的文本后，在此框中选择粘贴，并选择</a:t>
              </a:r>
              <a:endParaRPr lang="en-US" altLang="zh-CN" sz="1065" dirty="0">
                <a:solidFill>
                  <a:schemeClr val="tx1">
                    <a:lumMod val="85000"/>
                    <a:lumOff val="15000"/>
                  </a:schemeClr>
                </a:solidFill>
                <a:latin typeface="华文细黑" panose="02010600040101010101" pitchFamily="2" charset="-122"/>
                <a:cs typeface="Arial" panose="020B0604020202020204" pitchFamily="34" charset="0"/>
              </a:endParaRPr>
            </a:p>
          </p:txBody>
        </p:sp>
        <p:sp>
          <p:nvSpPr>
            <p:cNvPr id="7" name="文本框 6"/>
            <p:cNvSpPr txBox="1"/>
            <p:nvPr/>
          </p:nvSpPr>
          <p:spPr>
            <a:xfrm>
              <a:off x="1534852" y="1808262"/>
              <a:ext cx="1369393" cy="213426"/>
            </a:xfrm>
            <a:prstGeom prst="rect">
              <a:avLst/>
            </a:prstGeom>
            <a:noFill/>
          </p:spPr>
          <p:txBody>
            <a:bodyPr wrap="square" rtlCol="0">
              <a:spAutoFit/>
            </a:bodyPr>
            <a:lstStyle/>
            <a:p>
              <a:pPr algn="ctr"/>
              <a:r>
                <a:rPr lang="zh-CN" altLang="en-US" sz="1600" dirty="0">
                  <a:latin typeface="华文细黑" panose="02010600040101010101" pitchFamily="2" charset="-122"/>
                </a:rPr>
                <a:t>位置</a:t>
              </a:r>
            </a:p>
          </p:txBody>
        </p:sp>
      </p:grpSp>
      <p:sp>
        <p:nvSpPr>
          <p:cNvPr id="8" name="Oval 14"/>
          <p:cNvSpPr/>
          <p:nvPr/>
        </p:nvSpPr>
        <p:spPr>
          <a:xfrm>
            <a:off x="5625656" y="1873696"/>
            <a:ext cx="510981" cy="51098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FontAwesome" pitchFamily="2" charset="0"/>
              </a:rPr>
              <a:t></a:t>
            </a:r>
            <a:endParaRPr lang="en-US" sz="1600" dirty="0">
              <a:solidFill>
                <a:schemeClr val="bg1"/>
              </a:solidFill>
              <a:latin typeface="华文细黑" panose="02010600040101010101" pitchFamily="2" charset="-122"/>
            </a:endParaRPr>
          </a:p>
        </p:txBody>
      </p:sp>
      <p:sp>
        <p:nvSpPr>
          <p:cNvPr id="10" name="Oval 14"/>
          <p:cNvSpPr/>
          <p:nvPr/>
        </p:nvSpPr>
        <p:spPr>
          <a:xfrm>
            <a:off x="8661216" y="1873696"/>
            <a:ext cx="510981" cy="51098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FontAwesome" pitchFamily="2" charset="0"/>
              </a:rPr>
              <a:t></a:t>
            </a:r>
            <a:endParaRPr lang="en-US" sz="1600" dirty="0">
              <a:solidFill>
                <a:schemeClr val="bg1"/>
              </a:solidFill>
              <a:latin typeface="华文细黑" panose="02010600040101010101" pitchFamily="2" charset="-122"/>
            </a:endParaRPr>
          </a:p>
        </p:txBody>
      </p:sp>
      <p:grpSp>
        <p:nvGrpSpPr>
          <p:cNvPr id="16" name="组合 15"/>
          <p:cNvGrpSpPr/>
          <p:nvPr/>
        </p:nvGrpSpPr>
        <p:grpSpPr>
          <a:xfrm>
            <a:off x="4437832" y="2438727"/>
            <a:ext cx="2870033" cy="1172694"/>
            <a:chOff x="3385017" y="1808263"/>
            <a:chExt cx="2152525" cy="797396"/>
          </a:xfrm>
        </p:grpSpPr>
        <p:sp>
          <p:nvSpPr>
            <p:cNvPr id="9" name="文本框 8"/>
            <p:cNvSpPr txBox="1"/>
            <p:nvPr/>
          </p:nvSpPr>
          <p:spPr>
            <a:xfrm>
              <a:off x="3618531" y="1808263"/>
              <a:ext cx="1712250" cy="230206"/>
            </a:xfrm>
            <a:prstGeom prst="rect">
              <a:avLst/>
            </a:prstGeom>
            <a:noFill/>
          </p:spPr>
          <p:txBody>
            <a:bodyPr wrap="square" rtlCol="0">
              <a:spAutoFit/>
            </a:bodyPr>
            <a:lstStyle/>
            <a:p>
              <a:pPr algn="ctr"/>
              <a:r>
                <a:rPr lang="zh-CN" altLang="en-US" sz="1600" dirty="0">
                  <a:latin typeface="华文细黑" panose="02010600040101010101" pitchFamily="2" charset="-122"/>
                </a:rPr>
                <a:t>电话</a:t>
              </a:r>
            </a:p>
          </p:txBody>
        </p:sp>
        <p:sp>
          <p:nvSpPr>
            <p:cNvPr id="12" name="Content Placeholder 2"/>
            <p:cNvSpPr txBox="1"/>
            <p:nvPr/>
          </p:nvSpPr>
          <p:spPr>
            <a:xfrm>
              <a:off x="3385017" y="2085260"/>
              <a:ext cx="2152525" cy="520399"/>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a:lnSpc>
                  <a:spcPct val="150000"/>
                </a:lnSpc>
                <a:buNone/>
              </a:pPr>
              <a:r>
                <a:rPr lang="zh-CN" altLang="en-US" sz="1065" dirty="0" smtClean="0">
                  <a:solidFill>
                    <a:sysClr val="windowText" lastClr="000000"/>
                  </a:solidFill>
                  <a:latin typeface="微软雅黑" panose="020B0503020204020204" pitchFamily="34" charset="-122"/>
                  <a:ea typeface="微软雅黑" panose="020B0503020204020204" pitchFamily="34" charset="-122"/>
                </a:rPr>
                <a:t>您</a:t>
              </a:r>
              <a:r>
                <a:rPr lang="zh-CN" altLang="en-US" sz="1065" dirty="0">
                  <a:solidFill>
                    <a:sysClr val="windowText" lastClr="000000"/>
                  </a:solidFill>
                  <a:latin typeface="微软雅黑" panose="020B0503020204020204" pitchFamily="34" charset="-122"/>
                  <a:ea typeface="微软雅黑" panose="020B0503020204020204" pitchFamily="34" charset="-122"/>
                </a:rPr>
                <a:t>的内容打在这里，或者通过复制您的文本后，在此框中选择粘贴，并选择</a:t>
              </a:r>
              <a:endParaRPr lang="en-US" altLang="zh-CN" sz="1065" dirty="0">
                <a:solidFill>
                  <a:schemeClr val="tx1">
                    <a:lumMod val="85000"/>
                    <a:lumOff val="15000"/>
                  </a:schemeClr>
                </a:solidFill>
                <a:latin typeface="华文细黑" panose="02010600040101010101" pitchFamily="2" charset="-122"/>
                <a:cs typeface="Arial" panose="020B0604020202020204" pitchFamily="34" charset="0"/>
              </a:endParaRPr>
            </a:p>
          </p:txBody>
        </p:sp>
      </p:grpSp>
      <p:grpSp>
        <p:nvGrpSpPr>
          <p:cNvPr id="17" name="组合 16"/>
          <p:cNvGrpSpPr/>
          <p:nvPr/>
        </p:nvGrpSpPr>
        <p:grpSpPr>
          <a:xfrm>
            <a:off x="7530116" y="2438725"/>
            <a:ext cx="2870033" cy="1073771"/>
            <a:chOff x="5647586" y="1808263"/>
            <a:chExt cx="2152525" cy="805328"/>
          </a:xfrm>
        </p:grpSpPr>
        <p:sp>
          <p:nvSpPr>
            <p:cNvPr id="11" name="文本框 10"/>
            <p:cNvSpPr txBox="1"/>
            <p:nvPr/>
          </p:nvSpPr>
          <p:spPr>
            <a:xfrm>
              <a:off x="6017361" y="1808263"/>
              <a:ext cx="1369393" cy="253915"/>
            </a:xfrm>
            <a:prstGeom prst="rect">
              <a:avLst/>
            </a:prstGeom>
            <a:noFill/>
          </p:spPr>
          <p:txBody>
            <a:bodyPr wrap="square" rtlCol="0">
              <a:spAutoFit/>
            </a:bodyPr>
            <a:lstStyle/>
            <a:p>
              <a:pPr algn="ctr"/>
              <a:r>
                <a:rPr lang="zh-CN" altLang="en-US" sz="1600" dirty="0">
                  <a:latin typeface="华文细黑" panose="02010600040101010101" pitchFamily="2" charset="-122"/>
                </a:rPr>
                <a:t>邮箱</a:t>
              </a:r>
            </a:p>
          </p:txBody>
        </p:sp>
        <p:sp>
          <p:nvSpPr>
            <p:cNvPr id="13" name="Content Placeholder 2"/>
            <p:cNvSpPr txBox="1"/>
            <p:nvPr/>
          </p:nvSpPr>
          <p:spPr>
            <a:xfrm>
              <a:off x="5647586" y="2093192"/>
              <a:ext cx="2152525" cy="520399"/>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a:lnSpc>
                  <a:spcPct val="150000"/>
                </a:lnSpc>
                <a:buNone/>
              </a:pPr>
              <a:r>
                <a:rPr lang="zh-CN" altLang="en-US" sz="1065" dirty="0" smtClean="0">
                  <a:solidFill>
                    <a:sysClr val="windowText" lastClr="000000"/>
                  </a:solidFill>
                  <a:latin typeface="微软雅黑" panose="020B0503020204020204" pitchFamily="34" charset="-122"/>
                  <a:ea typeface="微软雅黑" panose="020B0503020204020204" pitchFamily="34" charset="-122"/>
                </a:rPr>
                <a:t>您</a:t>
              </a:r>
              <a:r>
                <a:rPr lang="zh-CN" altLang="en-US" sz="1065" dirty="0">
                  <a:solidFill>
                    <a:sysClr val="windowText" lastClr="000000"/>
                  </a:solidFill>
                  <a:latin typeface="微软雅黑" panose="020B0503020204020204" pitchFamily="34" charset="-122"/>
                  <a:ea typeface="微软雅黑" panose="020B0503020204020204" pitchFamily="34" charset="-122"/>
                </a:rPr>
                <a:t>的内容打在这里，或者通过复制您的文本后，在此框中选择粘贴，并选择</a:t>
              </a:r>
              <a:endParaRPr lang="en-US" altLang="zh-CN" sz="1065" dirty="0">
                <a:solidFill>
                  <a:schemeClr val="tx1">
                    <a:lumMod val="85000"/>
                    <a:lumOff val="15000"/>
                  </a:schemeClr>
                </a:solidFill>
                <a:latin typeface="华文细黑" panose="02010600040101010101" pitchFamily="2" charset="-122"/>
                <a:cs typeface="Arial" panose="020B0604020202020204" pitchFamily="34" charset="0"/>
              </a:endParaRPr>
            </a:p>
          </p:txBody>
        </p:sp>
      </p:grpSp>
      <p:sp>
        <p:nvSpPr>
          <p:cNvPr id="41" name="文本框 40"/>
          <p:cNvSpPr txBox="1"/>
          <p:nvPr/>
        </p:nvSpPr>
        <p:spPr>
          <a:xfrm>
            <a:off x="302575" y="282252"/>
            <a:ext cx="1743940" cy="430887"/>
          </a:xfrm>
          <a:prstGeom prst="rect">
            <a:avLst/>
          </a:prstGeom>
          <a:noFill/>
        </p:spPr>
        <p:txBody>
          <a:bodyPr wrap="square" rtlCol="0">
            <a:spAutoFit/>
          </a:bodyPr>
          <a:lstStyle/>
          <a:p>
            <a:r>
              <a:rPr lang="zh-CN" altLang="en-US" sz="2200" dirty="0" smtClean="0">
                <a:solidFill>
                  <a:schemeClr val="tx1">
                    <a:lumMod val="85000"/>
                    <a:lumOff val="15000"/>
                  </a:schemeClr>
                </a:solidFill>
                <a:latin typeface="黑体" panose="02010609060101010101" pitchFamily="49" charset="-122"/>
                <a:ea typeface="黑体" panose="02010609060101010101" pitchFamily="49" charset="-122"/>
              </a:rPr>
              <a:t>联系方式</a:t>
            </a:r>
            <a:endParaRPr lang="zh-CN" altLang="en-US" sz="2200" dirty="0">
              <a:solidFill>
                <a:schemeClr val="tx1">
                  <a:lumMod val="85000"/>
                  <a:lumOff val="15000"/>
                </a:schemeClr>
              </a:solidFill>
              <a:latin typeface="黑体" panose="02010609060101010101" pitchFamily="49" charset="-122"/>
              <a:ea typeface="黑体" panose="02010609060101010101" pitchFamily="49" charset="-122"/>
            </a:endParaRPr>
          </a:p>
        </p:txBody>
      </p:sp>
      <p:sp>
        <p:nvSpPr>
          <p:cNvPr id="42" name="TextBox 37"/>
          <p:cNvSpPr txBox="1"/>
          <p:nvPr/>
        </p:nvSpPr>
        <p:spPr>
          <a:xfrm>
            <a:off x="302574" y="634189"/>
            <a:ext cx="2769809" cy="307777"/>
          </a:xfrm>
          <a:prstGeom prst="rect">
            <a:avLst/>
          </a:prstGeom>
          <a:noFill/>
        </p:spPr>
        <p:txBody>
          <a:bodyPr wrap="square" rtlCol="0">
            <a:spAutoFit/>
          </a:bodyPr>
          <a:lstStyle/>
          <a:p>
            <a:r>
              <a:rPr lang="en-US" altLang="zh-CN" sz="1400" i="1" dirty="0">
                <a:solidFill>
                  <a:schemeClr val="tx1">
                    <a:lumMod val="85000"/>
                    <a:lumOff val="15000"/>
                  </a:schemeClr>
                </a:solidFill>
                <a:cs typeface="Arial" panose="020B0604020202020204" pitchFamily="34" charset="0"/>
              </a:rPr>
              <a:t>Contact information</a:t>
            </a:r>
          </a:p>
        </p:txBody>
      </p:sp>
      <p:grpSp>
        <p:nvGrpSpPr>
          <p:cNvPr id="43" name="组合 42"/>
          <p:cNvGrpSpPr/>
          <p:nvPr/>
        </p:nvGrpSpPr>
        <p:grpSpPr>
          <a:xfrm>
            <a:off x="0" y="298086"/>
            <a:ext cx="255263" cy="577480"/>
            <a:chOff x="0" y="298086"/>
            <a:chExt cx="255263" cy="577480"/>
          </a:xfrm>
        </p:grpSpPr>
        <p:sp>
          <p:nvSpPr>
            <p:cNvPr id="44" name="矩形 43"/>
            <p:cNvSpPr/>
            <p:nvPr/>
          </p:nvSpPr>
          <p:spPr>
            <a:xfrm>
              <a:off x="0" y="298087"/>
              <a:ext cx="100584" cy="5774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154679" y="298086"/>
              <a:ext cx="100584" cy="5774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slow" advClick="0" advTm="1000">
    <p:blinds dir="vert"/>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TextBox 22"/>
          <p:cNvSpPr txBox="1"/>
          <p:nvPr/>
        </p:nvSpPr>
        <p:spPr>
          <a:xfrm>
            <a:off x="5423925" y="1938545"/>
            <a:ext cx="5760640" cy="3170740"/>
          </a:xfrm>
          <a:prstGeom prst="rect">
            <a:avLst/>
          </a:prstGeom>
          <a:noFill/>
        </p:spPr>
        <p:txBody>
          <a:bodyPr wrap="square" rtlCol="0">
            <a:spAutoFit/>
          </a:bodyPr>
          <a:lstStyle/>
          <a:p>
            <a:pPr>
              <a:lnSpc>
                <a:spcPct val="150000"/>
              </a:lnSpc>
            </a:pPr>
            <a:r>
              <a:rPr lang="zh-CN" altLang="en-US" sz="2665" dirty="0">
                <a:solidFill>
                  <a:schemeClr val="tx1">
                    <a:lumMod val="85000"/>
                    <a:lumOff val="15000"/>
                  </a:schemeClr>
                </a:solidFill>
                <a:latin typeface="+mn-ea"/>
              </a:rPr>
              <a:t>地址：</a:t>
            </a:r>
            <a:r>
              <a:rPr lang="en-US" altLang="zh-CN" sz="2665" dirty="0">
                <a:solidFill>
                  <a:schemeClr val="tx1">
                    <a:lumMod val="85000"/>
                    <a:lumOff val="15000"/>
                  </a:schemeClr>
                </a:solidFill>
                <a:latin typeface="+mn-ea"/>
              </a:rPr>
              <a:t>XXX</a:t>
            </a:r>
            <a:r>
              <a:rPr lang="zh-CN" altLang="en-US" sz="2665" dirty="0">
                <a:solidFill>
                  <a:schemeClr val="tx1">
                    <a:lumMod val="85000"/>
                    <a:lumOff val="15000"/>
                  </a:schemeClr>
                </a:solidFill>
                <a:latin typeface="+mn-ea"/>
              </a:rPr>
              <a:t>市</a:t>
            </a:r>
            <a:r>
              <a:rPr lang="en-US" altLang="zh-CN" sz="2665" dirty="0">
                <a:solidFill>
                  <a:schemeClr val="tx1">
                    <a:lumMod val="85000"/>
                    <a:lumOff val="15000"/>
                  </a:schemeClr>
                </a:solidFill>
                <a:latin typeface="+mn-ea"/>
              </a:rPr>
              <a:t>XXX</a:t>
            </a:r>
            <a:r>
              <a:rPr lang="zh-CN" altLang="en-US" sz="2665" dirty="0">
                <a:solidFill>
                  <a:schemeClr val="tx1">
                    <a:lumMod val="85000"/>
                    <a:lumOff val="15000"/>
                  </a:schemeClr>
                </a:solidFill>
                <a:latin typeface="+mn-ea"/>
              </a:rPr>
              <a:t>镇</a:t>
            </a:r>
            <a:r>
              <a:rPr lang="en-US" altLang="zh-CN" sz="2665" dirty="0">
                <a:solidFill>
                  <a:schemeClr val="tx1">
                    <a:lumMod val="85000"/>
                    <a:lumOff val="15000"/>
                  </a:schemeClr>
                </a:solidFill>
                <a:latin typeface="+mn-ea"/>
              </a:rPr>
              <a:t>XX</a:t>
            </a:r>
            <a:r>
              <a:rPr lang="zh-CN" altLang="en-US" sz="2665" dirty="0">
                <a:solidFill>
                  <a:schemeClr val="tx1">
                    <a:lumMod val="85000"/>
                    <a:lumOff val="15000"/>
                  </a:schemeClr>
                </a:solidFill>
                <a:latin typeface="+mn-ea"/>
              </a:rPr>
              <a:t>路</a:t>
            </a:r>
            <a:r>
              <a:rPr lang="en-US" altLang="zh-CN" sz="2665" dirty="0">
                <a:solidFill>
                  <a:schemeClr val="tx1">
                    <a:lumMod val="85000"/>
                    <a:lumOff val="15000"/>
                  </a:schemeClr>
                </a:solidFill>
                <a:latin typeface="+mn-ea"/>
              </a:rPr>
              <a:t>XX</a:t>
            </a:r>
            <a:r>
              <a:rPr lang="zh-CN" altLang="en-US" sz="2665" dirty="0">
                <a:solidFill>
                  <a:schemeClr val="tx1">
                    <a:lumMod val="85000"/>
                    <a:lumOff val="15000"/>
                  </a:schemeClr>
                </a:solidFill>
                <a:latin typeface="+mn-ea"/>
              </a:rPr>
              <a:t>号</a:t>
            </a:r>
            <a:br>
              <a:rPr lang="zh-CN" altLang="en-US" sz="2665" dirty="0">
                <a:solidFill>
                  <a:schemeClr val="tx1">
                    <a:lumMod val="85000"/>
                    <a:lumOff val="15000"/>
                  </a:schemeClr>
                </a:solidFill>
                <a:latin typeface="+mn-ea"/>
              </a:rPr>
            </a:br>
            <a:r>
              <a:rPr lang="zh-CN" altLang="en-US" sz="2665" dirty="0">
                <a:solidFill>
                  <a:schemeClr val="tx1">
                    <a:lumMod val="85000"/>
                    <a:lumOff val="15000"/>
                  </a:schemeClr>
                </a:solidFill>
                <a:latin typeface="+mn-ea"/>
              </a:rPr>
              <a:t>电话：</a:t>
            </a:r>
            <a:r>
              <a:rPr lang="en-US" altLang="zh-CN" sz="2665" dirty="0">
                <a:solidFill>
                  <a:schemeClr val="tx1">
                    <a:lumMod val="85000"/>
                    <a:lumOff val="15000"/>
                  </a:schemeClr>
                </a:solidFill>
                <a:latin typeface="+mn-ea"/>
              </a:rPr>
              <a:t>0512-XXXXXXXX</a:t>
            </a:r>
            <a:br>
              <a:rPr lang="en-US" altLang="zh-CN" sz="2665" dirty="0">
                <a:solidFill>
                  <a:schemeClr val="tx1">
                    <a:lumMod val="85000"/>
                    <a:lumOff val="15000"/>
                  </a:schemeClr>
                </a:solidFill>
                <a:latin typeface="+mn-ea"/>
              </a:rPr>
            </a:br>
            <a:r>
              <a:rPr lang="zh-CN" altLang="en-US" sz="2665" dirty="0">
                <a:solidFill>
                  <a:schemeClr val="tx1">
                    <a:lumMod val="85000"/>
                    <a:lumOff val="15000"/>
                  </a:schemeClr>
                </a:solidFill>
                <a:latin typeface="+mn-ea"/>
              </a:rPr>
              <a:t>手机：</a:t>
            </a:r>
            <a:r>
              <a:rPr lang="en-US" altLang="zh-CN" sz="2665" dirty="0">
                <a:solidFill>
                  <a:schemeClr val="tx1">
                    <a:lumMod val="85000"/>
                    <a:lumOff val="15000"/>
                  </a:schemeClr>
                </a:solidFill>
                <a:latin typeface="+mn-ea"/>
              </a:rPr>
              <a:t>135XXXXXXXX</a:t>
            </a:r>
            <a:br>
              <a:rPr lang="en-US" altLang="zh-CN" sz="2665" dirty="0">
                <a:solidFill>
                  <a:schemeClr val="tx1">
                    <a:lumMod val="85000"/>
                    <a:lumOff val="15000"/>
                  </a:schemeClr>
                </a:solidFill>
                <a:latin typeface="+mn-ea"/>
              </a:rPr>
            </a:br>
            <a:r>
              <a:rPr lang="zh-CN" altLang="en-US" sz="2665" dirty="0">
                <a:solidFill>
                  <a:schemeClr val="tx1">
                    <a:lumMod val="85000"/>
                    <a:lumOff val="15000"/>
                  </a:schemeClr>
                </a:solidFill>
                <a:latin typeface="+mn-ea"/>
              </a:rPr>
              <a:t>传真：</a:t>
            </a:r>
            <a:r>
              <a:rPr lang="en-US" altLang="zh-CN" sz="2665" dirty="0">
                <a:solidFill>
                  <a:schemeClr val="tx1">
                    <a:lumMod val="85000"/>
                    <a:lumOff val="15000"/>
                  </a:schemeClr>
                </a:solidFill>
                <a:latin typeface="+mn-ea"/>
              </a:rPr>
              <a:t>0512-XXXXXXXX</a:t>
            </a:r>
            <a:br>
              <a:rPr lang="en-US" altLang="zh-CN" sz="2665" dirty="0">
                <a:solidFill>
                  <a:schemeClr val="tx1">
                    <a:lumMod val="85000"/>
                    <a:lumOff val="15000"/>
                  </a:schemeClr>
                </a:solidFill>
                <a:latin typeface="+mn-ea"/>
              </a:rPr>
            </a:br>
            <a:r>
              <a:rPr lang="zh-CN" altLang="en-US" sz="2665" dirty="0">
                <a:solidFill>
                  <a:schemeClr val="tx1">
                    <a:lumMod val="85000"/>
                    <a:lumOff val="15000"/>
                  </a:schemeClr>
                </a:solidFill>
                <a:latin typeface="+mn-ea"/>
              </a:rPr>
              <a:t>邮箱：</a:t>
            </a:r>
            <a:r>
              <a:rPr lang="en-US" altLang="zh-CN" sz="2665" dirty="0">
                <a:solidFill>
                  <a:schemeClr val="tx1">
                    <a:lumMod val="85000"/>
                    <a:lumOff val="15000"/>
                  </a:schemeClr>
                </a:solidFill>
                <a:latin typeface="+mn-ea"/>
              </a:rPr>
              <a:t>XXXXXXXXXX@qq.com</a:t>
            </a:r>
            <a:endParaRPr lang="zh-CN" altLang="en-US" sz="2665" dirty="0">
              <a:solidFill>
                <a:schemeClr val="tx1">
                  <a:lumMod val="85000"/>
                  <a:lumOff val="15000"/>
                </a:schemeClr>
              </a:solidFill>
              <a:latin typeface="+mn-ea"/>
            </a:endParaRPr>
          </a:p>
        </p:txBody>
      </p:sp>
      <p:sp>
        <p:nvSpPr>
          <p:cNvPr id="28" name="文本框 27"/>
          <p:cNvSpPr txBox="1"/>
          <p:nvPr/>
        </p:nvSpPr>
        <p:spPr>
          <a:xfrm>
            <a:off x="302575" y="282252"/>
            <a:ext cx="1743940" cy="430887"/>
          </a:xfrm>
          <a:prstGeom prst="rect">
            <a:avLst/>
          </a:prstGeom>
          <a:noFill/>
        </p:spPr>
        <p:txBody>
          <a:bodyPr wrap="square" rtlCol="0">
            <a:spAutoFit/>
          </a:bodyPr>
          <a:lstStyle/>
          <a:p>
            <a:r>
              <a:rPr lang="zh-CN" altLang="en-US" sz="2200" dirty="0" smtClean="0">
                <a:solidFill>
                  <a:schemeClr val="tx1">
                    <a:lumMod val="85000"/>
                    <a:lumOff val="15000"/>
                  </a:schemeClr>
                </a:solidFill>
                <a:latin typeface="黑体" panose="02010609060101010101" pitchFamily="49" charset="-122"/>
                <a:ea typeface="黑体" panose="02010609060101010101" pitchFamily="49" charset="-122"/>
              </a:rPr>
              <a:t>联系方式</a:t>
            </a:r>
            <a:endParaRPr lang="zh-CN" altLang="en-US" sz="2200" dirty="0">
              <a:solidFill>
                <a:schemeClr val="tx1">
                  <a:lumMod val="85000"/>
                  <a:lumOff val="15000"/>
                </a:schemeClr>
              </a:solidFill>
              <a:latin typeface="黑体" panose="02010609060101010101" pitchFamily="49" charset="-122"/>
              <a:ea typeface="黑体" panose="02010609060101010101" pitchFamily="49" charset="-122"/>
            </a:endParaRPr>
          </a:p>
        </p:txBody>
      </p:sp>
      <p:sp>
        <p:nvSpPr>
          <p:cNvPr id="35" name="TextBox 37"/>
          <p:cNvSpPr txBox="1"/>
          <p:nvPr/>
        </p:nvSpPr>
        <p:spPr>
          <a:xfrm>
            <a:off x="302574" y="634189"/>
            <a:ext cx="2769809" cy="307777"/>
          </a:xfrm>
          <a:prstGeom prst="rect">
            <a:avLst/>
          </a:prstGeom>
          <a:noFill/>
        </p:spPr>
        <p:txBody>
          <a:bodyPr wrap="square" rtlCol="0">
            <a:spAutoFit/>
          </a:bodyPr>
          <a:lstStyle/>
          <a:p>
            <a:r>
              <a:rPr lang="en-US" altLang="zh-CN" sz="1400" i="1" dirty="0">
                <a:solidFill>
                  <a:schemeClr val="tx1">
                    <a:lumMod val="85000"/>
                    <a:lumOff val="15000"/>
                  </a:schemeClr>
                </a:solidFill>
                <a:cs typeface="Arial" panose="020B0604020202020204" pitchFamily="34" charset="0"/>
              </a:rPr>
              <a:t>Contact information</a:t>
            </a:r>
          </a:p>
        </p:txBody>
      </p:sp>
      <p:grpSp>
        <p:nvGrpSpPr>
          <p:cNvPr id="45" name="组合 44"/>
          <p:cNvGrpSpPr/>
          <p:nvPr/>
        </p:nvGrpSpPr>
        <p:grpSpPr>
          <a:xfrm>
            <a:off x="0" y="298086"/>
            <a:ext cx="255263" cy="577480"/>
            <a:chOff x="0" y="298086"/>
            <a:chExt cx="255263" cy="577480"/>
          </a:xfrm>
        </p:grpSpPr>
        <p:sp>
          <p:nvSpPr>
            <p:cNvPr id="46" name="矩形 45"/>
            <p:cNvSpPr/>
            <p:nvPr/>
          </p:nvSpPr>
          <p:spPr>
            <a:xfrm>
              <a:off x="0" y="298087"/>
              <a:ext cx="100584" cy="5774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154679" y="298086"/>
              <a:ext cx="100584" cy="5774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矩形 12"/>
          <p:cNvSpPr/>
          <p:nvPr/>
        </p:nvSpPr>
        <p:spPr>
          <a:xfrm>
            <a:off x="1719828" y="2086316"/>
            <a:ext cx="2994870" cy="2986480"/>
          </a:xfrm>
          <a:prstGeom prst="rect">
            <a:avLst/>
          </a:prstGeom>
          <a:solidFill>
            <a:schemeClr val="bg1">
              <a:lumMod val="85000"/>
            </a:schemeClr>
          </a:solidFill>
          <a:ln>
            <a:solidFill>
              <a:schemeClr val="bg1">
                <a:lumMod val="6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zh-CN" altLang="en-US" dirty="0" smtClean="0"/>
              <a:t>可替换二维码或其他</a:t>
            </a:r>
            <a:endParaRPr lang="zh-CN" altLang="en-US" dirty="0"/>
          </a:p>
        </p:txBody>
      </p:sp>
    </p:spTree>
  </p:cSld>
  <p:clrMapOvr>
    <a:masterClrMapping/>
  </p:clrMapOvr>
  <p:transition spd="slow" advClick="0" advTm="1000">
    <p:blinds dir="vert"/>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3"/>
          <p:cNvSpPr/>
          <p:nvPr/>
        </p:nvSpPr>
        <p:spPr>
          <a:xfrm>
            <a:off x="6707737" y="-30770"/>
            <a:ext cx="2892296" cy="6902605"/>
          </a:xfrm>
          <a:custGeom>
            <a:avLst/>
            <a:gdLst>
              <a:gd name="connsiteX0" fmla="*/ 1739590 w 3010829"/>
              <a:gd name="connsiteY0" fmla="*/ 0 h 6902604"/>
              <a:gd name="connsiteX1" fmla="*/ 3010829 w 3010829"/>
              <a:gd name="connsiteY1" fmla="*/ 22302 h 6902604"/>
              <a:gd name="connsiteX2" fmla="*/ 1393903 w 3010829"/>
              <a:gd name="connsiteY2" fmla="*/ 6880302 h 6902604"/>
              <a:gd name="connsiteX3" fmla="*/ 0 w 3010829"/>
              <a:gd name="connsiteY3" fmla="*/ 6902604 h 6902604"/>
              <a:gd name="connsiteX4" fmla="*/ 1739590 w 3010829"/>
              <a:gd name="connsiteY4" fmla="*/ 0 h 6902604"/>
              <a:gd name="connsiteX0-1" fmla="*/ 2069790 w 3010829"/>
              <a:gd name="connsiteY0-2" fmla="*/ 0 h 6911071"/>
              <a:gd name="connsiteX1-3" fmla="*/ 3010829 w 3010829"/>
              <a:gd name="connsiteY1-4" fmla="*/ 30769 h 6911071"/>
              <a:gd name="connsiteX2-5" fmla="*/ 1393903 w 3010829"/>
              <a:gd name="connsiteY2-6" fmla="*/ 6888769 h 6911071"/>
              <a:gd name="connsiteX3-7" fmla="*/ 0 w 3010829"/>
              <a:gd name="connsiteY3-8" fmla="*/ 6911071 h 6911071"/>
              <a:gd name="connsiteX4-9" fmla="*/ 2069790 w 3010829"/>
              <a:gd name="connsiteY4-10" fmla="*/ 0 h 6911071"/>
              <a:gd name="connsiteX0-11" fmla="*/ 1942790 w 2883829"/>
              <a:gd name="connsiteY0-12" fmla="*/ 0 h 6936471"/>
              <a:gd name="connsiteX1-13" fmla="*/ 2883829 w 2883829"/>
              <a:gd name="connsiteY1-14" fmla="*/ 30769 h 6936471"/>
              <a:gd name="connsiteX2-15" fmla="*/ 1266903 w 2883829"/>
              <a:gd name="connsiteY2-16" fmla="*/ 6888769 h 6936471"/>
              <a:gd name="connsiteX3-17" fmla="*/ 0 w 2883829"/>
              <a:gd name="connsiteY3-18" fmla="*/ 6936471 h 6936471"/>
              <a:gd name="connsiteX4-19" fmla="*/ 1942790 w 2883829"/>
              <a:gd name="connsiteY4-20" fmla="*/ 0 h 6936471"/>
              <a:gd name="connsiteX0-21" fmla="*/ 1951257 w 2892296"/>
              <a:gd name="connsiteY0-22" fmla="*/ 0 h 6902605"/>
              <a:gd name="connsiteX1-23" fmla="*/ 2892296 w 2892296"/>
              <a:gd name="connsiteY1-24" fmla="*/ 30769 h 6902605"/>
              <a:gd name="connsiteX2-25" fmla="*/ 1275370 w 2892296"/>
              <a:gd name="connsiteY2-26" fmla="*/ 6888769 h 6902605"/>
              <a:gd name="connsiteX3-27" fmla="*/ 0 w 2892296"/>
              <a:gd name="connsiteY3-28" fmla="*/ 6902605 h 6902605"/>
              <a:gd name="connsiteX4-29" fmla="*/ 1951257 w 2892296"/>
              <a:gd name="connsiteY4-30" fmla="*/ 0 h 6902605"/>
              <a:gd name="connsiteX0-31" fmla="*/ 1951257 w 2892296"/>
              <a:gd name="connsiteY0-32" fmla="*/ 0 h 6902605"/>
              <a:gd name="connsiteX1-33" fmla="*/ 2892296 w 2892296"/>
              <a:gd name="connsiteY1-34" fmla="*/ 30769 h 6902605"/>
              <a:gd name="connsiteX2-35" fmla="*/ 970570 w 2892296"/>
              <a:gd name="connsiteY2-36" fmla="*/ 6897236 h 6902605"/>
              <a:gd name="connsiteX3-37" fmla="*/ 0 w 2892296"/>
              <a:gd name="connsiteY3-38" fmla="*/ 6902605 h 6902605"/>
              <a:gd name="connsiteX4-39" fmla="*/ 1951257 w 2892296"/>
              <a:gd name="connsiteY4-40" fmla="*/ 0 h 690260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892296" h="6902605">
                <a:moveTo>
                  <a:pt x="1951257" y="0"/>
                </a:moveTo>
                <a:lnTo>
                  <a:pt x="2892296" y="30769"/>
                </a:lnTo>
                <a:lnTo>
                  <a:pt x="970570" y="6897236"/>
                </a:lnTo>
                <a:lnTo>
                  <a:pt x="0" y="6902605"/>
                </a:lnTo>
                <a:lnTo>
                  <a:pt x="1951257" y="0"/>
                </a:lnTo>
                <a:close/>
              </a:path>
            </a:pathLst>
          </a:cu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任意多边形 2"/>
          <p:cNvSpPr/>
          <p:nvPr/>
        </p:nvSpPr>
        <p:spPr>
          <a:xfrm>
            <a:off x="-22302" y="-22302"/>
            <a:ext cx="8683702" cy="6902604"/>
          </a:xfrm>
          <a:custGeom>
            <a:avLst/>
            <a:gdLst>
              <a:gd name="connsiteX0" fmla="*/ 0 w 7783551"/>
              <a:gd name="connsiteY0" fmla="*/ 22302 h 6902604"/>
              <a:gd name="connsiteX1" fmla="*/ 7783551 w 7783551"/>
              <a:gd name="connsiteY1" fmla="*/ 0 h 6902604"/>
              <a:gd name="connsiteX2" fmla="*/ 6032810 w 7783551"/>
              <a:gd name="connsiteY2" fmla="*/ 6902604 h 6902604"/>
              <a:gd name="connsiteX3" fmla="*/ 11151 w 7783551"/>
              <a:gd name="connsiteY3" fmla="*/ 6891453 h 6902604"/>
              <a:gd name="connsiteX4" fmla="*/ 0 w 7783551"/>
              <a:gd name="connsiteY4" fmla="*/ 22302 h 6902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83551" h="6902604">
                <a:moveTo>
                  <a:pt x="0" y="22302"/>
                </a:moveTo>
                <a:lnTo>
                  <a:pt x="7783551" y="0"/>
                </a:lnTo>
                <a:lnTo>
                  <a:pt x="6032810" y="6902604"/>
                </a:lnTo>
                <a:lnTo>
                  <a:pt x="11151" y="6891453"/>
                </a:lnTo>
                <a:lnTo>
                  <a:pt x="0" y="22302"/>
                </a:lnTo>
                <a:close/>
              </a:path>
            </a:pathLst>
          </a:custGeom>
          <a:solidFill>
            <a:schemeClr val="tx1">
              <a:lumMod val="85000"/>
              <a:lumOff val="1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4"/>
          <p:cNvSpPr txBox="1"/>
          <p:nvPr/>
        </p:nvSpPr>
        <p:spPr>
          <a:xfrm>
            <a:off x="320743" y="2116245"/>
            <a:ext cx="6888938" cy="1200329"/>
          </a:xfrm>
          <a:prstGeom prst="rect">
            <a:avLst/>
          </a:prstGeom>
          <a:noFill/>
        </p:spPr>
        <p:txBody>
          <a:bodyPr wrap="square" rtlCol="0">
            <a:spAutoFit/>
          </a:bodyPr>
          <a:lstStyle/>
          <a:p>
            <a:pPr algn="ctr"/>
            <a:r>
              <a:rPr lang="zh-CN" altLang="en-US" sz="7200" spc="200" dirty="0" smtClean="0">
                <a:solidFill>
                  <a:schemeClr val="bg1"/>
                </a:solidFill>
                <a:latin typeface="+mn-ea"/>
              </a:rPr>
              <a:t>感谢大家的聆听</a:t>
            </a:r>
            <a:endParaRPr lang="zh-CN" altLang="en-US" sz="7200" spc="200" dirty="0">
              <a:solidFill>
                <a:schemeClr val="bg1"/>
              </a:solidFill>
              <a:latin typeface="+mn-ea"/>
            </a:endParaRPr>
          </a:p>
        </p:txBody>
      </p:sp>
      <p:sp>
        <p:nvSpPr>
          <p:cNvPr id="13" name="文本框 12"/>
          <p:cNvSpPr txBox="1"/>
          <p:nvPr/>
        </p:nvSpPr>
        <p:spPr>
          <a:xfrm>
            <a:off x="111481" y="1534041"/>
            <a:ext cx="6782523" cy="461665"/>
          </a:xfrm>
          <a:prstGeom prst="rect">
            <a:avLst/>
          </a:prstGeom>
          <a:noFill/>
        </p:spPr>
        <p:txBody>
          <a:bodyPr wrap="square" rtlCol="0">
            <a:spAutoFit/>
          </a:bodyPr>
          <a:lstStyle/>
          <a:p>
            <a:pPr algn="ctr"/>
            <a:r>
              <a:rPr lang="en-US" altLang="zh-CN" sz="2400" dirty="0">
                <a:solidFill>
                  <a:schemeClr val="bg1"/>
                </a:solidFill>
                <a:latin typeface="华文细黑" panose="02010600040101010101" pitchFamily="2" charset="-122"/>
                <a:ea typeface="华文细黑" panose="02010600040101010101" pitchFamily="2" charset="-122"/>
              </a:rPr>
              <a:t>Campus Recruiting and </a:t>
            </a:r>
            <a:r>
              <a:rPr lang="en-US" altLang="zh-CN" sz="2400" dirty="0" smtClean="0">
                <a:solidFill>
                  <a:schemeClr val="bg1"/>
                </a:solidFill>
                <a:latin typeface="华文细黑" panose="02010600040101010101" pitchFamily="2" charset="-122"/>
                <a:ea typeface="华文细黑" panose="02010600040101010101" pitchFamily="2" charset="-122"/>
              </a:rPr>
              <a:t>Seminar</a:t>
            </a:r>
            <a:endParaRPr lang="zh-CN" altLang="en-US" sz="2400" dirty="0">
              <a:solidFill>
                <a:schemeClr val="bg1"/>
              </a:solidFill>
              <a:latin typeface="华文细黑" panose="02010600040101010101" pitchFamily="2" charset="-122"/>
              <a:ea typeface="华文细黑" panose="02010600040101010101" pitchFamily="2" charset="-122"/>
            </a:endParaRPr>
          </a:p>
        </p:txBody>
      </p:sp>
      <p:sp>
        <p:nvSpPr>
          <p:cNvPr id="14" name="文本框 13"/>
          <p:cNvSpPr txBox="1"/>
          <p:nvPr/>
        </p:nvSpPr>
        <p:spPr>
          <a:xfrm>
            <a:off x="291987" y="3636499"/>
            <a:ext cx="6238717" cy="400110"/>
          </a:xfrm>
          <a:prstGeom prst="rect">
            <a:avLst/>
          </a:prstGeom>
          <a:noFill/>
        </p:spPr>
        <p:txBody>
          <a:bodyPr wrap="square" rtlCol="0">
            <a:spAutoFit/>
          </a:bodyPr>
          <a:lstStyle/>
          <a:p>
            <a:pPr algn="ctr"/>
            <a:r>
              <a:rPr lang="zh-CN" altLang="en-US" sz="2000" dirty="0" smtClean="0">
                <a:solidFill>
                  <a:schemeClr val="bg1"/>
                </a:solidFill>
                <a:latin typeface="+mn-ea"/>
              </a:rPr>
              <a:t>适用于校园招聘 </a:t>
            </a:r>
            <a:r>
              <a:rPr lang="en-US" altLang="zh-CN" sz="2000" dirty="0" smtClean="0">
                <a:solidFill>
                  <a:schemeClr val="bg1"/>
                </a:solidFill>
                <a:latin typeface="+mn-ea"/>
              </a:rPr>
              <a:t>/ </a:t>
            </a:r>
            <a:r>
              <a:rPr lang="zh-CN" altLang="en-US" sz="2000" dirty="0" smtClean="0">
                <a:solidFill>
                  <a:schemeClr val="bg1"/>
                </a:solidFill>
                <a:latin typeface="+mn-ea"/>
              </a:rPr>
              <a:t>高校宣讲会 </a:t>
            </a:r>
            <a:r>
              <a:rPr lang="en-US" altLang="zh-CN" sz="2000" dirty="0" smtClean="0">
                <a:solidFill>
                  <a:schemeClr val="bg1"/>
                </a:solidFill>
                <a:latin typeface="+mn-ea"/>
              </a:rPr>
              <a:t>/ </a:t>
            </a:r>
            <a:r>
              <a:rPr lang="zh-CN" altLang="en-US" sz="2000" dirty="0" smtClean="0">
                <a:solidFill>
                  <a:schemeClr val="bg1"/>
                </a:solidFill>
                <a:latin typeface="+mn-ea"/>
              </a:rPr>
              <a:t>校招等场合</a:t>
            </a:r>
            <a:endParaRPr lang="zh-CN" altLang="en-US" sz="2000" dirty="0">
              <a:solidFill>
                <a:schemeClr val="bg1"/>
              </a:solidFill>
              <a:latin typeface="+mn-ea"/>
            </a:endParaRPr>
          </a:p>
        </p:txBody>
      </p:sp>
      <p:sp>
        <p:nvSpPr>
          <p:cNvPr id="15" name="TextBox 5"/>
          <p:cNvSpPr txBox="1"/>
          <p:nvPr/>
        </p:nvSpPr>
        <p:spPr>
          <a:xfrm>
            <a:off x="953669" y="4701435"/>
            <a:ext cx="2526957" cy="379656"/>
          </a:xfrm>
          <a:prstGeom prst="rect">
            <a:avLst/>
          </a:prstGeom>
          <a:noFill/>
        </p:spPr>
        <p:txBody>
          <a:bodyPr wrap="square" rtlCol="0">
            <a:spAutoFit/>
          </a:bodyPr>
          <a:lstStyle/>
          <a:p>
            <a:r>
              <a:rPr lang="zh-CN" altLang="en-US" sz="1865" dirty="0" smtClean="0">
                <a:solidFill>
                  <a:schemeClr val="bg1"/>
                </a:solidFill>
                <a:latin typeface="+mn-ea"/>
              </a:rPr>
              <a:t>汇报人：人事部</a:t>
            </a:r>
            <a:endParaRPr lang="zh-CN" altLang="en-US" sz="1865" dirty="0">
              <a:solidFill>
                <a:schemeClr val="bg1"/>
              </a:solidFill>
              <a:latin typeface="+mn-ea"/>
            </a:endParaRPr>
          </a:p>
        </p:txBody>
      </p:sp>
      <p:pic>
        <p:nvPicPr>
          <p:cNvPr id="2" name="Go Time-震撼、激扬">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6589204" y="-1018944"/>
            <a:ext cx="609600" cy="609600"/>
          </a:xfrm>
          <a:prstGeom prst="rect">
            <a:avLst/>
          </a:prstGeom>
        </p:spPr>
      </p:pic>
    </p:spTree>
  </p:cSld>
  <p:clrMapOvr>
    <a:masterClrMapping/>
  </p:clrMapOvr>
  <p:transition spd="slow" advClick="0" advTm="1000">
    <p:blinds dir="vert"/>
  </p:transition>
  <p:timing>
    <p:tnLst>
      <p:par>
        <p:cTn id="1" dur="indefinite" restart="never" nodeType="tmRoot">
          <p:childTnLst>
            <p:audio>
              <p:cMediaNode vol="80000" numSld="99">
                <p:cTn id="2" repeatCount="indefinite" fill="hold" display="0">
                  <p:stCondLst>
                    <p:cond delay="indefinite"/>
                  </p:stCondLst>
                  <p:endCondLst>
                    <p:cond evt="onStopAudio" delay="0">
                      <p:tgtEl>
                        <p:sldTgt/>
                      </p:tgtEl>
                    </p:cond>
                  </p:endCondLst>
                </p:cTn>
                <p:tgtEl>
                  <p:spTgt spid="2"/>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4253"/>
</p:tagLst>
</file>

<file path=ppt/theme/theme1.xml><?xml version="1.0" encoding="utf-8"?>
<a:theme xmlns:a="http://schemas.openxmlformats.org/drawingml/2006/main" name="Office 主题">
  <a:themeElements>
    <a:clrScheme name="碧海蓝天">
      <a:dk1>
        <a:srgbClr val="000000"/>
      </a:dk1>
      <a:lt1>
        <a:srgbClr val="FFFFFF"/>
      </a:lt1>
      <a:dk2>
        <a:srgbClr val="17406D"/>
      </a:dk2>
      <a:lt2>
        <a:srgbClr val="DBEFF9"/>
      </a:lt2>
      <a:accent1>
        <a:srgbClr val="0080CB"/>
      </a:accent1>
      <a:accent2>
        <a:srgbClr val="0080CB"/>
      </a:accent2>
      <a:accent3>
        <a:srgbClr val="0BD0D9"/>
      </a:accent3>
      <a:accent4>
        <a:srgbClr val="C9C9C9"/>
      </a:accent4>
      <a:accent5>
        <a:srgbClr val="7CCA62"/>
      </a:accent5>
      <a:accent6>
        <a:srgbClr val="F49100"/>
      </a:accent6>
      <a:hlink>
        <a:srgbClr val="F49100"/>
      </a:hlink>
      <a:folHlink>
        <a:srgbClr val="85DFD0"/>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2341</Words>
  <Application>Microsoft Office PowerPoint</Application>
  <PresentationFormat>宽屏</PresentationFormat>
  <Paragraphs>382</Paragraphs>
  <Slides>31</Slides>
  <Notes>31</Notes>
  <HiddenSlides>0</HiddenSlides>
  <MMClips>2</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31</vt:i4>
      </vt:variant>
    </vt:vector>
  </HeadingPairs>
  <TitlesOfParts>
    <vt:vector size="45" baseType="lpstr">
      <vt:lpstr>方正兰亭黑简体</vt:lpstr>
      <vt:lpstr>Gulim</vt:lpstr>
      <vt:lpstr>微软雅黑</vt:lpstr>
      <vt:lpstr>Calibri</vt:lpstr>
      <vt:lpstr>华文新魏</vt:lpstr>
      <vt:lpstr>宋体</vt:lpstr>
      <vt:lpstr>华康俪金黑W8(P)</vt:lpstr>
      <vt:lpstr>华文细黑</vt:lpstr>
      <vt:lpstr>黑体</vt:lpstr>
      <vt:lpstr>华文隶书</vt:lpstr>
      <vt:lpstr>Arial Unicode MS</vt:lpstr>
      <vt:lpstr>FontAwesome</vt:lpstr>
      <vt:lpstr>Arial</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4253</dc:title>
  <dc:creator/>
  <cp:lastModifiedBy/>
  <cp:revision>1</cp:revision>
  <dcterms:created xsi:type="dcterms:W3CDTF">2017-03-27T12:08:32Z</dcterms:created>
  <dcterms:modified xsi:type="dcterms:W3CDTF">2018-11-28T06:29:51Z</dcterms:modified>
</cp:coreProperties>
</file>