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2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1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66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CF5B8-B497-42C3-BF94-D0A3B64489F7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BEBA6-5D79-4F1F-B6C2-BA0C498E7F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6" name="正五边形 5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正五边形 7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正五边形 8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标题 1"/>
          <p:cNvSpPr>
            <a:spLocks noGrp="1"/>
          </p:cNvSpPr>
          <p:nvPr>
            <p:ph type="ctrTitle"/>
          </p:nvPr>
        </p:nvSpPr>
        <p:spPr>
          <a:xfrm>
            <a:off x="5054419" y="2322404"/>
            <a:ext cx="2083162" cy="840402"/>
          </a:xfrm>
        </p:spPr>
        <p:txBody>
          <a:bodyPr>
            <a:no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>
          <a:xfrm>
            <a:off x="4964093" y="3176012"/>
            <a:ext cx="2263813" cy="1217307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</a:t>
            </a:r>
          </a:p>
          <a:p>
            <a:r>
              <a:rPr lang="en-US" altLang="zh-CN" sz="3600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</a:t>
            </a:r>
            <a:endParaRPr lang="zh-CN" altLang="en-US" sz="3600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5117" y="4406525"/>
            <a:ext cx="1641764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endParaRPr lang="zh-CN" altLang="en-US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279492" y="1794174"/>
            <a:ext cx="216024" cy="21602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639532" y="1290118"/>
            <a:ext cx="288032" cy="288032"/>
          </a:xfrm>
          <a:prstGeom prst="ellipse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754401" y="4003943"/>
            <a:ext cx="432048" cy="43204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682393" y="4724023"/>
            <a:ext cx="360040" cy="36004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74481" y="5516111"/>
            <a:ext cx="216024" cy="21602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970425" y="5228079"/>
            <a:ext cx="288032" cy="288032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8866387" y="1881031"/>
            <a:ext cx="288032" cy="288032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9298435" y="2313079"/>
            <a:ext cx="360040" cy="36004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514459" y="2889143"/>
            <a:ext cx="432048" cy="4320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9226427" y="3537215"/>
            <a:ext cx="504056" cy="50405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0797658" y="5516111"/>
            <a:ext cx="360040" cy="36004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0365610" y="6236191"/>
            <a:ext cx="288032" cy="288032"/>
          </a:xfrm>
          <a:prstGeom prst="ellipse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503644" y="1668787"/>
            <a:ext cx="9184713" cy="3520427"/>
            <a:chOff x="822325" y="1379538"/>
            <a:chExt cx="10242550" cy="3925887"/>
          </a:xfrm>
        </p:grpSpPr>
        <p:grpSp>
          <p:nvGrpSpPr>
            <p:cNvPr id="24" name="组合 3"/>
            <p:cNvGrpSpPr/>
            <p:nvPr/>
          </p:nvGrpSpPr>
          <p:grpSpPr bwMode="auto">
            <a:xfrm>
              <a:off x="1085850" y="2235200"/>
              <a:ext cx="9877425" cy="2460625"/>
              <a:chOff x="0" y="0"/>
              <a:chExt cx="9876025" cy="2460626"/>
            </a:xfrm>
          </p:grpSpPr>
          <p:sp>
            <p:nvSpPr>
              <p:cNvPr id="36" name="文本框 58"/>
              <p:cNvSpPr txBox="1">
                <a:spLocks noChangeArrowheads="1"/>
              </p:cNvSpPr>
              <p:nvPr/>
            </p:nvSpPr>
            <p:spPr bwMode="auto">
              <a:xfrm>
                <a:off x="544360" y="477993"/>
                <a:ext cx="1395482" cy="83990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59"/>
              <p:cNvSpPr txBox="1">
                <a:spLocks noChangeArrowheads="1"/>
              </p:cNvSpPr>
              <p:nvPr/>
            </p:nvSpPr>
            <p:spPr bwMode="auto">
              <a:xfrm>
                <a:off x="0" y="1347206"/>
                <a:ext cx="2493000" cy="4461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</a:p>
            </p:txBody>
          </p:sp>
          <p:sp>
            <p:nvSpPr>
              <p:cNvPr id="38" name="菱形 55"/>
              <p:cNvSpPr>
                <a:spLocks noChangeArrowheads="1"/>
              </p:cNvSpPr>
              <p:nvPr/>
            </p:nvSpPr>
            <p:spPr bwMode="auto">
              <a:xfrm>
                <a:off x="11788" y="0"/>
                <a:ext cx="2460626" cy="2460626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sz="2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50"/>
              <p:cNvSpPr txBox="1">
                <a:spLocks noChangeArrowheads="1"/>
              </p:cNvSpPr>
              <p:nvPr/>
            </p:nvSpPr>
            <p:spPr bwMode="auto">
              <a:xfrm>
                <a:off x="3016775" y="477993"/>
                <a:ext cx="1395482" cy="83990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51"/>
              <p:cNvSpPr txBox="1">
                <a:spLocks noChangeArrowheads="1"/>
              </p:cNvSpPr>
              <p:nvPr/>
            </p:nvSpPr>
            <p:spPr bwMode="auto">
              <a:xfrm>
                <a:off x="2472414" y="1347206"/>
                <a:ext cx="2493000" cy="4461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</a:p>
            </p:txBody>
          </p:sp>
          <p:sp>
            <p:nvSpPr>
              <p:cNvPr id="41" name="菱形 52"/>
              <p:cNvSpPr>
                <a:spLocks noChangeArrowheads="1"/>
              </p:cNvSpPr>
              <p:nvPr/>
            </p:nvSpPr>
            <p:spPr bwMode="auto">
              <a:xfrm>
                <a:off x="2484202" y="0"/>
                <a:ext cx="2460626" cy="2460626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sz="2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62"/>
              <p:cNvSpPr txBox="1">
                <a:spLocks noChangeArrowheads="1"/>
              </p:cNvSpPr>
              <p:nvPr/>
            </p:nvSpPr>
            <p:spPr bwMode="auto">
              <a:xfrm>
                <a:off x="5475557" y="477993"/>
                <a:ext cx="1395482" cy="83990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文本框 65"/>
              <p:cNvSpPr txBox="1">
                <a:spLocks noChangeArrowheads="1"/>
              </p:cNvSpPr>
              <p:nvPr/>
            </p:nvSpPr>
            <p:spPr bwMode="auto">
              <a:xfrm>
                <a:off x="4931198" y="1347206"/>
                <a:ext cx="2493000" cy="4461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</a:p>
            </p:txBody>
          </p:sp>
          <p:sp>
            <p:nvSpPr>
              <p:cNvPr id="44" name="菱形 66"/>
              <p:cNvSpPr>
                <a:spLocks noChangeArrowheads="1"/>
              </p:cNvSpPr>
              <p:nvPr/>
            </p:nvSpPr>
            <p:spPr bwMode="auto">
              <a:xfrm>
                <a:off x="4942985" y="0"/>
                <a:ext cx="2460626" cy="2460626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sz="2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文本框 75"/>
              <p:cNvSpPr txBox="1">
                <a:spLocks noChangeArrowheads="1"/>
              </p:cNvSpPr>
              <p:nvPr/>
            </p:nvSpPr>
            <p:spPr bwMode="auto">
              <a:xfrm>
                <a:off x="7927384" y="477993"/>
                <a:ext cx="1395482" cy="83990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文本框 76"/>
              <p:cNvSpPr txBox="1">
                <a:spLocks noChangeArrowheads="1"/>
              </p:cNvSpPr>
              <p:nvPr/>
            </p:nvSpPr>
            <p:spPr bwMode="auto">
              <a:xfrm>
                <a:off x="7383025" y="1347206"/>
                <a:ext cx="2493000" cy="4461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</a:p>
            </p:txBody>
          </p:sp>
          <p:sp>
            <p:nvSpPr>
              <p:cNvPr id="47" name="菱形 79"/>
              <p:cNvSpPr>
                <a:spLocks noChangeArrowheads="1"/>
              </p:cNvSpPr>
              <p:nvPr/>
            </p:nvSpPr>
            <p:spPr bwMode="auto">
              <a:xfrm>
                <a:off x="7394812" y="0"/>
                <a:ext cx="2460626" cy="2460626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sz="2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8" name="组合 6"/>
              <p:cNvGrpSpPr/>
              <p:nvPr/>
            </p:nvGrpSpPr>
            <p:grpSpPr bwMode="auto">
              <a:xfrm>
                <a:off x="510728" y="1190205"/>
                <a:ext cx="1450046" cy="80216"/>
                <a:chOff x="0" y="0"/>
                <a:chExt cx="1450046" cy="80216"/>
              </a:xfrm>
            </p:grpSpPr>
            <p:sp>
              <p:nvSpPr>
                <p:cNvPr id="64" name="椭圆 38"/>
                <p:cNvSpPr>
                  <a:spLocks noChangeArrowheads="1"/>
                </p:cNvSpPr>
                <p:nvPr/>
              </p:nvSpPr>
              <p:spPr bwMode="auto">
                <a:xfrm flipV="1">
                  <a:off x="691265" y="0"/>
                  <a:ext cx="80216" cy="8021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 dirty="0">
                    <a:solidFill>
                      <a:srgbClr val="FFFFFF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65" name="组合 5"/>
                <p:cNvGrpSpPr/>
                <p:nvPr/>
              </p:nvGrpSpPr>
              <p:grpSpPr bwMode="auto">
                <a:xfrm>
                  <a:off x="0" y="43553"/>
                  <a:ext cx="1450046" cy="0"/>
                  <a:chOff x="0" y="0"/>
                  <a:chExt cx="1450046" cy="0"/>
                </a:xfrm>
              </p:grpSpPr>
              <p:cxnSp>
                <p:nvCxnSpPr>
                  <p:cNvPr id="66" name="直接连接符 3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  <p:cxnSp>
                <p:nvCxnSpPr>
                  <p:cNvPr id="67" name="直接连接符 4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0170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</p:grpSp>
          </p:grpSp>
          <p:grpSp>
            <p:nvGrpSpPr>
              <p:cNvPr id="49" name="组合 45"/>
              <p:cNvGrpSpPr/>
              <p:nvPr/>
            </p:nvGrpSpPr>
            <p:grpSpPr bwMode="auto">
              <a:xfrm>
                <a:off x="2975319" y="1190205"/>
                <a:ext cx="1450046" cy="80216"/>
                <a:chOff x="0" y="0"/>
                <a:chExt cx="1450046" cy="80216"/>
              </a:xfrm>
            </p:grpSpPr>
            <p:sp>
              <p:nvSpPr>
                <p:cNvPr id="60" name="椭圆 46"/>
                <p:cNvSpPr>
                  <a:spLocks noChangeArrowheads="1"/>
                </p:cNvSpPr>
                <p:nvPr/>
              </p:nvSpPr>
              <p:spPr bwMode="auto">
                <a:xfrm flipV="1">
                  <a:off x="691265" y="0"/>
                  <a:ext cx="80216" cy="8021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 dirty="0">
                    <a:solidFill>
                      <a:srgbClr val="FFFFFF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61" name="组合 47"/>
                <p:cNvGrpSpPr/>
                <p:nvPr/>
              </p:nvGrpSpPr>
              <p:grpSpPr bwMode="auto">
                <a:xfrm>
                  <a:off x="0" y="43553"/>
                  <a:ext cx="1450046" cy="0"/>
                  <a:chOff x="0" y="0"/>
                  <a:chExt cx="1450046" cy="0"/>
                </a:xfrm>
              </p:grpSpPr>
              <p:cxnSp>
                <p:nvCxnSpPr>
                  <p:cNvPr id="62" name="直接连接符 4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  <p:cxnSp>
                <p:nvCxnSpPr>
                  <p:cNvPr id="63" name="直接连接符 6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0170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</p:grpSp>
          </p:grpSp>
          <p:grpSp>
            <p:nvGrpSpPr>
              <p:cNvPr id="50" name="组合 64"/>
              <p:cNvGrpSpPr/>
              <p:nvPr/>
            </p:nvGrpSpPr>
            <p:grpSpPr bwMode="auto">
              <a:xfrm>
                <a:off x="5439910" y="1190205"/>
                <a:ext cx="1450046" cy="80216"/>
                <a:chOff x="0" y="0"/>
                <a:chExt cx="1450046" cy="80216"/>
              </a:xfrm>
            </p:grpSpPr>
            <p:sp>
              <p:nvSpPr>
                <p:cNvPr id="56" name="椭圆 70"/>
                <p:cNvSpPr>
                  <a:spLocks noChangeArrowheads="1"/>
                </p:cNvSpPr>
                <p:nvPr/>
              </p:nvSpPr>
              <p:spPr bwMode="auto">
                <a:xfrm flipV="1">
                  <a:off x="691265" y="0"/>
                  <a:ext cx="80216" cy="8021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 dirty="0">
                    <a:solidFill>
                      <a:srgbClr val="FFFFFF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57" name="组合 71"/>
                <p:cNvGrpSpPr/>
                <p:nvPr/>
              </p:nvGrpSpPr>
              <p:grpSpPr bwMode="auto">
                <a:xfrm>
                  <a:off x="0" y="43553"/>
                  <a:ext cx="1450046" cy="0"/>
                  <a:chOff x="0" y="0"/>
                  <a:chExt cx="1450046" cy="0"/>
                </a:xfrm>
              </p:grpSpPr>
              <p:cxnSp>
                <p:nvCxnSpPr>
                  <p:cNvPr id="58" name="直接连接符 7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  <p:cxnSp>
                <p:nvCxnSpPr>
                  <p:cNvPr id="59" name="直接连接符 7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0170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</p:grpSp>
          </p:grpSp>
          <p:grpSp>
            <p:nvGrpSpPr>
              <p:cNvPr id="51" name="组合 85"/>
              <p:cNvGrpSpPr/>
              <p:nvPr/>
            </p:nvGrpSpPr>
            <p:grpSpPr bwMode="auto">
              <a:xfrm>
                <a:off x="7904501" y="1190205"/>
                <a:ext cx="1450046" cy="80216"/>
                <a:chOff x="0" y="0"/>
                <a:chExt cx="1450046" cy="80216"/>
              </a:xfrm>
            </p:grpSpPr>
            <p:sp>
              <p:nvSpPr>
                <p:cNvPr id="52" name="椭圆 86"/>
                <p:cNvSpPr>
                  <a:spLocks noChangeArrowheads="1"/>
                </p:cNvSpPr>
                <p:nvPr/>
              </p:nvSpPr>
              <p:spPr bwMode="auto">
                <a:xfrm flipV="1">
                  <a:off x="691265" y="0"/>
                  <a:ext cx="80216" cy="8021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 dirty="0">
                    <a:solidFill>
                      <a:srgbClr val="FFFFFF"/>
                    </a:solidFill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53" name="组合 87"/>
                <p:cNvGrpSpPr/>
                <p:nvPr/>
              </p:nvGrpSpPr>
              <p:grpSpPr bwMode="auto">
                <a:xfrm>
                  <a:off x="0" y="43553"/>
                  <a:ext cx="1450046" cy="0"/>
                  <a:chOff x="0" y="0"/>
                  <a:chExt cx="1450046" cy="0"/>
                </a:xfrm>
              </p:grpSpPr>
              <p:cxnSp>
                <p:nvCxnSpPr>
                  <p:cNvPr id="54" name="直接连接符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  <p:cxnSp>
                <p:nvCxnSpPr>
                  <p:cNvPr id="55" name="直接连接符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01700" y="0"/>
                    <a:ext cx="548346" cy="0"/>
                  </a:xfrm>
                  <a:prstGeom prst="line">
                    <a:avLst/>
                  </a:prstGeom>
                  <a:noFill/>
                  <a:ln w="6350" cap="rnd">
                    <a:solidFill>
                      <a:schemeClr val="bg1"/>
                    </a:solidFill>
                    <a:round/>
                  </a:ln>
                </p:spPr>
              </p:cxnSp>
            </p:grpSp>
          </p:grpSp>
        </p:grpSp>
        <p:grpSp>
          <p:nvGrpSpPr>
            <p:cNvPr id="25" name="组合 2"/>
            <p:cNvGrpSpPr/>
            <p:nvPr/>
          </p:nvGrpSpPr>
          <p:grpSpPr bwMode="auto">
            <a:xfrm>
              <a:off x="822325" y="1379538"/>
              <a:ext cx="10242550" cy="3925887"/>
              <a:chOff x="0" y="0"/>
              <a:chExt cx="10241333" cy="3927266"/>
            </a:xfrm>
          </p:grpSpPr>
          <p:sp>
            <p:nvSpPr>
              <p:cNvPr id="26" name="文本框 90"/>
              <p:cNvSpPr txBox="1">
                <a:spLocks noChangeArrowheads="1"/>
              </p:cNvSpPr>
              <p:nvPr/>
            </p:nvSpPr>
            <p:spPr bwMode="auto">
              <a:xfrm>
                <a:off x="3928648" y="0"/>
                <a:ext cx="2493001" cy="51501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7" name="组合 106"/>
              <p:cNvGrpSpPr/>
              <p:nvPr/>
            </p:nvGrpSpPr>
            <p:grpSpPr bwMode="auto">
              <a:xfrm>
                <a:off x="0" y="3851066"/>
                <a:ext cx="10241331" cy="76200"/>
                <a:chOff x="0" y="0"/>
                <a:chExt cx="4645994" cy="76200"/>
              </a:xfrm>
            </p:grpSpPr>
            <p:cxnSp>
              <p:nvCxnSpPr>
                <p:cNvPr id="34" name="直接连接符 107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  <p:cxnSp>
              <p:nvCxnSpPr>
                <p:cNvPr id="35" name="直接连接符 108"/>
                <p:cNvCxnSpPr>
                  <a:cxnSpLocks noChangeShapeType="1"/>
                </p:cNvCxnSpPr>
                <p:nvPr/>
              </p:nvCxnSpPr>
              <p:spPr bwMode="auto">
                <a:xfrm>
                  <a:off x="0" y="7620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</p:grpSp>
          <p:grpSp>
            <p:nvGrpSpPr>
              <p:cNvPr id="28" name="组合 74"/>
              <p:cNvGrpSpPr/>
              <p:nvPr/>
            </p:nvGrpSpPr>
            <p:grpSpPr bwMode="auto">
              <a:xfrm>
                <a:off x="1" y="201464"/>
                <a:ext cx="3649356" cy="76200"/>
                <a:chOff x="0" y="0"/>
                <a:chExt cx="4645994" cy="76200"/>
              </a:xfrm>
            </p:grpSpPr>
            <p:cxnSp>
              <p:nvCxnSpPr>
                <p:cNvPr id="32" name="直接连接符 80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  <p:cxnSp>
              <p:nvCxnSpPr>
                <p:cNvPr id="33" name="直接连接符 81"/>
                <p:cNvCxnSpPr>
                  <a:cxnSpLocks noChangeShapeType="1"/>
                </p:cNvCxnSpPr>
                <p:nvPr/>
              </p:nvCxnSpPr>
              <p:spPr bwMode="auto">
                <a:xfrm>
                  <a:off x="0" y="7620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</p:grpSp>
          <p:grpSp>
            <p:nvGrpSpPr>
              <p:cNvPr id="29" name="组合 82"/>
              <p:cNvGrpSpPr/>
              <p:nvPr/>
            </p:nvGrpSpPr>
            <p:grpSpPr bwMode="auto">
              <a:xfrm>
                <a:off x="6591977" y="201464"/>
                <a:ext cx="3649356" cy="76200"/>
                <a:chOff x="0" y="0"/>
                <a:chExt cx="4645994" cy="76200"/>
              </a:xfrm>
            </p:grpSpPr>
            <p:cxnSp>
              <p:nvCxnSpPr>
                <p:cNvPr id="30" name="直接连接符 83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  <p:cxnSp>
              <p:nvCxnSpPr>
                <p:cNvPr id="31" name="直接连接符 84"/>
                <p:cNvCxnSpPr>
                  <a:cxnSpLocks noChangeShapeType="1"/>
                </p:cNvCxnSpPr>
                <p:nvPr/>
              </p:nvCxnSpPr>
              <p:spPr bwMode="auto">
                <a:xfrm>
                  <a:off x="0" y="76200"/>
                  <a:ext cx="4645994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</a:ln>
              </p:spPr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3" name="正五边形 2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正五边形 3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正五边形 5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339898" y="2245363"/>
            <a:ext cx="1512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000" b="1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1"/>
          <p:cNvSpPr txBox="1">
            <a:spLocks noChangeArrowheads="1"/>
          </p:cNvSpPr>
          <p:nvPr/>
        </p:nvSpPr>
        <p:spPr bwMode="auto">
          <a:xfrm>
            <a:off x="4581811" y="3869264"/>
            <a:ext cx="30283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10" name="组合 88"/>
          <p:cNvGrpSpPr/>
          <p:nvPr/>
        </p:nvGrpSpPr>
        <p:grpSpPr bwMode="auto">
          <a:xfrm>
            <a:off x="4755064" y="3589765"/>
            <a:ext cx="2704962" cy="47203"/>
            <a:chOff x="0" y="0"/>
            <a:chExt cx="4597803" cy="80216"/>
          </a:xfrm>
        </p:grpSpPr>
        <p:sp>
          <p:nvSpPr>
            <p:cNvPr id="11" name="椭圆 68"/>
            <p:cNvSpPr>
              <a:spLocks noChangeArrowheads="1"/>
            </p:cNvSpPr>
            <p:nvPr/>
          </p:nvSpPr>
          <p:spPr bwMode="auto">
            <a:xfrm flipV="1">
              <a:off x="2239170" y="0"/>
              <a:ext cx="80216" cy="802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4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72"/>
            <p:cNvCxnSpPr>
              <a:cxnSpLocks noChangeShapeType="1"/>
            </p:cNvCxnSpPr>
            <p:nvPr/>
          </p:nvCxnSpPr>
          <p:spPr bwMode="auto">
            <a:xfrm>
              <a:off x="0" y="27829"/>
              <a:ext cx="2077186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  <p:cxnSp>
          <p:nvCxnSpPr>
            <p:cNvPr id="13" name="直接连接符 87"/>
            <p:cNvCxnSpPr>
              <a:cxnSpLocks noChangeShapeType="1"/>
            </p:cNvCxnSpPr>
            <p:nvPr/>
          </p:nvCxnSpPr>
          <p:spPr bwMode="auto">
            <a:xfrm>
              <a:off x="2488215" y="27829"/>
              <a:ext cx="2109588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2" name="椭圆 1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AutoShape 2"/>
          <p:cNvSpPr/>
          <p:nvPr/>
        </p:nvSpPr>
        <p:spPr bwMode="auto">
          <a:xfrm>
            <a:off x="8048625" y="1987550"/>
            <a:ext cx="2921000" cy="2921000"/>
          </a:xfrm>
          <a:prstGeom prst="diamond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6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3"/>
          <p:cNvSpPr/>
          <p:nvPr/>
        </p:nvSpPr>
        <p:spPr bwMode="auto">
          <a:xfrm>
            <a:off x="5870575" y="1987550"/>
            <a:ext cx="2921000" cy="2921000"/>
          </a:xfrm>
          <a:prstGeom prst="diamond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6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/>
          <p:nvPr/>
        </p:nvSpPr>
        <p:spPr bwMode="auto">
          <a:xfrm>
            <a:off x="3559175" y="1987550"/>
            <a:ext cx="2921000" cy="2921000"/>
          </a:xfrm>
          <a:prstGeom prst="diamond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6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5"/>
          <p:cNvSpPr/>
          <p:nvPr/>
        </p:nvSpPr>
        <p:spPr bwMode="auto">
          <a:xfrm>
            <a:off x="1235075" y="1987550"/>
            <a:ext cx="2921000" cy="2921000"/>
          </a:xfrm>
          <a:prstGeom prst="diamond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16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11363" y="3481388"/>
            <a:ext cx="14398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2"/>
          <p:cNvSpPr txBox="1">
            <a:spLocks noChangeArrowheads="1"/>
          </p:cNvSpPr>
          <p:nvPr/>
        </p:nvSpPr>
        <p:spPr bwMode="auto">
          <a:xfrm>
            <a:off x="1943864" y="3611147"/>
            <a:ext cx="1520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402138" y="3481388"/>
            <a:ext cx="14414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750050" y="3481388"/>
            <a:ext cx="14398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931275" y="3481388"/>
            <a:ext cx="14414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7148935" y="2752371"/>
            <a:ext cx="513180" cy="572935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6" name="Rectangle 74@|1FFC:0|FBC:0|LFC:0|LBC:16777215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5@|5FFC:0|FBC:0|LFC:0|LBC:1677721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6@|5FFC:0|FBC:0|LFC:0|LBC:16777215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407754" y="2752371"/>
            <a:ext cx="488574" cy="57293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20" name="Freeform 77@|5FFC:0|FBC:0|LFC:0|LBC:16777215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78@|1FFC:0|FBC:0|LFC:0|LBC:16777215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Freeform 367"/>
          <p:cNvSpPr>
            <a:spLocks noEditPoints="1"/>
          </p:cNvSpPr>
          <p:nvPr/>
        </p:nvSpPr>
        <p:spPr bwMode="auto">
          <a:xfrm>
            <a:off x="2436813" y="2693988"/>
            <a:ext cx="538162" cy="571500"/>
          </a:xfrm>
          <a:custGeom>
            <a:avLst/>
            <a:gdLst>
              <a:gd name="T0" fmla="*/ 1003900199 w 269"/>
              <a:gd name="T1" fmla="*/ 757943938 h 288"/>
              <a:gd name="T2" fmla="*/ 935907731 w 269"/>
              <a:gd name="T3" fmla="*/ 825053516 h 288"/>
              <a:gd name="T4" fmla="*/ 935907731 w 269"/>
              <a:gd name="T5" fmla="*/ 832949344 h 288"/>
              <a:gd name="T6" fmla="*/ 803920000 w 269"/>
              <a:gd name="T7" fmla="*/ 919797500 h 288"/>
              <a:gd name="T8" fmla="*/ 639936637 w 269"/>
              <a:gd name="T9" fmla="*/ 947429922 h 288"/>
              <a:gd name="T10" fmla="*/ 591942189 w 269"/>
              <a:gd name="T11" fmla="*/ 738205359 h 288"/>
              <a:gd name="T12" fmla="*/ 583941781 w 269"/>
              <a:gd name="T13" fmla="*/ 477662875 h 288"/>
              <a:gd name="T14" fmla="*/ 771924368 w 269"/>
              <a:gd name="T15" fmla="*/ 477662875 h 288"/>
              <a:gd name="T16" fmla="*/ 843916039 w 269"/>
              <a:gd name="T17" fmla="*/ 461871219 h 288"/>
              <a:gd name="T18" fmla="*/ 887913284 w 269"/>
              <a:gd name="T19" fmla="*/ 485558703 h 288"/>
              <a:gd name="T20" fmla="*/ 943906139 w 269"/>
              <a:gd name="T21" fmla="*/ 430291875 h 288"/>
              <a:gd name="T22" fmla="*/ 887913284 w 269"/>
              <a:gd name="T23" fmla="*/ 375025047 h 288"/>
              <a:gd name="T24" fmla="*/ 839916836 w 269"/>
              <a:gd name="T25" fmla="*/ 398710547 h 288"/>
              <a:gd name="T26" fmla="*/ 579942577 w 269"/>
              <a:gd name="T27" fmla="*/ 398710547 h 288"/>
              <a:gd name="T28" fmla="*/ 575943373 w 269"/>
              <a:gd name="T29" fmla="*/ 268438313 h 288"/>
              <a:gd name="T30" fmla="*/ 675933473 w 269"/>
              <a:gd name="T31" fmla="*/ 138166078 h 288"/>
              <a:gd name="T32" fmla="*/ 535947333 w 269"/>
              <a:gd name="T33" fmla="*/ 0 h 288"/>
              <a:gd name="T34" fmla="*/ 395961194 w 269"/>
              <a:gd name="T35" fmla="*/ 138166078 h 288"/>
              <a:gd name="T36" fmla="*/ 495951294 w 269"/>
              <a:gd name="T37" fmla="*/ 268438313 h 288"/>
              <a:gd name="T38" fmla="*/ 491952090 w 269"/>
              <a:gd name="T39" fmla="*/ 398710547 h 288"/>
              <a:gd name="T40" fmla="*/ 231977831 w 269"/>
              <a:gd name="T41" fmla="*/ 398710547 h 288"/>
              <a:gd name="T42" fmla="*/ 183981383 w 269"/>
              <a:gd name="T43" fmla="*/ 375025047 h 288"/>
              <a:gd name="T44" fmla="*/ 127986527 w 269"/>
              <a:gd name="T45" fmla="*/ 430291875 h 288"/>
              <a:gd name="T46" fmla="*/ 183981383 w 269"/>
              <a:gd name="T47" fmla="*/ 485558703 h 288"/>
              <a:gd name="T48" fmla="*/ 227976627 w 269"/>
              <a:gd name="T49" fmla="*/ 461871219 h 288"/>
              <a:gd name="T50" fmla="*/ 303969502 w 269"/>
              <a:gd name="T51" fmla="*/ 477662875 h 288"/>
              <a:gd name="T52" fmla="*/ 487950885 w 269"/>
              <a:gd name="T53" fmla="*/ 477662875 h 288"/>
              <a:gd name="T54" fmla="*/ 479952478 w 269"/>
              <a:gd name="T55" fmla="*/ 738205359 h 288"/>
              <a:gd name="T56" fmla="*/ 435957234 w 269"/>
              <a:gd name="T57" fmla="*/ 943483000 h 288"/>
              <a:gd name="T58" fmla="*/ 235977035 w 269"/>
              <a:gd name="T59" fmla="*/ 896110016 h 288"/>
              <a:gd name="T60" fmla="*/ 135986935 w 269"/>
              <a:gd name="T61" fmla="*/ 836896266 h 288"/>
              <a:gd name="T62" fmla="*/ 139986139 w 269"/>
              <a:gd name="T63" fmla="*/ 825053516 h 288"/>
              <a:gd name="T64" fmla="*/ 67992467 w 269"/>
              <a:gd name="T65" fmla="*/ 757943938 h 288"/>
              <a:gd name="T66" fmla="*/ 0 w 269"/>
              <a:gd name="T67" fmla="*/ 825053516 h 288"/>
              <a:gd name="T68" fmla="*/ 67992467 w 269"/>
              <a:gd name="T69" fmla="*/ 896110016 h 288"/>
              <a:gd name="T70" fmla="*/ 83991283 w 269"/>
              <a:gd name="T71" fmla="*/ 892163094 h 288"/>
              <a:gd name="T72" fmla="*/ 191981791 w 269"/>
              <a:gd name="T73" fmla="*/ 975062344 h 288"/>
              <a:gd name="T74" fmla="*/ 407958806 w 269"/>
              <a:gd name="T75" fmla="*/ 1077702156 h 288"/>
              <a:gd name="T76" fmla="*/ 539946537 w 269"/>
              <a:gd name="T77" fmla="*/ 1136915906 h 288"/>
              <a:gd name="T78" fmla="*/ 663933860 w 269"/>
              <a:gd name="T79" fmla="*/ 1077702156 h 288"/>
              <a:gd name="T80" fmla="*/ 879912875 w 269"/>
              <a:gd name="T81" fmla="*/ 975062344 h 288"/>
              <a:gd name="T82" fmla="*/ 987903383 w 269"/>
              <a:gd name="T83" fmla="*/ 892163094 h 288"/>
              <a:gd name="T84" fmla="*/ 1003900199 w 269"/>
              <a:gd name="T85" fmla="*/ 896110016 h 288"/>
              <a:gd name="T86" fmla="*/ 1075893871 w 269"/>
              <a:gd name="T87" fmla="*/ 825053516 h 288"/>
              <a:gd name="T88" fmla="*/ 1003900199 w 269"/>
              <a:gd name="T89" fmla="*/ 757943938 h 288"/>
              <a:gd name="T90" fmla="*/ 459954458 w 269"/>
              <a:gd name="T91" fmla="*/ 138166078 h 288"/>
              <a:gd name="T92" fmla="*/ 535947333 w 269"/>
              <a:gd name="T93" fmla="*/ 63162656 h 288"/>
              <a:gd name="T94" fmla="*/ 607941005 w 269"/>
              <a:gd name="T95" fmla="*/ 138166078 h 288"/>
              <a:gd name="T96" fmla="*/ 535947333 w 269"/>
              <a:gd name="T97" fmla="*/ 209224563 h 288"/>
              <a:gd name="T98" fmla="*/ 459954458 w 269"/>
              <a:gd name="T99" fmla="*/ 138166078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824835" y="2738310"/>
            <a:ext cx="576448" cy="572934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24" name="Freeform 368@|5FFC:0|FBC:0|LFC:0|LBC:16777215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369@|5FFC:0|FBC:0|LFC:0|LBC:16777215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370@|5FFC:0|FBC:0|LFC:0|LBC:16777215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文本框 12"/>
          <p:cNvSpPr txBox="1">
            <a:spLocks noChangeArrowheads="1"/>
          </p:cNvSpPr>
          <p:nvPr/>
        </p:nvSpPr>
        <p:spPr bwMode="auto">
          <a:xfrm>
            <a:off x="4349750" y="3612662"/>
            <a:ext cx="1520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6665656" y="3612826"/>
            <a:ext cx="1520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8891587" y="3611147"/>
            <a:ext cx="1520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1523510" y="5594466"/>
            <a:ext cx="8953948" cy="65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单击此处可编辑内容，根据您的需要自由拉伸文本框大小。您可以在此处添加关于本章节的简要介绍，模板所有素材均可自由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编辑。单击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此处可编辑内容，根据您的需要自由拉伸文本框大小。您可以在此处添加关于本章节的简要介绍，模板所有素材均可自由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736377" y="5438771"/>
            <a:ext cx="85282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任意多边形 9"/>
          <p:cNvSpPr/>
          <p:nvPr/>
        </p:nvSpPr>
        <p:spPr bwMode="auto">
          <a:xfrm rot="19825221">
            <a:off x="1221189" y="5842073"/>
            <a:ext cx="3946268" cy="773216"/>
          </a:xfrm>
          <a:custGeom>
            <a:avLst/>
            <a:gdLst>
              <a:gd name="T0" fmla="*/ 4375290 w 4375011"/>
              <a:gd name="T1" fmla="*/ 0 h 858209"/>
              <a:gd name="T2" fmla="*/ 4375290 w 4375011"/>
              <a:gd name="T3" fmla="*/ 856292 h 858209"/>
              <a:gd name="T4" fmla="*/ 1512069 w 4375011"/>
              <a:gd name="T5" fmla="*/ 856292 h 858209"/>
              <a:gd name="T6" fmla="*/ 0 w 4375011"/>
              <a:gd name="T7" fmla="*/ 0 h 858209"/>
              <a:gd name="T8" fmla="*/ 4375290 w 4375011"/>
              <a:gd name="T9" fmla="*/ 0 h 8582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75011"/>
              <a:gd name="T16" fmla="*/ 0 h 858209"/>
              <a:gd name="T17" fmla="*/ 4375011 w 4375011"/>
              <a:gd name="T18" fmla="*/ 858209 h 8582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75011" h="858209">
                <a:moveTo>
                  <a:pt x="4375011" y="0"/>
                </a:moveTo>
                <a:lnTo>
                  <a:pt x="4375011" y="858209"/>
                </a:lnTo>
                <a:lnTo>
                  <a:pt x="1511972" y="858209"/>
                </a:lnTo>
                <a:lnTo>
                  <a:pt x="0" y="0"/>
                </a:lnTo>
                <a:lnTo>
                  <a:pt x="4375011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rot="19825221">
            <a:off x="-501797" y="3668088"/>
            <a:ext cx="4440180" cy="764363"/>
          </a:xfrm>
          <a:custGeom>
            <a:avLst/>
            <a:gdLst>
              <a:gd name="T0" fmla="*/ 4924589 w 4924262"/>
              <a:gd name="T1" fmla="*/ 0 h 847481"/>
              <a:gd name="T2" fmla="*/ 4924589 w 4924262"/>
              <a:gd name="T3" fmla="*/ 847969 h 847481"/>
              <a:gd name="T4" fmla="*/ 0 w 4924262"/>
              <a:gd name="T5" fmla="*/ 847969 h 847481"/>
              <a:gd name="T6" fmla="*/ 481070 w 4924262"/>
              <a:gd name="T7" fmla="*/ 0 h 847481"/>
              <a:gd name="T8" fmla="*/ 4924589 w 4924262"/>
              <a:gd name="T9" fmla="*/ 0 h 8474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24262"/>
              <a:gd name="T16" fmla="*/ 0 h 847481"/>
              <a:gd name="T17" fmla="*/ 4924262 w 4924262"/>
              <a:gd name="T18" fmla="*/ 847481 h 8474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24262" h="847481">
                <a:moveTo>
                  <a:pt x="4924262" y="0"/>
                </a:moveTo>
                <a:lnTo>
                  <a:pt x="4924262" y="847481"/>
                </a:lnTo>
                <a:lnTo>
                  <a:pt x="0" y="847481"/>
                </a:lnTo>
                <a:lnTo>
                  <a:pt x="481038" y="0"/>
                </a:lnTo>
                <a:lnTo>
                  <a:pt x="4924262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 bwMode="auto">
          <a:xfrm rot="19825221">
            <a:off x="-543308" y="4559846"/>
            <a:ext cx="4958344" cy="795855"/>
          </a:xfrm>
          <a:custGeom>
            <a:avLst/>
            <a:gdLst>
              <a:gd name="T0" fmla="*/ 5499109 w 5499093"/>
              <a:gd name="T1" fmla="*/ 0 h 883989"/>
              <a:gd name="T2" fmla="*/ 5499109 w 5499093"/>
              <a:gd name="T3" fmla="*/ 855611 h 883989"/>
              <a:gd name="T4" fmla="*/ 63984 w 5499093"/>
              <a:gd name="T5" fmla="*/ 881084 h 883989"/>
              <a:gd name="T6" fmla="*/ 0 w 5499093"/>
              <a:gd name="T7" fmla="*/ 881313 h 883989"/>
              <a:gd name="T8" fmla="*/ 495647 w 5499093"/>
              <a:gd name="T9" fmla="*/ 10742 h 883989"/>
              <a:gd name="T10" fmla="*/ 5499109 w 5499093"/>
              <a:gd name="T11" fmla="*/ 0 h 8839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99093"/>
              <a:gd name="T19" fmla="*/ 0 h 883989"/>
              <a:gd name="T20" fmla="*/ 5499093 w 5499093"/>
              <a:gd name="T21" fmla="*/ 883989 h 8839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99093" h="883989">
                <a:moveTo>
                  <a:pt x="5499093" y="0"/>
                </a:moveTo>
                <a:lnTo>
                  <a:pt x="5499093" y="858209"/>
                </a:lnTo>
                <a:cubicBezTo>
                  <a:pt x="4104109" y="858209"/>
                  <a:pt x="1795002" y="876792"/>
                  <a:pt x="63984" y="883760"/>
                </a:cubicBezTo>
                <a:lnTo>
                  <a:pt x="0" y="883989"/>
                </a:lnTo>
                <a:lnTo>
                  <a:pt x="495645" y="10774"/>
                </a:lnTo>
                <a:lnTo>
                  <a:pt x="5499093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 bwMode="auto">
          <a:xfrm rot="19825221">
            <a:off x="-271344" y="5362856"/>
            <a:ext cx="5122954" cy="774384"/>
          </a:xfrm>
          <a:custGeom>
            <a:avLst/>
            <a:gdLst>
              <a:gd name="T0" fmla="*/ 5681763 w 5681561"/>
              <a:gd name="T1" fmla="*/ 0 h 858209"/>
              <a:gd name="T2" fmla="*/ 5681763 w 5681561"/>
              <a:gd name="T3" fmla="*/ 859465 h 858209"/>
              <a:gd name="T4" fmla="*/ 1098692 w 5681561"/>
              <a:gd name="T5" fmla="*/ 859465 h 858209"/>
              <a:gd name="T6" fmla="*/ 0 w 5681561"/>
              <a:gd name="T7" fmla="*/ 234948 h 858209"/>
              <a:gd name="T8" fmla="*/ 126378 w 5681561"/>
              <a:gd name="T9" fmla="*/ 11979 h 858209"/>
              <a:gd name="T10" fmla="*/ 5681763 w 5681561"/>
              <a:gd name="T11" fmla="*/ 0 h 858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81561"/>
              <a:gd name="T19" fmla="*/ 0 h 858209"/>
              <a:gd name="T20" fmla="*/ 5681561 w 5681561"/>
              <a:gd name="T21" fmla="*/ 858209 h 8582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81561" h="858209">
                <a:moveTo>
                  <a:pt x="5681560" y="0"/>
                </a:moveTo>
                <a:lnTo>
                  <a:pt x="5681561" y="858209"/>
                </a:lnTo>
                <a:lnTo>
                  <a:pt x="1098652" y="858209"/>
                </a:lnTo>
                <a:lnTo>
                  <a:pt x="0" y="234604"/>
                </a:lnTo>
                <a:lnTo>
                  <a:pt x="126374" y="11961"/>
                </a:lnTo>
                <a:lnTo>
                  <a:pt x="568156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Freeform 47"/>
          <p:cNvSpPr/>
          <p:nvPr/>
        </p:nvSpPr>
        <p:spPr bwMode="auto">
          <a:xfrm rot="19825221">
            <a:off x="3687889" y="2325442"/>
            <a:ext cx="894620" cy="1156565"/>
          </a:xfrm>
          <a:custGeom>
            <a:avLst/>
            <a:gdLst>
              <a:gd name="T0" fmla="*/ 2147483647 w 185"/>
              <a:gd name="T1" fmla="*/ 2147483647 h 239"/>
              <a:gd name="T2" fmla="*/ 0 w 185"/>
              <a:gd name="T3" fmla="*/ 0 h 239"/>
              <a:gd name="T4" fmla="*/ 0 w 185"/>
              <a:gd name="T5" fmla="*/ 2147483647 h 239"/>
              <a:gd name="T6" fmla="*/ 2147483647 w 185"/>
              <a:gd name="T7" fmla="*/ 2147483647 h 239"/>
              <a:gd name="T8" fmla="*/ 2147483647 w 185"/>
              <a:gd name="T9" fmla="*/ 2147483647 h 239"/>
              <a:gd name="T10" fmla="*/ 2147483647 w 185"/>
              <a:gd name="T11" fmla="*/ 2147483647 h 2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239"/>
              <a:gd name="T20" fmla="*/ 185 w 185"/>
              <a:gd name="T21" fmla="*/ 239 h 2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239">
                <a:moveTo>
                  <a:pt x="185" y="146"/>
                </a:moveTo>
                <a:lnTo>
                  <a:pt x="0" y="0"/>
                </a:lnTo>
                <a:lnTo>
                  <a:pt x="0" y="158"/>
                </a:lnTo>
                <a:lnTo>
                  <a:pt x="185" y="239"/>
                </a:lnTo>
                <a:lnTo>
                  <a:pt x="185" y="146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Freeform 48"/>
          <p:cNvSpPr/>
          <p:nvPr/>
        </p:nvSpPr>
        <p:spPr bwMode="auto">
          <a:xfrm rot="19825221">
            <a:off x="4795787" y="4272135"/>
            <a:ext cx="894620" cy="1170879"/>
          </a:xfrm>
          <a:custGeom>
            <a:avLst/>
            <a:gdLst>
              <a:gd name="T0" fmla="*/ 2147483647 w 185"/>
              <a:gd name="T1" fmla="*/ 2147483647 h 242"/>
              <a:gd name="T2" fmla="*/ 0 w 185"/>
              <a:gd name="T3" fmla="*/ 2147483647 h 242"/>
              <a:gd name="T4" fmla="*/ 0 w 185"/>
              <a:gd name="T5" fmla="*/ 2147483647 h 242"/>
              <a:gd name="T6" fmla="*/ 2147483647 w 185"/>
              <a:gd name="T7" fmla="*/ 0 h 242"/>
              <a:gd name="T8" fmla="*/ 2147483647 w 185"/>
              <a:gd name="T9" fmla="*/ 2147483647 h 242"/>
              <a:gd name="T10" fmla="*/ 2147483647 w 185"/>
              <a:gd name="T11" fmla="*/ 2147483647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242"/>
              <a:gd name="T20" fmla="*/ 185 w 185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242">
                <a:moveTo>
                  <a:pt x="185" y="93"/>
                </a:moveTo>
                <a:lnTo>
                  <a:pt x="0" y="242"/>
                </a:lnTo>
                <a:lnTo>
                  <a:pt x="0" y="82"/>
                </a:lnTo>
                <a:lnTo>
                  <a:pt x="185" y="0"/>
                </a:lnTo>
                <a:lnTo>
                  <a:pt x="185" y="93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Freeform 49"/>
          <p:cNvSpPr/>
          <p:nvPr/>
        </p:nvSpPr>
        <p:spPr bwMode="auto">
          <a:xfrm rot="19825221">
            <a:off x="4453683" y="3854170"/>
            <a:ext cx="894621" cy="798717"/>
          </a:xfrm>
          <a:custGeom>
            <a:avLst/>
            <a:gdLst>
              <a:gd name="T0" fmla="*/ 0 w 185"/>
              <a:gd name="T1" fmla="*/ 144110295 h 165"/>
              <a:gd name="T2" fmla="*/ 0 w 185"/>
              <a:gd name="T3" fmla="*/ 2147483647 h 165"/>
              <a:gd name="T4" fmla="*/ 2147483647 w 185"/>
              <a:gd name="T5" fmla="*/ 2147483647 h 165"/>
              <a:gd name="T6" fmla="*/ 2147483647 w 185"/>
              <a:gd name="T7" fmla="*/ 0 h 165"/>
              <a:gd name="T8" fmla="*/ 0 w 185"/>
              <a:gd name="T9" fmla="*/ 144110295 h 165"/>
              <a:gd name="T10" fmla="*/ 0 w 185"/>
              <a:gd name="T11" fmla="*/ 144110295 h 1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165"/>
              <a:gd name="T20" fmla="*/ 185 w 185"/>
              <a:gd name="T21" fmla="*/ 165 h 1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165">
                <a:moveTo>
                  <a:pt x="0" y="5"/>
                </a:moveTo>
                <a:lnTo>
                  <a:pt x="0" y="165"/>
                </a:lnTo>
                <a:lnTo>
                  <a:pt x="185" y="93"/>
                </a:lnTo>
                <a:lnTo>
                  <a:pt x="185" y="0"/>
                </a:lnTo>
                <a:lnTo>
                  <a:pt x="0" y="5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Freeform 50"/>
          <p:cNvSpPr/>
          <p:nvPr/>
        </p:nvSpPr>
        <p:spPr bwMode="auto">
          <a:xfrm rot="19825221">
            <a:off x="4032854" y="3115570"/>
            <a:ext cx="894621" cy="792992"/>
          </a:xfrm>
          <a:custGeom>
            <a:avLst/>
            <a:gdLst>
              <a:gd name="T0" fmla="*/ 0 w 185"/>
              <a:gd name="T1" fmla="*/ 2147483647 h 164"/>
              <a:gd name="T2" fmla="*/ 0 w 185"/>
              <a:gd name="T3" fmla="*/ 0 h 164"/>
              <a:gd name="T4" fmla="*/ 2147483647 w 185"/>
              <a:gd name="T5" fmla="*/ 2041819101 h 164"/>
              <a:gd name="T6" fmla="*/ 2147483647 w 185"/>
              <a:gd name="T7" fmla="*/ 2147483647 h 164"/>
              <a:gd name="T8" fmla="*/ 0 w 185"/>
              <a:gd name="T9" fmla="*/ 2147483647 h 164"/>
              <a:gd name="T10" fmla="*/ 0 w 185"/>
              <a:gd name="T11" fmla="*/ 2147483647 h 1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164"/>
              <a:gd name="T20" fmla="*/ 185 w 185"/>
              <a:gd name="T21" fmla="*/ 164 h 1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164">
                <a:moveTo>
                  <a:pt x="0" y="160"/>
                </a:moveTo>
                <a:lnTo>
                  <a:pt x="0" y="0"/>
                </a:lnTo>
                <a:lnTo>
                  <a:pt x="185" y="71"/>
                </a:lnTo>
                <a:lnTo>
                  <a:pt x="185" y="164"/>
                </a:lnTo>
                <a:lnTo>
                  <a:pt x="0" y="16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Freeform 51"/>
          <p:cNvSpPr/>
          <p:nvPr/>
        </p:nvSpPr>
        <p:spPr bwMode="auto">
          <a:xfrm rot="19825221">
            <a:off x="4457978" y="1855945"/>
            <a:ext cx="2200050" cy="841660"/>
          </a:xfrm>
          <a:custGeom>
            <a:avLst/>
            <a:gdLst>
              <a:gd name="T0" fmla="*/ 2147483647 w 455"/>
              <a:gd name="T1" fmla="*/ 0 h 174"/>
              <a:gd name="T2" fmla="*/ 2147483647 w 455"/>
              <a:gd name="T3" fmla="*/ 2147483647 h 174"/>
              <a:gd name="T4" fmla="*/ 0 w 455"/>
              <a:gd name="T5" fmla="*/ 2147483647 h 174"/>
              <a:gd name="T6" fmla="*/ 0 w 455"/>
              <a:gd name="T7" fmla="*/ 2147483647 h 174"/>
              <a:gd name="T8" fmla="*/ 2147483647 w 455"/>
              <a:gd name="T9" fmla="*/ 2147483647 h 174"/>
              <a:gd name="T10" fmla="*/ 2147483647 w 455"/>
              <a:gd name="T11" fmla="*/ 2147483647 h 174"/>
              <a:gd name="T12" fmla="*/ 2147483647 w 455"/>
              <a:gd name="T13" fmla="*/ 0 h 1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55"/>
              <a:gd name="T22" fmla="*/ 0 h 174"/>
              <a:gd name="T23" fmla="*/ 455 w 455"/>
              <a:gd name="T24" fmla="*/ 174 h 1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55" h="174">
                <a:moveTo>
                  <a:pt x="287" y="0"/>
                </a:moveTo>
                <a:lnTo>
                  <a:pt x="287" y="81"/>
                </a:lnTo>
                <a:lnTo>
                  <a:pt x="0" y="81"/>
                </a:lnTo>
                <a:lnTo>
                  <a:pt x="0" y="174"/>
                </a:lnTo>
                <a:lnTo>
                  <a:pt x="287" y="174"/>
                </a:lnTo>
                <a:lnTo>
                  <a:pt x="455" y="174"/>
                </a:lnTo>
                <a:lnTo>
                  <a:pt x="287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Freeform 52"/>
          <p:cNvSpPr/>
          <p:nvPr/>
        </p:nvSpPr>
        <p:spPr bwMode="auto">
          <a:xfrm rot="19825221">
            <a:off x="5411285" y="3529242"/>
            <a:ext cx="2201481" cy="855972"/>
          </a:xfrm>
          <a:custGeom>
            <a:avLst/>
            <a:gdLst>
              <a:gd name="T0" fmla="*/ 2147483647 w 455"/>
              <a:gd name="T1" fmla="*/ 0 h 177"/>
              <a:gd name="T2" fmla="*/ 2147483647 w 455"/>
              <a:gd name="T3" fmla="*/ 0 h 177"/>
              <a:gd name="T4" fmla="*/ 0 w 455"/>
              <a:gd name="T5" fmla="*/ 0 h 177"/>
              <a:gd name="T6" fmla="*/ 0 w 455"/>
              <a:gd name="T7" fmla="*/ 2147483647 h 177"/>
              <a:gd name="T8" fmla="*/ 2147483647 w 455"/>
              <a:gd name="T9" fmla="*/ 2147483647 h 177"/>
              <a:gd name="T10" fmla="*/ 2147483647 w 455"/>
              <a:gd name="T11" fmla="*/ 2147483647 h 177"/>
              <a:gd name="T12" fmla="*/ 2147483647 w 455"/>
              <a:gd name="T13" fmla="*/ 0 h 1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55"/>
              <a:gd name="T22" fmla="*/ 0 h 177"/>
              <a:gd name="T23" fmla="*/ 455 w 455"/>
              <a:gd name="T24" fmla="*/ 177 h 1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55" h="177">
                <a:moveTo>
                  <a:pt x="455" y="0"/>
                </a:moveTo>
                <a:lnTo>
                  <a:pt x="287" y="0"/>
                </a:lnTo>
                <a:lnTo>
                  <a:pt x="0" y="0"/>
                </a:lnTo>
                <a:lnTo>
                  <a:pt x="0" y="93"/>
                </a:lnTo>
                <a:lnTo>
                  <a:pt x="287" y="93"/>
                </a:lnTo>
                <a:lnTo>
                  <a:pt x="287" y="177"/>
                </a:lnTo>
                <a:lnTo>
                  <a:pt x="455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Freeform 53"/>
          <p:cNvSpPr/>
          <p:nvPr/>
        </p:nvSpPr>
        <p:spPr bwMode="auto">
          <a:xfrm rot="19825221">
            <a:off x="5029104" y="2992471"/>
            <a:ext cx="2693880" cy="449458"/>
          </a:xfrm>
          <a:custGeom>
            <a:avLst/>
            <a:gdLst>
              <a:gd name="T0" fmla="*/ 2147483647 w 235"/>
              <a:gd name="T1" fmla="*/ 0 h 39"/>
              <a:gd name="T2" fmla="*/ 0 w 235"/>
              <a:gd name="T3" fmla="*/ 0 h 39"/>
              <a:gd name="T4" fmla="*/ 0 w 235"/>
              <a:gd name="T5" fmla="*/ 2147483647 h 39"/>
              <a:gd name="T6" fmla="*/ 2147483647 w 235"/>
              <a:gd name="T7" fmla="*/ 2147483647 h 39"/>
              <a:gd name="T8" fmla="*/ 2147483647 w 235"/>
              <a:gd name="T9" fmla="*/ 2147483647 h 39"/>
              <a:gd name="T10" fmla="*/ 2147483647 w 235"/>
              <a:gd name="T11" fmla="*/ 0 h 39"/>
              <a:gd name="T12" fmla="*/ 2147483647 w 235"/>
              <a:gd name="T13" fmla="*/ 0 h 3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5"/>
              <a:gd name="T22" fmla="*/ 0 h 39"/>
              <a:gd name="T23" fmla="*/ 235 w 235"/>
              <a:gd name="T24" fmla="*/ 39 h 3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5" h="39">
                <a:moveTo>
                  <a:pt x="121" y="0"/>
                </a:moveTo>
                <a:cubicBezTo>
                  <a:pt x="81" y="0"/>
                  <a:pt x="41" y="0"/>
                  <a:pt x="0" y="0"/>
                </a:cubicBezTo>
                <a:cubicBezTo>
                  <a:pt x="0" y="13"/>
                  <a:pt x="0" y="26"/>
                  <a:pt x="0" y="39"/>
                </a:cubicBezTo>
                <a:cubicBezTo>
                  <a:pt x="41" y="39"/>
                  <a:pt x="81" y="39"/>
                  <a:pt x="121" y="39"/>
                </a:cubicBezTo>
                <a:cubicBezTo>
                  <a:pt x="147" y="39"/>
                  <a:pt x="172" y="39"/>
                  <a:pt x="197" y="39"/>
                </a:cubicBezTo>
                <a:cubicBezTo>
                  <a:pt x="235" y="0"/>
                  <a:pt x="235" y="0"/>
                  <a:pt x="235" y="0"/>
                </a:cubicBezTo>
                <a:cubicBezTo>
                  <a:pt x="197" y="0"/>
                  <a:pt x="159" y="0"/>
                  <a:pt x="121" y="0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Freeform 54"/>
          <p:cNvSpPr/>
          <p:nvPr/>
        </p:nvSpPr>
        <p:spPr bwMode="auto">
          <a:xfrm rot="19825221">
            <a:off x="4778609" y="2550170"/>
            <a:ext cx="2693880" cy="449458"/>
          </a:xfrm>
          <a:custGeom>
            <a:avLst/>
            <a:gdLst>
              <a:gd name="T0" fmla="*/ 2147483647 w 235"/>
              <a:gd name="T1" fmla="*/ 0 h 39"/>
              <a:gd name="T2" fmla="*/ 2147483647 w 235"/>
              <a:gd name="T3" fmla="*/ 0 h 39"/>
              <a:gd name="T4" fmla="*/ 2147483647 w 235"/>
              <a:gd name="T5" fmla="*/ 0 h 39"/>
              <a:gd name="T6" fmla="*/ 0 w 235"/>
              <a:gd name="T7" fmla="*/ 0 h 39"/>
              <a:gd name="T8" fmla="*/ 0 w 235"/>
              <a:gd name="T9" fmla="*/ 2147483647 h 39"/>
              <a:gd name="T10" fmla="*/ 2147483647 w 235"/>
              <a:gd name="T11" fmla="*/ 2147483647 h 39"/>
              <a:gd name="T12" fmla="*/ 2147483647 w 235"/>
              <a:gd name="T13" fmla="*/ 2147483647 h 39"/>
              <a:gd name="T14" fmla="*/ 2147483647 w 235"/>
              <a:gd name="T15" fmla="*/ 2147483647 h 39"/>
              <a:gd name="T16" fmla="*/ 2147483647 w 235"/>
              <a:gd name="T17" fmla="*/ 0 h 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5"/>
              <a:gd name="T28" fmla="*/ 0 h 39"/>
              <a:gd name="T29" fmla="*/ 235 w 235"/>
              <a:gd name="T30" fmla="*/ 39 h 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5" h="39">
                <a:moveTo>
                  <a:pt x="197" y="0"/>
                </a:moveTo>
                <a:cubicBezTo>
                  <a:pt x="172" y="0"/>
                  <a:pt x="147" y="0"/>
                  <a:pt x="121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81" y="0"/>
                  <a:pt x="41" y="0"/>
                  <a:pt x="0" y="0"/>
                </a:cubicBezTo>
                <a:cubicBezTo>
                  <a:pt x="0" y="13"/>
                  <a:pt x="0" y="26"/>
                  <a:pt x="0" y="39"/>
                </a:cubicBezTo>
                <a:cubicBezTo>
                  <a:pt x="41" y="39"/>
                  <a:pt x="81" y="39"/>
                  <a:pt x="121" y="39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59" y="39"/>
                  <a:pt x="197" y="39"/>
                  <a:pt x="235" y="39"/>
                </a:cubicBez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文本框 20"/>
          <p:cNvSpPr txBox="1">
            <a:spLocks noChangeArrowheads="1"/>
          </p:cNvSpPr>
          <p:nvPr/>
        </p:nvSpPr>
        <p:spPr bwMode="auto">
          <a:xfrm rot="19823527">
            <a:off x="1172932" y="3516703"/>
            <a:ext cx="254215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" name="文本框 21"/>
          <p:cNvSpPr txBox="1">
            <a:spLocks noChangeArrowheads="1"/>
          </p:cNvSpPr>
          <p:nvPr/>
        </p:nvSpPr>
        <p:spPr bwMode="auto">
          <a:xfrm rot="19823527">
            <a:off x="1603781" y="4227389"/>
            <a:ext cx="254215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0" name="文本框 22"/>
          <p:cNvSpPr txBox="1">
            <a:spLocks noChangeArrowheads="1"/>
          </p:cNvSpPr>
          <p:nvPr/>
        </p:nvSpPr>
        <p:spPr bwMode="auto">
          <a:xfrm rot="19823527">
            <a:off x="2034630" y="5001057"/>
            <a:ext cx="254215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" name="文本框 23"/>
          <p:cNvSpPr txBox="1">
            <a:spLocks noChangeArrowheads="1"/>
          </p:cNvSpPr>
          <p:nvPr/>
        </p:nvSpPr>
        <p:spPr bwMode="auto">
          <a:xfrm rot="19823527">
            <a:off x="2484087" y="5728205"/>
            <a:ext cx="254215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2" name="文本框 24"/>
          <p:cNvSpPr txBox="1">
            <a:spLocks noChangeArrowheads="1"/>
          </p:cNvSpPr>
          <p:nvPr/>
        </p:nvSpPr>
        <p:spPr bwMode="auto">
          <a:xfrm rot="19823527">
            <a:off x="5417349" y="2067972"/>
            <a:ext cx="117946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sz="1600" dirty="0"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23" name="文本框 25"/>
          <p:cNvSpPr txBox="1">
            <a:spLocks noChangeArrowheads="1"/>
          </p:cNvSpPr>
          <p:nvPr/>
        </p:nvSpPr>
        <p:spPr bwMode="auto">
          <a:xfrm rot="19823527">
            <a:off x="5771596" y="2546544"/>
            <a:ext cx="117946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sz="1600" dirty="0">
                <a:ea typeface="微软雅黑" panose="020B0503020204020204" pitchFamily="34" charset="-122"/>
              </a:rPr>
              <a:t>45%</a:t>
            </a:r>
          </a:p>
        </p:txBody>
      </p:sp>
      <p:sp>
        <p:nvSpPr>
          <p:cNvPr id="24" name="文本框 26"/>
          <p:cNvSpPr txBox="1">
            <a:spLocks noChangeArrowheads="1"/>
          </p:cNvSpPr>
          <p:nvPr/>
        </p:nvSpPr>
        <p:spPr bwMode="auto">
          <a:xfrm rot="19823527">
            <a:off x="6298248" y="3323554"/>
            <a:ext cx="117946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sz="1600" dirty="0">
                <a:ea typeface="微软雅黑" panose="020B0503020204020204" pitchFamily="34" charset="-122"/>
              </a:rPr>
              <a:t>37%</a:t>
            </a:r>
          </a:p>
        </p:txBody>
      </p:sp>
      <p:sp>
        <p:nvSpPr>
          <p:cNvPr id="25" name="文本框 27"/>
          <p:cNvSpPr txBox="1">
            <a:spLocks noChangeArrowheads="1"/>
          </p:cNvSpPr>
          <p:nvPr/>
        </p:nvSpPr>
        <p:spPr bwMode="auto">
          <a:xfrm rot="19823527">
            <a:off x="6019674" y="2903906"/>
            <a:ext cx="117946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sz="1600" dirty="0">
                <a:ea typeface="微软雅黑" panose="020B0503020204020204" pitchFamily="34" charset="-122"/>
              </a:rPr>
              <a:t>43%</a:t>
            </a:r>
          </a:p>
        </p:txBody>
      </p:sp>
      <p:sp>
        <p:nvSpPr>
          <p:cNvPr id="27" name="矩形 26"/>
          <p:cNvSpPr/>
          <p:nvPr/>
        </p:nvSpPr>
        <p:spPr>
          <a:xfrm>
            <a:off x="8709209" y="5157080"/>
            <a:ext cx="290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单击此处可编辑内容，根据您的需要自由拉伸文本框大小。您可以在此处添加关于本章节的简要介绍，模板所有素材均可自由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09207" y="4502957"/>
            <a:ext cx="290350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点击此处添加您的标题</a:t>
            </a:r>
            <a:endParaRPr lang="zh-CN" altLang="en-US" sz="2100" b="1" dirty="0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792165" y="5001385"/>
            <a:ext cx="27198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TextBox 27"/>
          <p:cNvSpPr txBox="1">
            <a:spLocks noChangeArrowheads="1"/>
          </p:cNvSpPr>
          <p:nvPr/>
        </p:nvSpPr>
        <p:spPr bwMode="auto">
          <a:xfrm>
            <a:off x="6448289" y="2185478"/>
            <a:ext cx="226849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id-ID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8"/>
          <p:cNvSpPr>
            <a:spLocks noChangeArrowheads="1"/>
          </p:cNvSpPr>
          <p:nvPr/>
        </p:nvSpPr>
        <p:spPr bwMode="auto">
          <a:xfrm>
            <a:off x="6448289" y="2654143"/>
            <a:ext cx="4282479" cy="667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Group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1744" y="2317518"/>
            <a:ext cx="1793548" cy="179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Group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593" y="2311078"/>
            <a:ext cx="2608212" cy="26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reeform 8"/>
          <p:cNvSpPr/>
          <p:nvPr/>
        </p:nvSpPr>
        <p:spPr bwMode="auto">
          <a:xfrm>
            <a:off x="843051" y="2133977"/>
            <a:ext cx="1101244" cy="1102854"/>
          </a:xfrm>
          <a:custGeom>
            <a:avLst/>
            <a:gdLst>
              <a:gd name="T0" fmla="*/ 1633061396 w 494"/>
              <a:gd name="T1" fmla="*/ 542714715 h 494"/>
              <a:gd name="T2" fmla="*/ 2147483647 w 494"/>
              <a:gd name="T3" fmla="*/ 125988605 h 494"/>
              <a:gd name="T4" fmla="*/ 2147483647 w 494"/>
              <a:gd name="T5" fmla="*/ 125988605 h 494"/>
              <a:gd name="T6" fmla="*/ 2147483647 w 494"/>
              <a:gd name="T7" fmla="*/ 121141367 h 494"/>
              <a:gd name="T8" fmla="*/ 2147483647 w 494"/>
              <a:gd name="T9" fmla="*/ 121141367 h 494"/>
              <a:gd name="T10" fmla="*/ 2147483647 w 494"/>
              <a:gd name="T11" fmla="*/ 121141367 h 494"/>
              <a:gd name="T12" fmla="*/ 1430137183 w 494"/>
              <a:gd name="T13" fmla="*/ 38764715 h 494"/>
              <a:gd name="T14" fmla="*/ 1512272703 w 494"/>
              <a:gd name="T15" fmla="*/ 87221706 h 494"/>
              <a:gd name="T16" fmla="*/ 1589576851 w 494"/>
              <a:gd name="T17" fmla="*/ 135678679 h 494"/>
              <a:gd name="T18" fmla="*/ 1579914107 w 494"/>
              <a:gd name="T19" fmla="*/ 140523716 h 494"/>
              <a:gd name="T20" fmla="*/ 1550925876 w 494"/>
              <a:gd name="T21" fmla="*/ 150216025 h 494"/>
              <a:gd name="T22" fmla="*/ 1439799926 w 494"/>
              <a:gd name="T23" fmla="*/ 193827962 h 494"/>
              <a:gd name="T24" fmla="*/ 1401146753 w 494"/>
              <a:gd name="T25" fmla="*/ 213210311 h 494"/>
              <a:gd name="T26" fmla="*/ 1343168093 w 494"/>
              <a:gd name="T27" fmla="*/ 242282734 h 494"/>
              <a:gd name="T28" fmla="*/ 1285189432 w 494"/>
              <a:gd name="T29" fmla="*/ 271357358 h 494"/>
              <a:gd name="T30" fmla="*/ 1159569367 w 494"/>
              <a:gd name="T31" fmla="*/ 339196749 h 494"/>
              <a:gd name="T32" fmla="*/ 1101592629 w 494"/>
              <a:gd name="T33" fmla="*/ 377963648 h 494"/>
              <a:gd name="T34" fmla="*/ 1038782597 w 494"/>
              <a:gd name="T35" fmla="*/ 416728346 h 494"/>
              <a:gd name="T36" fmla="*/ 917993904 w 494"/>
              <a:gd name="T37" fmla="*/ 508795054 h 494"/>
              <a:gd name="T38" fmla="*/ 855183871 w 494"/>
              <a:gd name="T39" fmla="*/ 557252028 h 494"/>
              <a:gd name="T40" fmla="*/ 797205210 w 494"/>
              <a:gd name="T41" fmla="*/ 605709138 h 494"/>
              <a:gd name="T42" fmla="*/ 574953174 w 494"/>
              <a:gd name="T43" fmla="*/ 833456692 h 494"/>
              <a:gd name="T44" fmla="*/ 236746083 w 494"/>
              <a:gd name="T45" fmla="*/ 1351944159 h 494"/>
              <a:gd name="T46" fmla="*/ 57978678 w 494"/>
              <a:gd name="T47" fmla="*/ 1865584113 h 494"/>
              <a:gd name="T48" fmla="*/ 4831374 w 494"/>
              <a:gd name="T49" fmla="*/ 2147483647 h 494"/>
              <a:gd name="T50" fmla="*/ 0 w 494"/>
              <a:gd name="T51" fmla="*/ 2147483647 h 494"/>
              <a:gd name="T52" fmla="*/ 0 w 494"/>
              <a:gd name="T53" fmla="*/ 2147483647 h 494"/>
              <a:gd name="T54" fmla="*/ 246408827 w 494"/>
              <a:gd name="T55" fmla="*/ 2147483647 h 494"/>
              <a:gd name="T56" fmla="*/ 246408827 w 494"/>
              <a:gd name="T57" fmla="*/ 2147483647 h 494"/>
              <a:gd name="T58" fmla="*/ 251240199 w 494"/>
              <a:gd name="T59" fmla="*/ 2147483647 h 494"/>
              <a:gd name="T60" fmla="*/ 299556185 w 494"/>
              <a:gd name="T61" fmla="*/ 1918888325 h 494"/>
              <a:gd name="T62" fmla="*/ 458995853 w 494"/>
              <a:gd name="T63" fmla="*/ 1463393217 h 494"/>
              <a:gd name="T64" fmla="*/ 763383409 w 494"/>
              <a:gd name="T65" fmla="*/ 993362723 h 494"/>
              <a:gd name="T66" fmla="*/ 961476251 w 494"/>
              <a:gd name="T67" fmla="*/ 794689793 h 494"/>
              <a:gd name="T68" fmla="*/ 1014623539 w 494"/>
              <a:gd name="T69" fmla="*/ 746235021 h 494"/>
              <a:gd name="T70" fmla="*/ 1067770828 w 494"/>
              <a:gd name="T71" fmla="*/ 702623085 h 494"/>
              <a:gd name="T72" fmla="*/ 1178897052 w 494"/>
              <a:gd name="T73" fmla="*/ 620246450 h 494"/>
              <a:gd name="T74" fmla="*/ 1232044341 w 494"/>
              <a:gd name="T75" fmla="*/ 586326789 h 494"/>
              <a:gd name="T76" fmla="*/ 1285189432 w 494"/>
              <a:gd name="T77" fmla="*/ 552406991 h 494"/>
              <a:gd name="T78" fmla="*/ 1396315381 w 494"/>
              <a:gd name="T79" fmla="*/ 489412705 h 494"/>
              <a:gd name="T80" fmla="*/ 1449462670 w 494"/>
              <a:gd name="T81" fmla="*/ 460340282 h 494"/>
              <a:gd name="T82" fmla="*/ 1502609959 w 494"/>
              <a:gd name="T83" fmla="*/ 436110695 h 494"/>
              <a:gd name="T84" fmla="*/ 1536429562 w 494"/>
              <a:gd name="T85" fmla="*/ 421573383 h 494"/>
              <a:gd name="T86" fmla="*/ 1633061396 w 494"/>
              <a:gd name="T87" fmla="*/ 382808685 h 494"/>
              <a:gd name="T88" fmla="*/ 1662049627 w 494"/>
              <a:gd name="T89" fmla="*/ 373116410 h 494"/>
              <a:gd name="T90" fmla="*/ 1671714569 w 494"/>
              <a:gd name="T91" fmla="*/ 368271373 h 494"/>
              <a:gd name="T92" fmla="*/ 1652386884 w 494"/>
              <a:gd name="T93" fmla="*/ 455493044 h 494"/>
              <a:gd name="T94" fmla="*/ 1633061396 w 494"/>
              <a:gd name="T95" fmla="*/ 542714715 h 49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94"/>
              <a:gd name="T145" fmla="*/ 0 h 494"/>
              <a:gd name="T146" fmla="*/ 494 w 494"/>
              <a:gd name="T147" fmla="*/ 494 h 49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94" h="494">
                <a:moveTo>
                  <a:pt x="338" y="112"/>
                </a:moveTo>
                <a:cubicBezTo>
                  <a:pt x="380" y="75"/>
                  <a:pt x="433" y="44"/>
                  <a:pt x="494" y="26"/>
                </a:cubicBezTo>
                <a:cubicBezTo>
                  <a:pt x="494" y="26"/>
                  <a:pt x="494" y="26"/>
                  <a:pt x="494" y="26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33" y="7"/>
                  <a:pt x="366" y="0"/>
                  <a:pt x="296" y="8"/>
                </a:cubicBezTo>
                <a:cubicBezTo>
                  <a:pt x="296" y="8"/>
                  <a:pt x="305" y="13"/>
                  <a:pt x="313" y="18"/>
                </a:cubicBezTo>
                <a:cubicBezTo>
                  <a:pt x="321" y="23"/>
                  <a:pt x="329" y="28"/>
                  <a:pt x="329" y="28"/>
                </a:cubicBezTo>
                <a:cubicBezTo>
                  <a:pt x="329" y="28"/>
                  <a:pt x="328" y="28"/>
                  <a:pt x="327" y="29"/>
                </a:cubicBezTo>
                <a:cubicBezTo>
                  <a:pt x="325" y="29"/>
                  <a:pt x="323" y="30"/>
                  <a:pt x="321" y="31"/>
                </a:cubicBezTo>
                <a:cubicBezTo>
                  <a:pt x="315" y="34"/>
                  <a:pt x="307" y="36"/>
                  <a:pt x="298" y="40"/>
                </a:cubicBezTo>
                <a:cubicBezTo>
                  <a:pt x="296" y="42"/>
                  <a:pt x="293" y="43"/>
                  <a:pt x="290" y="44"/>
                </a:cubicBezTo>
                <a:cubicBezTo>
                  <a:pt x="286" y="46"/>
                  <a:pt x="282" y="48"/>
                  <a:pt x="278" y="50"/>
                </a:cubicBezTo>
                <a:cubicBezTo>
                  <a:pt x="274" y="52"/>
                  <a:pt x="270" y="54"/>
                  <a:pt x="266" y="56"/>
                </a:cubicBezTo>
                <a:cubicBezTo>
                  <a:pt x="257" y="60"/>
                  <a:pt x="249" y="65"/>
                  <a:pt x="240" y="70"/>
                </a:cubicBezTo>
                <a:cubicBezTo>
                  <a:pt x="236" y="72"/>
                  <a:pt x="232" y="75"/>
                  <a:pt x="228" y="78"/>
                </a:cubicBezTo>
                <a:cubicBezTo>
                  <a:pt x="223" y="81"/>
                  <a:pt x="219" y="83"/>
                  <a:pt x="215" y="86"/>
                </a:cubicBezTo>
                <a:cubicBezTo>
                  <a:pt x="207" y="92"/>
                  <a:pt x="198" y="98"/>
                  <a:pt x="190" y="105"/>
                </a:cubicBezTo>
                <a:cubicBezTo>
                  <a:pt x="186" y="108"/>
                  <a:pt x="181" y="111"/>
                  <a:pt x="177" y="115"/>
                </a:cubicBezTo>
                <a:cubicBezTo>
                  <a:pt x="173" y="118"/>
                  <a:pt x="169" y="122"/>
                  <a:pt x="165" y="125"/>
                </a:cubicBezTo>
                <a:cubicBezTo>
                  <a:pt x="149" y="140"/>
                  <a:pt x="133" y="155"/>
                  <a:pt x="119" y="172"/>
                </a:cubicBezTo>
                <a:cubicBezTo>
                  <a:pt x="91" y="205"/>
                  <a:pt x="67" y="242"/>
                  <a:pt x="49" y="279"/>
                </a:cubicBezTo>
                <a:cubicBezTo>
                  <a:pt x="31" y="316"/>
                  <a:pt x="19" y="353"/>
                  <a:pt x="12" y="385"/>
                </a:cubicBezTo>
                <a:cubicBezTo>
                  <a:pt x="5" y="417"/>
                  <a:pt x="2" y="445"/>
                  <a:pt x="1" y="464"/>
                </a:cubicBezTo>
                <a:cubicBezTo>
                  <a:pt x="0" y="473"/>
                  <a:pt x="0" y="481"/>
                  <a:pt x="0" y="486"/>
                </a:cubicBezTo>
                <a:cubicBezTo>
                  <a:pt x="0" y="491"/>
                  <a:pt x="0" y="494"/>
                  <a:pt x="0" y="494"/>
                </a:cubicBezTo>
                <a:cubicBezTo>
                  <a:pt x="51" y="494"/>
                  <a:pt x="51" y="494"/>
                  <a:pt x="51" y="494"/>
                </a:cubicBezTo>
                <a:cubicBezTo>
                  <a:pt x="51" y="494"/>
                  <a:pt x="51" y="491"/>
                  <a:pt x="51" y="487"/>
                </a:cubicBezTo>
                <a:cubicBezTo>
                  <a:pt x="51" y="482"/>
                  <a:pt x="51" y="475"/>
                  <a:pt x="52" y="467"/>
                </a:cubicBezTo>
                <a:cubicBezTo>
                  <a:pt x="53" y="450"/>
                  <a:pt x="55" y="425"/>
                  <a:pt x="62" y="396"/>
                </a:cubicBezTo>
                <a:cubicBezTo>
                  <a:pt x="68" y="368"/>
                  <a:pt x="79" y="335"/>
                  <a:pt x="95" y="302"/>
                </a:cubicBezTo>
                <a:cubicBezTo>
                  <a:pt x="111" y="269"/>
                  <a:pt x="132" y="235"/>
                  <a:pt x="158" y="205"/>
                </a:cubicBezTo>
                <a:cubicBezTo>
                  <a:pt x="171" y="190"/>
                  <a:pt x="185" y="177"/>
                  <a:pt x="199" y="164"/>
                </a:cubicBezTo>
                <a:cubicBezTo>
                  <a:pt x="203" y="160"/>
                  <a:pt x="206" y="157"/>
                  <a:pt x="210" y="154"/>
                </a:cubicBezTo>
                <a:cubicBezTo>
                  <a:pt x="213" y="151"/>
                  <a:pt x="217" y="148"/>
                  <a:pt x="221" y="145"/>
                </a:cubicBezTo>
                <a:cubicBezTo>
                  <a:pt x="228" y="139"/>
                  <a:pt x="236" y="134"/>
                  <a:pt x="244" y="128"/>
                </a:cubicBezTo>
                <a:cubicBezTo>
                  <a:pt x="247" y="126"/>
                  <a:pt x="251" y="123"/>
                  <a:pt x="255" y="121"/>
                </a:cubicBezTo>
                <a:cubicBezTo>
                  <a:pt x="259" y="119"/>
                  <a:pt x="263" y="116"/>
                  <a:pt x="266" y="114"/>
                </a:cubicBezTo>
                <a:cubicBezTo>
                  <a:pt x="274" y="110"/>
                  <a:pt x="281" y="105"/>
                  <a:pt x="289" y="101"/>
                </a:cubicBezTo>
                <a:cubicBezTo>
                  <a:pt x="293" y="99"/>
                  <a:pt x="297" y="97"/>
                  <a:pt x="300" y="95"/>
                </a:cubicBezTo>
                <a:cubicBezTo>
                  <a:pt x="304" y="94"/>
                  <a:pt x="308" y="92"/>
                  <a:pt x="311" y="90"/>
                </a:cubicBezTo>
                <a:cubicBezTo>
                  <a:pt x="314" y="89"/>
                  <a:pt x="316" y="88"/>
                  <a:pt x="318" y="87"/>
                </a:cubicBezTo>
                <a:cubicBezTo>
                  <a:pt x="327" y="84"/>
                  <a:pt x="334" y="81"/>
                  <a:pt x="338" y="79"/>
                </a:cubicBezTo>
                <a:cubicBezTo>
                  <a:pt x="341" y="78"/>
                  <a:pt x="343" y="77"/>
                  <a:pt x="344" y="77"/>
                </a:cubicBezTo>
                <a:cubicBezTo>
                  <a:pt x="345" y="77"/>
                  <a:pt x="346" y="76"/>
                  <a:pt x="346" y="76"/>
                </a:cubicBezTo>
                <a:cubicBezTo>
                  <a:pt x="346" y="76"/>
                  <a:pt x="344" y="85"/>
                  <a:pt x="342" y="94"/>
                </a:cubicBezTo>
                <a:cubicBezTo>
                  <a:pt x="340" y="103"/>
                  <a:pt x="338" y="112"/>
                  <a:pt x="338" y="1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5000089" y="4360617"/>
            <a:ext cx="365472" cy="1275126"/>
          </a:xfrm>
          <a:custGeom>
            <a:avLst/>
            <a:gdLst>
              <a:gd name="T0" fmla="*/ 239497671 w 163"/>
              <a:gd name="T1" fmla="*/ 1937448467 h 572"/>
              <a:gd name="T2" fmla="*/ 0 w 163"/>
              <a:gd name="T3" fmla="*/ 2147483647 h 572"/>
              <a:gd name="T4" fmla="*/ 0 w 163"/>
              <a:gd name="T5" fmla="*/ 2147483647 h 572"/>
              <a:gd name="T6" fmla="*/ 0 w 163"/>
              <a:gd name="T7" fmla="*/ 2147483647 h 572"/>
              <a:gd name="T8" fmla="*/ 0 w 163"/>
              <a:gd name="T9" fmla="*/ 2147483647 h 572"/>
              <a:gd name="T10" fmla="*/ 0 w 163"/>
              <a:gd name="T11" fmla="*/ 2147483647 h 572"/>
              <a:gd name="T12" fmla="*/ 742931434 w 163"/>
              <a:gd name="T13" fmla="*/ 2147483647 h 572"/>
              <a:gd name="T14" fmla="*/ 650066144 w 163"/>
              <a:gd name="T15" fmla="*/ 2147483647 h 572"/>
              <a:gd name="T16" fmla="*/ 557198506 w 163"/>
              <a:gd name="T17" fmla="*/ 2147483647 h 572"/>
              <a:gd name="T18" fmla="*/ 576748744 w 163"/>
              <a:gd name="T19" fmla="*/ 2147483647 h 572"/>
              <a:gd name="T20" fmla="*/ 625625583 w 163"/>
              <a:gd name="T21" fmla="*/ 2043743025 h 572"/>
              <a:gd name="T22" fmla="*/ 630513695 w 163"/>
              <a:gd name="T23" fmla="*/ 2029246714 h 572"/>
              <a:gd name="T24" fmla="*/ 640289920 w 163"/>
              <a:gd name="T25" fmla="*/ 2009921230 h 572"/>
              <a:gd name="T26" fmla="*/ 669616382 w 163"/>
              <a:gd name="T27" fmla="*/ 1913289414 h 572"/>
              <a:gd name="T28" fmla="*/ 703828746 w 163"/>
              <a:gd name="T29" fmla="*/ 1811828424 h 572"/>
              <a:gd name="T30" fmla="*/ 718493083 w 163"/>
              <a:gd name="T31" fmla="*/ 1758681145 h 572"/>
              <a:gd name="T32" fmla="*/ 733155209 w 163"/>
              <a:gd name="T33" fmla="*/ 1705533866 h 572"/>
              <a:gd name="T34" fmla="*/ 772257896 w 163"/>
              <a:gd name="T35" fmla="*/ 1473619265 h 572"/>
              <a:gd name="T36" fmla="*/ 791808134 w 163"/>
              <a:gd name="T37" fmla="*/ 1236875491 h 572"/>
              <a:gd name="T38" fmla="*/ 757593559 w 163"/>
              <a:gd name="T39" fmla="*/ 763383272 h 572"/>
              <a:gd name="T40" fmla="*/ 654952046 w 163"/>
              <a:gd name="T41" fmla="*/ 367197523 h 572"/>
              <a:gd name="T42" fmla="*/ 537648268 w 163"/>
              <a:gd name="T43" fmla="*/ 96631851 h 572"/>
              <a:gd name="T44" fmla="*/ 498545581 w 163"/>
              <a:gd name="T45" fmla="*/ 24156864 h 572"/>
              <a:gd name="T46" fmla="*/ 488771567 w 163"/>
              <a:gd name="T47" fmla="*/ 0 h 572"/>
              <a:gd name="T48" fmla="*/ 268824134 w 163"/>
              <a:gd name="T49" fmla="*/ 120788706 h 572"/>
              <a:gd name="T50" fmla="*/ 283486260 w 163"/>
              <a:gd name="T51" fmla="*/ 144945595 h 572"/>
              <a:gd name="T52" fmla="*/ 317700904 w 163"/>
              <a:gd name="T53" fmla="*/ 207755617 h 572"/>
              <a:gd name="T54" fmla="*/ 420342418 w 163"/>
              <a:gd name="T55" fmla="*/ 449333028 h 572"/>
              <a:gd name="T56" fmla="*/ 542536380 w 163"/>
              <a:gd name="T57" fmla="*/ 1227212749 h 572"/>
              <a:gd name="T58" fmla="*/ 527872043 w 163"/>
              <a:gd name="T59" fmla="*/ 1444631039 h 572"/>
              <a:gd name="T60" fmla="*/ 488771567 w 163"/>
              <a:gd name="T61" fmla="*/ 1647555216 h 572"/>
              <a:gd name="T62" fmla="*/ 478995343 w 163"/>
              <a:gd name="T63" fmla="*/ 1695871124 h 572"/>
              <a:gd name="T64" fmla="*/ 464333217 w 163"/>
              <a:gd name="T65" fmla="*/ 1744187032 h 572"/>
              <a:gd name="T66" fmla="*/ 435006754 w 163"/>
              <a:gd name="T67" fmla="*/ 1835985279 h 572"/>
              <a:gd name="T68" fmla="*/ 405680292 w 163"/>
              <a:gd name="T69" fmla="*/ 1918122983 h 572"/>
              <a:gd name="T70" fmla="*/ 395904067 w 163"/>
              <a:gd name="T71" fmla="*/ 1937448467 h 572"/>
              <a:gd name="T72" fmla="*/ 391015955 w 163"/>
              <a:gd name="T73" fmla="*/ 1956773951 h 572"/>
              <a:gd name="T74" fmla="*/ 351915479 w 163"/>
              <a:gd name="T75" fmla="*/ 2048574396 h 572"/>
              <a:gd name="T76" fmla="*/ 332363030 w 163"/>
              <a:gd name="T77" fmla="*/ 2087225364 h 572"/>
              <a:gd name="T78" fmla="*/ 288374372 w 163"/>
              <a:gd name="T79" fmla="*/ 2009921230 h 572"/>
              <a:gd name="T80" fmla="*/ 254159797 w 163"/>
              <a:gd name="T81" fmla="*/ 1961605322 h 572"/>
              <a:gd name="T82" fmla="*/ 239497671 w 163"/>
              <a:gd name="T83" fmla="*/ 1937448467 h 5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63"/>
              <a:gd name="T127" fmla="*/ 0 h 572"/>
              <a:gd name="T128" fmla="*/ 163 w 163"/>
              <a:gd name="T129" fmla="*/ 572 h 57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63" h="572">
                <a:moveTo>
                  <a:pt x="49" y="401"/>
                </a:moveTo>
                <a:cubicBezTo>
                  <a:pt x="45" y="457"/>
                  <a:pt x="29" y="516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55" y="543"/>
                  <a:pt x="108" y="500"/>
                  <a:pt x="152" y="445"/>
                </a:cubicBezTo>
                <a:cubicBezTo>
                  <a:pt x="152" y="445"/>
                  <a:pt x="142" y="448"/>
                  <a:pt x="133" y="450"/>
                </a:cubicBezTo>
                <a:cubicBezTo>
                  <a:pt x="123" y="452"/>
                  <a:pt x="114" y="454"/>
                  <a:pt x="114" y="454"/>
                </a:cubicBezTo>
                <a:cubicBezTo>
                  <a:pt x="114" y="454"/>
                  <a:pt x="116" y="451"/>
                  <a:pt x="118" y="446"/>
                </a:cubicBezTo>
                <a:cubicBezTo>
                  <a:pt x="121" y="440"/>
                  <a:pt x="124" y="433"/>
                  <a:pt x="128" y="423"/>
                </a:cubicBezTo>
                <a:cubicBezTo>
                  <a:pt x="128" y="422"/>
                  <a:pt x="129" y="421"/>
                  <a:pt x="129" y="420"/>
                </a:cubicBezTo>
                <a:cubicBezTo>
                  <a:pt x="130" y="418"/>
                  <a:pt x="130" y="417"/>
                  <a:pt x="131" y="416"/>
                </a:cubicBezTo>
                <a:cubicBezTo>
                  <a:pt x="133" y="409"/>
                  <a:pt x="135" y="403"/>
                  <a:pt x="137" y="396"/>
                </a:cubicBezTo>
                <a:cubicBezTo>
                  <a:pt x="140" y="389"/>
                  <a:pt x="142" y="382"/>
                  <a:pt x="144" y="375"/>
                </a:cubicBezTo>
                <a:cubicBezTo>
                  <a:pt x="145" y="371"/>
                  <a:pt x="146" y="368"/>
                  <a:pt x="147" y="364"/>
                </a:cubicBezTo>
                <a:cubicBezTo>
                  <a:pt x="148" y="360"/>
                  <a:pt x="149" y="356"/>
                  <a:pt x="150" y="353"/>
                </a:cubicBezTo>
                <a:cubicBezTo>
                  <a:pt x="153" y="337"/>
                  <a:pt x="156" y="321"/>
                  <a:pt x="158" y="305"/>
                </a:cubicBezTo>
                <a:cubicBezTo>
                  <a:pt x="160" y="289"/>
                  <a:pt x="162" y="272"/>
                  <a:pt x="162" y="256"/>
                </a:cubicBezTo>
                <a:cubicBezTo>
                  <a:pt x="163" y="222"/>
                  <a:pt x="161" y="189"/>
                  <a:pt x="155" y="158"/>
                </a:cubicBezTo>
                <a:cubicBezTo>
                  <a:pt x="150" y="127"/>
                  <a:pt x="142" y="99"/>
                  <a:pt x="134" y="76"/>
                </a:cubicBezTo>
                <a:cubicBezTo>
                  <a:pt x="125" y="52"/>
                  <a:pt x="117" y="33"/>
                  <a:pt x="110" y="20"/>
                </a:cubicBezTo>
                <a:cubicBezTo>
                  <a:pt x="107" y="14"/>
                  <a:pt x="104" y="9"/>
                  <a:pt x="102" y="5"/>
                </a:cubicBezTo>
                <a:cubicBezTo>
                  <a:pt x="101" y="2"/>
                  <a:pt x="100" y="0"/>
                  <a:pt x="100" y="0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6" y="26"/>
                  <a:pt x="58" y="30"/>
                </a:cubicBezTo>
                <a:cubicBezTo>
                  <a:pt x="59" y="33"/>
                  <a:pt x="62" y="37"/>
                  <a:pt x="65" y="43"/>
                </a:cubicBezTo>
                <a:cubicBezTo>
                  <a:pt x="70" y="55"/>
                  <a:pt x="78" y="72"/>
                  <a:pt x="86" y="93"/>
                </a:cubicBezTo>
                <a:cubicBezTo>
                  <a:pt x="101" y="135"/>
                  <a:pt x="113" y="194"/>
                  <a:pt x="111" y="254"/>
                </a:cubicBezTo>
                <a:cubicBezTo>
                  <a:pt x="111" y="269"/>
                  <a:pt x="109" y="284"/>
                  <a:pt x="108" y="299"/>
                </a:cubicBezTo>
                <a:cubicBezTo>
                  <a:pt x="106" y="313"/>
                  <a:pt x="103" y="327"/>
                  <a:pt x="100" y="341"/>
                </a:cubicBezTo>
                <a:cubicBezTo>
                  <a:pt x="99" y="344"/>
                  <a:pt x="98" y="348"/>
                  <a:pt x="98" y="351"/>
                </a:cubicBezTo>
                <a:cubicBezTo>
                  <a:pt x="97" y="354"/>
                  <a:pt x="96" y="358"/>
                  <a:pt x="95" y="361"/>
                </a:cubicBezTo>
                <a:cubicBezTo>
                  <a:pt x="93" y="368"/>
                  <a:pt x="91" y="374"/>
                  <a:pt x="89" y="380"/>
                </a:cubicBezTo>
                <a:cubicBezTo>
                  <a:pt x="87" y="386"/>
                  <a:pt x="85" y="392"/>
                  <a:pt x="83" y="397"/>
                </a:cubicBezTo>
                <a:cubicBezTo>
                  <a:pt x="82" y="399"/>
                  <a:pt x="82" y="400"/>
                  <a:pt x="81" y="401"/>
                </a:cubicBezTo>
                <a:cubicBezTo>
                  <a:pt x="81" y="402"/>
                  <a:pt x="81" y="403"/>
                  <a:pt x="80" y="405"/>
                </a:cubicBezTo>
                <a:cubicBezTo>
                  <a:pt x="77" y="413"/>
                  <a:pt x="74" y="420"/>
                  <a:pt x="72" y="424"/>
                </a:cubicBezTo>
                <a:cubicBezTo>
                  <a:pt x="69" y="429"/>
                  <a:pt x="68" y="432"/>
                  <a:pt x="68" y="432"/>
                </a:cubicBezTo>
                <a:cubicBezTo>
                  <a:pt x="68" y="432"/>
                  <a:pt x="64" y="424"/>
                  <a:pt x="59" y="416"/>
                </a:cubicBezTo>
                <a:cubicBezTo>
                  <a:pt x="56" y="413"/>
                  <a:pt x="54" y="409"/>
                  <a:pt x="52" y="406"/>
                </a:cubicBezTo>
                <a:cubicBezTo>
                  <a:pt x="50" y="403"/>
                  <a:pt x="49" y="401"/>
                  <a:pt x="49" y="40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5436401" y="2460809"/>
            <a:ext cx="363862" cy="1281565"/>
          </a:xfrm>
          <a:custGeom>
            <a:avLst/>
            <a:gdLst>
              <a:gd name="T0" fmla="*/ 736397793 w 163"/>
              <a:gd name="T1" fmla="*/ 620355296 h 574"/>
              <a:gd name="T2" fmla="*/ 0 w 163"/>
              <a:gd name="T3" fmla="*/ 4845459 h 574"/>
              <a:gd name="T4" fmla="*/ 0 w 163"/>
              <a:gd name="T5" fmla="*/ 0 h 574"/>
              <a:gd name="T6" fmla="*/ 0 w 163"/>
              <a:gd name="T7" fmla="*/ 0 h 574"/>
              <a:gd name="T8" fmla="*/ 0 w 163"/>
              <a:gd name="T9" fmla="*/ 0 h 574"/>
              <a:gd name="T10" fmla="*/ 0 w 163"/>
              <a:gd name="T11" fmla="*/ 4845459 h 574"/>
              <a:gd name="T12" fmla="*/ 237392373 w 163"/>
              <a:gd name="T13" fmla="*/ 828753988 h 574"/>
              <a:gd name="T14" fmla="*/ 285837985 w 163"/>
              <a:gd name="T15" fmla="*/ 756056719 h 574"/>
              <a:gd name="T16" fmla="*/ 329441306 w 163"/>
              <a:gd name="T17" fmla="*/ 683359449 h 574"/>
              <a:gd name="T18" fmla="*/ 348819551 w 163"/>
              <a:gd name="T19" fmla="*/ 717284255 h 574"/>
              <a:gd name="T20" fmla="*/ 387578242 w 163"/>
              <a:gd name="T21" fmla="*/ 814215415 h 574"/>
              <a:gd name="T22" fmla="*/ 397267364 w 163"/>
              <a:gd name="T23" fmla="*/ 828753988 h 574"/>
              <a:gd name="T24" fmla="*/ 402111925 w 163"/>
              <a:gd name="T25" fmla="*/ 848140220 h 574"/>
              <a:gd name="T26" fmla="*/ 431181494 w 163"/>
              <a:gd name="T27" fmla="*/ 935378264 h 574"/>
              <a:gd name="T28" fmla="*/ 460248861 w 163"/>
              <a:gd name="T29" fmla="*/ 1027461765 h 574"/>
              <a:gd name="T30" fmla="*/ 474782545 w 163"/>
              <a:gd name="T31" fmla="*/ 1071079686 h 574"/>
              <a:gd name="T32" fmla="*/ 484471667 w 163"/>
              <a:gd name="T33" fmla="*/ 1124392925 h 574"/>
              <a:gd name="T34" fmla="*/ 523230358 w 163"/>
              <a:gd name="T35" fmla="*/ 1327946435 h 574"/>
              <a:gd name="T36" fmla="*/ 537764042 w 163"/>
              <a:gd name="T37" fmla="*/ 1546038243 h 574"/>
              <a:gd name="T38" fmla="*/ 416645609 w 163"/>
              <a:gd name="T39" fmla="*/ 2147483647 h 574"/>
              <a:gd name="T40" fmla="*/ 310063061 w 163"/>
              <a:gd name="T41" fmla="*/ 2147483647 h 574"/>
              <a:gd name="T42" fmla="*/ 276148863 w 163"/>
              <a:gd name="T43" fmla="*/ 2147483647 h 574"/>
              <a:gd name="T44" fmla="*/ 266459740 w 163"/>
              <a:gd name="T45" fmla="*/ 2147483647 h 574"/>
              <a:gd name="T46" fmla="*/ 479627106 w 163"/>
              <a:gd name="T47" fmla="*/ 2147483647 h 574"/>
              <a:gd name="T48" fmla="*/ 494162991 w 163"/>
              <a:gd name="T49" fmla="*/ 2147483647 h 574"/>
              <a:gd name="T50" fmla="*/ 532919481 w 163"/>
              <a:gd name="T51" fmla="*/ 2147483647 h 574"/>
              <a:gd name="T52" fmla="*/ 649193490 w 163"/>
              <a:gd name="T53" fmla="*/ 2147483647 h 574"/>
              <a:gd name="T54" fmla="*/ 750931476 w 163"/>
              <a:gd name="T55" fmla="*/ 2011305609 h 574"/>
              <a:gd name="T56" fmla="*/ 780001045 w 163"/>
              <a:gd name="T57" fmla="*/ 1778670825 h 574"/>
              <a:gd name="T58" fmla="*/ 784845606 w 163"/>
              <a:gd name="T59" fmla="*/ 1536345127 h 574"/>
              <a:gd name="T60" fmla="*/ 765467361 w 163"/>
              <a:gd name="T61" fmla="*/ 1298867087 h 574"/>
              <a:gd name="T62" fmla="*/ 726708670 w 163"/>
              <a:gd name="T63" fmla="*/ 1066234229 h 574"/>
              <a:gd name="T64" fmla="*/ 712174987 w 163"/>
              <a:gd name="T65" fmla="*/ 1012920990 h 574"/>
              <a:gd name="T66" fmla="*/ 697641303 w 163"/>
              <a:gd name="T67" fmla="*/ 959609953 h 574"/>
              <a:gd name="T68" fmla="*/ 668571735 w 163"/>
              <a:gd name="T69" fmla="*/ 857833336 h 574"/>
              <a:gd name="T70" fmla="*/ 634659806 w 163"/>
              <a:gd name="T71" fmla="*/ 760902176 h 574"/>
              <a:gd name="T72" fmla="*/ 624968483 w 163"/>
              <a:gd name="T73" fmla="*/ 741518145 h 574"/>
              <a:gd name="T74" fmla="*/ 620123921 w 163"/>
              <a:gd name="T75" fmla="*/ 722131913 h 574"/>
              <a:gd name="T76" fmla="*/ 571678172 w 163"/>
              <a:gd name="T77" fmla="*/ 615507637 h 574"/>
              <a:gd name="T78" fmla="*/ 552297726 w 163"/>
              <a:gd name="T79" fmla="*/ 576735036 h 574"/>
              <a:gd name="T80" fmla="*/ 644348928 w 163"/>
              <a:gd name="T81" fmla="*/ 596121405 h 574"/>
              <a:gd name="T82" fmla="*/ 736397793 w 163"/>
              <a:gd name="T83" fmla="*/ 620355296 h 57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63"/>
              <a:gd name="T127" fmla="*/ 0 h 574"/>
              <a:gd name="T128" fmla="*/ 163 w 163"/>
              <a:gd name="T129" fmla="*/ 574 h 57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63" h="574">
                <a:moveTo>
                  <a:pt x="152" y="128"/>
                </a:moveTo>
                <a:cubicBezTo>
                  <a:pt x="109" y="73"/>
                  <a:pt x="56" y="3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29" y="56"/>
                  <a:pt x="46" y="115"/>
                  <a:pt x="49" y="171"/>
                </a:cubicBezTo>
                <a:cubicBezTo>
                  <a:pt x="49" y="171"/>
                  <a:pt x="54" y="164"/>
                  <a:pt x="59" y="156"/>
                </a:cubicBezTo>
                <a:cubicBezTo>
                  <a:pt x="64" y="149"/>
                  <a:pt x="68" y="141"/>
                  <a:pt x="68" y="141"/>
                </a:cubicBezTo>
                <a:cubicBezTo>
                  <a:pt x="68" y="141"/>
                  <a:pt x="70" y="143"/>
                  <a:pt x="72" y="148"/>
                </a:cubicBezTo>
                <a:cubicBezTo>
                  <a:pt x="74" y="153"/>
                  <a:pt x="77" y="160"/>
                  <a:pt x="80" y="168"/>
                </a:cubicBezTo>
                <a:cubicBezTo>
                  <a:pt x="81" y="169"/>
                  <a:pt x="81" y="170"/>
                  <a:pt x="82" y="171"/>
                </a:cubicBezTo>
                <a:cubicBezTo>
                  <a:pt x="82" y="172"/>
                  <a:pt x="83" y="174"/>
                  <a:pt x="83" y="175"/>
                </a:cubicBezTo>
                <a:cubicBezTo>
                  <a:pt x="85" y="181"/>
                  <a:pt x="87" y="186"/>
                  <a:pt x="89" y="193"/>
                </a:cubicBezTo>
                <a:cubicBezTo>
                  <a:pt x="91" y="199"/>
                  <a:pt x="93" y="205"/>
                  <a:pt x="95" y="212"/>
                </a:cubicBezTo>
                <a:cubicBezTo>
                  <a:pt x="96" y="215"/>
                  <a:pt x="97" y="218"/>
                  <a:pt x="98" y="221"/>
                </a:cubicBezTo>
                <a:cubicBezTo>
                  <a:pt x="99" y="225"/>
                  <a:pt x="99" y="228"/>
                  <a:pt x="100" y="232"/>
                </a:cubicBezTo>
                <a:cubicBezTo>
                  <a:pt x="103" y="245"/>
                  <a:pt x="106" y="260"/>
                  <a:pt x="108" y="274"/>
                </a:cubicBezTo>
                <a:cubicBezTo>
                  <a:pt x="110" y="289"/>
                  <a:pt x="111" y="304"/>
                  <a:pt x="111" y="319"/>
                </a:cubicBezTo>
                <a:cubicBezTo>
                  <a:pt x="114" y="379"/>
                  <a:pt x="101" y="438"/>
                  <a:pt x="86" y="481"/>
                </a:cubicBezTo>
                <a:cubicBezTo>
                  <a:pt x="78" y="502"/>
                  <a:pt x="70" y="519"/>
                  <a:pt x="64" y="530"/>
                </a:cubicBezTo>
                <a:cubicBezTo>
                  <a:pt x="62" y="536"/>
                  <a:pt x="59" y="541"/>
                  <a:pt x="57" y="544"/>
                </a:cubicBezTo>
                <a:cubicBezTo>
                  <a:pt x="56" y="547"/>
                  <a:pt x="55" y="549"/>
                  <a:pt x="55" y="549"/>
                </a:cubicBezTo>
                <a:cubicBezTo>
                  <a:pt x="99" y="574"/>
                  <a:pt x="99" y="574"/>
                  <a:pt x="99" y="574"/>
                </a:cubicBezTo>
                <a:cubicBezTo>
                  <a:pt x="99" y="574"/>
                  <a:pt x="100" y="572"/>
                  <a:pt x="102" y="568"/>
                </a:cubicBezTo>
                <a:cubicBezTo>
                  <a:pt x="104" y="565"/>
                  <a:pt x="107" y="560"/>
                  <a:pt x="110" y="553"/>
                </a:cubicBezTo>
                <a:cubicBezTo>
                  <a:pt x="116" y="540"/>
                  <a:pt x="125" y="521"/>
                  <a:pt x="134" y="498"/>
                </a:cubicBezTo>
                <a:cubicBezTo>
                  <a:pt x="142" y="474"/>
                  <a:pt x="150" y="446"/>
                  <a:pt x="155" y="415"/>
                </a:cubicBezTo>
                <a:cubicBezTo>
                  <a:pt x="158" y="400"/>
                  <a:pt x="160" y="384"/>
                  <a:pt x="161" y="367"/>
                </a:cubicBezTo>
                <a:cubicBezTo>
                  <a:pt x="162" y="351"/>
                  <a:pt x="163" y="334"/>
                  <a:pt x="162" y="317"/>
                </a:cubicBezTo>
                <a:cubicBezTo>
                  <a:pt x="162" y="301"/>
                  <a:pt x="160" y="284"/>
                  <a:pt x="158" y="268"/>
                </a:cubicBezTo>
                <a:cubicBezTo>
                  <a:pt x="156" y="251"/>
                  <a:pt x="153" y="236"/>
                  <a:pt x="150" y="220"/>
                </a:cubicBezTo>
                <a:cubicBezTo>
                  <a:pt x="149" y="216"/>
                  <a:pt x="148" y="213"/>
                  <a:pt x="147" y="209"/>
                </a:cubicBezTo>
                <a:cubicBezTo>
                  <a:pt x="146" y="205"/>
                  <a:pt x="145" y="202"/>
                  <a:pt x="144" y="198"/>
                </a:cubicBezTo>
                <a:cubicBezTo>
                  <a:pt x="142" y="191"/>
                  <a:pt x="140" y="184"/>
                  <a:pt x="138" y="177"/>
                </a:cubicBezTo>
                <a:cubicBezTo>
                  <a:pt x="136" y="170"/>
                  <a:pt x="133" y="163"/>
                  <a:pt x="131" y="157"/>
                </a:cubicBezTo>
                <a:cubicBezTo>
                  <a:pt x="130" y="156"/>
                  <a:pt x="130" y="154"/>
                  <a:pt x="129" y="153"/>
                </a:cubicBezTo>
                <a:cubicBezTo>
                  <a:pt x="129" y="152"/>
                  <a:pt x="128" y="150"/>
                  <a:pt x="128" y="149"/>
                </a:cubicBezTo>
                <a:cubicBezTo>
                  <a:pt x="124" y="140"/>
                  <a:pt x="121" y="132"/>
                  <a:pt x="118" y="127"/>
                </a:cubicBezTo>
                <a:cubicBezTo>
                  <a:pt x="116" y="122"/>
                  <a:pt x="114" y="119"/>
                  <a:pt x="114" y="119"/>
                </a:cubicBezTo>
                <a:cubicBezTo>
                  <a:pt x="114" y="119"/>
                  <a:pt x="124" y="121"/>
                  <a:pt x="133" y="123"/>
                </a:cubicBezTo>
                <a:cubicBezTo>
                  <a:pt x="143" y="125"/>
                  <a:pt x="152" y="128"/>
                  <a:pt x="152" y="1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3" name="Group 1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7972" y="4024126"/>
            <a:ext cx="1743637" cy="1742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Group 4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9108" y="3194972"/>
            <a:ext cx="648832" cy="7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Group 49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02776" y="3009822"/>
            <a:ext cx="444361" cy="42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Freeform 51"/>
          <p:cNvSpPr>
            <a:spLocks noEditPoints="1"/>
          </p:cNvSpPr>
          <p:nvPr/>
        </p:nvSpPr>
        <p:spPr bwMode="auto">
          <a:xfrm>
            <a:off x="4005104" y="4682618"/>
            <a:ext cx="350981" cy="413773"/>
          </a:xfrm>
          <a:custGeom>
            <a:avLst/>
            <a:gdLst>
              <a:gd name="T0" fmla="*/ 207930379 w 576"/>
              <a:gd name="T1" fmla="*/ 176948780 h 681"/>
              <a:gd name="T2" fmla="*/ 207930379 w 576"/>
              <a:gd name="T3" fmla="*/ 66759652 h 681"/>
              <a:gd name="T4" fmla="*/ 103965490 w 576"/>
              <a:gd name="T5" fmla="*/ 0 h 681"/>
              <a:gd name="T6" fmla="*/ 0 w 576"/>
              <a:gd name="T7" fmla="*/ 66759652 h 681"/>
              <a:gd name="T8" fmla="*/ 0 w 576"/>
              <a:gd name="T9" fmla="*/ 176948780 h 681"/>
              <a:gd name="T10" fmla="*/ 103965490 w 576"/>
              <a:gd name="T11" fmla="*/ 244426137 h 681"/>
              <a:gd name="T12" fmla="*/ 207930379 w 576"/>
              <a:gd name="T13" fmla="*/ 176948780 h 681"/>
              <a:gd name="T14" fmla="*/ 192046985 w 576"/>
              <a:gd name="T15" fmla="*/ 72861497 h 681"/>
              <a:gd name="T16" fmla="*/ 104687080 w 576"/>
              <a:gd name="T17" fmla="*/ 129930090 h 681"/>
              <a:gd name="T18" fmla="*/ 68949425 w 576"/>
              <a:gd name="T19" fmla="*/ 106599895 h 681"/>
              <a:gd name="T20" fmla="*/ 155947615 w 576"/>
              <a:gd name="T21" fmla="*/ 49531302 h 681"/>
              <a:gd name="T22" fmla="*/ 192046985 w 576"/>
              <a:gd name="T23" fmla="*/ 72861497 h 681"/>
              <a:gd name="T24" fmla="*/ 49816773 w 576"/>
              <a:gd name="T25" fmla="*/ 93319620 h 681"/>
              <a:gd name="T26" fmla="*/ 16966685 w 576"/>
              <a:gd name="T27" fmla="*/ 72143175 h 681"/>
              <a:gd name="T28" fmla="*/ 103965490 w 576"/>
              <a:gd name="T29" fmla="*/ 15792310 h 681"/>
              <a:gd name="T30" fmla="*/ 136454468 w 576"/>
              <a:gd name="T31" fmla="*/ 36968741 h 681"/>
              <a:gd name="T32" fmla="*/ 49816773 w 576"/>
              <a:gd name="T33" fmla="*/ 93319620 h 681"/>
              <a:gd name="T34" fmla="*/ 13717427 w 576"/>
              <a:gd name="T35" fmla="*/ 169411489 h 681"/>
              <a:gd name="T36" fmla="*/ 13717427 w 576"/>
              <a:gd name="T37" fmla="*/ 80039945 h 681"/>
              <a:gd name="T38" fmla="*/ 46207020 w 576"/>
              <a:gd name="T39" fmla="*/ 100856911 h 681"/>
              <a:gd name="T40" fmla="*/ 46207020 w 576"/>
              <a:gd name="T41" fmla="*/ 139620550 h 681"/>
              <a:gd name="T42" fmla="*/ 65700167 w 576"/>
              <a:gd name="T43" fmla="*/ 150388195 h 681"/>
              <a:gd name="T44" fmla="*/ 65700167 w 576"/>
              <a:gd name="T45" fmla="*/ 113778324 h 681"/>
              <a:gd name="T46" fmla="*/ 99994040 w 576"/>
              <a:gd name="T47" fmla="*/ 136031336 h 681"/>
              <a:gd name="T48" fmla="*/ 99994040 w 576"/>
              <a:gd name="T49" fmla="*/ 225403479 h 681"/>
              <a:gd name="T50" fmla="*/ 13717427 w 576"/>
              <a:gd name="T51" fmla="*/ 169411489 h 681"/>
              <a:gd name="T52" fmla="*/ 107214147 w 576"/>
              <a:gd name="T53" fmla="*/ 136390796 h 681"/>
              <a:gd name="T54" fmla="*/ 194573451 w 576"/>
              <a:gd name="T55" fmla="*/ 80039945 h 681"/>
              <a:gd name="T56" fmla="*/ 194573451 w 576"/>
              <a:gd name="T57" fmla="*/ 169411489 h 681"/>
              <a:gd name="T58" fmla="*/ 107214147 w 576"/>
              <a:gd name="T59" fmla="*/ 226480064 h 681"/>
              <a:gd name="T60" fmla="*/ 107214147 w 576"/>
              <a:gd name="T61" fmla="*/ 136390796 h 6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6"/>
              <a:gd name="T94" fmla="*/ 0 h 681"/>
              <a:gd name="T95" fmla="*/ 576 w 576"/>
              <a:gd name="T96" fmla="*/ 681 h 6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6" h="681">
                <a:moveTo>
                  <a:pt x="576" y="493"/>
                </a:moveTo>
                <a:lnTo>
                  <a:pt x="576" y="186"/>
                </a:lnTo>
                <a:lnTo>
                  <a:pt x="288" y="0"/>
                </a:lnTo>
                <a:lnTo>
                  <a:pt x="0" y="186"/>
                </a:lnTo>
                <a:lnTo>
                  <a:pt x="0" y="493"/>
                </a:lnTo>
                <a:lnTo>
                  <a:pt x="288" y="681"/>
                </a:lnTo>
                <a:lnTo>
                  <a:pt x="576" y="493"/>
                </a:lnTo>
                <a:close/>
                <a:moveTo>
                  <a:pt x="532" y="203"/>
                </a:moveTo>
                <a:lnTo>
                  <a:pt x="290" y="362"/>
                </a:lnTo>
                <a:lnTo>
                  <a:pt x="191" y="297"/>
                </a:lnTo>
                <a:lnTo>
                  <a:pt x="432" y="138"/>
                </a:lnTo>
                <a:lnTo>
                  <a:pt x="532" y="203"/>
                </a:lnTo>
                <a:close/>
                <a:moveTo>
                  <a:pt x="138" y="260"/>
                </a:moveTo>
                <a:lnTo>
                  <a:pt x="47" y="201"/>
                </a:lnTo>
                <a:lnTo>
                  <a:pt x="288" y="44"/>
                </a:lnTo>
                <a:lnTo>
                  <a:pt x="378" y="103"/>
                </a:lnTo>
                <a:lnTo>
                  <a:pt x="138" y="260"/>
                </a:lnTo>
                <a:close/>
                <a:moveTo>
                  <a:pt x="38" y="472"/>
                </a:moveTo>
                <a:lnTo>
                  <a:pt x="38" y="223"/>
                </a:lnTo>
                <a:lnTo>
                  <a:pt x="128" y="281"/>
                </a:lnTo>
                <a:lnTo>
                  <a:pt x="128" y="389"/>
                </a:lnTo>
                <a:lnTo>
                  <a:pt x="182" y="419"/>
                </a:lnTo>
                <a:lnTo>
                  <a:pt x="182" y="317"/>
                </a:lnTo>
                <a:lnTo>
                  <a:pt x="277" y="379"/>
                </a:lnTo>
                <a:lnTo>
                  <a:pt x="277" y="628"/>
                </a:lnTo>
                <a:lnTo>
                  <a:pt x="38" y="472"/>
                </a:lnTo>
                <a:close/>
                <a:moveTo>
                  <a:pt x="297" y="380"/>
                </a:moveTo>
                <a:lnTo>
                  <a:pt x="539" y="223"/>
                </a:lnTo>
                <a:lnTo>
                  <a:pt x="539" y="472"/>
                </a:lnTo>
                <a:lnTo>
                  <a:pt x="297" y="631"/>
                </a:lnTo>
                <a:lnTo>
                  <a:pt x="297" y="38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TextBox 29"/>
          <p:cNvSpPr txBox="1">
            <a:spLocks noChangeArrowheads="1"/>
          </p:cNvSpPr>
          <p:nvPr/>
        </p:nvSpPr>
        <p:spPr bwMode="auto">
          <a:xfrm>
            <a:off x="7235260" y="3516081"/>
            <a:ext cx="78258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id-ID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30"/>
          <p:cNvSpPr>
            <a:spLocks noChangeArrowheads="1"/>
          </p:cNvSpPr>
          <p:nvPr/>
        </p:nvSpPr>
        <p:spPr bwMode="auto">
          <a:xfrm>
            <a:off x="7235260" y="3806028"/>
            <a:ext cx="2794971" cy="6145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9" name="Group 35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8289" y="3580495"/>
            <a:ext cx="487832" cy="55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31"/>
          <p:cNvSpPr txBox="1">
            <a:spLocks noChangeArrowheads="1"/>
          </p:cNvSpPr>
          <p:nvPr/>
        </p:nvSpPr>
        <p:spPr bwMode="auto">
          <a:xfrm>
            <a:off x="7235260" y="4453349"/>
            <a:ext cx="78258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id-ID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7210680" y="4786642"/>
            <a:ext cx="2794971" cy="6145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2" name="Group 3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23960" y="4555595"/>
            <a:ext cx="439532" cy="42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33"/>
          <p:cNvSpPr txBox="1">
            <a:spLocks noChangeArrowheads="1"/>
          </p:cNvSpPr>
          <p:nvPr/>
        </p:nvSpPr>
        <p:spPr bwMode="auto">
          <a:xfrm>
            <a:off x="7261426" y="5430884"/>
            <a:ext cx="782587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id-ID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34"/>
          <p:cNvSpPr>
            <a:spLocks noChangeArrowheads="1"/>
          </p:cNvSpPr>
          <p:nvPr/>
        </p:nvSpPr>
        <p:spPr bwMode="auto">
          <a:xfrm>
            <a:off x="7261426" y="5753578"/>
            <a:ext cx="2794971" cy="6145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Freeform 51"/>
          <p:cNvSpPr>
            <a:spLocks noEditPoints="1"/>
          </p:cNvSpPr>
          <p:nvPr/>
        </p:nvSpPr>
        <p:spPr bwMode="auto">
          <a:xfrm>
            <a:off x="6504210" y="5393845"/>
            <a:ext cx="434702" cy="513592"/>
          </a:xfrm>
          <a:custGeom>
            <a:avLst/>
            <a:gdLst>
              <a:gd name="T0" fmla="*/ 318957233 w 576"/>
              <a:gd name="T1" fmla="*/ 272622712 h 681"/>
              <a:gd name="T2" fmla="*/ 318957233 w 576"/>
              <a:gd name="T3" fmla="*/ 102855390 h 681"/>
              <a:gd name="T4" fmla="*/ 159478989 w 576"/>
              <a:gd name="T5" fmla="*/ 0 h 681"/>
              <a:gd name="T6" fmla="*/ 0 w 576"/>
              <a:gd name="T7" fmla="*/ 102855390 h 681"/>
              <a:gd name="T8" fmla="*/ 0 w 576"/>
              <a:gd name="T9" fmla="*/ 272622712 h 681"/>
              <a:gd name="T10" fmla="*/ 159478989 w 576"/>
              <a:gd name="T11" fmla="*/ 376584578 h 681"/>
              <a:gd name="T12" fmla="*/ 318957233 w 576"/>
              <a:gd name="T13" fmla="*/ 272622712 h 681"/>
              <a:gd name="T14" fmla="*/ 294592591 w 576"/>
              <a:gd name="T15" fmla="*/ 112256375 h 681"/>
              <a:gd name="T16" fmla="*/ 160586269 w 576"/>
              <a:gd name="T17" fmla="*/ 200181882 h 681"/>
              <a:gd name="T18" fmla="*/ 105765453 w 576"/>
              <a:gd name="T19" fmla="*/ 164237680 h 681"/>
              <a:gd name="T20" fmla="*/ 239218134 w 576"/>
              <a:gd name="T21" fmla="*/ 76312196 h 681"/>
              <a:gd name="T22" fmla="*/ 294592591 w 576"/>
              <a:gd name="T23" fmla="*/ 112256375 h 681"/>
              <a:gd name="T24" fmla="*/ 76416536 w 576"/>
              <a:gd name="T25" fmla="*/ 143776669 h 681"/>
              <a:gd name="T26" fmla="*/ 26026319 w 576"/>
              <a:gd name="T27" fmla="*/ 111150596 h 681"/>
              <a:gd name="T28" fmla="*/ 159478989 w 576"/>
              <a:gd name="T29" fmla="*/ 24331617 h 681"/>
              <a:gd name="T30" fmla="*/ 209315600 w 576"/>
              <a:gd name="T31" fmla="*/ 56957708 h 681"/>
              <a:gd name="T32" fmla="*/ 76416536 w 576"/>
              <a:gd name="T33" fmla="*/ 143776669 h 681"/>
              <a:gd name="T34" fmla="*/ 21042061 w 576"/>
              <a:gd name="T35" fmla="*/ 261010168 h 681"/>
              <a:gd name="T36" fmla="*/ 21042061 w 576"/>
              <a:gd name="T37" fmla="*/ 123316401 h 681"/>
              <a:gd name="T38" fmla="*/ 70879388 w 576"/>
              <a:gd name="T39" fmla="*/ 155389213 h 681"/>
              <a:gd name="T40" fmla="*/ 70879388 w 576"/>
              <a:gd name="T41" fmla="*/ 215112509 h 681"/>
              <a:gd name="T42" fmla="*/ 100781945 w 576"/>
              <a:gd name="T43" fmla="*/ 231702176 h 681"/>
              <a:gd name="T44" fmla="*/ 100781945 w 576"/>
              <a:gd name="T45" fmla="*/ 175296963 h 681"/>
              <a:gd name="T46" fmla="*/ 153387456 w 576"/>
              <a:gd name="T47" fmla="*/ 209582124 h 681"/>
              <a:gd name="T48" fmla="*/ 153387456 w 576"/>
              <a:gd name="T49" fmla="*/ 347276587 h 681"/>
              <a:gd name="T50" fmla="*/ 21042061 w 576"/>
              <a:gd name="T51" fmla="*/ 261010168 h 681"/>
              <a:gd name="T52" fmla="*/ 164462496 w 576"/>
              <a:gd name="T53" fmla="*/ 210135386 h 681"/>
              <a:gd name="T54" fmla="*/ 298468818 w 576"/>
              <a:gd name="T55" fmla="*/ 123316401 h 681"/>
              <a:gd name="T56" fmla="*/ 298468818 w 576"/>
              <a:gd name="T57" fmla="*/ 261010168 h 681"/>
              <a:gd name="T58" fmla="*/ 164462496 w 576"/>
              <a:gd name="T59" fmla="*/ 348934885 h 681"/>
              <a:gd name="T60" fmla="*/ 164462496 w 576"/>
              <a:gd name="T61" fmla="*/ 210135386 h 6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6"/>
              <a:gd name="T94" fmla="*/ 0 h 681"/>
              <a:gd name="T95" fmla="*/ 576 w 576"/>
              <a:gd name="T96" fmla="*/ 681 h 6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6" h="681">
                <a:moveTo>
                  <a:pt x="576" y="493"/>
                </a:moveTo>
                <a:lnTo>
                  <a:pt x="576" y="186"/>
                </a:lnTo>
                <a:lnTo>
                  <a:pt x="288" y="0"/>
                </a:lnTo>
                <a:lnTo>
                  <a:pt x="0" y="186"/>
                </a:lnTo>
                <a:lnTo>
                  <a:pt x="0" y="493"/>
                </a:lnTo>
                <a:lnTo>
                  <a:pt x="288" y="681"/>
                </a:lnTo>
                <a:lnTo>
                  <a:pt x="576" y="493"/>
                </a:lnTo>
                <a:close/>
                <a:moveTo>
                  <a:pt x="532" y="203"/>
                </a:moveTo>
                <a:lnTo>
                  <a:pt x="290" y="362"/>
                </a:lnTo>
                <a:lnTo>
                  <a:pt x="191" y="297"/>
                </a:lnTo>
                <a:lnTo>
                  <a:pt x="432" y="138"/>
                </a:lnTo>
                <a:lnTo>
                  <a:pt x="532" y="203"/>
                </a:lnTo>
                <a:close/>
                <a:moveTo>
                  <a:pt x="138" y="260"/>
                </a:moveTo>
                <a:lnTo>
                  <a:pt x="47" y="201"/>
                </a:lnTo>
                <a:lnTo>
                  <a:pt x="288" y="44"/>
                </a:lnTo>
                <a:lnTo>
                  <a:pt x="378" y="103"/>
                </a:lnTo>
                <a:lnTo>
                  <a:pt x="138" y="260"/>
                </a:lnTo>
                <a:close/>
                <a:moveTo>
                  <a:pt x="38" y="472"/>
                </a:moveTo>
                <a:lnTo>
                  <a:pt x="38" y="223"/>
                </a:lnTo>
                <a:lnTo>
                  <a:pt x="128" y="281"/>
                </a:lnTo>
                <a:lnTo>
                  <a:pt x="128" y="389"/>
                </a:lnTo>
                <a:lnTo>
                  <a:pt x="182" y="419"/>
                </a:lnTo>
                <a:lnTo>
                  <a:pt x="182" y="317"/>
                </a:lnTo>
                <a:lnTo>
                  <a:pt x="277" y="379"/>
                </a:lnTo>
                <a:lnTo>
                  <a:pt x="277" y="628"/>
                </a:lnTo>
                <a:lnTo>
                  <a:pt x="38" y="472"/>
                </a:lnTo>
                <a:close/>
                <a:moveTo>
                  <a:pt x="297" y="380"/>
                </a:moveTo>
                <a:lnTo>
                  <a:pt x="539" y="223"/>
                </a:lnTo>
                <a:lnTo>
                  <a:pt x="539" y="472"/>
                </a:lnTo>
                <a:lnTo>
                  <a:pt x="297" y="631"/>
                </a:lnTo>
                <a:lnTo>
                  <a:pt x="297" y="38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401" y="2291786"/>
            <a:ext cx="4954953" cy="3338021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876300" y="2028825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76300" y="4238625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531938" y="1795463"/>
            <a:ext cx="3279775" cy="461962"/>
          </a:xfrm>
          <a:prstGeom prst="round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1763713" y="1844675"/>
            <a:ext cx="2797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31938" y="4046538"/>
            <a:ext cx="3279775" cy="461962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744663" y="4098925"/>
            <a:ext cx="2797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038" y="2455746"/>
            <a:ext cx="3686246" cy="240501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380451" y="2548914"/>
            <a:ext cx="3582748" cy="6647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2495" eaLnBrk="1" fontAlgn="auto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67994" y="4788228"/>
            <a:ext cx="3807661" cy="5327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明白为何出发，就是最好的开始。商务简约， 最用心的演示，只为你而做</a:t>
            </a:r>
            <a:endParaRPr lang="zh-CN" altLang="en-US" sz="14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321655"/>
            <a:ext cx="12206869" cy="35257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" y="1321655"/>
            <a:ext cx="12206867" cy="35257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68797" y="1714825"/>
            <a:ext cx="4687057" cy="2583493"/>
            <a:chOff x="3729048" y="1697454"/>
            <a:chExt cx="4297680" cy="2314408"/>
          </a:xfrm>
        </p:grpSpPr>
        <p:sp>
          <p:nvSpPr>
            <p:cNvPr id="9" name="矩形 8"/>
            <p:cNvSpPr/>
            <p:nvPr/>
          </p:nvSpPr>
          <p:spPr>
            <a:xfrm>
              <a:off x="3729048" y="1697454"/>
              <a:ext cx="4297680" cy="2314408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059966" y="2936092"/>
              <a:ext cx="3687753" cy="581915"/>
              <a:chOff x="7651362" y="2692955"/>
              <a:chExt cx="3687753" cy="581915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651362" y="2811947"/>
                <a:ext cx="3687753" cy="462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在此录入图表的描述说明，在此录入图表的描述说明，在此录入图表的描述说明。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7772955" y="2692955"/>
                <a:ext cx="3434078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/>
          <p:cNvGrpSpPr/>
          <p:nvPr/>
        </p:nvGrpSpPr>
        <p:grpSpPr>
          <a:xfrm>
            <a:off x="1610894" y="4218630"/>
            <a:ext cx="2126141" cy="2126837"/>
            <a:chOff x="1455830" y="3784032"/>
            <a:chExt cx="2371702" cy="2372478"/>
          </a:xfrm>
        </p:grpSpPr>
        <p:grpSp>
          <p:nvGrpSpPr>
            <p:cNvPr id="15" name="组合 14"/>
            <p:cNvGrpSpPr/>
            <p:nvPr/>
          </p:nvGrpSpPr>
          <p:grpSpPr>
            <a:xfrm>
              <a:off x="1981073" y="3784032"/>
              <a:ext cx="1382342" cy="1382342"/>
              <a:chOff x="2001393" y="3784032"/>
              <a:chExt cx="1382342" cy="1382342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2001393" y="3784032"/>
                <a:ext cx="1382342" cy="1382342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112"/>
              <p:cNvSpPr>
                <a:spLocks noEditPoints="1"/>
              </p:cNvSpPr>
              <p:nvPr/>
            </p:nvSpPr>
            <p:spPr bwMode="auto">
              <a:xfrm>
                <a:off x="2418970" y="4210097"/>
                <a:ext cx="547188" cy="550544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" name="TextBox 13"/>
            <p:cNvSpPr txBox="1"/>
            <p:nvPr/>
          </p:nvSpPr>
          <p:spPr>
            <a:xfrm>
              <a:off x="1455830" y="5195207"/>
              <a:ext cx="2371702" cy="96130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在此录入图表的描述说明，在此录入图表的描述说明，在此录入图表的描述说明。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84756" y="4291768"/>
            <a:ext cx="2126141" cy="2089525"/>
            <a:chOff x="4763355" y="3784032"/>
            <a:chExt cx="2371702" cy="2330857"/>
          </a:xfrm>
        </p:grpSpPr>
        <p:grpSp>
          <p:nvGrpSpPr>
            <p:cNvPr id="20" name="组合 19"/>
            <p:cNvGrpSpPr/>
            <p:nvPr/>
          </p:nvGrpSpPr>
          <p:grpSpPr>
            <a:xfrm>
              <a:off x="5258036" y="3784032"/>
              <a:ext cx="1382342" cy="1382342"/>
              <a:chOff x="5278356" y="3784032"/>
              <a:chExt cx="1382342" cy="138234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5278356" y="3784032"/>
                <a:ext cx="1382342" cy="1382342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5724245" y="4176978"/>
                <a:ext cx="490564" cy="583663"/>
                <a:chOff x="6542088" y="2519364"/>
                <a:chExt cx="217488" cy="258763"/>
              </a:xfrm>
              <a:solidFill>
                <a:schemeClr val="bg1"/>
              </a:solidFill>
            </p:grpSpPr>
            <p:sp>
              <p:nvSpPr>
                <p:cNvPr id="24" name="Freeform 102"/>
                <p:cNvSpPr>
                  <a:spLocks noEditPoints="1"/>
                </p:cNvSpPr>
                <p:nvPr/>
              </p:nvSpPr>
              <p:spPr bwMode="auto">
                <a:xfrm>
                  <a:off x="6542088" y="2519364"/>
                  <a:ext cx="217488" cy="258763"/>
                </a:xfrm>
                <a:custGeom>
                  <a:avLst/>
                  <a:gdLst>
                    <a:gd name="T0" fmla="*/ 139 w 242"/>
                    <a:gd name="T1" fmla="*/ 47 h 287"/>
                    <a:gd name="T2" fmla="*/ 139 w 242"/>
                    <a:gd name="T3" fmla="*/ 23 h 287"/>
                    <a:gd name="T4" fmla="*/ 152 w 242"/>
                    <a:gd name="T5" fmla="*/ 23 h 287"/>
                    <a:gd name="T6" fmla="*/ 163 w 242"/>
                    <a:gd name="T7" fmla="*/ 11 h 287"/>
                    <a:gd name="T8" fmla="*/ 152 w 242"/>
                    <a:gd name="T9" fmla="*/ 0 h 287"/>
                    <a:gd name="T10" fmla="*/ 91 w 242"/>
                    <a:gd name="T11" fmla="*/ 0 h 287"/>
                    <a:gd name="T12" fmla="*/ 79 w 242"/>
                    <a:gd name="T13" fmla="*/ 11 h 287"/>
                    <a:gd name="T14" fmla="*/ 91 w 242"/>
                    <a:gd name="T15" fmla="*/ 23 h 287"/>
                    <a:gd name="T16" fmla="*/ 103 w 242"/>
                    <a:gd name="T17" fmla="*/ 23 h 287"/>
                    <a:gd name="T18" fmla="*/ 103 w 242"/>
                    <a:gd name="T19" fmla="*/ 47 h 287"/>
                    <a:gd name="T20" fmla="*/ 0 w 242"/>
                    <a:gd name="T21" fmla="*/ 166 h 287"/>
                    <a:gd name="T22" fmla="*/ 121 w 242"/>
                    <a:gd name="T23" fmla="*/ 287 h 287"/>
                    <a:gd name="T24" fmla="*/ 242 w 242"/>
                    <a:gd name="T25" fmla="*/ 166 h 287"/>
                    <a:gd name="T26" fmla="*/ 139 w 242"/>
                    <a:gd name="T27" fmla="*/ 47 h 287"/>
                    <a:gd name="T28" fmla="*/ 121 w 242"/>
                    <a:gd name="T29" fmla="*/ 257 h 287"/>
                    <a:gd name="T30" fmla="*/ 30 w 242"/>
                    <a:gd name="T31" fmla="*/ 166 h 287"/>
                    <a:gd name="T32" fmla="*/ 121 w 242"/>
                    <a:gd name="T33" fmla="*/ 75 h 287"/>
                    <a:gd name="T34" fmla="*/ 212 w 242"/>
                    <a:gd name="T35" fmla="*/ 166 h 287"/>
                    <a:gd name="T36" fmla="*/ 121 w 242"/>
                    <a:gd name="T37" fmla="*/ 257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42" h="287">
                      <a:moveTo>
                        <a:pt x="139" y="47"/>
                      </a:moveTo>
                      <a:cubicBezTo>
                        <a:pt x="139" y="23"/>
                        <a:pt x="139" y="23"/>
                        <a:pt x="139" y="23"/>
                      </a:cubicBezTo>
                      <a:cubicBezTo>
                        <a:pt x="152" y="23"/>
                        <a:pt x="152" y="23"/>
                        <a:pt x="152" y="23"/>
                      </a:cubicBezTo>
                      <a:cubicBezTo>
                        <a:pt x="158" y="23"/>
                        <a:pt x="163" y="18"/>
                        <a:pt x="163" y="11"/>
                      </a:cubicBezTo>
                      <a:cubicBezTo>
                        <a:pt x="163" y="5"/>
                        <a:pt x="158" y="0"/>
                        <a:pt x="152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4" y="0"/>
                        <a:pt x="79" y="5"/>
                        <a:pt x="79" y="11"/>
                      </a:cubicBezTo>
                      <a:cubicBezTo>
                        <a:pt x="79" y="18"/>
                        <a:pt x="84" y="23"/>
                        <a:pt x="91" y="23"/>
                      </a:cubicBezTo>
                      <a:cubicBezTo>
                        <a:pt x="103" y="23"/>
                        <a:pt x="103" y="23"/>
                        <a:pt x="103" y="23"/>
                      </a:cubicBezTo>
                      <a:cubicBezTo>
                        <a:pt x="103" y="47"/>
                        <a:pt x="103" y="47"/>
                        <a:pt x="103" y="47"/>
                      </a:cubicBezTo>
                      <a:cubicBezTo>
                        <a:pt x="45" y="55"/>
                        <a:pt x="0" y="106"/>
                        <a:pt x="0" y="166"/>
                      </a:cubicBezTo>
                      <a:cubicBezTo>
                        <a:pt x="0" y="233"/>
                        <a:pt x="54" y="287"/>
                        <a:pt x="121" y="287"/>
                      </a:cubicBezTo>
                      <a:cubicBezTo>
                        <a:pt x="188" y="287"/>
                        <a:pt x="242" y="233"/>
                        <a:pt x="242" y="166"/>
                      </a:cubicBezTo>
                      <a:cubicBezTo>
                        <a:pt x="242" y="105"/>
                        <a:pt x="197" y="55"/>
                        <a:pt x="139" y="47"/>
                      </a:cubicBezTo>
                      <a:close/>
                      <a:moveTo>
                        <a:pt x="121" y="257"/>
                      </a:moveTo>
                      <a:cubicBezTo>
                        <a:pt x="71" y="257"/>
                        <a:pt x="30" y="216"/>
                        <a:pt x="30" y="166"/>
                      </a:cubicBezTo>
                      <a:cubicBezTo>
                        <a:pt x="30" y="116"/>
                        <a:pt x="71" y="75"/>
                        <a:pt x="121" y="75"/>
                      </a:cubicBezTo>
                      <a:cubicBezTo>
                        <a:pt x="171" y="75"/>
                        <a:pt x="212" y="116"/>
                        <a:pt x="212" y="166"/>
                      </a:cubicBezTo>
                      <a:cubicBezTo>
                        <a:pt x="212" y="216"/>
                        <a:pt x="171" y="257"/>
                        <a:pt x="121" y="2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5" name="Freeform 103"/>
                <p:cNvSpPr/>
                <p:nvPr/>
              </p:nvSpPr>
              <p:spPr bwMode="auto">
                <a:xfrm>
                  <a:off x="6640513" y="2608264"/>
                  <a:ext cx="66675" cy="103188"/>
                </a:xfrm>
                <a:custGeom>
                  <a:avLst/>
                  <a:gdLst>
                    <a:gd name="T0" fmla="*/ 71 w 74"/>
                    <a:gd name="T1" fmla="*/ 93 h 114"/>
                    <a:gd name="T2" fmla="*/ 23 w 74"/>
                    <a:gd name="T3" fmla="*/ 61 h 114"/>
                    <a:gd name="T4" fmla="*/ 23 w 74"/>
                    <a:gd name="T5" fmla="*/ 5 h 114"/>
                    <a:gd name="T6" fmla="*/ 21 w 74"/>
                    <a:gd name="T7" fmla="*/ 2 h 114"/>
                    <a:gd name="T8" fmla="*/ 18 w 74"/>
                    <a:gd name="T9" fmla="*/ 0 h 114"/>
                    <a:gd name="T10" fmla="*/ 5 w 74"/>
                    <a:gd name="T11" fmla="*/ 0 h 114"/>
                    <a:gd name="T12" fmla="*/ 1 w 74"/>
                    <a:gd name="T13" fmla="*/ 2 h 114"/>
                    <a:gd name="T14" fmla="*/ 0 w 74"/>
                    <a:gd name="T15" fmla="*/ 5 h 114"/>
                    <a:gd name="T16" fmla="*/ 0 w 74"/>
                    <a:gd name="T17" fmla="*/ 71 h 114"/>
                    <a:gd name="T18" fmla="*/ 1 w 74"/>
                    <a:gd name="T19" fmla="*/ 75 h 114"/>
                    <a:gd name="T20" fmla="*/ 2 w 74"/>
                    <a:gd name="T21" fmla="*/ 75 h 114"/>
                    <a:gd name="T22" fmla="*/ 58 w 74"/>
                    <a:gd name="T23" fmla="*/ 113 h 114"/>
                    <a:gd name="T24" fmla="*/ 61 w 74"/>
                    <a:gd name="T25" fmla="*/ 114 h 114"/>
                    <a:gd name="T26" fmla="*/ 62 w 74"/>
                    <a:gd name="T27" fmla="*/ 114 h 114"/>
                    <a:gd name="T28" fmla="*/ 65 w 74"/>
                    <a:gd name="T29" fmla="*/ 111 h 114"/>
                    <a:gd name="T30" fmla="*/ 72 w 74"/>
                    <a:gd name="T31" fmla="*/ 100 h 114"/>
                    <a:gd name="T32" fmla="*/ 71 w 74"/>
                    <a:gd name="T33" fmla="*/ 93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4" h="114">
                      <a:moveTo>
                        <a:pt x="71" y="93"/>
                      </a:move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3" y="4"/>
                        <a:pt x="22" y="3"/>
                        <a:pt x="21" y="2"/>
                      </a:cubicBezTo>
                      <a:cubicBezTo>
                        <a:pt x="21" y="1"/>
                        <a:pt x="19" y="0"/>
                        <a:pt x="1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2" y="1"/>
                        <a:pt x="1" y="2"/>
                      </a:cubicBezTo>
                      <a:cubicBezTo>
                        <a:pt x="0" y="3"/>
                        <a:pt x="0" y="4"/>
                        <a:pt x="0" y="5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0" y="72"/>
                        <a:pt x="0" y="74"/>
                        <a:pt x="1" y="75"/>
                      </a:cubicBezTo>
                      <a:cubicBezTo>
                        <a:pt x="1" y="75"/>
                        <a:pt x="2" y="75"/>
                        <a:pt x="2" y="75"/>
                      </a:cubicBezTo>
                      <a:cubicBezTo>
                        <a:pt x="58" y="113"/>
                        <a:pt x="58" y="113"/>
                        <a:pt x="58" y="113"/>
                      </a:cubicBezTo>
                      <a:cubicBezTo>
                        <a:pt x="59" y="113"/>
                        <a:pt x="60" y="114"/>
                        <a:pt x="61" y="114"/>
                      </a:cubicBezTo>
                      <a:cubicBezTo>
                        <a:pt x="61" y="114"/>
                        <a:pt x="62" y="114"/>
                        <a:pt x="62" y="114"/>
                      </a:cubicBezTo>
                      <a:cubicBezTo>
                        <a:pt x="63" y="113"/>
                        <a:pt x="64" y="112"/>
                        <a:pt x="65" y="111"/>
                      </a:cubicBezTo>
                      <a:cubicBezTo>
                        <a:pt x="72" y="100"/>
                        <a:pt x="72" y="100"/>
                        <a:pt x="72" y="100"/>
                      </a:cubicBezTo>
                      <a:cubicBezTo>
                        <a:pt x="74" y="98"/>
                        <a:pt x="73" y="95"/>
                        <a:pt x="71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1" name="TextBox 13"/>
            <p:cNvSpPr txBox="1"/>
            <p:nvPr/>
          </p:nvSpPr>
          <p:spPr>
            <a:xfrm>
              <a:off x="4763355" y="5153586"/>
              <a:ext cx="2371702" cy="96130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在此录入图表的描述说明，在此录入图表的描述说明，在此录入图表的描述说明。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48236" y="4296304"/>
            <a:ext cx="2126141" cy="2104518"/>
            <a:chOff x="8038792" y="3784032"/>
            <a:chExt cx="2371702" cy="2347581"/>
          </a:xfrm>
        </p:grpSpPr>
        <p:grpSp>
          <p:nvGrpSpPr>
            <p:cNvPr id="27" name="组合 26"/>
            <p:cNvGrpSpPr/>
            <p:nvPr/>
          </p:nvGrpSpPr>
          <p:grpSpPr>
            <a:xfrm>
              <a:off x="8534998" y="3784032"/>
              <a:ext cx="1382342" cy="1382342"/>
              <a:chOff x="8555318" y="3784032"/>
              <a:chExt cx="1382342" cy="138234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8555318" y="3784032"/>
                <a:ext cx="1382342" cy="1382342"/>
              </a:xfrm>
              <a:prstGeom prst="ellipse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8982193" y="4210097"/>
                <a:ext cx="528592" cy="501094"/>
                <a:chOff x="7556501" y="1998664"/>
                <a:chExt cx="274637" cy="260350"/>
              </a:xfrm>
              <a:solidFill>
                <a:schemeClr val="bg1"/>
              </a:solidFill>
            </p:grpSpPr>
            <p:sp>
              <p:nvSpPr>
                <p:cNvPr id="31" name="Freeform 247"/>
                <p:cNvSpPr>
                  <a:spLocks noEditPoints="1"/>
                </p:cNvSpPr>
                <p:nvPr/>
              </p:nvSpPr>
              <p:spPr bwMode="auto">
                <a:xfrm>
                  <a:off x="7710488" y="2149476"/>
                  <a:ext cx="106363" cy="109538"/>
                </a:xfrm>
                <a:custGeom>
                  <a:avLst/>
                  <a:gdLst>
                    <a:gd name="T0" fmla="*/ 0 w 119"/>
                    <a:gd name="T1" fmla="*/ 40 h 121"/>
                    <a:gd name="T2" fmla="*/ 46 w 119"/>
                    <a:gd name="T3" fmla="*/ 85 h 121"/>
                    <a:gd name="T4" fmla="*/ 70 w 119"/>
                    <a:gd name="T5" fmla="*/ 118 h 121"/>
                    <a:gd name="T6" fmla="*/ 83 w 119"/>
                    <a:gd name="T7" fmla="*/ 121 h 121"/>
                    <a:gd name="T8" fmla="*/ 119 w 119"/>
                    <a:gd name="T9" fmla="*/ 85 h 121"/>
                    <a:gd name="T10" fmla="*/ 116 w 119"/>
                    <a:gd name="T11" fmla="*/ 72 h 121"/>
                    <a:gd name="T12" fmla="*/ 83 w 119"/>
                    <a:gd name="T13" fmla="*/ 48 h 121"/>
                    <a:gd name="T14" fmla="*/ 35 w 119"/>
                    <a:gd name="T15" fmla="*/ 0 h 121"/>
                    <a:gd name="T16" fmla="*/ 1 w 119"/>
                    <a:gd name="T17" fmla="*/ 34 h 121"/>
                    <a:gd name="T18" fmla="*/ 0 w 119"/>
                    <a:gd name="T19" fmla="*/ 40 h 121"/>
                    <a:gd name="T20" fmla="*/ 80 w 119"/>
                    <a:gd name="T21" fmla="*/ 67 h 121"/>
                    <a:gd name="T22" fmla="*/ 95 w 119"/>
                    <a:gd name="T23" fmla="*/ 82 h 121"/>
                    <a:gd name="T24" fmla="*/ 80 w 119"/>
                    <a:gd name="T25" fmla="*/ 97 h 121"/>
                    <a:gd name="T26" fmla="*/ 65 w 119"/>
                    <a:gd name="T27" fmla="*/ 82 h 121"/>
                    <a:gd name="T28" fmla="*/ 80 w 119"/>
                    <a:gd name="T29" fmla="*/ 67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9" h="121">
                      <a:moveTo>
                        <a:pt x="0" y="40"/>
                      </a:moveTo>
                      <a:cubicBezTo>
                        <a:pt x="46" y="85"/>
                        <a:pt x="46" y="85"/>
                        <a:pt x="46" y="85"/>
                      </a:cubicBezTo>
                      <a:cubicBezTo>
                        <a:pt x="70" y="118"/>
                        <a:pt x="70" y="118"/>
                        <a:pt x="70" y="118"/>
                      </a:cubicBezTo>
                      <a:cubicBezTo>
                        <a:pt x="83" y="121"/>
                        <a:pt x="83" y="121"/>
                        <a:pt x="83" y="121"/>
                      </a:cubicBezTo>
                      <a:cubicBezTo>
                        <a:pt x="119" y="85"/>
                        <a:pt x="119" y="85"/>
                        <a:pt x="119" y="85"/>
                      </a:cubicBezTo>
                      <a:cubicBezTo>
                        <a:pt x="116" y="72"/>
                        <a:pt x="116" y="72"/>
                        <a:pt x="116" y="72"/>
                      </a:cubicBezTo>
                      <a:cubicBezTo>
                        <a:pt x="83" y="48"/>
                        <a:pt x="83" y="48"/>
                        <a:pt x="83" y="48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1" y="36"/>
                        <a:pt x="1" y="38"/>
                        <a:pt x="0" y="40"/>
                      </a:cubicBezTo>
                      <a:close/>
                      <a:moveTo>
                        <a:pt x="80" y="67"/>
                      </a:moveTo>
                      <a:cubicBezTo>
                        <a:pt x="88" y="67"/>
                        <a:pt x="95" y="73"/>
                        <a:pt x="95" y="82"/>
                      </a:cubicBezTo>
                      <a:cubicBezTo>
                        <a:pt x="95" y="90"/>
                        <a:pt x="88" y="97"/>
                        <a:pt x="80" y="97"/>
                      </a:cubicBezTo>
                      <a:cubicBezTo>
                        <a:pt x="71" y="97"/>
                        <a:pt x="65" y="90"/>
                        <a:pt x="65" y="82"/>
                      </a:cubicBezTo>
                      <a:cubicBezTo>
                        <a:pt x="65" y="73"/>
                        <a:pt x="71" y="67"/>
                        <a:pt x="80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 248"/>
                <p:cNvSpPr/>
                <p:nvPr/>
              </p:nvSpPr>
              <p:spPr bwMode="auto">
                <a:xfrm>
                  <a:off x="7556501" y="1998664"/>
                  <a:ext cx="136525" cy="134938"/>
                </a:xfrm>
                <a:custGeom>
                  <a:avLst/>
                  <a:gdLst>
                    <a:gd name="T0" fmla="*/ 151 w 151"/>
                    <a:gd name="T1" fmla="*/ 114 h 149"/>
                    <a:gd name="T2" fmla="*/ 124 w 151"/>
                    <a:gd name="T3" fmla="*/ 87 h 149"/>
                    <a:gd name="T4" fmla="*/ 130 w 151"/>
                    <a:gd name="T5" fmla="*/ 67 h 149"/>
                    <a:gd name="T6" fmla="*/ 62 w 151"/>
                    <a:gd name="T7" fmla="*/ 0 h 149"/>
                    <a:gd name="T8" fmla="*/ 56 w 151"/>
                    <a:gd name="T9" fmla="*/ 6 h 149"/>
                    <a:gd name="T10" fmla="*/ 82 w 151"/>
                    <a:gd name="T11" fmla="*/ 46 h 149"/>
                    <a:gd name="T12" fmla="*/ 46 w 151"/>
                    <a:gd name="T13" fmla="*/ 81 h 149"/>
                    <a:gd name="T14" fmla="*/ 6 w 151"/>
                    <a:gd name="T15" fmla="*/ 56 h 149"/>
                    <a:gd name="T16" fmla="*/ 0 w 151"/>
                    <a:gd name="T17" fmla="*/ 62 h 149"/>
                    <a:gd name="T18" fmla="*/ 67 w 151"/>
                    <a:gd name="T19" fmla="*/ 130 h 149"/>
                    <a:gd name="T20" fmla="*/ 87 w 151"/>
                    <a:gd name="T21" fmla="*/ 124 h 149"/>
                    <a:gd name="T22" fmla="*/ 111 w 151"/>
                    <a:gd name="T23" fmla="*/ 149 h 149"/>
                    <a:gd name="T24" fmla="*/ 117 w 151"/>
                    <a:gd name="T25" fmla="*/ 148 h 149"/>
                    <a:gd name="T26" fmla="*/ 151 w 151"/>
                    <a:gd name="T27" fmla="*/ 11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51" h="149">
                      <a:moveTo>
                        <a:pt x="151" y="114"/>
                      </a:moveTo>
                      <a:cubicBezTo>
                        <a:pt x="124" y="87"/>
                        <a:pt x="124" y="87"/>
                        <a:pt x="124" y="87"/>
                      </a:cubicBezTo>
                      <a:cubicBezTo>
                        <a:pt x="128" y="80"/>
                        <a:pt x="130" y="74"/>
                        <a:pt x="130" y="67"/>
                      </a:cubicBezTo>
                      <a:cubicBezTo>
                        <a:pt x="130" y="33"/>
                        <a:pt x="97" y="0"/>
                        <a:pt x="62" y="0"/>
                      </a:cubicBezTo>
                      <a:cubicBezTo>
                        <a:pt x="62" y="0"/>
                        <a:pt x="58" y="4"/>
                        <a:pt x="56" y="6"/>
                      </a:cubicBezTo>
                      <a:cubicBezTo>
                        <a:pt x="84" y="34"/>
                        <a:pt x="82" y="29"/>
                        <a:pt x="82" y="46"/>
                      </a:cubicBezTo>
                      <a:cubicBezTo>
                        <a:pt x="82" y="60"/>
                        <a:pt x="60" y="81"/>
                        <a:pt x="46" y="81"/>
                      </a:cubicBezTo>
                      <a:cubicBezTo>
                        <a:pt x="29" y="81"/>
                        <a:pt x="34" y="84"/>
                        <a:pt x="6" y="56"/>
                      </a:cubicBezTo>
                      <a:cubicBezTo>
                        <a:pt x="4" y="58"/>
                        <a:pt x="0" y="62"/>
                        <a:pt x="0" y="62"/>
                      </a:cubicBezTo>
                      <a:cubicBezTo>
                        <a:pt x="1" y="97"/>
                        <a:pt x="33" y="130"/>
                        <a:pt x="67" y="130"/>
                      </a:cubicBezTo>
                      <a:cubicBezTo>
                        <a:pt x="74" y="130"/>
                        <a:pt x="80" y="128"/>
                        <a:pt x="87" y="124"/>
                      </a:cubicBezTo>
                      <a:cubicBezTo>
                        <a:pt x="111" y="149"/>
                        <a:pt x="111" y="149"/>
                        <a:pt x="111" y="149"/>
                      </a:cubicBezTo>
                      <a:cubicBezTo>
                        <a:pt x="113" y="148"/>
                        <a:pt x="115" y="148"/>
                        <a:pt x="117" y="148"/>
                      </a:cubicBezTo>
                      <a:lnTo>
                        <a:pt x="151" y="1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 249"/>
                <p:cNvSpPr/>
                <p:nvPr/>
              </p:nvSpPr>
              <p:spPr bwMode="auto">
                <a:xfrm>
                  <a:off x="7573963" y="1998664"/>
                  <a:ext cx="257175" cy="260350"/>
                </a:xfrm>
                <a:custGeom>
                  <a:avLst/>
                  <a:gdLst>
                    <a:gd name="T0" fmla="*/ 240 w 285"/>
                    <a:gd name="T1" fmla="*/ 172 h 289"/>
                    <a:gd name="T2" fmla="*/ 259 w 285"/>
                    <a:gd name="T3" fmla="*/ 190 h 289"/>
                    <a:gd name="T4" fmla="*/ 254 w 285"/>
                    <a:gd name="T5" fmla="*/ 86 h 289"/>
                    <a:gd name="T6" fmla="*/ 213 w 285"/>
                    <a:gd name="T7" fmla="*/ 45 h 289"/>
                    <a:gd name="T8" fmla="*/ 200 w 285"/>
                    <a:gd name="T9" fmla="*/ 42 h 289"/>
                    <a:gd name="T10" fmla="*/ 191 w 285"/>
                    <a:gd name="T11" fmla="*/ 26 h 289"/>
                    <a:gd name="T12" fmla="*/ 178 w 285"/>
                    <a:gd name="T13" fmla="*/ 9 h 289"/>
                    <a:gd name="T14" fmla="*/ 177 w 285"/>
                    <a:gd name="T15" fmla="*/ 7 h 289"/>
                    <a:gd name="T16" fmla="*/ 167 w 285"/>
                    <a:gd name="T17" fmla="*/ 0 h 289"/>
                    <a:gd name="T18" fmla="*/ 159 w 285"/>
                    <a:gd name="T19" fmla="*/ 6 h 289"/>
                    <a:gd name="T20" fmla="*/ 133 w 285"/>
                    <a:gd name="T21" fmla="*/ 31 h 289"/>
                    <a:gd name="T22" fmla="*/ 134 w 285"/>
                    <a:gd name="T23" fmla="*/ 49 h 289"/>
                    <a:gd name="T24" fmla="*/ 136 w 285"/>
                    <a:gd name="T25" fmla="*/ 51 h 289"/>
                    <a:gd name="T26" fmla="*/ 155 w 285"/>
                    <a:gd name="T27" fmla="*/ 64 h 289"/>
                    <a:gd name="T28" fmla="*/ 156 w 285"/>
                    <a:gd name="T29" fmla="*/ 64 h 289"/>
                    <a:gd name="T30" fmla="*/ 177 w 285"/>
                    <a:gd name="T31" fmla="*/ 77 h 289"/>
                    <a:gd name="T32" fmla="*/ 171 w 285"/>
                    <a:gd name="T33" fmla="*/ 102 h 289"/>
                    <a:gd name="T34" fmla="*/ 104 w 285"/>
                    <a:gd name="T35" fmla="*/ 169 h 289"/>
                    <a:gd name="T36" fmla="*/ 98 w 285"/>
                    <a:gd name="T37" fmla="*/ 168 h 289"/>
                    <a:gd name="T38" fmla="*/ 88 w 285"/>
                    <a:gd name="T39" fmla="*/ 172 h 289"/>
                    <a:gd name="T40" fmla="*/ 86 w 285"/>
                    <a:gd name="T41" fmla="*/ 174 h 289"/>
                    <a:gd name="T42" fmla="*/ 16 w 285"/>
                    <a:gd name="T43" fmla="*/ 244 h 289"/>
                    <a:gd name="T44" fmla="*/ 14 w 285"/>
                    <a:gd name="T45" fmla="*/ 246 h 289"/>
                    <a:gd name="T46" fmla="*/ 43 w 285"/>
                    <a:gd name="T47" fmla="*/ 289 h 289"/>
                    <a:gd name="T48" fmla="*/ 53 w 285"/>
                    <a:gd name="T49" fmla="*/ 285 h 289"/>
                    <a:gd name="T50" fmla="*/ 55 w 285"/>
                    <a:gd name="T51" fmla="*/ 283 h 289"/>
                    <a:gd name="T52" fmla="*/ 125 w 285"/>
                    <a:gd name="T53" fmla="*/ 213 h 289"/>
                    <a:gd name="T54" fmla="*/ 127 w 285"/>
                    <a:gd name="T55" fmla="*/ 211 h 289"/>
                    <a:gd name="T56" fmla="*/ 130 w 285"/>
                    <a:gd name="T57" fmla="*/ 195 h 289"/>
                    <a:gd name="T58" fmla="*/ 205 w 285"/>
                    <a:gd name="T59" fmla="*/ 120 h 289"/>
                    <a:gd name="T60" fmla="*/ 217 w 285"/>
                    <a:gd name="T61" fmla="*/ 112 h 289"/>
                    <a:gd name="T62" fmla="*/ 218 w 285"/>
                    <a:gd name="T63" fmla="*/ 112 h 289"/>
                    <a:gd name="T64" fmla="*/ 240 w 285"/>
                    <a:gd name="T65" fmla="*/ 172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85" h="289">
                      <a:moveTo>
                        <a:pt x="240" y="172"/>
                      </a:moveTo>
                      <a:cubicBezTo>
                        <a:pt x="259" y="190"/>
                        <a:pt x="259" y="190"/>
                        <a:pt x="259" y="190"/>
                      </a:cubicBezTo>
                      <a:cubicBezTo>
                        <a:pt x="259" y="190"/>
                        <a:pt x="285" y="117"/>
                        <a:pt x="254" y="86"/>
                      </a:cubicBezTo>
                      <a:cubicBezTo>
                        <a:pt x="242" y="74"/>
                        <a:pt x="226" y="58"/>
                        <a:pt x="213" y="45"/>
                      </a:cubicBezTo>
                      <a:cubicBezTo>
                        <a:pt x="210" y="42"/>
                        <a:pt x="202" y="44"/>
                        <a:pt x="200" y="42"/>
                      </a:cubicBezTo>
                      <a:cubicBezTo>
                        <a:pt x="194" y="34"/>
                        <a:pt x="192" y="27"/>
                        <a:pt x="191" y="26"/>
                      </a:cubicBezTo>
                      <a:cubicBezTo>
                        <a:pt x="190" y="20"/>
                        <a:pt x="184" y="14"/>
                        <a:pt x="178" y="9"/>
                      </a:cubicBezTo>
                      <a:cubicBezTo>
                        <a:pt x="177" y="7"/>
                        <a:pt x="177" y="7"/>
                        <a:pt x="177" y="7"/>
                      </a:cubicBezTo>
                      <a:cubicBezTo>
                        <a:pt x="172" y="2"/>
                        <a:pt x="170" y="0"/>
                        <a:pt x="167" y="0"/>
                      </a:cubicBezTo>
                      <a:cubicBezTo>
                        <a:pt x="165" y="0"/>
                        <a:pt x="163" y="2"/>
                        <a:pt x="159" y="6"/>
                      </a:cubicBezTo>
                      <a:cubicBezTo>
                        <a:pt x="133" y="31"/>
                        <a:pt x="133" y="31"/>
                        <a:pt x="133" y="31"/>
                      </a:cubicBezTo>
                      <a:cubicBezTo>
                        <a:pt x="124" y="40"/>
                        <a:pt x="126" y="41"/>
                        <a:pt x="134" y="49"/>
                      </a:cubicBezTo>
                      <a:cubicBezTo>
                        <a:pt x="136" y="51"/>
                        <a:pt x="136" y="51"/>
                        <a:pt x="136" y="51"/>
                      </a:cubicBezTo>
                      <a:cubicBezTo>
                        <a:pt x="142" y="57"/>
                        <a:pt x="149" y="64"/>
                        <a:pt x="155" y="64"/>
                      </a:cubicBezTo>
                      <a:cubicBezTo>
                        <a:pt x="156" y="64"/>
                        <a:pt x="156" y="64"/>
                        <a:pt x="156" y="64"/>
                      </a:cubicBezTo>
                      <a:cubicBezTo>
                        <a:pt x="161" y="65"/>
                        <a:pt x="172" y="68"/>
                        <a:pt x="177" y="77"/>
                      </a:cubicBezTo>
                      <a:cubicBezTo>
                        <a:pt x="182" y="89"/>
                        <a:pt x="174" y="97"/>
                        <a:pt x="171" y="102"/>
                      </a:cubicBezTo>
                      <a:cubicBezTo>
                        <a:pt x="104" y="169"/>
                        <a:pt x="104" y="169"/>
                        <a:pt x="104" y="169"/>
                      </a:cubicBezTo>
                      <a:cubicBezTo>
                        <a:pt x="102" y="168"/>
                        <a:pt x="100" y="168"/>
                        <a:pt x="98" y="168"/>
                      </a:cubicBezTo>
                      <a:cubicBezTo>
                        <a:pt x="94" y="168"/>
                        <a:pt x="91" y="169"/>
                        <a:pt x="88" y="172"/>
                      </a:cubicBezTo>
                      <a:cubicBezTo>
                        <a:pt x="87" y="172"/>
                        <a:pt x="87" y="173"/>
                        <a:pt x="86" y="174"/>
                      </a:cubicBezTo>
                      <a:cubicBezTo>
                        <a:pt x="86" y="174"/>
                        <a:pt x="30" y="229"/>
                        <a:pt x="16" y="244"/>
                      </a:cubicBezTo>
                      <a:cubicBezTo>
                        <a:pt x="15" y="245"/>
                        <a:pt x="14" y="245"/>
                        <a:pt x="14" y="246"/>
                      </a:cubicBezTo>
                      <a:cubicBezTo>
                        <a:pt x="0" y="259"/>
                        <a:pt x="25" y="289"/>
                        <a:pt x="43" y="289"/>
                      </a:cubicBezTo>
                      <a:cubicBezTo>
                        <a:pt x="47" y="289"/>
                        <a:pt x="50" y="288"/>
                        <a:pt x="53" y="285"/>
                      </a:cubicBezTo>
                      <a:cubicBezTo>
                        <a:pt x="54" y="285"/>
                        <a:pt x="54" y="284"/>
                        <a:pt x="55" y="283"/>
                      </a:cubicBezTo>
                      <a:cubicBezTo>
                        <a:pt x="70" y="268"/>
                        <a:pt x="125" y="213"/>
                        <a:pt x="125" y="213"/>
                      </a:cubicBezTo>
                      <a:cubicBezTo>
                        <a:pt x="126" y="212"/>
                        <a:pt x="127" y="212"/>
                        <a:pt x="127" y="211"/>
                      </a:cubicBezTo>
                      <a:cubicBezTo>
                        <a:pt x="131" y="207"/>
                        <a:pt x="132" y="201"/>
                        <a:pt x="130" y="195"/>
                      </a:cubicBezTo>
                      <a:cubicBezTo>
                        <a:pt x="205" y="120"/>
                        <a:pt x="205" y="120"/>
                        <a:pt x="205" y="120"/>
                      </a:cubicBezTo>
                      <a:cubicBezTo>
                        <a:pt x="210" y="116"/>
                        <a:pt x="215" y="112"/>
                        <a:pt x="217" y="112"/>
                      </a:cubicBezTo>
                      <a:cubicBezTo>
                        <a:pt x="218" y="112"/>
                        <a:pt x="218" y="112"/>
                        <a:pt x="218" y="112"/>
                      </a:cubicBezTo>
                      <a:cubicBezTo>
                        <a:pt x="246" y="128"/>
                        <a:pt x="240" y="172"/>
                        <a:pt x="240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8" name="TextBox 13"/>
            <p:cNvSpPr txBox="1"/>
            <p:nvPr/>
          </p:nvSpPr>
          <p:spPr>
            <a:xfrm>
              <a:off x="8038792" y="5170310"/>
              <a:ext cx="2371702" cy="961303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在此录入图表的描述说明，在此录入图表的描述说明，在此录入图表的描述说明。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631082" y="2377668"/>
            <a:ext cx="3807661" cy="5327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明白为何出发，就是最好的开始。商务简约， 最用心的演示，只为你而做</a:t>
            </a:r>
            <a:endParaRPr lang="zh-CN" altLang="en-US" sz="14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3" name="正五边形 2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正五边形 3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正五边形 5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339898" y="2245363"/>
            <a:ext cx="1512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000" b="1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1"/>
          <p:cNvSpPr txBox="1">
            <a:spLocks noChangeArrowheads="1"/>
          </p:cNvSpPr>
          <p:nvPr/>
        </p:nvSpPr>
        <p:spPr bwMode="auto">
          <a:xfrm>
            <a:off x="4581811" y="3869264"/>
            <a:ext cx="30283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10" name="组合 88"/>
          <p:cNvGrpSpPr/>
          <p:nvPr/>
        </p:nvGrpSpPr>
        <p:grpSpPr bwMode="auto">
          <a:xfrm>
            <a:off x="4755064" y="3589765"/>
            <a:ext cx="2704962" cy="47203"/>
            <a:chOff x="0" y="0"/>
            <a:chExt cx="4597803" cy="80216"/>
          </a:xfrm>
        </p:grpSpPr>
        <p:sp>
          <p:nvSpPr>
            <p:cNvPr id="11" name="椭圆 68"/>
            <p:cNvSpPr>
              <a:spLocks noChangeArrowheads="1"/>
            </p:cNvSpPr>
            <p:nvPr/>
          </p:nvSpPr>
          <p:spPr bwMode="auto">
            <a:xfrm flipV="1">
              <a:off x="2239170" y="0"/>
              <a:ext cx="80216" cy="802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4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72"/>
            <p:cNvCxnSpPr>
              <a:cxnSpLocks noChangeShapeType="1"/>
            </p:cNvCxnSpPr>
            <p:nvPr/>
          </p:nvCxnSpPr>
          <p:spPr bwMode="auto">
            <a:xfrm>
              <a:off x="0" y="27829"/>
              <a:ext cx="2077186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  <p:cxnSp>
          <p:nvCxnSpPr>
            <p:cNvPr id="13" name="直接连接符 87"/>
            <p:cNvCxnSpPr>
              <a:cxnSpLocks noChangeShapeType="1"/>
            </p:cNvCxnSpPr>
            <p:nvPr/>
          </p:nvCxnSpPr>
          <p:spPr bwMode="auto">
            <a:xfrm>
              <a:off x="2488215" y="27829"/>
              <a:ext cx="2109588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Oval 3"/>
          <p:cNvSpPr/>
          <p:nvPr/>
        </p:nvSpPr>
        <p:spPr>
          <a:xfrm>
            <a:off x="1465263" y="5494338"/>
            <a:ext cx="677862" cy="677862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90" kern="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" name="Bent Arrow 4"/>
          <p:cNvSpPr/>
          <p:nvPr/>
        </p:nvSpPr>
        <p:spPr>
          <a:xfrm>
            <a:off x="1782763" y="4789488"/>
            <a:ext cx="1635125" cy="1014412"/>
          </a:xfrm>
          <a:prstGeom prst="bentArrow">
            <a:avLst>
              <a:gd name="adj1" fmla="val 4131"/>
              <a:gd name="adj2" fmla="val 20616"/>
              <a:gd name="adj3" fmla="val 0"/>
              <a:gd name="adj4" fmla="val 4375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5"/>
          <p:cNvSpPr/>
          <p:nvPr/>
        </p:nvSpPr>
        <p:spPr>
          <a:xfrm>
            <a:off x="3100388" y="4487863"/>
            <a:ext cx="677862" cy="677862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90" kern="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Bent Arrow 6"/>
          <p:cNvSpPr/>
          <p:nvPr/>
        </p:nvSpPr>
        <p:spPr>
          <a:xfrm>
            <a:off x="3417888" y="3646488"/>
            <a:ext cx="1317625" cy="1012825"/>
          </a:xfrm>
          <a:prstGeom prst="bentArrow">
            <a:avLst>
              <a:gd name="adj1" fmla="val 4131"/>
              <a:gd name="adj2" fmla="val 25000"/>
              <a:gd name="adj3" fmla="val 0"/>
              <a:gd name="adj4" fmla="val 4375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7"/>
          <p:cNvSpPr/>
          <p:nvPr/>
        </p:nvSpPr>
        <p:spPr>
          <a:xfrm>
            <a:off x="4730750" y="3552825"/>
            <a:ext cx="677863" cy="67786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90" kern="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1" name="Bent Arrow 8"/>
          <p:cNvSpPr/>
          <p:nvPr/>
        </p:nvSpPr>
        <p:spPr>
          <a:xfrm>
            <a:off x="5048250" y="2716213"/>
            <a:ext cx="1319213" cy="1014412"/>
          </a:xfrm>
          <a:prstGeom prst="bentArrow">
            <a:avLst>
              <a:gd name="adj1" fmla="val 4131"/>
              <a:gd name="adj2" fmla="val 25000"/>
              <a:gd name="adj3" fmla="val 0"/>
              <a:gd name="adj4" fmla="val 4375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9"/>
          <p:cNvSpPr/>
          <p:nvPr/>
        </p:nvSpPr>
        <p:spPr>
          <a:xfrm>
            <a:off x="6367463" y="2627313"/>
            <a:ext cx="677862" cy="677862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90" kern="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3" name="Bent Arrow 11"/>
          <p:cNvSpPr/>
          <p:nvPr/>
        </p:nvSpPr>
        <p:spPr>
          <a:xfrm>
            <a:off x="6670675" y="1808163"/>
            <a:ext cx="1319213" cy="1014412"/>
          </a:xfrm>
          <a:prstGeom prst="bentArrow">
            <a:avLst>
              <a:gd name="adj1" fmla="val 4131"/>
              <a:gd name="adj2" fmla="val 25000"/>
              <a:gd name="adj3" fmla="val 0"/>
              <a:gd name="adj4" fmla="val 4375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2"/>
          <p:cNvSpPr/>
          <p:nvPr/>
        </p:nvSpPr>
        <p:spPr>
          <a:xfrm>
            <a:off x="7989888" y="1720850"/>
            <a:ext cx="677862" cy="67786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190" kern="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5" name="Freeform 177"/>
          <p:cNvSpPr>
            <a:spLocks noEditPoints="1"/>
          </p:cNvSpPr>
          <p:nvPr/>
        </p:nvSpPr>
        <p:spPr bwMode="auto">
          <a:xfrm>
            <a:off x="2259013" y="4319588"/>
            <a:ext cx="522287" cy="549275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06"/>
          <p:cNvSpPr>
            <a:spLocks noEditPoints="1"/>
          </p:cNvSpPr>
          <p:nvPr/>
        </p:nvSpPr>
        <p:spPr bwMode="auto">
          <a:xfrm>
            <a:off x="3881438" y="3230563"/>
            <a:ext cx="525462" cy="52546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70"/>
          <p:cNvSpPr>
            <a:spLocks noEditPoints="1"/>
          </p:cNvSpPr>
          <p:nvPr/>
        </p:nvSpPr>
        <p:spPr bwMode="auto">
          <a:xfrm>
            <a:off x="5530850" y="2362200"/>
            <a:ext cx="565150" cy="479425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45"/>
          <p:cNvSpPr>
            <a:spLocks noEditPoints="1"/>
          </p:cNvSpPr>
          <p:nvPr/>
        </p:nvSpPr>
        <p:spPr bwMode="auto">
          <a:xfrm>
            <a:off x="7213600" y="1393825"/>
            <a:ext cx="508000" cy="549275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308225" y="5588000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311400" y="5873750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903663" y="4595813"/>
            <a:ext cx="85407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908425" y="4881563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537200" y="3632200"/>
            <a:ext cx="854075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540375" y="3919538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159625" y="2689225"/>
            <a:ext cx="85407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162800" y="2974975"/>
            <a:ext cx="2335213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880475" y="1808163"/>
            <a:ext cx="854075" cy="2476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885238" y="2095500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601318" y="4831397"/>
            <a:ext cx="9095216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462585" y="5236490"/>
            <a:ext cx="926683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单击此处可编辑内容，根据您的需要自由拉伸文本框大小。您可以在此处添加关于本章节的简要介绍，模板所有素材均可自由编辑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</a:p>
          <a:p>
            <a:pPr defTabSz="1216660">
              <a:spcBef>
                <a:spcPct val="20000"/>
              </a:spcBef>
              <a:defRPr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89647" y="1656706"/>
            <a:ext cx="10012706" cy="3300401"/>
            <a:chOff x="454152" y="1284009"/>
            <a:chExt cx="11151662" cy="3675824"/>
          </a:xfrm>
        </p:grpSpPr>
        <p:grpSp>
          <p:nvGrpSpPr>
            <p:cNvPr id="9" name="组合 8"/>
            <p:cNvGrpSpPr/>
            <p:nvPr/>
          </p:nvGrpSpPr>
          <p:grpSpPr>
            <a:xfrm>
              <a:off x="8145528" y="1288205"/>
              <a:ext cx="3460286" cy="3671627"/>
              <a:chOff x="8145528" y="1288205"/>
              <a:chExt cx="3460286" cy="3671627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8145528" y="1498845"/>
                <a:ext cx="3460286" cy="3460987"/>
                <a:chOff x="8201855" y="2320646"/>
                <a:chExt cx="3460286" cy="3460987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13471489">
                  <a:off x="8201855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6" name="组合 35"/>
                <p:cNvGrpSpPr/>
                <p:nvPr/>
              </p:nvGrpSpPr>
              <p:grpSpPr>
                <a:xfrm>
                  <a:off x="9576428" y="3108223"/>
                  <a:ext cx="732928" cy="723723"/>
                  <a:chOff x="9800034" y="3620411"/>
                  <a:chExt cx="1011238" cy="998538"/>
                </a:xfrm>
              </p:grpSpPr>
              <p:sp>
                <p:nvSpPr>
                  <p:cNvPr id="39" name="Freeform 6"/>
                  <p:cNvSpPr/>
                  <p:nvPr/>
                </p:nvSpPr>
                <p:spPr bwMode="auto">
                  <a:xfrm>
                    <a:off x="9944496" y="3804561"/>
                    <a:ext cx="722313" cy="814388"/>
                  </a:xfrm>
                  <a:custGeom>
                    <a:avLst/>
                    <a:gdLst>
                      <a:gd name="T0" fmla="*/ 227 w 455"/>
                      <a:gd name="T1" fmla="*/ 0 h 513"/>
                      <a:gd name="T2" fmla="*/ 455 w 455"/>
                      <a:gd name="T3" fmla="*/ 210 h 513"/>
                      <a:gd name="T4" fmla="*/ 455 w 455"/>
                      <a:gd name="T5" fmla="*/ 513 h 513"/>
                      <a:gd name="T6" fmla="*/ 295 w 455"/>
                      <a:gd name="T7" fmla="*/ 513 h 513"/>
                      <a:gd name="T8" fmla="*/ 295 w 455"/>
                      <a:gd name="T9" fmla="*/ 280 h 513"/>
                      <a:gd name="T10" fmla="*/ 159 w 455"/>
                      <a:gd name="T11" fmla="*/ 280 h 513"/>
                      <a:gd name="T12" fmla="*/ 159 w 455"/>
                      <a:gd name="T13" fmla="*/ 513 h 513"/>
                      <a:gd name="T14" fmla="*/ 0 w 455"/>
                      <a:gd name="T15" fmla="*/ 513 h 513"/>
                      <a:gd name="T16" fmla="*/ 0 w 455"/>
                      <a:gd name="T17" fmla="*/ 210 h 513"/>
                      <a:gd name="T18" fmla="*/ 227 w 455"/>
                      <a:gd name="T19" fmla="*/ 0 h 5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55" h="513">
                        <a:moveTo>
                          <a:pt x="227" y="0"/>
                        </a:moveTo>
                        <a:lnTo>
                          <a:pt x="455" y="210"/>
                        </a:lnTo>
                        <a:lnTo>
                          <a:pt x="455" y="513"/>
                        </a:lnTo>
                        <a:lnTo>
                          <a:pt x="295" y="513"/>
                        </a:lnTo>
                        <a:lnTo>
                          <a:pt x="295" y="280"/>
                        </a:lnTo>
                        <a:lnTo>
                          <a:pt x="159" y="280"/>
                        </a:lnTo>
                        <a:lnTo>
                          <a:pt x="159" y="513"/>
                        </a:lnTo>
                        <a:lnTo>
                          <a:pt x="0" y="513"/>
                        </a:lnTo>
                        <a:lnTo>
                          <a:pt x="0" y="210"/>
                        </a:lnTo>
                        <a:lnTo>
                          <a:pt x="227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350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0" name="Freeform 7"/>
                  <p:cNvSpPr/>
                  <p:nvPr/>
                </p:nvSpPr>
                <p:spPr bwMode="auto">
                  <a:xfrm>
                    <a:off x="9800034" y="3620411"/>
                    <a:ext cx="1011238" cy="592138"/>
                  </a:xfrm>
                  <a:custGeom>
                    <a:avLst/>
                    <a:gdLst>
                      <a:gd name="T0" fmla="*/ 27 w 28"/>
                      <a:gd name="T1" fmla="*/ 16 h 16"/>
                      <a:gd name="T2" fmla="*/ 26 w 28"/>
                      <a:gd name="T3" fmla="*/ 15 h 16"/>
                      <a:gd name="T4" fmla="*/ 14 w 28"/>
                      <a:gd name="T5" fmla="*/ 3 h 16"/>
                      <a:gd name="T6" fmla="*/ 2 w 28"/>
                      <a:gd name="T7" fmla="*/ 15 h 16"/>
                      <a:gd name="T8" fmla="*/ 0 w 28"/>
                      <a:gd name="T9" fmla="*/ 15 h 16"/>
                      <a:gd name="T10" fmla="*/ 0 w 28"/>
                      <a:gd name="T11" fmla="*/ 13 h 16"/>
                      <a:gd name="T12" fmla="*/ 13 w 28"/>
                      <a:gd name="T13" fmla="*/ 0 h 16"/>
                      <a:gd name="T14" fmla="*/ 15 w 28"/>
                      <a:gd name="T15" fmla="*/ 0 h 16"/>
                      <a:gd name="T16" fmla="*/ 28 w 28"/>
                      <a:gd name="T17" fmla="*/ 13 h 16"/>
                      <a:gd name="T18" fmla="*/ 28 w 28"/>
                      <a:gd name="T19" fmla="*/ 15 h 16"/>
                      <a:gd name="T20" fmla="*/ 27 w 28"/>
                      <a:gd name="T21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8" h="16">
                        <a:moveTo>
                          <a:pt x="27" y="16"/>
                        </a:moveTo>
                        <a:cubicBezTo>
                          <a:pt x="26" y="16"/>
                          <a:pt x="26" y="15"/>
                          <a:pt x="26" y="15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6"/>
                          <a:pt x="1" y="16"/>
                          <a:pt x="0" y="15"/>
                        </a:cubicBezTo>
                        <a:cubicBezTo>
                          <a:pt x="0" y="15"/>
                          <a:pt x="0" y="14"/>
                          <a:pt x="0" y="1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4" y="0"/>
                          <a:pt x="15" y="0"/>
                          <a:pt x="15" y="0"/>
                        </a:cubicBezTo>
                        <a:cubicBezTo>
                          <a:pt x="28" y="13"/>
                          <a:pt x="28" y="13"/>
                          <a:pt x="28" y="13"/>
                        </a:cubicBezTo>
                        <a:cubicBezTo>
                          <a:pt x="28" y="14"/>
                          <a:pt x="28" y="15"/>
                          <a:pt x="28" y="15"/>
                        </a:cubicBezTo>
                        <a:cubicBezTo>
                          <a:pt x="28" y="15"/>
                          <a:pt x="27" y="16"/>
                          <a:pt x="27" y="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350" dirty="0">
                      <a:solidFill>
                        <a:prstClr val="black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37" name="直接连接符 36"/>
                <p:cNvCxnSpPr/>
                <p:nvPr/>
              </p:nvCxnSpPr>
              <p:spPr>
                <a:xfrm>
                  <a:off x="9006022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文本框 37"/>
                <p:cNvSpPr txBox="1"/>
                <p:nvPr/>
              </p:nvSpPr>
              <p:spPr>
                <a:xfrm>
                  <a:off x="9249849" y="4291998"/>
                  <a:ext cx="1659712" cy="587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8547352" y="1288205"/>
                <a:ext cx="1250066" cy="66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597170" y="1284009"/>
              <a:ext cx="3460286" cy="3675823"/>
              <a:chOff x="5597170" y="1284009"/>
              <a:chExt cx="3460286" cy="3675823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597170" y="1498845"/>
                <a:ext cx="3460286" cy="3460987"/>
                <a:chOff x="5653497" y="2320646"/>
                <a:chExt cx="3460286" cy="3460987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13471489">
                  <a:off x="5653497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Freeform 108"/>
                <p:cNvSpPr>
                  <a:spLocks noEditPoints="1"/>
                </p:cNvSpPr>
                <p:nvPr/>
              </p:nvSpPr>
              <p:spPr bwMode="auto">
                <a:xfrm>
                  <a:off x="7047317" y="3104810"/>
                  <a:ext cx="713681" cy="752644"/>
                </a:xfrm>
                <a:custGeom>
                  <a:avLst/>
                  <a:gdLst>
                    <a:gd name="T0" fmla="*/ 19 w 33"/>
                    <a:gd name="T1" fmla="*/ 0 h 34"/>
                    <a:gd name="T2" fmla="*/ 6 w 33"/>
                    <a:gd name="T3" fmla="*/ 14 h 34"/>
                    <a:gd name="T4" fmla="*/ 9 w 33"/>
                    <a:gd name="T5" fmla="*/ 23 h 34"/>
                    <a:gd name="T6" fmla="*/ 1 w 33"/>
                    <a:gd name="T7" fmla="*/ 31 h 34"/>
                    <a:gd name="T8" fmla="*/ 0 w 33"/>
                    <a:gd name="T9" fmla="*/ 33 h 34"/>
                    <a:gd name="T10" fmla="*/ 1 w 33"/>
                    <a:gd name="T11" fmla="*/ 34 h 34"/>
                    <a:gd name="T12" fmla="*/ 3 w 33"/>
                    <a:gd name="T13" fmla="*/ 34 h 34"/>
                    <a:gd name="T14" fmla="*/ 12 w 33"/>
                    <a:gd name="T15" fmla="*/ 25 h 34"/>
                    <a:gd name="T16" fmla="*/ 19 w 33"/>
                    <a:gd name="T17" fmla="*/ 28 h 34"/>
                    <a:gd name="T18" fmla="*/ 33 w 33"/>
                    <a:gd name="T19" fmla="*/ 14 h 34"/>
                    <a:gd name="T20" fmla="*/ 19 w 33"/>
                    <a:gd name="T21" fmla="*/ 0 h 34"/>
                    <a:gd name="T22" fmla="*/ 19 w 33"/>
                    <a:gd name="T23" fmla="*/ 3 h 34"/>
                    <a:gd name="T24" fmla="*/ 30 w 33"/>
                    <a:gd name="T25" fmla="*/ 14 h 34"/>
                    <a:gd name="T26" fmla="*/ 19 w 33"/>
                    <a:gd name="T27" fmla="*/ 25 h 34"/>
                    <a:gd name="T28" fmla="*/ 8 w 33"/>
                    <a:gd name="T29" fmla="*/ 14 h 34"/>
                    <a:gd name="T30" fmla="*/ 19 w 33"/>
                    <a:gd name="T31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34">
                      <a:moveTo>
                        <a:pt x="19" y="0"/>
                      </a:moveTo>
                      <a:cubicBezTo>
                        <a:pt x="12" y="0"/>
                        <a:pt x="6" y="7"/>
                        <a:pt x="6" y="14"/>
                      </a:cubicBezTo>
                      <a:cubicBezTo>
                        <a:pt x="6" y="18"/>
                        <a:pt x="7" y="21"/>
                        <a:pt x="9" y="23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2"/>
                        <a:pt x="0" y="32"/>
                        <a:pt x="0" y="33"/>
                      </a:cubicBezTo>
                      <a:cubicBezTo>
                        <a:pt x="0" y="33"/>
                        <a:pt x="1" y="34"/>
                        <a:pt x="1" y="34"/>
                      </a:cubicBezTo>
                      <a:cubicBezTo>
                        <a:pt x="2" y="34"/>
                        <a:pt x="3" y="34"/>
                        <a:pt x="3" y="34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4" y="27"/>
                        <a:pt x="16" y="28"/>
                        <a:pt x="19" y="28"/>
                      </a:cubicBezTo>
                      <a:cubicBezTo>
                        <a:pt x="27" y="28"/>
                        <a:pt x="33" y="22"/>
                        <a:pt x="33" y="14"/>
                      </a:cubicBezTo>
                      <a:cubicBezTo>
                        <a:pt x="33" y="7"/>
                        <a:pt x="27" y="0"/>
                        <a:pt x="19" y="0"/>
                      </a:cubicBezTo>
                      <a:close/>
                      <a:moveTo>
                        <a:pt x="19" y="3"/>
                      </a:moveTo>
                      <a:cubicBezTo>
                        <a:pt x="25" y="3"/>
                        <a:pt x="30" y="8"/>
                        <a:pt x="30" y="14"/>
                      </a:cubicBezTo>
                      <a:cubicBezTo>
                        <a:pt x="30" y="20"/>
                        <a:pt x="25" y="25"/>
                        <a:pt x="19" y="25"/>
                      </a:cubicBezTo>
                      <a:cubicBezTo>
                        <a:pt x="13" y="25"/>
                        <a:pt x="8" y="20"/>
                        <a:pt x="8" y="14"/>
                      </a:cubicBezTo>
                      <a:cubicBezTo>
                        <a:pt x="8" y="8"/>
                        <a:pt x="13" y="3"/>
                        <a:pt x="19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6446088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文本框 31"/>
                <p:cNvSpPr txBox="1"/>
                <p:nvPr/>
              </p:nvSpPr>
              <p:spPr>
                <a:xfrm>
                  <a:off x="6689914" y="4291998"/>
                  <a:ext cx="1659712" cy="587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6008911" y="1284009"/>
                <a:ext cx="1250066" cy="66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037236" y="1299099"/>
              <a:ext cx="3460286" cy="3660734"/>
              <a:chOff x="3037236" y="1299099"/>
              <a:chExt cx="3460286" cy="3660734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3037236" y="1498846"/>
                <a:ext cx="3460286" cy="3460987"/>
                <a:chOff x="3093563" y="2320647"/>
                <a:chExt cx="3460286" cy="3460987"/>
              </a:xfrm>
            </p:grpSpPr>
            <p:sp>
              <p:nvSpPr>
                <p:cNvPr id="21" name="任意多边形 20"/>
                <p:cNvSpPr/>
                <p:nvPr/>
              </p:nvSpPr>
              <p:spPr>
                <a:xfrm rot="13471489">
                  <a:off x="3093563" y="2320647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2" name="Group 19"/>
                <p:cNvGrpSpPr/>
                <p:nvPr/>
              </p:nvGrpSpPr>
              <p:grpSpPr>
                <a:xfrm>
                  <a:off x="4568228" y="3147439"/>
                  <a:ext cx="544827" cy="710015"/>
                  <a:chOff x="2323872" y="689916"/>
                  <a:chExt cx="454834" cy="592736"/>
                </a:xfrm>
                <a:solidFill>
                  <a:schemeClr val="bg1"/>
                </a:solidFill>
              </p:grpSpPr>
              <p:sp>
                <p:nvSpPr>
                  <p:cNvPr id="25" name="Freeform 77"/>
                  <p:cNvSpPr/>
                  <p:nvPr/>
                </p:nvSpPr>
                <p:spPr bwMode="auto">
                  <a:xfrm>
                    <a:off x="2323872" y="979429"/>
                    <a:ext cx="454834" cy="303223"/>
                  </a:xfrm>
                  <a:custGeom>
                    <a:avLst/>
                    <a:gdLst>
                      <a:gd name="T0" fmla="*/ 239 w 239"/>
                      <a:gd name="T1" fmla="*/ 159 h 159"/>
                      <a:gd name="T2" fmla="*/ 119 w 239"/>
                      <a:gd name="T3" fmla="*/ 0 h 159"/>
                      <a:gd name="T4" fmla="*/ 0 w 239"/>
                      <a:gd name="T5" fmla="*/ 159 h 159"/>
                      <a:gd name="T6" fmla="*/ 239 w 239"/>
                      <a:gd name="T7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39" h="159">
                        <a:moveTo>
                          <a:pt x="239" y="159"/>
                        </a:moveTo>
                        <a:cubicBezTo>
                          <a:pt x="239" y="71"/>
                          <a:pt x="185" y="0"/>
                          <a:pt x="119" y="0"/>
                        </a:cubicBezTo>
                        <a:cubicBezTo>
                          <a:pt x="53" y="0"/>
                          <a:pt x="0" y="71"/>
                          <a:pt x="0" y="159"/>
                        </a:cubicBezTo>
                        <a:lnTo>
                          <a:pt x="239" y="1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262" tIns="45631" rIns="91262" bIns="45631" numCol="1" anchor="t" anchorCtr="0" compatLnSpc="1"/>
                  <a:lstStyle/>
                  <a:p>
                    <a:endParaRPr lang="en-US" sz="2395" dirty="0">
                      <a:solidFill>
                        <a:prstClr val="black"/>
                      </a:solidFill>
                      <a:latin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2413388" y="689916"/>
                    <a:ext cx="268545" cy="26935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262" tIns="45631" rIns="91262" bIns="45631" numCol="1" anchor="t" anchorCtr="0" compatLnSpc="1"/>
                  <a:lstStyle/>
                  <a:p>
                    <a:endParaRPr lang="en-US" sz="2395" dirty="0">
                      <a:solidFill>
                        <a:prstClr val="black"/>
                      </a:solidFill>
                      <a:latin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23" name="直接连接符 22"/>
                <p:cNvCxnSpPr/>
                <p:nvPr/>
              </p:nvCxnSpPr>
              <p:spPr>
                <a:xfrm>
                  <a:off x="3932455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文本框 23"/>
                <p:cNvSpPr txBox="1"/>
                <p:nvPr/>
              </p:nvSpPr>
              <p:spPr>
                <a:xfrm>
                  <a:off x="4176280" y="4291998"/>
                  <a:ext cx="1659712" cy="5874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  <p:sp>
            <p:nvSpPr>
              <p:cNvPr id="20" name="文本框 19"/>
              <p:cNvSpPr txBox="1"/>
              <p:nvPr/>
            </p:nvSpPr>
            <p:spPr>
              <a:xfrm>
                <a:off x="3455891" y="1299099"/>
                <a:ext cx="1250066" cy="66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54152" y="1298378"/>
              <a:ext cx="3460286" cy="3661454"/>
              <a:chOff x="454152" y="1298378"/>
              <a:chExt cx="3460286" cy="3661454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454152" y="1498845"/>
                <a:ext cx="3460286" cy="3460987"/>
                <a:chOff x="510479" y="2320646"/>
                <a:chExt cx="3460286" cy="3460987"/>
              </a:xfrm>
            </p:grpSpPr>
            <p:sp>
              <p:nvSpPr>
                <p:cNvPr id="15" name="任意多边形 14"/>
                <p:cNvSpPr/>
                <p:nvPr/>
              </p:nvSpPr>
              <p:spPr>
                <a:xfrm rot="13471489">
                  <a:off x="510479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chemeClr val="bg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Freeform 312"/>
                <p:cNvSpPr>
                  <a:spLocks noEditPoints="1"/>
                </p:cNvSpPr>
                <p:nvPr/>
              </p:nvSpPr>
              <p:spPr bwMode="auto">
                <a:xfrm>
                  <a:off x="1731670" y="3224953"/>
                  <a:ext cx="913492" cy="632501"/>
                </a:xfrm>
                <a:custGeom>
                  <a:avLst/>
                  <a:gdLst>
                    <a:gd name="T0" fmla="*/ 0 w 37"/>
                    <a:gd name="T1" fmla="*/ 3 h 25"/>
                    <a:gd name="T2" fmla="*/ 0 w 37"/>
                    <a:gd name="T3" fmla="*/ 22 h 25"/>
                    <a:gd name="T4" fmla="*/ 3 w 37"/>
                    <a:gd name="T5" fmla="*/ 25 h 25"/>
                    <a:gd name="T6" fmla="*/ 33 w 37"/>
                    <a:gd name="T7" fmla="*/ 25 h 25"/>
                    <a:gd name="T8" fmla="*/ 37 w 37"/>
                    <a:gd name="T9" fmla="*/ 22 h 25"/>
                    <a:gd name="T10" fmla="*/ 37 w 37"/>
                    <a:gd name="T11" fmla="*/ 3 h 25"/>
                    <a:gd name="T12" fmla="*/ 33 w 37"/>
                    <a:gd name="T13" fmla="*/ 0 h 25"/>
                    <a:gd name="T14" fmla="*/ 3 w 37"/>
                    <a:gd name="T15" fmla="*/ 0 h 25"/>
                    <a:gd name="T16" fmla="*/ 0 w 37"/>
                    <a:gd name="T17" fmla="*/ 3 h 25"/>
                    <a:gd name="T18" fmla="*/ 2 w 37"/>
                    <a:gd name="T19" fmla="*/ 22 h 25"/>
                    <a:gd name="T20" fmla="*/ 2 w 37"/>
                    <a:gd name="T21" fmla="*/ 3 h 25"/>
                    <a:gd name="T22" fmla="*/ 14 w 37"/>
                    <a:gd name="T23" fmla="*/ 13 h 25"/>
                    <a:gd name="T24" fmla="*/ 2 w 37"/>
                    <a:gd name="T25" fmla="*/ 22 h 25"/>
                    <a:gd name="T26" fmla="*/ 2 w 37"/>
                    <a:gd name="T27" fmla="*/ 22 h 25"/>
                    <a:gd name="T28" fmla="*/ 34 w 37"/>
                    <a:gd name="T29" fmla="*/ 22 h 25"/>
                    <a:gd name="T30" fmla="*/ 23 w 37"/>
                    <a:gd name="T31" fmla="*/ 13 h 25"/>
                    <a:gd name="T32" fmla="*/ 34 w 37"/>
                    <a:gd name="T33" fmla="*/ 4 h 25"/>
                    <a:gd name="T34" fmla="*/ 34 w 37"/>
                    <a:gd name="T35" fmla="*/ 22 h 25"/>
                    <a:gd name="T36" fmla="*/ 34 w 37"/>
                    <a:gd name="T37" fmla="*/ 22 h 25"/>
                    <a:gd name="T38" fmla="*/ 4 w 37"/>
                    <a:gd name="T39" fmla="*/ 2 h 25"/>
                    <a:gd name="T40" fmla="*/ 33 w 37"/>
                    <a:gd name="T41" fmla="*/ 2 h 25"/>
                    <a:gd name="T42" fmla="*/ 19 w 37"/>
                    <a:gd name="T43" fmla="*/ 13 h 25"/>
                    <a:gd name="T44" fmla="*/ 17 w 37"/>
                    <a:gd name="T45" fmla="*/ 13 h 25"/>
                    <a:gd name="T46" fmla="*/ 4 w 37"/>
                    <a:gd name="T47" fmla="*/ 2 h 25"/>
                    <a:gd name="T48" fmla="*/ 32 w 37"/>
                    <a:gd name="T49" fmla="*/ 23 h 25"/>
                    <a:gd name="T50" fmla="*/ 4 w 37"/>
                    <a:gd name="T51" fmla="*/ 23 h 25"/>
                    <a:gd name="T52" fmla="*/ 16 w 37"/>
                    <a:gd name="T53" fmla="*/ 15 h 25"/>
                    <a:gd name="T54" fmla="*/ 16 w 37"/>
                    <a:gd name="T55" fmla="*/ 15 h 25"/>
                    <a:gd name="T56" fmla="*/ 18 w 37"/>
                    <a:gd name="T57" fmla="*/ 16 h 25"/>
                    <a:gd name="T58" fmla="*/ 21 w 37"/>
                    <a:gd name="T59" fmla="*/ 15 h 25"/>
                    <a:gd name="T60" fmla="*/ 21 w 37"/>
                    <a:gd name="T61" fmla="*/ 15 h 25"/>
                    <a:gd name="T62" fmla="*/ 32 w 37"/>
                    <a:gd name="T6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7" h="25">
                      <a:moveTo>
                        <a:pt x="0" y="3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2" y="25"/>
                        <a:pt x="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5" y="25"/>
                        <a:pt x="37" y="24"/>
                        <a:pt x="37" y="22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2"/>
                        <a:pt x="35" y="0"/>
                        <a:pt x="3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  <a:moveTo>
                        <a:pt x="2" y="22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lose/>
                      <a:moveTo>
                        <a:pt x="34" y="22"/>
                      </a:move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lose/>
                      <a:moveTo>
                        <a:pt x="4" y="2"/>
                      </a:move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4"/>
                        <a:pt x="18" y="14"/>
                        <a:pt x="17" y="13"/>
                      </a:cubicBezTo>
                      <a:lnTo>
                        <a:pt x="4" y="2"/>
                      </a:lnTo>
                      <a:close/>
                      <a:moveTo>
                        <a:pt x="32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7" y="16"/>
                        <a:pt x="18" y="16"/>
                      </a:cubicBezTo>
                      <a:cubicBezTo>
                        <a:pt x="19" y="16"/>
                        <a:pt x="20" y="15"/>
                        <a:pt x="21" y="15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lnTo>
                        <a:pt x="32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zh-CN" altLang="en-US" sz="135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1349371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文本框 17"/>
                <p:cNvSpPr txBox="1"/>
                <p:nvPr/>
              </p:nvSpPr>
              <p:spPr>
                <a:xfrm>
                  <a:off x="1593196" y="4291998"/>
                  <a:ext cx="1659712" cy="5874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855976" y="1298378"/>
                <a:ext cx="1250066" cy="668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256577" y="1795496"/>
            <a:ext cx="9678847" cy="4117809"/>
            <a:chOff x="1096963" y="1463675"/>
            <a:chExt cx="10007600" cy="4257675"/>
          </a:xfrm>
        </p:grpSpPr>
        <p:pic>
          <p:nvPicPr>
            <p:cNvPr id="7" name="图片 29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418138" y="1463675"/>
              <a:ext cx="5686425" cy="424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图片 30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096963" y="1470025"/>
              <a:ext cx="2062162" cy="2055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图片 31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251200" y="3657600"/>
              <a:ext cx="2062163" cy="2052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组合 32"/>
            <p:cNvGrpSpPr/>
            <p:nvPr/>
          </p:nvGrpSpPr>
          <p:grpSpPr bwMode="auto">
            <a:xfrm>
              <a:off x="3251200" y="1463675"/>
              <a:ext cx="2062163" cy="2062163"/>
              <a:chOff x="0" y="0"/>
              <a:chExt cx="2062480" cy="2062480"/>
            </a:xfrm>
          </p:grpSpPr>
          <p:sp>
            <p:nvSpPr>
              <p:cNvPr id="14" name="矩形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62480" cy="2062480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252"/>
              <p:cNvSpPr>
                <a:spLocks noEditPoints="1"/>
              </p:cNvSpPr>
              <p:nvPr/>
            </p:nvSpPr>
            <p:spPr bwMode="auto">
              <a:xfrm>
                <a:off x="676592" y="695118"/>
                <a:ext cx="709295" cy="672244"/>
              </a:xfrm>
              <a:custGeom>
                <a:avLst/>
                <a:gdLst>
                  <a:gd name="T0" fmla="*/ 1632556658 w 301"/>
                  <a:gd name="T1" fmla="*/ 595315591 h 285"/>
                  <a:gd name="T2" fmla="*/ 760748329 w 301"/>
                  <a:gd name="T3" fmla="*/ 50073919 h 285"/>
                  <a:gd name="T4" fmla="*/ 38869840 w 301"/>
                  <a:gd name="T5" fmla="*/ 773354179 h 285"/>
                  <a:gd name="T6" fmla="*/ 355387432 w 301"/>
                  <a:gd name="T7" fmla="*/ 1212888346 h 285"/>
                  <a:gd name="T8" fmla="*/ 199905716 w 301"/>
                  <a:gd name="T9" fmla="*/ 1491072524 h 285"/>
                  <a:gd name="T10" fmla="*/ 677454508 w 301"/>
                  <a:gd name="T11" fmla="*/ 1318598375 h 285"/>
                  <a:gd name="T12" fmla="*/ 910678150 w 301"/>
                  <a:gd name="T13" fmla="*/ 1318598375 h 285"/>
                  <a:gd name="T14" fmla="*/ 1632556658 w 301"/>
                  <a:gd name="T15" fmla="*/ 595315591 h 285"/>
                  <a:gd name="T16" fmla="*/ 444233075 w 301"/>
                  <a:gd name="T17" fmla="*/ 795608984 h 285"/>
                  <a:gd name="T18" fmla="*/ 333175432 w 301"/>
                  <a:gd name="T19" fmla="*/ 684334959 h 285"/>
                  <a:gd name="T20" fmla="*/ 444233075 w 301"/>
                  <a:gd name="T21" fmla="*/ 573060786 h 285"/>
                  <a:gd name="T22" fmla="*/ 555290718 w 301"/>
                  <a:gd name="T23" fmla="*/ 684334959 h 285"/>
                  <a:gd name="T24" fmla="*/ 444233075 w 301"/>
                  <a:gd name="T25" fmla="*/ 795608984 h 285"/>
                  <a:gd name="T26" fmla="*/ 838490329 w 301"/>
                  <a:gd name="T27" fmla="*/ 795608984 h 285"/>
                  <a:gd name="T28" fmla="*/ 727430330 w 301"/>
                  <a:gd name="T29" fmla="*/ 684334959 h 285"/>
                  <a:gd name="T30" fmla="*/ 838490329 w 301"/>
                  <a:gd name="T31" fmla="*/ 573060786 h 285"/>
                  <a:gd name="T32" fmla="*/ 955099793 w 301"/>
                  <a:gd name="T33" fmla="*/ 684334959 h 285"/>
                  <a:gd name="T34" fmla="*/ 838490329 w 301"/>
                  <a:gd name="T35" fmla="*/ 795608984 h 285"/>
                  <a:gd name="T36" fmla="*/ 1238299552 w 301"/>
                  <a:gd name="T37" fmla="*/ 795608984 h 285"/>
                  <a:gd name="T38" fmla="*/ 1127241614 w 301"/>
                  <a:gd name="T39" fmla="*/ 684334959 h 285"/>
                  <a:gd name="T40" fmla="*/ 1238299552 w 301"/>
                  <a:gd name="T41" fmla="*/ 573060786 h 285"/>
                  <a:gd name="T42" fmla="*/ 1349357194 w 301"/>
                  <a:gd name="T43" fmla="*/ 684334959 h 285"/>
                  <a:gd name="T44" fmla="*/ 1238299552 w 301"/>
                  <a:gd name="T45" fmla="*/ 795608984 h 28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01"/>
                  <a:gd name="T70" fmla="*/ 0 h 285"/>
                  <a:gd name="T71" fmla="*/ 301 w 301"/>
                  <a:gd name="T72" fmla="*/ 285 h 28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01" h="285">
                    <a:moveTo>
                      <a:pt x="294" y="107"/>
                    </a:moveTo>
                    <a:cubicBezTo>
                      <a:pt x="286" y="44"/>
                      <a:pt x="216" y="0"/>
                      <a:pt x="137" y="9"/>
                    </a:cubicBezTo>
                    <a:cubicBezTo>
                      <a:pt x="58" y="18"/>
                      <a:pt x="0" y="76"/>
                      <a:pt x="7" y="139"/>
                    </a:cubicBezTo>
                    <a:cubicBezTo>
                      <a:pt x="11" y="172"/>
                      <a:pt x="33" y="200"/>
                      <a:pt x="64" y="218"/>
                    </a:cubicBezTo>
                    <a:cubicBezTo>
                      <a:pt x="65" y="232"/>
                      <a:pt x="60" y="250"/>
                      <a:pt x="36" y="268"/>
                    </a:cubicBezTo>
                    <a:cubicBezTo>
                      <a:pt x="26" y="275"/>
                      <a:pt x="76" y="285"/>
                      <a:pt x="122" y="237"/>
                    </a:cubicBezTo>
                    <a:cubicBezTo>
                      <a:pt x="136" y="238"/>
                      <a:pt x="150" y="239"/>
                      <a:pt x="164" y="237"/>
                    </a:cubicBezTo>
                    <a:cubicBezTo>
                      <a:pt x="243" y="228"/>
                      <a:pt x="301" y="170"/>
                      <a:pt x="294" y="107"/>
                    </a:cubicBezTo>
                    <a:close/>
                    <a:moveTo>
                      <a:pt x="80" y="143"/>
                    </a:moveTo>
                    <a:cubicBezTo>
                      <a:pt x="69" y="143"/>
                      <a:pt x="60" y="134"/>
                      <a:pt x="60" y="123"/>
                    </a:cubicBezTo>
                    <a:cubicBezTo>
                      <a:pt x="60" y="112"/>
                      <a:pt x="69" y="103"/>
                      <a:pt x="80" y="103"/>
                    </a:cubicBezTo>
                    <a:cubicBezTo>
                      <a:pt x="91" y="103"/>
                      <a:pt x="100" y="112"/>
                      <a:pt x="100" y="123"/>
                    </a:cubicBezTo>
                    <a:cubicBezTo>
                      <a:pt x="100" y="134"/>
                      <a:pt x="91" y="143"/>
                      <a:pt x="80" y="143"/>
                    </a:cubicBezTo>
                    <a:close/>
                    <a:moveTo>
                      <a:pt x="151" y="143"/>
                    </a:moveTo>
                    <a:cubicBezTo>
                      <a:pt x="140" y="143"/>
                      <a:pt x="131" y="134"/>
                      <a:pt x="131" y="123"/>
                    </a:cubicBezTo>
                    <a:cubicBezTo>
                      <a:pt x="131" y="112"/>
                      <a:pt x="140" y="103"/>
                      <a:pt x="151" y="103"/>
                    </a:cubicBezTo>
                    <a:cubicBezTo>
                      <a:pt x="163" y="103"/>
                      <a:pt x="172" y="112"/>
                      <a:pt x="172" y="123"/>
                    </a:cubicBezTo>
                    <a:cubicBezTo>
                      <a:pt x="172" y="134"/>
                      <a:pt x="163" y="143"/>
                      <a:pt x="151" y="143"/>
                    </a:cubicBezTo>
                    <a:close/>
                    <a:moveTo>
                      <a:pt x="223" y="143"/>
                    </a:moveTo>
                    <a:cubicBezTo>
                      <a:pt x="212" y="143"/>
                      <a:pt x="203" y="134"/>
                      <a:pt x="203" y="123"/>
                    </a:cubicBezTo>
                    <a:cubicBezTo>
                      <a:pt x="203" y="112"/>
                      <a:pt x="212" y="103"/>
                      <a:pt x="223" y="103"/>
                    </a:cubicBezTo>
                    <a:cubicBezTo>
                      <a:pt x="234" y="103"/>
                      <a:pt x="243" y="112"/>
                      <a:pt x="243" y="123"/>
                    </a:cubicBezTo>
                    <a:cubicBezTo>
                      <a:pt x="243" y="134"/>
                      <a:pt x="234" y="143"/>
                      <a:pt x="223" y="14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35"/>
            <p:cNvGrpSpPr/>
            <p:nvPr/>
          </p:nvGrpSpPr>
          <p:grpSpPr bwMode="auto">
            <a:xfrm>
              <a:off x="1096963" y="3657600"/>
              <a:ext cx="2062162" cy="2063750"/>
              <a:chOff x="0" y="0"/>
              <a:chExt cx="2062480" cy="2062480"/>
            </a:xfrm>
          </p:grpSpPr>
          <p:sp>
            <p:nvSpPr>
              <p:cNvPr id="12" name="矩形 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62480" cy="2062480"/>
              </a:xfrm>
              <a:prstGeom prst="rect">
                <a:avLst/>
              </a:prstGeom>
              <a:solidFill>
                <a:schemeClr val="bg1">
                  <a:alpha val="39999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337"/>
              <p:cNvSpPr>
                <a:spLocks noEditPoints="1"/>
              </p:cNvSpPr>
              <p:nvPr/>
            </p:nvSpPr>
            <p:spPr bwMode="auto">
              <a:xfrm>
                <a:off x="685964" y="686998"/>
                <a:ext cx="677536" cy="677536"/>
              </a:xfrm>
              <a:custGeom>
                <a:avLst/>
                <a:gdLst>
                  <a:gd name="T0" fmla="*/ 796970497 w 288"/>
                  <a:gd name="T1" fmla="*/ 0 h 288"/>
                  <a:gd name="T2" fmla="*/ 0 w 288"/>
                  <a:gd name="T3" fmla="*/ 796970497 h 288"/>
                  <a:gd name="T4" fmla="*/ 796970497 w 288"/>
                  <a:gd name="T5" fmla="*/ 1593940993 h 288"/>
                  <a:gd name="T6" fmla="*/ 1593940993 w 288"/>
                  <a:gd name="T7" fmla="*/ 796970497 h 288"/>
                  <a:gd name="T8" fmla="*/ 796970497 w 288"/>
                  <a:gd name="T9" fmla="*/ 0 h 288"/>
                  <a:gd name="T10" fmla="*/ 846781134 w 288"/>
                  <a:gd name="T11" fmla="*/ 1156713730 h 288"/>
                  <a:gd name="T12" fmla="*/ 702884782 w 288"/>
                  <a:gd name="T13" fmla="*/ 1156713730 h 288"/>
                  <a:gd name="T14" fmla="*/ 398485248 w 288"/>
                  <a:gd name="T15" fmla="*/ 1267404068 h 288"/>
                  <a:gd name="T16" fmla="*/ 498106524 w 288"/>
                  <a:gd name="T17" fmla="*/ 1090298762 h 288"/>
                  <a:gd name="T18" fmla="*/ 298863900 w 288"/>
                  <a:gd name="T19" fmla="*/ 813574827 h 288"/>
                  <a:gd name="T20" fmla="*/ 752695420 w 288"/>
                  <a:gd name="T21" fmla="*/ 359743380 h 288"/>
                  <a:gd name="T22" fmla="*/ 1300612728 w 288"/>
                  <a:gd name="T23" fmla="*/ 702884782 h 288"/>
                  <a:gd name="T24" fmla="*/ 846781134 w 288"/>
                  <a:gd name="T25" fmla="*/ 1156713730 h 2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8"/>
                  <a:gd name="T40" fmla="*/ 0 h 288"/>
                  <a:gd name="T41" fmla="*/ 288 w 288"/>
                  <a:gd name="T42" fmla="*/ 288 h 28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153" y="209"/>
                    </a:moveTo>
                    <a:cubicBezTo>
                      <a:pt x="144" y="210"/>
                      <a:pt x="135" y="210"/>
                      <a:pt x="127" y="209"/>
                    </a:cubicBezTo>
                    <a:cubicBezTo>
                      <a:pt x="97" y="239"/>
                      <a:pt x="66" y="233"/>
                      <a:pt x="72" y="229"/>
                    </a:cubicBezTo>
                    <a:cubicBezTo>
                      <a:pt x="87" y="217"/>
                      <a:pt x="90" y="206"/>
                      <a:pt x="90" y="197"/>
                    </a:cubicBezTo>
                    <a:cubicBezTo>
                      <a:pt x="70" y="186"/>
                      <a:pt x="56" y="168"/>
                      <a:pt x="54" y="147"/>
                    </a:cubicBezTo>
                    <a:cubicBezTo>
                      <a:pt x="49" y="108"/>
                      <a:pt x="86" y="71"/>
                      <a:pt x="136" y="65"/>
                    </a:cubicBezTo>
                    <a:cubicBezTo>
                      <a:pt x="186" y="60"/>
                      <a:pt x="230" y="87"/>
                      <a:pt x="235" y="127"/>
                    </a:cubicBezTo>
                    <a:cubicBezTo>
                      <a:pt x="239" y="167"/>
                      <a:pt x="203" y="204"/>
                      <a:pt x="153" y="20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727633" y="2469977"/>
            <a:ext cx="1780501" cy="1762825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  <a:scene3d>
            <a:camera prst="perspectiveRigh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17882" y="1604847"/>
            <a:ext cx="312771" cy="865129"/>
            <a:chOff x="1664208" y="1785257"/>
            <a:chExt cx="353278" cy="986972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664208" y="1785257"/>
              <a:ext cx="0" cy="9869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664208" y="1785257"/>
              <a:ext cx="35327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圆角矩形 9"/>
          <p:cNvSpPr/>
          <p:nvPr/>
        </p:nvSpPr>
        <p:spPr>
          <a:xfrm rot="10800000">
            <a:off x="4008960" y="2498984"/>
            <a:ext cx="1780501" cy="1762825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  <a:scene3d>
            <a:camera prst="perspectiveRigh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10800000">
            <a:off x="4586441" y="4261809"/>
            <a:ext cx="312771" cy="865129"/>
            <a:chOff x="1664208" y="1785257"/>
            <a:chExt cx="353278" cy="986972"/>
          </a:xfrm>
          <a:solidFill>
            <a:srgbClr val="11A893"/>
          </a:solidFill>
        </p:grpSpPr>
        <p:cxnSp>
          <p:nvCxnSpPr>
            <p:cNvPr id="12" name="直接连接符 11"/>
            <p:cNvCxnSpPr/>
            <p:nvPr/>
          </p:nvCxnSpPr>
          <p:spPr>
            <a:xfrm>
              <a:off x="1664208" y="1785257"/>
              <a:ext cx="0" cy="98697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664208" y="1785257"/>
              <a:ext cx="353278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圆角矩形 13"/>
          <p:cNvSpPr/>
          <p:nvPr/>
        </p:nvSpPr>
        <p:spPr>
          <a:xfrm>
            <a:off x="6290287" y="2469977"/>
            <a:ext cx="1780501" cy="1762825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  <a:scene3d>
            <a:camera prst="perspectiveRigh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80537" y="1604847"/>
            <a:ext cx="312771" cy="865129"/>
            <a:chOff x="1664208" y="1785257"/>
            <a:chExt cx="353278" cy="986972"/>
          </a:xfrm>
          <a:solidFill>
            <a:srgbClr val="9CBA56"/>
          </a:solidFill>
        </p:grpSpPr>
        <p:cxnSp>
          <p:nvCxnSpPr>
            <p:cNvPr id="16" name="直接连接符 15"/>
            <p:cNvCxnSpPr/>
            <p:nvPr/>
          </p:nvCxnSpPr>
          <p:spPr>
            <a:xfrm>
              <a:off x="1664208" y="1785257"/>
              <a:ext cx="0" cy="98697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664208" y="1785257"/>
              <a:ext cx="353278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圆角矩形 17"/>
          <p:cNvSpPr/>
          <p:nvPr/>
        </p:nvSpPr>
        <p:spPr>
          <a:xfrm rot="10800000">
            <a:off x="8571614" y="2498984"/>
            <a:ext cx="1780501" cy="1762825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noFill/>
          </a:ln>
          <a:scene3d>
            <a:camera prst="perspectiveRigh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0800000">
            <a:off x="9149095" y="4261809"/>
            <a:ext cx="312771" cy="865129"/>
            <a:chOff x="1664208" y="1785257"/>
            <a:chExt cx="353278" cy="986972"/>
          </a:xfrm>
          <a:solidFill>
            <a:srgbClr val="EF9D13"/>
          </a:solidFill>
        </p:grpSpPr>
        <p:cxnSp>
          <p:nvCxnSpPr>
            <p:cNvPr id="20" name="直接连接符 19"/>
            <p:cNvCxnSpPr/>
            <p:nvPr/>
          </p:nvCxnSpPr>
          <p:spPr>
            <a:xfrm>
              <a:off x="1664208" y="1785257"/>
              <a:ext cx="0" cy="98697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664208" y="1785257"/>
              <a:ext cx="353278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2048414" y="2814989"/>
            <a:ext cx="1558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34068" y="2814989"/>
            <a:ext cx="1558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19720" y="2787689"/>
            <a:ext cx="1558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05374" y="2814989"/>
            <a:ext cx="1558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945358" y="1828823"/>
            <a:ext cx="1751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41557" y="1479204"/>
            <a:ext cx="122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80858" y="1479204"/>
            <a:ext cx="122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244099" y="4326843"/>
            <a:ext cx="122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751335" y="4393900"/>
            <a:ext cx="1229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778634" y="4716521"/>
            <a:ext cx="1751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95947" y="1812623"/>
            <a:ext cx="1751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241376" y="4774765"/>
            <a:ext cx="1751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3" name="正五边形 2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正五边形 3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正五边形 5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339898" y="2245363"/>
            <a:ext cx="1512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000" b="1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1"/>
          <p:cNvSpPr txBox="1">
            <a:spLocks noChangeArrowheads="1"/>
          </p:cNvSpPr>
          <p:nvPr/>
        </p:nvSpPr>
        <p:spPr bwMode="auto">
          <a:xfrm>
            <a:off x="4581811" y="3869264"/>
            <a:ext cx="30283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10" name="组合 88"/>
          <p:cNvGrpSpPr/>
          <p:nvPr/>
        </p:nvGrpSpPr>
        <p:grpSpPr bwMode="auto">
          <a:xfrm>
            <a:off x="4755064" y="3589765"/>
            <a:ext cx="2704962" cy="47203"/>
            <a:chOff x="0" y="0"/>
            <a:chExt cx="4597803" cy="80216"/>
          </a:xfrm>
        </p:grpSpPr>
        <p:sp>
          <p:nvSpPr>
            <p:cNvPr id="11" name="椭圆 68"/>
            <p:cNvSpPr>
              <a:spLocks noChangeArrowheads="1"/>
            </p:cNvSpPr>
            <p:nvPr/>
          </p:nvSpPr>
          <p:spPr bwMode="auto">
            <a:xfrm flipV="1">
              <a:off x="2239170" y="0"/>
              <a:ext cx="80216" cy="802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4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72"/>
            <p:cNvCxnSpPr>
              <a:cxnSpLocks noChangeShapeType="1"/>
            </p:cNvCxnSpPr>
            <p:nvPr/>
          </p:nvCxnSpPr>
          <p:spPr bwMode="auto">
            <a:xfrm>
              <a:off x="0" y="27829"/>
              <a:ext cx="2077186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  <p:cxnSp>
          <p:nvCxnSpPr>
            <p:cNvPr id="13" name="直接连接符 87"/>
            <p:cNvCxnSpPr>
              <a:cxnSpLocks noChangeShapeType="1"/>
            </p:cNvCxnSpPr>
            <p:nvPr/>
          </p:nvCxnSpPr>
          <p:spPr bwMode="auto">
            <a:xfrm>
              <a:off x="2488215" y="27829"/>
              <a:ext cx="2109588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直角三角形 5"/>
          <p:cNvSpPr/>
          <p:nvPr/>
        </p:nvSpPr>
        <p:spPr>
          <a:xfrm flipH="1">
            <a:off x="7577316" y="4104103"/>
            <a:ext cx="4601377" cy="2753898"/>
          </a:xfrm>
          <a:prstGeom prst="rtTriangle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7" name="矩形 9"/>
          <p:cNvSpPr/>
          <p:nvPr/>
        </p:nvSpPr>
        <p:spPr>
          <a:xfrm>
            <a:off x="9083897" y="2083278"/>
            <a:ext cx="1245021" cy="946067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0 w 1564433"/>
              <a:gd name="connsiteY0-2" fmla="*/ 0 h 1177991"/>
              <a:gd name="connsiteX1-3" fmla="*/ 1564433 w 1564433"/>
              <a:gd name="connsiteY1-4" fmla="*/ 0 h 1177991"/>
              <a:gd name="connsiteX2-5" fmla="*/ 1555102 w 1564433"/>
              <a:gd name="connsiteY2-6" fmla="*/ 1177991 h 1177991"/>
              <a:gd name="connsiteX3-7" fmla="*/ 0 w 1564433"/>
              <a:gd name="connsiteY3-8" fmla="*/ 1168661 h 1177991"/>
              <a:gd name="connsiteX4-9" fmla="*/ 0 w 1564433"/>
              <a:gd name="connsiteY4-10" fmla="*/ 0 h 1177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 10"/>
          <p:cNvSpPr/>
          <p:nvPr/>
        </p:nvSpPr>
        <p:spPr>
          <a:xfrm>
            <a:off x="10314996" y="2083278"/>
            <a:ext cx="903444" cy="1500595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 10"/>
          <p:cNvSpPr/>
          <p:nvPr/>
        </p:nvSpPr>
        <p:spPr>
          <a:xfrm rot="5400000">
            <a:off x="9987747" y="3230625"/>
            <a:ext cx="904951" cy="1571285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0" name="矩形 10"/>
          <p:cNvSpPr/>
          <p:nvPr/>
        </p:nvSpPr>
        <p:spPr>
          <a:xfrm flipH="1">
            <a:off x="8802084" y="3571286"/>
            <a:ext cx="874774" cy="1585682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0751420">
            <a:off x="9470125" y="4945544"/>
            <a:ext cx="906021" cy="90676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20094" y="6016771"/>
            <a:ext cx="2967752" cy="768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55764" y="1522539"/>
            <a:ext cx="1574451" cy="849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55764" y="2365192"/>
            <a:ext cx="1574451" cy="849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51918" y="3180892"/>
            <a:ext cx="1574451" cy="92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51918" y="3999530"/>
            <a:ext cx="1574451" cy="849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138220" y="1672370"/>
            <a:ext cx="4364641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38220" y="2461846"/>
            <a:ext cx="4364641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2138220" y="3322526"/>
            <a:ext cx="4364641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2138220" y="4140741"/>
            <a:ext cx="4364641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1759439" y="2414631"/>
            <a:ext cx="2671731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07463" y="2414631"/>
            <a:ext cx="2669507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43857" y="4681823"/>
            <a:ext cx="2671731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23045" y="4706274"/>
            <a:ext cx="2671731" cy="2667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1708317" y="2038989"/>
            <a:ext cx="106182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文本框 17"/>
          <p:cNvSpPr txBox="1"/>
          <p:nvPr/>
        </p:nvSpPr>
        <p:spPr>
          <a:xfrm>
            <a:off x="1694981" y="4279508"/>
            <a:ext cx="106182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文本框 18"/>
          <p:cNvSpPr txBox="1"/>
          <p:nvPr/>
        </p:nvSpPr>
        <p:spPr>
          <a:xfrm>
            <a:off x="8174260" y="2012316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文本框 19"/>
          <p:cNvSpPr txBox="1"/>
          <p:nvPr/>
        </p:nvSpPr>
        <p:spPr>
          <a:xfrm>
            <a:off x="8227606" y="4279508"/>
            <a:ext cx="965649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文本框 20"/>
          <p:cNvSpPr txBox="1"/>
          <p:nvPr/>
        </p:nvSpPr>
        <p:spPr>
          <a:xfrm>
            <a:off x="5411399" y="3401364"/>
            <a:ext cx="1369605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1679421" y="2419076"/>
            <a:ext cx="2322762" cy="6774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6" name="矩形 15"/>
          <p:cNvSpPr/>
          <p:nvPr/>
        </p:nvSpPr>
        <p:spPr>
          <a:xfrm>
            <a:off x="1666084" y="4688492"/>
            <a:ext cx="2322762" cy="6774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7" name="矩形 16"/>
          <p:cNvSpPr/>
          <p:nvPr/>
        </p:nvSpPr>
        <p:spPr>
          <a:xfrm>
            <a:off x="8174260" y="2445749"/>
            <a:ext cx="2324984" cy="6774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8" name="矩形 17"/>
          <p:cNvSpPr/>
          <p:nvPr/>
        </p:nvSpPr>
        <p:spPr>
          <a:xfrm>
            <a:off x="8225384" y="4724056"/>
            <a:ext cx="2322760" cy="6774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4051083" y="1674460"/>
            <a:ext cx="3958695" cy="3958695"/>
            <a:chOff x="3134916" y="1290638"/>
            <a:chExt cx="2827734" cy="2826544"/>
          </a:xfrm>
        </p:grpSpPr>
        <p:sp>
          <p:nvSpPr>
            <p:cNvPr id="20" name="箭头1"/>
            <p:cNvSpPr>
              <a:spLocks noChangeAspect="1"/>
            </p:cNvSpPr>
            <p:nvPr/>
          </p:nvSpPr>
          <p:spPr bwMode="auto">
            <a:xfrm>
              <a:off x="4571805" y="1290638"/>
              <a:ext cx="1390845" cy="1601338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箭头4"/>
            <p:cNvSpPr>
              <a:spLocks noChangeAspect="1"/>
            </p:cNvSpPr>
            <p:nvPr/>
          </p:nvSpPr>
          <p:spPr bwMode="auto">
            <a:xfrm>
              <a:off x="3134916" y="1292225"/>
              <a:ext cx="1578197" cy="1460090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箭头3"/>
            <p:cNvSpPr>
              <a:spLocks noChangeAspect="1"/>
            </p:cNvSpPr>
            <p:nvPr/>
          </p:nvSpPr>
          <p:spPr bwMode="auto">
            <a:xfrm>
              <a:off x="3139679" y="2611068"/>
              <a:ext cx="1430539" cy="1506114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箭头2"/>
            <p:cNvSpPr>
              <a:spLocks noChangeAspect="1"/>
            </p:cNvSpPr>
            <p:nvPr/>
          </p:nvSpPr>
          <p:spPr bwMode="auto">
            <a:xfrm>
              <a:off x="4432085" y="2752315"/>
              <a:ext cx="1528978" cy="1361693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16"/>
            <p:cNvSpPr txBox="1"/>
            <p:nvPr/>
          </p:nvSpPr>
          <p:spPr>
            <a:xfrm>
              <a:off x="4584507" y="3552191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5" name="文本框 16"/>
            <p:cNvSpPr txBox="1"/>
            <p:nvPr/>
          </p:nvSpPr>
          <p:spPr>
            <a:xfrm>
              <a:off x="3292100" y="2772947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4112953" y="1422363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7" name="文本框 16"/>
            <p:cNvSpPr txBox="1"/>
            <p:nvPr/>
          </p:nvSpPr>
          <p:spPr>
            <a:xfrm>
              <a:off x="5381543" y="2266676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任意多边形 5"/>
          <p:cNvSpPr/>
          <p:nvPr/>
        </p:nvSpPr>
        <p:spPr>
          <a:xfrm rot="8252151">
            <a:off x="2817126" y="912060"/>
            <a:ext cx="1067486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25278" y="2848825"/>
            <a:ext cx="1073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八大要点</a:t>
            </a:r>
          </a:p>
        </p:txBody>
      </p:sp>
      <p:sp>
        <p:nvSpPr>
          <p:cNvPr id="8" name="任意多边形 7"/>
          <p:cNvSpPr/>
          <p:nvPr/>
        </p:nvSpPr>
        <p:spPr>
          <a:xfrm rot="5609198">
            <a:off x="1770684" y="1182842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13008" y="1741184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0" name="文本框 9"/>
          <p:cNvSpPr txBox="1"/>
          <p:nvPr/>
        </p:nvSpPr>
        <p:spPr>
          <a:xfrm rot="2743970">
            <a:off x="3135187" y="1664484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1" name="任意多边形 10"/>
          <p:cNvSpPr/>
          <p:nvPr/>
        </p:nvSpPr>
        <p:spPr>
          <a:xfrm rot="16413376">
            <a:off x="3460529" y="3425919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81654" y="4540903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3" name="任意多边形 12"/>
          <p:cNvSpPr/>
          <p:nvPr/>
        </p:nvSpPr>
        <p:spPr>
          <a:xfrm rot="19035149">
            <a:off x="2409104" y="3678901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2623079">
            <a:off x="2224348" y="4735911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5" name="任意多边形 14"/>
          <p:cNvSpPr/>
          <p:nvPr/>
        </p:nvSpPr>
        <p:spPr>
          <a:xfrm rot="2877823">
            <a:off x="1213587" y="2097369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rot="18904774">
            <a:off x="1295850" y="2486976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7" name="任意多边形 16"/>
          <p:cNvSpPr/>
          <p:nvPr/>
        </p:nvSpPr>
        <p:spPr>
          <a:xfrm rot="13643739">
            <a:off x="4014011" y="2500100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rot="18904774">
            <a:off x="4266429" y="3482185"/>
            <a:ext cx="1073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19" name="任意多边形 18"/>
          <p:cNvSpPr/>
          <p:nvPr/>
        </p:nvSpPr>
        <p:spPr>
          <a:xfrm rot="169781">
            <a:off x="1482649" y="3130341"/>
            <a:ext cx="1067488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72486" y="3657282"/>
            <a:ext cx="392415" cy="1263293"/>
          </a:xfrm>
          <a:prstGeom prst="rect">
            <a:avLst/>
          </a:prstGeom>
          <a:solidFill>
            <a:schemeClr val="tx1">
              <a:alpha val="20000"/>
            </a:schemeClr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135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21" name="任意多边形 20"/>
          <p:cNvSpPr/>
          <p:nvPr/>
        </p:nvSpPr>
        <p:spPr>
          <a:xfrm rot="11040150">
            <a:off x="3750529" y="1451031"/>
            <a:ext cx="1067486" cy="2084361"/>
          </a:xfrm>
          <a:custGeom>
            <a:avLst/>
            <a:gdLst>
              <a:gd name="connsiteX0" fmla="*/ 72135 w 960307"/>
              <a:gd name="connsiteY0" fmla="*/ 1875082 h 1875082"/>
              <a:gd name="connsiteX1" fmla="*/ 0 w 960307"/>
              <a:gd name="connsiteY1" fmla="*/ 159156 h 1875082"/>
              <a:gd name="connsiteX2" fmla="*/ 153406 w 960307"/>
              <a:gd name="connsiteY2" fmla="*/ 0 h 1875082"/>
              <a:gd name="connsiteX3" fmla="*/ 388274 w 960307"/>
              <a:gd name="connsiteY3" fmla="*/ 198594 h 1875082"/>
              <a:gd name="connsiteX4" fmla="*/ 405420 w 960307"/>
              <a:gd name="connsiteY4" fmla="*/ 530269 h 1875082"/>
              <a:gd name="connsiteX5" fmla="*/ 725268 w 960307"/>
              <a:gd name="connsiteY5" fmla="*/ 517947 h 1875082"/>
              <a:gd name="connsiteX6" fmla="*/ 960307 w 960307"/>
              <a:gd name="connsiteY6" fmla="*/ 735876 h 1875082"/>
              <a:gd name="connsiteX7" fmla="*/ 819390 w 960307"/>
              <a:gd name="connsiteY7" fmla="*/ 910710 h 1875082"/>
              <a:gd name="connsiteX8" fmla="*/ 426716 w 960307"/>
              <a:gd name="connsiteY8" fmla="*/ 942220 h 1875082"/>
              <a:gd name="connsiteX9" fmla="*/ 474253 w 960307"/>
              <a:gd name="connsiteY9" fmla="*/ 1861769 h 1875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307" h="1875082">
                <a:moveTo>
                  <a:pt x="72135" y="1875082"/>
                </a:moveTo>
                <a:lnTo>
                  <a:pt x="0" y="159156"/>
                </a:lnTo>
                <a:lnTo>
                  <a:pt x="153406" y="0"/>
                </a:lnTo>
                <a:lnTo>
                  <a:pt x="388274" y="198594"/>
                </a:lnTo>
                <a:lnTo>
                  <a:pt x="405420" y="530269"/>
                </a:lnTo>
                <a:lnTo>
                  <a:pt x="725268" y="517947"/>
                </a:lnTo>
                <a:lnTo>
                  <a:pt x="960307" y="735876"/>
                </a:lnTo>
                <a:lnTo>
                  <a:pt x="819390" y="910710"/>
                </a:lnTo>
                <a:lnTo>
                  <a:pt x="426716" y="942220"/>
                </a:lnTo>
                <a:lnTo>
                  <a:pt x="474253" y="186176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65951" y="2095694"/>
            <a:ext cx="461665" cy="10297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23" name="椭圆 22"/>
          <p:cNvSpPr/>
          <p:nvPr/>
        </p:nvSpPr>
        <p:spPr>
          <a:xfrm>
            <a:off x="6977089" y="2717492"/>
            <a:ext cx="404686" cy="404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988077" y="3447918"/>
            <a:ext cx="404686" cy="404686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978247" y="4178344"/>
            <a:ext cx="404686" cy="404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977089" y="4908770"/>
            <a:ext cx="404686" cy="404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705031" y="2628875"/>
            <a:ext cx="344847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705031" y="3387434"/>
            <a:ext cx="3408188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721097" y="4176527"/>
            <a:ext cx="3396898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705031" y="4935086"/>
            <a:ext cx="350005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871663" y="1892300"/>
            <a:ext cx="1728787" cy="1852613"/>
            <a:chOff x="1311985" y="1595270"/>
            <a:chExt cx="1296144" cy="1388872"/>
          </a:xfrm>
        </p:grpSpPr>
        <p:sp>
          <p:nvSpPr>
            <p:cNvPr id="7" name="矩形 6"/>
            <p:cNvSpPr/>
            <p:nvPr/>
          </p:nvSpPr>
          <p:spPr>
            <a:xfrm rot="18859527">
              <a:off x="1312036" y="1688048"/>
              <a:ext cx="1296043" cy="1296144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03631" y="2355758"/>
              <a:ext cx="107476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3"/>
            <p:cNvSpPr txBox="1">
              <a:spLocks noChangeArrowheads="1"/>
            </p:cNvSpPr>
            <p:nvPr/>
          </p:nvSpPr>
          <p:spPr bwMode="auto">
            <a:xfrm>
              <a:off x="1486002" y="2336070"/>
              <a:ext cx="108012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prstClr val="white"/>
                  </a:solidFill>
                </a:rPr>
                <a:t>Step 01</a:t>
              </a:r>
              <a:endParaRPr lang="zh-CN" altLang="en-US" sz="2400" b="1">
                <a:solidFill>
                  <a:prstClr val="white"/>
                </a:solidFill>
              </a:endParaRPr>
            </a:p>
          </p:txBody>
        </p:sp>
        <p:pic>
          <p:nvPicPr>
            <p:cNvPr id="10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4467" y="1595270"/>
              <a:ext cx="899722" cy="899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组合 10"/>
          <p:cNvGrpSpPr/>
          <p:nvPr/>
        </p:nvGrpSpPr>
        <p:grpSpPr bwMode="auto">
          <a:xfrm>
            <a:off x="5232400" y="2043113"/>
            <a:ext cx="1727200" cy="1727200"/>
            <a:chOff x="1311985" y="1687998"/>
            <a:chExt cx="1296144" cy="1296144"/>
          </a:xfrm>
        </p:grpSpPr>
        <p:sp>
          <p:nvSpPr>
            <p:cNvPr id="12" name="矩形 11"/>
            <p:cNvSpPr/>
            <p:nvPr/>
          </p:nvSpPr>
          <p:spPr>
            <a:xfrm rot="18859527">
              <a:off x="1311985" y="1687998"/>
              <a:ext cx="1296144" cy="1296144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403716" y="2355131"/>
              <a:ext cx="1075751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>
              <a:spLocks noChangeArrowheads="1"/>
            </p:cNvSpPr>
            <p:nvPr/>
          </p:nvSpPr>
          <p:spPr bwMode="auto">
            <a:xfrm>
              <a:off x="1486002" y="2336070"/>
              <a:ext cx="108012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prstClr val="white"/>
                  </a:solidFill>
                </a:rPr>
                <a:t>Step 01</a:t>
              </a:r>
              <a:endParaRPr lang="zh-CN" altLang="en-US" sz="2400" b="1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8496300" y="2043113"/>
            <a:ext cx="1728788" cy="1727200"/>
            <a:chOff x="1311985" y="1687998"/>
            <a:chExt cx="1296144" cy="1296144"/>
          </a:xfrm>
        </p:grpSpPr>
        <p:sp>
          <p:nvSpPr>
            <p:cNvPr id="16" name="矩形 15"/>
            <p:cNvSpPr/>
            <p:nvPr/>
          </p:nvSpPr>
          <p:spPr>
            <a:xfrm rot="18859527">
              <a:off x="1311985" y="1687998"/>
              <a:ext cx="1296144" cy="1296144"/>
            </a:xfrm>
            <a:prstGeom prst="rect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03632" y="2355131"/>
              <a:ext cx="1074763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1486002" y="2336070"/>
              <a:ext cx="108012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prstClr val="white"/>
                  </a:solidFill>
                </a:rPr>
                <a:t>Step 01</a:t>
              </a:r>
              <a:endParaRPr lang="zh-CN" altLang="en-US" sz="2400" b="1">
                <a:solidFill>
                  <a:prstClr val="white"/>
                </a:solidFill>
              </a:endParaRPr>
            </a:p>
          </p:txBody>
        </p:sp>
      </p:grpSp>
      <p:pic>
        <p:nvPicPr>
          <p:cNvPr id="19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613" y="2074863"/>
            <a:ext cx="81756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038" y="1933575"/>
            <a:ext cx="1103312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半闭框 20"/>
          <p:cNvSpPr/>
          <p:nvPr/>
        </p:nvSpPr>
        <p:spPr>
          <a:xfrm rot="8099014">
            <a:off x="3675062" y="2505076"/>
            <a:ext cx="735013" cy="728662"/>
          </a:xfrm>
          <a:prstGeom prst="halfFrame">
            <a:avLst>
              <a:gd name="adj1" fmla="val 13266"/>
              <a:gd name="adj2" fmla="val 132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" name="半闭框 21"/>
          <p:cNvSpPr/>
          <p:nvPr/>
        </p:nvSpPr>
        <p:spPr>
          <a:xfrm rot="8099014">
            <a:off x="6938962" y="2505076"/>
            <a:ext cx="735013" cy="728662"/>
          </a:xfrm>
          <a:prstGeom prst="halfFrame">
            <a:avLst>
              <a:gd name="adj1" fmla="val 13266"/>
              <a:gd name="adj2" fmla="val 132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1644882" y="4480199"/>
            <a:ext cx="2131547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7"/>
          <p:cNvSpPr>
            <a:spLocks noChangeArrowheads="1"/>
          </p:cNvSpPr>
          <p:nvPr/>
        </p:nvSpPr>
        <p:spPr bwMode="auto">
          <a:xfrm>
            <a:off x="5005619" y="4454449"/>
            <a:ext cx="2131547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7"/>
          <p:cNvSpPr>
            <a:spLocks noChangeArrowheads="1"/>
          </p:cNvSpPr>
          <p:nvPr/>
        </p:nvSpPr>
        <p:spPr bwMode="auto">
          <a:xfrm>
            <a:off x="8269520" y="4485568"/>
            <a:ext cx="2131547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1414463" y="1498600"/>
            <a:ext cx="2979737" cy="1981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70813" y="1498600"/>
            <a:ext cx="2978150" cy="1981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638" y="3698875"/>
            <a:ext cx="2978150" cy="1981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92638" y="1498600"/>
            <a:ext cx="297815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770813" y="3698875"/>
            <a:ext cx="297815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14463" y="3698875"/>
            <a:ext cx="2979737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91063" y="1609725"/>
            <a:ext cx="2781300" cy="17589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14475" y="3810000"/>
            <a:ext cx="2779713" cy="175895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69238" y="3810000"/>
            <a:ext cx="2781300" cy="17589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2041764" y="1823000"/>
            <a:ext cx="17251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>
            <a:off x="1762349" y="2300815"/>
            <a:ext cx="240325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5208297" y="4041267"/>
            <a:ext cx="17251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4928882" y="4519082"/>
            <a:ext cx="240325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8369187" y="1823000"/>
            <a:ext cx="17251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7"/>
          <p:cNvSpPr>
            <a:spLocks noChangeArrowheads="1"/>
          </p:cNvSpPr>
          <p:nvPr/>
        </p:nvSpPr>
        <p:spPr bwMode="auto">
          <a:xfrm>
            <a:off x="8089772" y="2300815"/>
            <a:ext cx="240325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3" name="正五边形 2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正五边形 3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正五边形 5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339898" y="2245363"/>
            <a:ext cx="15122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b="1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000" b="1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1"/>
          <p:cNvSpPr txBox="1">
            <a:spLocks noChangeArrowheads="1"/>
          </p:cNvSpPr>
          <p:nvPr/>
        </p:nvSpPr>
        <p:spPr bwMode="auto">
          <a:xfrm>
            <a:off x="4581811" y="3869264"/>
            <a:ext cx="302837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10" name="组合 88"/>
          <p:cNvGrpSpPr/>
          <p:nvPr/>
        </p:nvGrpSpPr>
        <p:grpSpPr bwMode="auto">
          <a:xfrm>
            <a:off x="4755064" y="3589765"/>
            <a:ext cx="2704962" cy="47203"/>
            <a:chOff x="0" y="0"/>
            <a:chExt cx="4597803" cy="80216"/>
          </a:xfrm>
        </p:grpSpPr>
        <p:sp>
          <p:nvSpPr>
            <p:cNvPr id="11" name="椭圆 68"/>
            <p:cNvSpPr>
              <a:spLocks noChangeArrowheads="1"/>
            </p:cNvSpPr>
            <p:nvPr/>
          </p:nvSpPr>
          <p:spPr bwMode="auto">
            <a:xfrm flipV="1">
              <a:off x="2239170" y="0"/>
              <a:ext cx="80216" cy="8021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4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72"/>
            <p:cNvCxnSpPr>
              <a:cxnSpLocks noChangeShapeType="1"/>
            </p:cNvCxnSpPr>
            <p:nvPr/>
          </p:nvCxnSpPr>
          <p:spPr bwMode="auto">
            <a:xfrm>
              <a:off x="0" y="27829"/>
              <a:ext cx="2077186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  <p:cxnSp>
          <p:nvCxnSpPr>
            <p:cNvPr id="13" name="直接连接符 87"/>
            <p:cNvCxnSpPr>
              <a:cxnSpLocks noChangeShapeType="1"/>
            </p:cNvCxnSpPr>
            <p:nvPr/>
          </p:nvCxnSpPr>
          <p:spPr bwMode="auto">
            <a:xfrm>
              <a:off x="2488215" y="27829"/>
              <a:ext cx="2109588" cy="0"/>
            </a:xfrm>
            <a:prstGeom prst="line">
              <a:avLst/>
            </a:prstGeom>
            <a:noFill/>
            <a:ln w="635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2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4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5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6" name="文本框 16"/>
          <p:cNvSpPr>
            <a:spLocks noChangeArrowheads="1"/>
          </p:cNvSpPr>
          <p:nvPr/>
        </p:nvSpPr>
        <p:spPr bwMode="auto">
          <a:xfrm>
            <a:off x="2100263" y="5584825"/>
            <a:ext cx="5480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sym typeface="方正兰亭黑_GBK" panose="02000000000000000000" pitchFamily="2" charset="-122"/>
              </a:rPr>
              <a:t>项目一</a:t>
            </a:r>
            <a:r>
              <a:rPr lang="zh-CN" altLang="en-US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        </a:t>
            </a:r>
            <a:r>
              <a:rPr lang="zh-CN" altLang="en-US" sz="1400" dirty="0">
                <a:solidFill>
                  <a:schemeClr val="bg1"/>
                </a:solidFill>
                <a:sym typeface="方正兰亭黑_GBK" panose="02000000000000000000" pitchFamily="2" charset="-122"/>
              </a:rPr>
              <a:t>项目二         项目三          项目四         项目五          项目六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文本框 17"/>
          <p:cNvSpPr>
            <a:spLocks noChangeArrowheads="1"/>
          </p:cNvSpPr>
          <p:nvPr/>
        </p:nvSpPr>
        <p:spPr bwMode="auto">
          <a:xfrm>
            <a:off x="1328738" y="2824163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18"/>
          <p:cNvSpPr>
            <a:spLocks noChangeArrowheads="1"/>
          </p:cNvSpPr>
          <p:nvPr/>
        </p:nvSpPr>
        <p:spPr bwMode="auto">
          <a:xfrm>
            <a:off x="7191375" y="3241675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 b="1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85"/>
          <p:cNvSpPr>
            <a:spLocks noChangeArrowheads="1"/>
          </p:cNvSpPr>
          <p:nvPr/>
        </p:nvSpPr>
        <p:spPr bwMode="auto">
          <a:xfrm>
            <a:off x="8239125" y="2697163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添加主要观点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bldLvl="0" animBg="1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440846" y="0"/>
            <a:ext cx="6751154" cy="6858000"/>
            <a:chOff x="5421086" y="-8808"/>
            <a:chExt cx="6770914" cy="6878072"/>
          </a:xfrm>
        </p:grpSpPr>
        <p:sp>
          <p:nvSpPr>
            <p:cNvPr id="7" name="矩形 6"/>
            <p:cNvSpPr/>
            <p:nvPr/>
          </p:nvSpPr>
          <p:spPr>
            <a:xfrm>
              <a:off x="9154887" y="-8808"/>
              <a:ext cx="3037113" cy="2297981"/>
            </a:xfrm>
            <a:prstGeom prst="rect">
              <a:avLst/>
            </a:prstGeom>
            <a:blipFill>
              <a:blip r:embed="rId2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9154886" y="2285659"/>
              <a:ext cx="3037113" cy="2297981"/>
            </a:xfrm>
            <a:prstGeom prst="rect">
              <a:avLst/>
            </a:prstGeom>
            <a:blipFill>
              <a:blip r:embed="rId3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154886" y="4567540"/>
              <a:ext cx="3037113" cy="2297981"/>
            </a:xfrm>
            <a:prstGeom prst="rect">
              <a:avLst/>
            </a:prstGeom>
            <a:blipFill>
              <a:blip r:embed="rId4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117772" y="20107"/>
              <a:ext cx="3037113" cy="2297981"/>
            </a:xfrm>
            <a:prstGeom prst="rect">
              <a:avLst/>
            </a:prstGeom>
            <a:blipFill>
              <a:blip r:embed="rId5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117772" y="4571283"/>
              <a:ext cx="3037113" cy="2297981"/>
            </a:xfrm>
            <a:prstGeom prst="rect">
              <a:avLst/>
            </a:prstGeom>
            <a:blipFill>
              <a:blip r:embed="rId6" cstate="email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421086" y="2008414"/>
              <a:ext cx="3935185" cy="27921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srgbClr val="92D05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78933" y="3255617"/>
              <a:ext cx="3419489" cy="648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5743262" y="2472611"/>
              <a:ext cx="581460" cy="575801"/>
            </a:xfrm>
            <a:custGeom>
              <a:avLst/>
              <a:gdLst>
                <a:gd name="T0" fmla="*/ 2089 w 2762"/>
                <a:gd name="T1" fmla="*/ 1347 h 2731"/>
                <a:gd name="T2" fmla="*/ 1736 w 2762"/>
                <a:gd name="T3" fmla="*/ 1200 h 2731"/>
                <a:gd name="T4" fmla="*/ 1561 w 2762"/>
                <a:gd name="T5" fmla="*/ 1025 h 2731"/>
                <a:gd name="T6" fmla="*/ 1415 w 2762"/>
                <a:gd name="T7" fmla="*/ 673 h 2731"/>
                <a:gd name="T8" fmla="*/ 1561 w 2762"/>
                <a:gd name="T9" fmla="*/ 321 h 2731"/>
                <a:gd name="T10" fmla="*/ 1736 w 2762"/>
                <a:gd name="T11" fmla="*/ 146 h 2731"/>
                <a:gd name="T12" fmla="*/ 2089 w 2762"/>
                <a:gd name="T13" fmla="*/ 0 h 2731"/>
                <a:gd name="T14" fmla="*/ 2441 w 2762"/>
                <a:gd name="T15" fmla="*/ 146 h 2731"/>
                <a:gd name="T16" fmla="*/ 2616 w 2762"/>
                <a:gd name="T17" fmla="*/ 321 h 2731"/>
                <a:gd name="T18" fmla="*/ 2762 w 2762"/>
                <a:gd name="T19" fmla="*/ 673 h 2731"/>
                <a:gd name="T20" fmla="*/ 2616 w 2762"/>
                <a:gd name="T21" fmla="*/ 1025 h 2731"/>
                <a:gd name="T22" fmla="*/ 2441 w 2762"/>
                <a:gd name="T23" fmla="*/ 1200 h 2731"/>
                <a:gd name="T24" fmla="*/ 2089 w 2762"/>
                <a:gd name="T25" fmla="*/ 1347 h 2731"/>
                <a:gd name="T26" fmla="*/ 2089 w 2762"/>
                <a:gd name="T27" fmla="*/ 1347 h 2731"/>
                <a:gd name="T28" fmla="*/ 746 w 2762"/>
                <a:gd name="T29" fmla="*/ 1295 h 2731"/>
                <a:gd name="T30" fmla="*/ 498 w 2762"/>
                <a:gd name="T31" fmla="*/ 1295 h 2731"/>
                <a:gd name="T32" fmla="*/ 0 w 2762"/>
                <a:gd name="T33" fmla="*/ 797 h 2731"/>
                <a:gd name="T34" fmla="*/ 0 w 2762"/>
                <a:gd name="T35" fmla="*/ 549 h 2731"/>
                <a:gd name="T36" fmla="*/ 498 w 2762"/>
                <a:gd name="T37" fmla="*/ 51 h 2731"/>
                <a:gd name="T38" fmla="*/ 746 w 2762"/>
                <a:gd name="T39" fmla="*/ 51 h 2731"/>
                <a:gd name="T40" fmla="*/ 1244 w 2762"/>
                <a:gd name="T41" fmla="*/ 549 h 2731"/>
                <a:gd name="T42" fmla="*/ 1244 w 2762"/>
                <a:gd name="T43" fmla="*/ 797 h 2731"/>
                <a:gd name="T44" fmla="*/ 746 w 2762"/>
                <a:gd name="T45" fmla="*/ 1295 h 2731"/>
                <a:gd name="T46" fmla="*/ 746 w 2762"/>
                <a:gd name="T47" fmla="*/ 1295 h 2731"/>
                <a:gd name="T48" fmla="*/ 2212 w 2762"/>
                <a:gd name="T49" fmla="*/ 2731 h 2731"/>
                <a:gd name="T50" fmla="*/ 1965 w 2762"/>
                <a:gd name="T51" fmla="*/ 2731 h 2731"/>
                <a:gd name="T52" fmla="*/ 1467 w 2762"/>
                <a:gd name="T53" fmla="*/ 2233 h 2731"/>
                <a:gd name="T54" fmla="*/ 1467 w 2762"/>
                <a:gd name="T55" fmla="*/ 1985 h 2731"/>
                <a:gd name="T56" fmla="*/ 1965 w 2762"/>
                <a:gd name="T57" fmla="*/ 1487 h 2731"/>
                <a:gd name="T58" fmla="*/ 2212 w 2762"/>
                <a:gd name="T59" fmla="*/ 1487 h 2731"/>
                <a:gd name="T60" fmla="*/ 2710 w 2762"/>
                <a:gd name="T61" fmla="*/ 1985 h 2731"/>
                <a:gd name="T62" fmla="*/ 2710 w 2762"/>
                <a:gd name="T63" fmla="*/ 2233 h 2731"/>
                <a:gd name="T64" fmla="*/ 2212 w 2762"/>
                <a:gd name="T65" fmla="*/ 2731 h 2731"/>
                <a:gd name="T66" fmla="*/ 2212 w 2762"/>
                <a:gd name="T67" fmla="*/ 2731 h 2731"/>
                <a:gd name="T68" fmla="*/ 746 w 2762"/>
                <a:gd name="T69" fmla="*/ 2731 h 2731"/>
                <a:gd name="T70" fmla="*/ 498 w 2762"/>
                <a:gd name="T71" fmla="*/ 2731 h 2731"/>
                <a:gd name="T72" fmla="*/ 0 w 2762"/>
                <a:gd name="T73" fmla="*/ 2233 h 2731"/>
                <a:gd name="T74" fmla="*/ 0 w 2762"/>
                <a:gd name="T75" fmla="*/ 1985 h 2731"/>
                <a:gd name="T76" fmla="*/ 498 w 2762"/>
                <a:gd name="T77" fmla="*/ 1487 h 2731"/>
                <a:gd name="T78" fmla="*/ 746 w 2762"/>
                <a:gd name="T79" fmla="*/ 1487 h 2731"/>
                <a:gd name="T80" fmla="*/ 1244 w 2762"/>
                <a:gd name="T81" fmla="*/ 1985 h 2731"/>
                <a:gd name="T82" fmla="*/ 1244 w 2762"/>
                <a:gd name="T83" fmla="*/ 2233 h 2731"/>
                <a:gd name="T84" fmla="*/ 746 w 2762"/>
                <a:gd name="T85" fmla="*/ 2731 h 2731"/>
                <a:gd name="T86" fmla="*/ 746 w 2762"/>
                <a:gd name="T87" fmla="*/ 2731 h 2731"/>
                <a:gd name="T88" fmla="*/ 746 w 2762"/>
                <a:gd name="T89" fmla="*/ 2731 h 2731"/>
                <a:gd name="T90" fmla="*/ 746 w 2762"/>
                <a:gd name="T91" fmla="*/ 2731 h 2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2" h="2731">
                  <a:moveTo>
                    <a:pt x="2089" y="1347"/>
                  </a:moveTo>
                  <a:cubicBezTo>
                    <a:pt x="1956" y="1347"/>
                    <a:pt x="1831" y="1295"/>
                    <a:pt x="1736" y="1200"/>
                  </a:cubicBezTo>
                  <a:cubicBezTo>
                    <a:pt x="1561" y="1025"/>
                    <a:pt x="1561" y="1025"/>
                    <a:pt x="1561" y="1025"/>
                  </a:cubicBezTo>
                  <a:cubicBezTo>
                    <a:pt x="1467" y="931"/>
                    <a:pt x="1415" y="806"/>
                    <a:pt x="1415" y="673"/>
                  </a:cubicBezTo>
                  <a:cubicBezTo>
                    <a:pt x="1415" y="540"/>
                    <a:pt x="1467" y="415"/>
                    <a:pt x="1561" y="321"/>
                  </a:cubicBezTo>
                  <a:cubicBezTo>
                    <a:pt x="1736" y="146"/>
                    <a:pt x="1736" y="146"/>
                    <a:pt x="1736" y="146"/>
                  </a:cubicBezTo>
                  <a:cubicBezTo>
                    <a:pt x="1831" y="52"/>
                    <a:pt x="1956" y="0"/>
                    <a:pt x="2089" y="0"/>
                  </a:cubicBezTo>
                  <a:cubicBezTo>
                    <a:pt x="2222" y="0"/>
                    <a:pt x="2347" y="52"/>
                    <a:pt x="2441" y="146"/>
                  </a:cubicBezTo>
                  <a:cubicBezTo>
                    <a:pt x="2616" y="321"/>
                    <a:pt x="2616" y="321"/>
                    <a:pt x="2616" y="321"/>
                  </a:cubicBezTo>
                  <a:cubicBezTo>
                    <a:pt x="2710" y="415"/>
                    <a:pt x="2762" y="540"/>
                    <a:pt x="2762" y="673"/>
                  </a:cubicBezTo>
                  <a:cubicBezTo>
                    <a:pt x="2762" y="806"/>
                    <a:pt x="2710" y="931"/>
                    <a:pt x="2616" y="1025"/>
                  </a:cubicBezTo>
                  <a:cubicBezTo>
                    <a:pt x="2441" y="1200"/>
                    <a:pt x="2441" y="1200"/>
                    <a:pt x="2441" y="1200"/>
                  </a:cubicBezTo>
                  <a:cubicBezTo>
                    <a:pt x="2347" y="1295"/>
                    <a:pt x="2222" y="1347"/>
                    <a:pt x="2089" y="1347"/>
                  </a:cubicBezTo>
                  <a:cubicBezTo>
                    <a:pt x="2089" y="1347"/>
                    <a:pt x="2089" y="1347"/>
                    <a:pt x="2089" y="1347"/>
                  </a:cubicBezTo>
                  <a:close/>
                  <a:moveTo>
                    <a:pt x="746" y="1295"/>
                  </a:moveTo>
                  <a:cubicBezTo>
                    <a:pt x="498" y="1295"/>
                    <a:pt x="498" y="1295"/>
                    <a:pt x="498" y="1295"/>
                  </a:cubicBezTo>
                  <a:cubicBezTo>
                    <a:pt x="223" y="1295"/>
                    <a:pt x="0" y="1072"/>
                    <a:pt x="0" y="797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275"/>
                    <a:pt x="223" y="51"/>
                    <a:pt x="498" y="51"/>
                  </a:cubicBezTo>
                  <a:cubicBezTo>
                    <a:pt x="746" y="51"/>
                    <a:pt x="746" y="51"/>
                    <a:pt x="746" y="51"/>
                  </a:cubicBezTo>
                  <a:cubicBezTo>
                    <a:pt x="1020" y="51"/>
                    <a:pt x="1244" y="275"/>
                    <a:pt x="1244" y="549"/>
                  </a:cubicBezTo>
                  <a:cubicBezTo>
                    <a:pt x="1244" y="797"/>
                    <a:pt x="1244" y="797"/>
                    <a:pt x="1244" y="797"/>
                  </a:cubicBezTo>
                  <a:cubicBezTo>
                    <a:pt x="1244" y="1072"/>
                    <a:pt x="1020" y="1295"/>
                    <a:pt x="746" y="1295"/>
                  </a:cubicBezTo>
                  <a:cubicBezTo>
                    <a:pt x="746" y="1295"/>
                    <a:pt x="746" y="1295"/>
                    <a:pt x="746" y="1295"/>
                  </a:cubicBezTo>
                  <a:close/>
                  <a:moveTo>
                    <a:pt x="2212" y="2731"/>
                  </a:moveTo>
                  <a:cubicBezTo>
                    <a:pt x="1965" y="2731"/>
                    <a:pt x="1965" y="2731"/>
                    <a:pt x="1965" y="2731"/>
                  </a:cubicBezTo>
                  <a:cubicBezTo>
                    <a:pt x="1690" y="2731"/>
                    <a:pt x="1467" y="2507"/>
                    <a:pt x="1467" y="2233"/>
                  </a:cubicBezTo>
                  <a:cubicBezTo>
                    <a:pt x="1467" y="1985"/>
                    <a:pt x="1467" y="1985"/>
                    <a:pt x="1467" y="1985"/>
                  </a:cubicBezTo>
                  <a:cubicBezTo>
                    <a:pt x="1467" y="1710"/>
                    <a:pt x="1690" y="1487"/>
                    <a:pt x="1965" y="1487"/>
                  </a:cubicBezTo>
                  <a:cubicBezTo>
                    <a:pt x="2212" y="1487"/>
                    <a:pt x="2212" y="1487"/>
                    <a:pt x="2212" y="1487"/>
                  </a:cubicBezTo>
                  <a:cubicBezTo>
                    <a:pt x="2487" y="1487"/>
                    <a:pt x="2710" y="1710"/>
                    <a:pt x="2710" y="1985"/>
                  </a:cubicBezTo>
                  <a:cubicBezTo>
                    <a:pt x="2710" y="2233"/>
                    <a:pt x="2710" y="2233"/>
                    <a:pt x="2710" y="2233"/>
                  </a:cubicBezTo>
                  <a:cubicBezTo>
                    <a:pt x="2710" y="2507"/>
                    <a:pt x="2487" y="2731"/>
                    <a:pt x="2212" y="2731"/>
                  </a:cubicBezTo>
                  <a:cubicBezTo>
                    <a:pt x="2212" y="2731"/>
                    <a:pt x="2212" y="2731"/>
                    <a:pt x="2212" y="2731"/>
                  </a:cubicBezTo>
                  <a:close/>
                  <a:moveTo>
                    <a:pt x="746" y="2731"/>
                  </a:moveTo>
                  <a:cubicBezTo>
                    <a:pt x="498" y="2731"/>
                    <a:pt x="498" y="2731"/>
                    <a:pt x="498" y="2731"/>
                  </a:cubicBezTo>
                  <a:cubicBezTo>
                    <a:pt x="223" y="2731"/>
                    <a:pt x="0" y="2507"/>
                    <a:pt x="0" y="2233"/>
                  </a:cubicBezTo>
                  <a:cubicBezTo>
                    <a:pt x="0" y="1985"/>
                    <a:pt x="0" y="1985"/>
                    <a:pt x="0" y="1985"/>
                  </a:cubicBezTo>
                  <a:cubicBezTo>
                    <a:pt x="0" y="1710"/>
                    <a:pt x="223" y="1487"/>
                    <a:pt x="498" y="1487"/>
                  </a:cubicBezTo>
                  <a:cubicBezTo>
                    <a:pt x="746" y="1487"/>
                    <a:pt x="746" y="1487"/>
                    <a:pt x="746" y="1487"/>
                  </a:cubicBezTo>
                  <a:cubicBezTo>
                    <a:pt x="1020" y="1487"/>
                    <a:pt x="1244" y="1710"/>
                    <a:pt x="1244" y="1985"/>
                  </a:cubicBezTo>
                  <a:cubicBezTo>
                    <a:pt x="1244" y="2233"/>
                    <a:pt x="1244" y="2233"/>
                    <a:pt x="1244" y="2233"/>
                  </a:cubicBezTo>
                  <a:cubicBezTo>
                    <a:pt x="1244" y="2507"/>
                    <a:pt x="1020" y="2731"/>
                    <a:pt x="746" y="2731"/>
                  </a:cubicBezTo>
                  <a:cubicBezTo>
                    <a:pt x="746" y="2731"/>
                    <a:pt x="746" y="2731"/>
                    <a:pt x="746" y="2731"/>
                  </a:cubicBezTo>
                  <a:close/>
                  <a:moveTo>
                    <a:pt x="746" y="2731"/>
                  </a:moveTo>
                  <a:cubicBezTo>
                    <a:pt x="746" y="2731"/>
                    <a:pt x="746" y="2731"/>
                    <a:pt x="746" y="2731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349351" y="2483553"/>
              <a:ext cx="3815443" cy="40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点击添加标题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53623" y="2300793"/>
            <a:ext cx="3119540" cy="2253730"/>
            <a:chOff x="621253" y="1630937"/>
            <a:chExt cx="2222555" cy="1605698"/>
          </a:xfrm>
        </p:grpSpPr>
        <p:sp>
          <p:nvSpPr>
            <p:cNvPr id="17" name="文本框 16"/>
            <p:cNvSpPr txBox="1"/>
            <p:nvPr/>
          </p:nvSpPr>
          <p:spPr>
            <a:xfrm>
              <a:off x="636888" y="1630937"/>
              <a:ext cx="1993112" cy="679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明白为何出发</a:t>
              </a:r>
              <a:endPara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便是最好的开始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621253" y="2428372"/>
              <a:ext cx="2024383" cy="107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 18"/>
            <p:cNvSpPr/>
            <p:nvPr/>
          </p:nvSpPr>
          <p:spPr>
            <a:xfrm>
              <a:off x="621254" y="2618495"/>
              <a:ext cx="2222554" cy="61814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912495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Freeform 6"/>
          <p:cNvSpPr/>
          <p:nvPr/>
        </p:nvSpPr>
        <p:spPr bwMode="auto">
          <a:xfrm>
            <a:off x="1003300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88397674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2955925" y="1908175"/>
            <a:ext cx="2306638" cy="1154113"/>
          </a:xfrm>
          <a:custGeom>
            <a:avLst/>
            <a:gdLst>
              <a:gd name="T0" fmla="*/ 1089898853 w 746"/>
              <a:gd name="T1" fmla="*/ 2147483647 h 372"/>
              <a:gd name="T2" fmla="*/ 2147483647 w 746"/>
              <a:gd name="T3" fmla="*/ 1097276065 h 372"/>
              <a:gd name="T4" fmla="*/ 2147483647 w 746"/>
              <a:gd name="T5" fmla="*/ 2147483647 h 372"/>
              <a:gd name="T6" fmla="*/ 2147483647 w 746"/>
              <a:gd name="T7" fmla="*/ 2147483647 h 372"/>
              <a:gd name="T8" fmla="*/ 2147483647 w 746"/>
              <a:gd name="T9" fmla="*/ 0 h 372"/>
              <a:gd name="T10" fmla="*/ 0 w 746"/>
              <a:gd name="T11" fmla="*/ 2147483647 h 372"/>
              <a:gd name="T12" fmla="*/ 1089898853 w 746"/>
              <a:gd name="T13" fmla="*/ 2147483647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4900613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88397674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Freeform 12"/>
          <p:cNvSpPr/>
          <p:nvPr/>
        </p:nvSpPr>
        <p:spPr bwMode="auto">
          <a:xfrm>
            <a:off x="6853238" y="1908175"/>
            <a:ext cx="2305050" cy="1154113"/>
          </a:xfrm>
          <a:custGeom>
            <a:avLst/>
            <a:gdLst>
              <a:gd name="T0" fmla="*/ 1088397674 w 746"/>
              <a:gd name="T1" fmla="*/ 2147483647 h 372"/>
              <a:gd name="T2" fmla="*/ 2147483647 w 746"/>
              <a:gd name="T3" fmla="*/ 1097276065 h 372"/>
              <a:gd name="T4" fmla="*/ 2147483647 w 746"/>
              <a:gd name="T5" fmla="*/ 2147483647 h 372"/>
              <a:gd name="T6" fmla="*/ 2147483647 w 746"/>
              <a:gd name="T7" fmla="*/ 2147483647 h 372"/>
              <a:gd name="T8" fmla="*/ 2147483647 w 746"/>
              <a:gd name="T9" fmla="*/ 0 h 372"/>
              <a:gd name="T10" fmla="*/ 0 w 746"/>
              <a:gd name="T11" fmla="*/ 2147483647 h 372"/>
              <a:gd name="T12" fmla="*/ 1088397674 w 746"/>
              <a:gd name="T13" fmla="*/ 2147483647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8804275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97945398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8" y="372"/>
                  <a:pt x="373" y="372"/>
                </a:cubicBezTo>
                <a:cubicBezTo>
                  <a:pt x="579" y="372"/>
                  <a:pt x="746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1" name="组合 11"/>
          <p:cNvGrpSpPr/>
          <p:nvPr/>
        </p:nvGrpSpPr>
        <p:grpSpPr bwMode="auto">
          <a:xfrm>
            <a:off x="1481138" y="4470400"/>
            <a:ext cx="1573212" cy="993775"/>
            <a:chOff x="0" y="0"/>
            <a:chExt cx="1574284" cy="993061"/>
          </a:xfrm>
        </p:grpSpPr>
        <p:sp>
          <p:nvSpPr>
            <p:cNvPr id="12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Group 2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9125" y="2730500"/>
            <a:ext cx="5556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Group 2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2687638"/>
            <a:ext cx="652462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Group 3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2767013"/>
            <a:ext cx="7556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Group 4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93275" y="2620963"/>
            <a:ext cx="536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reeform 95"/>
          <p:cNvSpPr>
            <a:spLocks noEditPoints="1"/>
          </p:cNvSpPr>
          <p:nvPr/>
        </p:nvSpPr>
        <p:spPr bwMode="auto">
          <a:xfrm>
            <a:off x="5795963" y="2735263"/>
            <a:ext cx="569912" cy="550862"/>
          </a:xfrm>
          <a:custGeom>
            <a:avLst/>
            <a:gdLst>
              <a:gd name="T0" fmla="*/ 1752245984 w 132"/>
              <a:gd name="T1" fmla="*/ 0 h 128"/>
              <a:gd name="T2" fmla="*/ 1043892918 w 132"/>
              <a:gd name="T3" fmla="*/ 500066395 h 128"/>
              <a:gd name="T4" fmla="*/ 1025249896 w 132"/>
              <a:gd name="T5" fmla="*/ 500066395 h 128"/>
              <a:gd name="T6" fmla="*/ 260972150 w 132"/>
              <a:gd name="T7" fmla="*/ 1277952429 h 128"/>
              <a:gd name="T8" fmla="*/ 18643030 w 132"/>
              <a:gd name="T9" fmla="*/ 2037315334 h 128"/>
              <a:gd name="T10" fmla="*/ 260972150 w 132"/>
              <a:gd name="T11" fmla="*/ 2147483647 h 128"/>
              <a:gd name="T12" fmla="*/ 987968170 w 132"/>
              <a:gd name="T13" fmla="*/ 2147483647 h 128"/>
              <a:gd name="T14" fmla="*/ 2147483647 w 132"/>
              <a:gd name="T15" fmla="*/ 981614367 h 128"/>
              <a:gd name="T16" fmla="*/ 1193020092 w 132"/>
              <a:gd name="T17" fmla="*/ 1759500267 h 128"/>
              <a:gd name="T18" fmla="*/ 1845452458 w 132"/>
              <a:gd name="T19" fmla="*/ 870490922 h 128"/>
              <a:gd name="T20" fmla="*/ 1770889005 w 132"/>
              <a:gd name="T21" fmla="*/ 1240911281 h 128"/>
              <a:gd name="T22" fmla="*/ 1193020092 w 132"/>
              <a:gd name="T23" fmla="*/ 1815064141 h 128"/>
              <a:gd name="T24" fmla="*/ 1099813348 w 132"/>
              <a:gd name="T25" fmla="*/ 1500203622 h 128"/>
              <a:gd name="T26" fmla="*/ 857484288 w 132"/>
              <a:gd name="T27" fmla="*/ 1259429703 h 128"/>
              <a:gd name="T28" fmla="*/ 1714964258 w 132"/>
              <a:gd name="T29" fmla="*/ 666758152 h 128"/>
              <a:gd name="T30" fmla="*/ 1099813348 w 132"/>
              <a:gd name="T31" fmla="*/ 1500203622 h 128"/>
              <a:gd name="T32" fmla="*/ 559226026 w 132"/>
              <a:gd name="T33" fmla="*/ 1185347406 h 128"/>
              <a:gd name="T34" fmla="*/ 1491273901 w 132"/>
              <a:gd name="T35" fmla="*/ 537111846 h 128"/>
              <a:gd name="T36" fmla="*/ 316896965 w 132"/>
              <a:gd name="T37" fmla="*/ 2147483647 h 128"/>
              <a:gd name="T38" fmla="*/ 149126972 w 132"/>
              <a:gd name="T39" fmla="*/ 2111397630 h 128"/>
              <a:gd name="T40" fmla="*/ 242333446 w 132"/>
              <a:gd name="T41" fmla="*/ 1778022993 h 128"/>
              <a:gd name="T42" fmla="*/ 596507887 w 132"/>
              <a:gd name="T43" fmla="*/ 2147483647 h 128"/>
              <a:gd name="T44" fmla="*/ 652432635 w 132"/>
              <a:gd name="T45" fmla="*/ 2129920356 h 128"/>
              <a:gd name="T46" fmla="*/ 260972150 w 132"/>
              <a:gd name="T47" fmla="*/ 1703936393 h 128"/>
              <a:gd name="T48" fmla="*/ 354178692 w 132"/>
              <a:gd name="T49" fmla="*/ 1389080177 h 128"/>
              <a:gd name="T50" fmla="*/ 969329466 w 132"/>
              <a:gd name="T51" fmla="*/ 2037315334 h 128"/>
              <a:gd name="T52" fmla="*/ 652432635 w 132"/>
              <a:gd name="T53" fmla="*/ 2129920356 h 128"/>
              <a:gd name="T54" fmla="*/ 2013222384 w 132"/>
              <a:gd name="T55" fmla="*/ 1000137093 h 128"/>
              <a:gd name="T56" fmla="*/ 1826809436 w 132"/>
              <a:gd name="T57" fmla="*/ 555630269 h 128"/>
              <a:gd name="T58" fmla="*/ 1509916923 w 132"/>
              <a:gd name="T59" fmla="*/ 240773986 h 128"/>
              <a:gd name="T60" fmla="*/ 2087785836 w 132"/>
              <a:gd name="T61" fmla="*/ 296337928 h 128"/>
              <a:gd name="T62" fmla="*/ 2143706266 w 132"/>
              <a:gd name="T63" fmla="*/ 870490922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9" name="Group 55"/>
          <p:cNvPicPr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747125" y="1889125"/>
            <a:ext cx="2586038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oup 53"/>
          <p:cNvPicPr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97675" y="2597150"/>
            <a:ext cx="259556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oup 54"/>
          <p:cNvPicPr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846638" y="1889125"/>
            <a:ext cx="2584450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Group 56"/>
          <p:cNvPicPr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901950" y="2597150"/>
            <a:ext cx="259715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Group 57"/>
          <p:cNvPicPr>
            <a:picLocks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950913" y="1889125"/>
            <a:ext cx="2578100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Isosceles Triangle 58"/>
          <p:cNvSpPr>
            <a:spLocks noChangeArrowheads="1"/>
          </p:cNvSpPr>
          <p:nvPr/>
        </p:nvSpPr>
        <p:spPr bwMode="auto">
          <a:xfrm>
            <a:off x="847725" y="2716213"/>
            <a:ext cx="679450" cy="439737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</a:ln>
          <a:effectLst>
            <a:outerShdw dist="38100" dir="162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5" name="组合 57"/>
          <p:cNvGrpSpPr/>
          <p:nvPr/>
        </p:nvGrpSpPr>
        <p:grpSpPr bwMode="auto">
          <a:xfrm>
            <a:off x="3402013" y="4470400"/>
            <a:ext cx="1574800" cy="993775"/>
            <a:chOff x="0" y="0"/>
            <a:chExt cx="1574284" cy="993061"/>
          </a:xfrm>
        </p:grpSpPr>
        <p:sp>
          <p:nvSpPr>
            <p:cNvPr id="26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60"/>
          <p:cNvGrpSpPr/>
          <p:nvPr/>
        </p:nvGrpSpPr>
        <p:grpSpPr bwMode="auto">
          <a:xfrm>
            <a:off x="5324475" y="4470400"/>
            <a:ext cx="1574800" cy="993775"/>
            <a:chOff x="0" y="0"/>
            <a:chExt cx="1574284" cy="993061"/>
          </a:xfrm>
        </p:grpSpPr>
        <p:sp>
          <p:nvSpPr>
            <p:cNvPr id="29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63"/>
          <p:cNvGrpSpPr/>
          <p:nvPr/>
        </p:nvGrpSpPr>
        <p:grpSpPr bwMode="auto">
          <a:xfrm>
            <a:off x="7246938" y="4470400"/>
            <a:ext cx="1574800" cy="993775"/>
            <a:chOff x="0" y="0"/>
            <a:chExt cx="1574284" cy="993061"/>
          </a:xfrm>
        </p:grpSpPr>
        <p:sp>
          <p:nvSpPr>
            <p:cNvPr id="32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66"/>
          <p:cNvGrpSpPr/>
          <p:nvPr/>
        </p:nvGrpSpPr>
        <p:grpSpPr bwMode="auto">
          <a:xfrm>
            <a:off x="9169400" y="4470400"/>
            <a:ext cx="1574800" cy="993775"/>
            <a:chOff x="0" y="0"/>
            <a:chExt cx="1574284" cy="993061"/>
          </a:xfrm>
        </p:grpSpPr>
        <p:sp>
          <p:nvSpPr>
            <p:cNvPr id="35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 algn="ctr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710" y="259645"/>
            <a:ext cx="538341" cy="538341"/>
            <a:chOff x="496622" y="380209"/>
            <a:chExt cx="575821" cy="575821"/>
          </a:xfrm>
        </p:grpSpPr>
        <p:sp>
          <p:nvSpPr>
            <p:cNvPr id="3" name="椭圆 2"/>
            <p:cNvSpPr/>
            <p:nvPr/>
          </p:nvSpPr>
          <p:spPr>
            <a:xfrm>
              <a:off x="496622" y="380209"/>
              <a:ext cx="575821" cy="57582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557695" y="441282"/>
              <a:ext cx="453674" cy="453674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38"/>
          <p:cNvSpPr txBox="1">
            <a:spLocks noChangeArrowheads="1"/>
          </p:cNvSpPr>
          <p:nvPr/>
        </p:nvSpPr>
        <p:spPr bwMode="auto">
          <a:xfrm>
            <a:off x="1004535" y="344665"/>
            <a:ext cx="21367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点此添加您的标题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5518502" y="1907237"/>
            <a:ext cx="1275645" cy="127564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052277" y="1922727"/>
            <a:ext cx="1275645" cy="127564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732124" y="4308475"/>
            <a:ext cx="1275645" cy="127564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224271" y="4404077"/>
            <a:ext cx="1275645" cy="127564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094265" y="1913995"/>
            <a:ext cx="1275645" cy="127564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sp>
        <p:nvSpPr>
          <p:cNvPr id="12" name="Freeform 239"/>
          <p:cNvSpPr>
            <a:spLocks noEditPoints="1"/>
          </p:cNvSpPr>
          <p:nvPr/>
        </p:nvSpPr>
        <p:spPr bwMode="auto">
          <a:xfrm>
            <a:off x="2484437" y="2259806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2719388" y="3203575"/>
            <a:ext cx="3175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6156325" y="3144838"/>
            <a:ext cx="0" cy="51117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7862888" y="3694113"/>
            <a:ext cx="0" cy="67468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</p:spPr>
      </p:cxnSp>
      <p:sp>
        <p:nvSpPr>
          <p:cNvPr id="18" name="椭圆 17"/>
          <p:cNvSpPr>
            <a:spLocks noChangeArrowheads="1"/>
          </p:cNvSpPr>
          <p:nvPr/>
        </p:nvSpPr>
        <p:spPr bwMode="auto">
          <a:xfrm>
            <a:off x="2579688" y="3544888"/>
            <a:ext cx="285750" cy="2968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>
            <a:spLocks noChangeArrowheads="1"/>
          </p:cNvSpPr>
          <p:nvPr/>
        </p:nvSpPr>
        <p:spPr bwMode="auto">
          <a:xfrm>
            <a:off x="4229100" y="3521075"/>
            <a:ext cx="284163" cy="296863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椭圆 19"/>
          <p:cNvSpPr>
            <a:spLocks noChangeArrowheads="1"/>
          </p:cNvSpPr>
          <p:nvPr/>
        </p:nvSpPr>
        <p:spPr bwMode="auto">
          <a:xfrm>
            <a:off x="6013450" y="3546475"/>
            <a:ext cx="285750" cy="2984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椭圆 20"/>
          <p:cNvSpPr>
            <a:spLocks noChangeArrowheads="1"/>
          </p:cNvSpPr>
          <p:nvPr/>
        </p:nvSpPr>
        <p:spPr bwMode="auto">
          <a:xfrm>
            <a:off x="7708900" y="3568700"/>
            <a:ext cx="285750" cy="2984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椭圆 21"/>
          <p:cNvSpPr>
            <a:spLocks noChangeArrowheads="1"/>
          </p:cNvSpPr>
          <p:nvPr/>
        </p:nvSpPr>
        <p:spPr bwMode="auto">
          <a:xfrm>
            <a:off x="9547225" y="3544888"/>
            <a:ext cx="285750" cy="2984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3" name="组合 30"/>
          <p:cNvGrpSpPr/>
          <p:nvPr/>
        </p:nvGrpSpPr>
        <p:grpSpPr bwMode="auto">
          <a:xfrm>
            <a:off x="5898793" y="2229706"/>
            <a:ext cx="561975" cy="561975"/>
            <a:chOff x="0" y="0"/>
            <a:chExt cx="414338" cy="414337"/>
          </a:xfrm>
        </p:grpSpPr>
        <p:sp>
          <p:nvSpPr>
            <p:cNvPr id="24" name="Freeform 48"/>
            <p:cNvSpPr/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25" name="Freeform 49"/>
            <p:cNvSpPr/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26" name="Freeform 50"/>
            <p:cNvSpPr/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27" name="Freeform 51"/>
            <p:cNvSpPr/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28" name="组合 38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4513" y="2344446"/>
            <a:ext cx="4635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组合 4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358" y="4724223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KSO_Shape"/>
          <p:cNvSpPr/>
          <p:nvPr/>
        </p:nvSpPr>
        <p:spPr bwMode="auto">
          <a:xfrm>
            <a:off x="7579519" y="4720430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3410262" y="2181515"/>
            <a:ext cx="17251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3410262" y="2528699"/>
            <a:ext cx="17330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5313548" y="4330491"/>
            <a:ext cx="17251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5313548" y="4677675"/>
            <a:ext cx="17330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9027250" y="4373246"/>
            <a:ext cx="17251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9027250" y="4720430"/>
            <a:ext cx="17330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1743555" y="4299038"/>
            <a:ext cx="17251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7"/>
          <p:cNvSpPr>
            <a:spLocks noChangeArrowheads="1"/>
          </p:cNvSpPr>
          <p:nvPr/>
        </p:nvSpPr>
        <p:spPr bwMode="auto">
          <a:xfrm>
            <a:off x="1743555" y="4646222"/>
            <a:ext cx="17330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7086783" y="2186391"/>
            <a:ext cx="17251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7086783" y="2533575"/>
            <a:ext cx="17330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69782" y="1149645"/>
            <a:ext cx="4478214" cy="4265199"/>
            <a:chOff x="3999742" y="1432454"/>
            <a:chExt cx="4192517" cy="3993092"/>
          </a:xfrm>
        </p:grpSpPr>
        <p:sp>
          <p:nvSpPr>
            <p:cNvPr id="3" name="正五边形 2"/>
            <p:cNvSpPr/>
            <p:nvPr/>
          </p:nvSpPr>
          <p:spPr>
            <a:xfrm>
              <a:off x="4101747" y="1570272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正五边形 3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scene3d>
              <a:camera prst="orthographicFront">
                <a:rot lat="0" lon="0" rev="189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正五边形 4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scene3d>
              <a:camera prst="orthographicFront">
                <a:rot lat="0" lon="0" rev="19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正五边形 5"/>
            <p:cNvSpPr/>
            <p:nvPr/>
          </p:nvSpPr>
          <p:spPr>
            <a:xfrm>
              <a:off x="4101747" y="1531021"/>
              <a:ext cx="3988507" cy="3797968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  <a:scene3d>
              <a:camera prst="orthographicFront">
                <a:rot lat="0" lon="0" rev="206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正五边形 6"/>
            <p:cNvSpPr/>
            <p:nvPr/>
          </p:nvSpPr>
          <p:spPr>
            <a:xfrm>
              <a:off x="3999742" y="1432454"/>
              <a:ext cx="4192517" cy="3993092"/>
            </a:xfrm>
            <a:prstGeom prst="pentagon">
              <a:avLst/>
            </a:prstGeom>
            <a:solidFill>
              <a:srgbClr val="FEFEFD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152575" y="2946563"/>
            <a:ext cx="3886847" cy="749255"/>
          </a:xfrm>
        </p:spPr>
        <p:txBody>
          <a:bodyPr>
            <a:noAutofit/>
          </a:bodyPr>
          <a:lstStyle/>
          <a:p>
            <a:r>
              <a:rPr lang="en-US" altLang="zh-CN" sz="6600" b="1" dirty="0" smtClean="0">
                <a:solidFill>
                  <a:srgbClr val="FF42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b="1" dirty="0">
              <a:solidFill>
                <a:srgbClr val="FF42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75116" y="4014690"/>
            <a:ext cx="1641764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endParaRPr lang="zh-CN" altLang="en-US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79492" y="1794174"/>
            <a:ext cx="216024" cy="21602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639532" y="1290118"/>
            <a:ext cx="288032" cy="288032"/>
          </a:xfrm>
          <a:prstGeom prst="ellipse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754401" y="4003943"/>
            <a:ext cx="432048" cy="43204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682393" y="4724023"/>
            <a:ext cx="360040" cy="36004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474481" y="5516111"/>
            <a:ext cx="216024" cy="21602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970425" y="5228079"/>
            <a:ext cx="288032" cy="288032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866387" y="1881031"/>
            <a:ext cx="288032" cy="288032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298435" y="2313079"/>
            <a:ext cx="360040" cy="36004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514459" y="2889143"/>
            <a:ext cx="432048" cy="432048"/>
          </a:xfrm>
          <a:prstGeom prst="ellips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226427" y="3537215"/>
            <a:ext cx="504056" cy="50405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797658" y="5516111"/>
            <a:ext cx="360040" cy="36004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365610" y="6236191"/>
            <a:ext cx="288032" cy="288032"/>
          </a:xfrm>
          <a:prstGeom prst="ellipse">
            <a:avLst/>
          </a:prstGeom>
          <a:solidFill>
            <a:schemeClr val="bg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1535</Words>
  <Application>Microsoft Office PowerPoint</Application>
  <PresentationFormat>自定义</PresentationFormat>
  <Paragraphs>189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2019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Sky123.Org</cp:lastModifiedBy>
  <cp:revision>7</cp:revision>
  <dcterms:created xsi:type="dcterms:W3CDTF">2017-02-20T12:59:00Z</dcterms:created>
  <dcterms:modified xsi:type="dcterms:W3CDTF">2018-01-20T05:12:24Z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