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7" r:id="rId5"/>
    <p:sldId id="268" r:id="rId6"/>
    <p:sldId id="269" r:id="rId7"/>
    <p:sldId id="270" r:id="rId8"/>
    <p:sldId id="271" r:id="rId9"/>
    <p:sldId id="288" r:id="rId10"/>
    <p:sldId id="273" r:id="rId11"/>
    <p:sldId id="274" r:id="rId12"/>
    <p:sldId id="275" r:id="rId13"/>
    <p:sldId id="276" r:id="rId14"/>
    <p:sldId id="289" r:id="rId15"/>
    <p:sldId id="278" r:id="rId16"/>
    <p:sldId id="279" r:id="rId17"/>
    <p:sldId id="290" r:id="rId18"/>
    <p:sldId id="280" r:id="rId19"/>
    <p:sldId id="281" r:id="rId20"/>
    <p:sldId id="284" r:id="rId21"/>
    <p:sldId id="291" r:id="rId22"/>
    <p:sldId id="285" r:id="rId23"/>
    <p:sldId id="286" r:id="rId24"/>
    <p:sldId id="287" r:id="rId25"/>
    <p:sldId id="25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B653"/>
    <a:srgbClr val="C69456"/>
    <a:srgbClr val="F2B353"/>
    <a:srgbClr val="2F4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94660"/>
  </p:normalViewPr>
  <p:slideViewPr>
    <p:cSldViewPr snapToGrid="0">
      <p:cViewPr varScale="1">
        <p:scale>
          <a:sx n="90" d="100"/>
          <a:sy n="90" d="100"/>
        </p:scale>
        <p:origin x="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85000"/>
              </a:schemeClr>
            </a:solidFill>
            <a:ln>
              <a:noFill/>
            </a:ln>
          </c:spPr>
          <c:dPt>
            <c:idx val="0"/>
            <c:bubble3D val="0"/>
            <c:spPr>
              <a:solidFill>
                <a:srgbClr val="C69456"/>
              </a:solidFill>
              <a:ln w="19050">
                <a:noFill/>
              </a:ln>
              <a:effectLst/>
            </c:spPr>
            <c:extLst xmlns:c16r2="http://schemas.microsoft.com/office/drawing/2015/06/chart">
              <c:ext xmlns:c16="http://schemas.microsoft.com/office/drawing/2014/chart" uri="{C3380CC4-5D6E-409C-BE32-E72D297353CC}">
                <c16:uniqueId val="{00000001-3981-46B6-920D-B66826904200}"/>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3981-46B6-920D-B66826904200}"/>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3981-46B6-920D-B66826904200}"/>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85000"/>
              </a:schemeClr>
            </a:solidFill>
            <a:ln>
              <a:noFill/>
            </a:ln>
          </c:spPr>
          <c:dPt>
            <c:idx val="0"/>
            <c:bubble3D val="0"/>
            <c:spPr>
              <a:solidFill>
                <a:srgbClr val="C69456"/>
              </a:solidFill>
              <a:ln w="19050">
                <a:noFill/>
              </a:ln>
              <a:effectLst/>
            </c:spPr>
            <c:extLst xmlns:c16r2="http://schemas.microsoft.com/office/drawing/2015/06/chart">
              <c:ext xmlns:c16="http://schemas.microsoft.com/office/drawing/2014/chart" uri="{C3380CC4-5D6E-409C-BE32-E72D297353CC}">
                <c16:uniqueId val="{00000001-0BB8-4CB4-8F05-D0AFBDCB8555}"/>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0BB8-4CB4-8F05-D0AFBDCB8555}"/>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BB8-4CB4-8F05-D0AFBDCB8555}"/>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85000"/>
              </a:schemeClr>
            </a:solidFill>
            <a:ln>
              <a:noFill/>
            </a:ln>
          </c:spPr>
          <c:dPt>
            <c:idx val="0"/>
            <c:bubble3D val="0"/>
            <c:spPr>
              <a:solidFill>
                <a:srgbClr val="C69456"/>
              </a:solidFill>
              <a:ln w="19050">
                <a:noFill/>
              </a:ln>
              <a:effectLst/>
            </c:spPr>
            <c:extLst xmlns:c16r2="http://schemas.microsoft.com/office/drawing/2015/06/chart">
              <c:ext xmlns:c16="http://schemas.microsoft.com/office/drawing/2014/chart" uri="{C3380CC4-5D6E-409C-BE32-E72D297353CC}">
                <c16:uniqueId val="{00000001-C2ED-481C-B903-0AB508632CF1}"/>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2ED-481C-B903-0AB508632CF1}"/>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C2ED-481C-B903-0AB508632CF1}"/>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系列 1</c:v>
                </c:pt>
              </c:strCache>
            </c:strRef>
          </c:tx>
          <c:spPr>
            <a:solidFill>
              <a:srgbClr val="F2B353"/>
            </a:solidFill>
            <a:ln>
              <a:noFill/>
            </a:ln>
            <a:effectLst/>
            <a:sp3d/>
          </c:spPr>
          <c:invertIfNegative val="0"/>
          <c:cat>
            <c:strRef>
              <c:f>Sheet1!$A$2:$A$3</c:f>
              <c:strCache>
                <c:ptCount val="2"/>
                <c:pt idx="0">
                  <c:v>类别 1</c:v>
                </c:pt>
                <c:pt idx="1">
                  <c:v>类别 2</c:v>
                </c:pt>
              </c:strCache>
            </c:strRef>
          </c:cat>
          <c:val>
            <c:numRef>
              <c:f>Sheet1!$B$2:$B$3</c:f>
              <c:numCache>
                <c:formatCode>General</c:formatCode>
                <c:ptCount val="2"/>
                <c:pt idx="0">
                  <c:v>4.3</c:v>
                </c:pt>
                <c:pt idx="1">
                  <c:v>2.5</c:v>
                </c:pt>
              </c:numCache>
            </c:numRef>
          </c:val>
          <c:extLst xmlns:c16r2="http://schemas.microsoft.com/office/drawing/2015/06/chart">
            <c:ext xmlns:c16="http://schemas.microsoft.com/office/drawing/2014/chart" uri="{C3380CC4-5D6E-409C-BE32-E72D297353CC}">
              <c16:uniqueId val="{00000000-3925-46C1-8DE5-2A5484BF11C4}"/>
            </c:ext>
          </c:extLst>
        </c:ser>
        <c:ser>
          <c:idx val="1"/>
          <c:order val="1"/>
          <c:tx>
            <c:strRef>
              <c:f>Sheet1!$C$1</c:f>
              <c:strCache>
                <c:ptCount val="1"/>
                <c:pt idx="0">
                  <c:v>系列 2</c:v>
                </c:pt>
              </c:strCache>
            </c:strRef>
          </c:tx>
          <c:spPr>
            <a:solidFill>
              <a:schemeClr val="tx1">
                <a:lumMod val="75000"/>
                <a:lumOff val="25000"/>
              </a:schemeClr>
            </a:solidFill>
            <a:ln>
              <a:noFill/>
            </a:ln>
            <a:effectLst/>
            <a:sp3d/>
          </c:spPr>
          <c:invertIfNegative val="0"/>
          <c:cat>
            <c:strRef>
              <c:f>Sheet1!$A$2:$A$3</c:f>
              <c:strCache>
                <c:ptCount val="2"/>
                <c:pt idx="0">
                  <c:v>类别 1</c:v>
                </c:pt>
                <c:pt idx="1">
                  <c:v>类别 2</c:v>
                </c:pt>
              </c:strCache>
            </c:strRef>
          </c:cat>
          <c:val>
            <c:numRef>
              <c:f>Sheet1!$C$2:$C$3</c:f>
              <c:numCache>
                <c:formatCode>General</c:formatCode>
                <c:ptCount val="2"/>
                <c:pt idx="0">
                  <c:v>2.4</c:v>
                </c:pt>
                <c:pt idx="1">
                  <c:v>4.4000000000000004</c:v>
                </c:pt>
              </c:numCache>
            </c:numRef>
          </c:val>
          <c:extLst xmlns:c16r2="http://schemas.microsoft.com/office/drawing/2015/06/chart">
            <c:ext xmlns:c16="http://schemas.microsoft.com/office/drawing/2014/chart" uri="{C3380CC4-5D6E-409C-BE32-E72D297353CC}">
              <c16:uniqueId val="{00000001-3925-46C1-8DE5-2A5484BF11C4}"/>
            </c:ext>
          </c:extLst>
        </c:ser>
        <c:ser>
          <c:idx val="2"/>
          <c:order val="2"/>
          <c:tx>
            <c:strRef>
              <c:f>Sheet1!$D$1</c:f>
              <c:strCache>
                <c:ptCount val="1"/>
                <c:pt idx="0">
                  <c:v>系列 3</c:v>
                </c:pt>
              </c:strCache>
            </c:strRef>
          </c:tx>
          <c:spPr>
            <a:solidFill>
              <a:schemeClr val="bg1">
                <a:lumMod val="75000"/>
              </a:schemeClr>
            </a:solidFill>
            <a:ln>
              <a:noFill/>
            </a:ln>
            <a:effectLst/>
            <a:sp3d/>
          </c:spPr>
          <c:invertIfNegative val="0"/>
          <c:cat>
            <c:strRef>
              <c:f>Sheet1!$A$2:$A$3</c:f>
              <c:strCache>
                <c:ptCount val="2"/>
                <c:pt idx="0">
                  <c:v>类别 1</c:v>
                </c:pt>
                <c:pt idx="1">
                  <c:v>类别 2</c:v>
                </c:pt>
              </c:strCache>
            </c:strRef>
          </c:cat>
          <c:val>
            <c:numRef>
              <c:f>Sheet1!$D$2:$D$3</c:f>
              <c:numCache>
                <c:formatCode>General</c:formatCode>
                <c:ptCount val="2"/>
                <c:pt idx="0">
                  <c:v>2</c:v>
                </c:pt>
                <c:pt idx="1">
                  <c:v>2</c:v>
                </c:pt>
              </c:numCache>
            </c:numRef>
          </c:val>
          <c:extLst xmlns:c16r2="http://schemas.microsoft.com/office/drawing/2015/06/chart">
            <c:ext xmlns:c16="http://schemas.microsoft.com/office/drawing/2014/chart" uri="{C3380CC4-5D6E-409C-BE32-E72D297353CC}">
              <c16:uniqueId val="{00000002-3925-46C1-8DE5-2A5484BF11C4}"/>
            </c:ext>
          </c:extLst>
        </c:ser>
        <c:dLbls>
          <c:showLegendKey val="0"/>
          <c:showVal val="0"/>
          <c:showCatName val="0"/>
          <c:showSerName val="0"/>
          <c:showPercent val="0"/>
          <c:showBubbleSize val="0"/>
        </c:dLbls>
        <c:gapWidth val="150"/>
        <c:shape val="box"/>
        <c:axId val="-693391952"/>
        <c:axId val="-693394128"/>
        <c:axId val="0"/>
      </c:bar3DChart>
      <c:catAx>
        <c:axId val="-693391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693394128"/>
        <c:crosses val="autoZero"/>
        <c:auto val="1"/>
        <c:lblAlgn val="ctr"/>
        <c:lblOffset val="100"/>
        <c:noMultiLvlLbl val="0"/>
      </c:catAx>
      <c:valAx>
        <c:axId val="-693394128"/>
        <c:scaling>
          <c:orientation val="minMax"/>
        </c:scaling>
        <c:delete val="0"/>
        <c:axPos val="l"/>
        <c:majorGridlines>
          <c:spPr>
            <a:ln w="1587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crossAx val="-693391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系列 1</c:v>
                </c:pt>
              </c:strCache>
            </c:strRef>
          </c:tx>
          <c:spPr>
            <a:solidFill>
              <a:srgbClr val="F2B353"/>
            </a:solidFill>
            <a:ln>
              <a:noFill/>
            </a:ln>
            <a:effectLst/>
            <a:sp3d/>
          </c:spPr>
          <c:invertIfNegative val="0"/>
          <c:cat>
            <c:strRef>
              <c:f>Sheet1!$A$2:$A$3</c:f>
              <c:strCache>
                <c:ptCount val="2"/>
                <c:pt idx="0">
                  <c:v>类别 1</c:v>
                </c:pt>
                <c:pt idx="1">
                  <c:v>类别 2</c:v>
                </c:pt>
              </c:strCache>
            </c:strRef>
          </c:cat>
          <c:val>
            <c:numRef>
              <c:f>Sheet1!$B$2:$B$3</c:f>
              <c:numCache>
                <c:formatCode>General</c:formatCode>
                <c:ptCount val="2"/>
                <c:pt idx="0">
                  <c:v>4.3</c:v>
                </c:pt>
                <c:pt idx="1">
                  <c:v>2.5</c:v>
                </c:pt>
              </c:numCache>
            </c:numRef>
          </c:val>
          <c:extLst xmlns:c16r2="http://schemas.microsoft.com/office/drawing/2015/06/chart">
            <c:ext xmlns:c16="http://schemas.microsoft.com/office/drawing/2014/chart" uri="{C3380CC4-5D6E-409C-BE32-E72D297353CC}">
              <c16:uniqueId val="{00000000-D479-4D38-B52E-C5219E498B77}"/>
            </c:ext>
          </c:extLst>
        </c:ser>
        <c:ser>
          <c:idx val="1"/>
          <c:order val="1"/>
          <c:tx>
            <c:strRef>
              <c:f>Sheet1!$C$1</c:f>
              <c:strCache>
                <c:ptCount val="1"/>
                <c:pt idx="0">
                  <c:v>系列 2</c:v>
                </c:pt>
              </c:strCache>
            </c:strRef>
          </c:tx>
          <c:spPr>
            <a:solidFill>
              <a:schemeClr val="tx1">
                <a:lumMod val="65000"/>
                <a:lumOff val="35000"/>
              </a:schemeClr>
            </a:solidFill>
            <a:ln>
              <a:noFill/>
            </a:ln>
            <a:effectLst/>
            <a:sp3d/>
          </c:spPr>
          <c:invertIfNegative val="0"/>
          <c:cat>
            <c:strRef>
              <c:f>Sheet1!$A$2:$A$3</c:f>
              <c:strCache>
                <c:ptCount val="2"/>
                <c:pt idx="0">
                  <c:v>类别 1</c:v>
                </c:pt>
                <c:pt idx="1">
                  <c:v>类别 2</c:v>
                </c:pt>
              </c:strCache>
            </c:strRef>
          </c:cat>
          <c:val>
            <c:numRef>
              <c:f>Sheet1!$C$2:$C$3</c:f>
              <c:numCache>
                <c:formatCode>General</c:formatCode>
                <c:ptCount val="2"/>
                <c:pt idx="0">
                  <c:v>2.4</c:v>
                </c:pt>
                <c:pt idx="1">
                  <c:v>4.4000000000000004</c:v>
                </c:pt>
              </c:numCache>
            </c:numRef>
          </c:val>
          <c:extLst xmlns:c16r2="http://schemas.microsoft.com/office/drawing/2015/06/chart">
            <c:ext xmlns:c16="http://schemas.microsoft.com/office/drawing/2014/chart" uri="{C3380CC4-5D6E-409C-BE32-E72D297353CC}">
              <c16:uniqueId val="{00000001-D479-4D38-B52E-C5219E498B77}"/>
            </c:ext>
          </c:extLst>
        </c:ser>
        <c:ser>
          <c:idx val="2"/>
          <c:order val="2"/>
          <c:tx>
            <c:strRef>
              <c:f>Sheet1!$D$1</c:f>
              <c:strCache>
                <c:ptCount val="1"/>
                <c:pt idx="0">
                  <c:v>系列 3</c:v>
                </c:pt>
              </c:strCache>
            </c:strRef>
          </c:tx>
          <c:spPr>
            <a:solidFill>
              <a:schemeClr val="bg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类别 1</c:v>
                </c:pt>
                <c:pt idx="1">
                  <c:v>类别 2</c:v>
                </c:pt>
              </c:strCache>
            </c:strRef>
          </c:cat>
          <c:val>
            <c:numRef>
              <c:f>Sheet1!$D$2:$D$3</c:f>
              <c:numCache>
                <c:formatCode>General</c:formatCode>
                <c:ptCount val="2"/>
                <c:pt idx="0">
                  <c:v>2</c:v>
                </c:pt>
                <c:pt idx="1">
                  <c:v>2</c:v>
                </c:pt>
              </c:numCache>
            </c:numRef>
          </c:val>
          <c:extLst xmlns:c16r2="http://schemas.microsoft.com/office/drawing/2015/06/chart">
            <c:ext xmlns:c16="http://schemas.microsoft.com/office/drawing/2014/chart" uri="{C3380CC4-5D6E-409C-BE32-E72D297353CC}">
              <c16:uniqueId val="{00000002-D479-4D38-B52E-C5219E498B77}"/>
            </c:ext>
          </c:extLst>
        </c:ser>
        <c:dLbls>
          <c:showLegendKey val="0"/>
          <c:showVal val="0"/>
          <c:showCatName val="0"/>
          <c:showSerName val="0"/>
          <c:showPercent val="0"/>
          <c:showBubbleSize val="0"/>
        </c:dLbls>
        <c:gapWidth val="150"/>
        <c:shape val="box"/>
        <c:axId val="-693378896"/>
        <c:axId val="-693376720"/>
        <c:axId val="0"/>
      </c:bar3DChart>
      <c:catAx>
        <c:axId val="-6933788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693376720"/>
        <c:crosses val="autoZero"/>
        <c:auto val="1"/>
        <c:lblAlgn val="ctr"/>
        <c:lblOffset val="100"/>
        <c:noMultiLvlLbl val="0"/>
      </c:catAx>
      <c:valAx>
        <c:axId val="-693376720"/>
        <c:scaling>
          <c:orientation val="minMax"/>
        </c:scaling>
        <c:delete val="0"/>
        <c:axPos val="l"/>
        <c:majorGridlines>
          <c:spPr>
            <a:ln w="1587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crossAx val="-69337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系列 1</c:v>
                </c:pt>
              </c:strCache>
            </c:strRef>
          </c:tx>
          <c:spPr>
            <a:solidFill>
              <a:srgbClr val="F6B653"/>
            </a:solidFill>
            <a:ln>
              <a:noFill/>
            </a:ln>
            <a:effectLst/>
            <a:sp3d/>
          </c:spPr>
          <c:invertIfNegative val="0"/>
          <c:cat>
            <c:strRef>
              <c:f>Sheet1!$A$2:$A$3</c:f>
              <c:strCache>
                <c:ptCount val="2"/>
                <c:pt idx="0">
                  <c:v>类别 1</c:v>
                </c:pt>
                <c:pt idx="1">
                  <c:v>类别 2</c:v>
                </c:pt>
              </c:strCache>
            </c:strRef>
          </c:cat>
          <c:val>
            <c:numRef>
              <c:f>Sheet1!$B$2:$B$3</c:f>
              <c:numCache>
                <c:formatCode>General</c:formatCode>
                <c:ptCount val="2"/>
                <c:pt idx="0">
                  <c:v>4.3</c:v>
                </c:pt>
                <c:pt idx="1">
                  <c:v>2.5</c:v>
                </c:pt>
              </c:numCache>
            </c:numRef>
          </c:val>
          <c:extLst xmlns:c16r2="http://schemas.microsoft.com/office/drawing/2015/06/chart">
            <c:ext xmlns:c16="http://schemas.microsoft.com/office/drawing/2014/chart" uri="{C3380CC4-5D6E-409C-BE32-E72D297353CC}">
              <c16:uniqueId val="{00000000-D9E5-41A4-A2C6-39921BD7CAEC}"/>
            </c:ext>
          </c:extLst>
        </c:ser>
        <c:ser>
          <c:idx val="1"/>
          <c:order val="1"/>
          <c:tx>
            <c:strRef>
              <c:f>Sheet1!$C$1</c:f>
              <c:strCache>
                <c:ptCount val="1"/>
                <c:pt idx="0">
                  <c:v>系列 2</c:v>
                </c:pt>
              </c:strCache>
            </c:strRef>
          </c:tx>
          <c:spPr>
            <a:solidFill>
              <a:schemeClr val="tx1">
                <a:lumMod val="65000"/>
                <a:lumOff val="35000"/>
              </a:schemeClr>
            </a:solidFill>
            <a:ln>
              <a:noFill/>
            </a:ln>
            <a:effectLst/>
            <a:sp3d/>
          </c:spPr>
          <c:invertIfNegative val="0"/>
          <c:cat>
            <c:strRef>
              <c:f>Sheet1!$A$2:$A$3</c:f>
              <c:strCache>
                <c:ptCount val="2"/>
                <c:pt idx="0">
                  <c:v>类别 1</c:v>
                </c:pt>
                <c:pt idx="1">
                  <c:v>类别 2</c:v>
                </c:pt>
              </c:strCache>
            </c:strRef>
          </c:cat>
          <c:val>
            <c:numRef>
              <c:f>Sheet1!$C$2:$C$3</c:f>
              <c:numCache>
                <c:formatCode>General</c:formatCode>
                <c:ptCount val="2"/>
                <c:pt idx="0">
                  <c:v>2.4</c:v>
                </c:pt>
                <c:pt idx="1">
                  <c:v>4.4000000000000004</c:v>
                </c:pt>
              </c:numCache>
            </c:numRef>
          </c:val>
          <c:extLst xmlns:c16r2="http://schemas.microsoft.com/office/drawing/2015/06/chart">
            <c:ext xmlns:c16="http://schemas.microsoft.com/office/drawing/2014/chart" uri="{C3380CC4-5D6E-409C-BE32-E72D297353CC}">
              <c16:uniqueId val="{00000001-D9E5-41A4-A2C6-39921BD7CAEC}"/>
            </c:ext>
          </c:extLst>
        </c:ser>
        <c:ser>
          <c:idx val="2"/>
          <c:order val="2"/>
          <c:tx>
            <c:strRef>
              <c:f>Sheet1!$D$1</c:f>
              <c:strCache>
                <c:ptCount val="1"/>
                <c:pt idx="0">
                  <c:v>系列 3</c:v>
                </c:pt>
              </c:strCache>
            </c:strRef>
          </c:tx>
          <c:spPr>
            <a:solidFill>
              <a:schemeClr val="bg1">
                <a:lumMod val="75000"/>
              </a:schemeClr>
            </a:solidFill>
            <a:ln>
              <a:noFill/>
            </a:ln>
            <a:effectLst/>
            <a:sp3d/>
          </c:spPr>
          <c:invertIfNegative val="0"/>
          <c:cat>
            <c:strRef>
              <c:f>Sheet1!$A$2:$A$3</c:f>
              <c:strCache>
                <c:ptCount val="2"/>
                <c:pt idx="0">
                  <c:v>类别 1</c:v>
                </c:pt>
                <c:pt idx="1">
                  <c:v>类别 2</c:v>
                </c:pt>
              </c:strCache>
            </c:strRef>
          </c:cat>
          <c:val>
            <c:numRef>
              <c:f>Sheet1!$D$2:$D$3</c:f>
              <c:numCache>
                <c:formatCode>General</c:formatCode>
                <c:ptCount val="2"/>
                <c:pt idx="0">
                  <c:v>2</c:v>
                </c:pt>
                <c:pt idx="1">
                  <c:v>2</c:v>
                </c:pt>
              </c:numCache>
            </c:numRef>
          </c:val>
          <c:extLst xmlns:c16r2="http://schemas.microsoft.com/office/drawing/2015/06/chart">
            <c:ext xmlns:c16="http://schemas.microsoft.com/office/drawing/2014/chart" uri="{C3380CC4-5D6E-409C-BE32-E72D297353CC}">
              <c16:uniqueId val="{00000002-D9E5-41A4-A2C6-39921BD7CAEC}"/>
            </c:ext>
          </c:extLst>
        </c:ser>
        <c:dLbls>
          <c:showLegendKey val="0"/>
          <c:showVal val="0"/>
          <c:showCatName val="0"/>
          <c:showSerName val="0"/>
          <c:showPercent val="0"/>
          <c:showBubbleSize val="0"/>
        </c:dLbls>
        <c:gapWidth val="150"/>
        <c:shape val="box"/>
        <c:axId val="-693389232"/>
        <c:axId val="-693369648"/>
        <c:axId val="0"/>
      </c:bar3DChart>
      <c:catAx>
        <c:axId val="-6933892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693369648"/>
        <c:crosses val="autoZero"/>
        <c:auto val="1"/>
        <c:lblAlgn val="ctr"/>
        <c:lblOffset val="100"/>
        <c:noMultiLvlLbl val="0"/>
      </c:catAx>
      <c:valAx>
        <c:axId val="-693369648"/>
        <c:scaling>
          <c:orientation val="minMax"/>
        </c:scaling>
        <c:delete val="0"/>
        <c:axPos val="l"/>
        <c:majorGridlines>
          <c:spPr>
            <a:ln w="1587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crossAx val="-693389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B353"/>
              </a:solidFill>
              <a:ln w="19050">
                <a:noFill/>
              </a:ln>
              <a:effectLst/>
            </c:spPr>
            <c:extLst xmlns:c16r2="http://schemas.microsoft.com/office/drawing/2015/06/chart">
              <c:ext xmlns:c16="http://schemas.microsoft.com/office/drawing/2014/chart" uri="{C3380CC4-5D6E-409C-BE32-E72D297353CC}">
                <c16:uniqueId val="{00000001-603D-41FB-8926-41A51F1622A9}"/>
              </c:ext>
            </c:extLst>
          </c:dPt>
          <c:dPt>
            <c:idx val="1"/>
            <c:bubble3D val="0"/>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3-603D-41FB-8926-41A51F1622A9}"/>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603D-41FB-8926-41A51F1622A9}"/>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B353"/>
              </a:solidFill>
              <a:ln w="19050">
                <a:noFill/>
              </a:ln>
              <a:effectLst/>
            </c:spPr>
            <c:extLst xmlns:c16r2="http://schemas.microsoft.com/office/drawing/2015/06/chart">
              <c:ext xmlns:c16="http://schemas.microsoft.com/office/drawing/2014/chart" uri="{C3380CC4-5D6E-409C-BE32-E72D297353CC}">
                <c16:uniqueId val="{00000001-D3A3-4258-9BD1-CE82359B1348}"/>
              </c:ext>
            </c:extLst>
          </c:dPt>
          <c:dPt>
            <c:idx val="1"/>
            <c:bubble3D val="0"/>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3-D3A3-4258-9BD1-CE82359B1348}"/>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D3A3-4258-9BD1-CE82359B1348}"/>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B353"/>
              </a:solidFill>
              <a:ln w="19050">
                <a:noFill/>
              </a:ln>
              <a:effectLst/>
            </c:spPr>
            <c:extLst xmlns:c16r2="http://schemas.microsoft.com/office/drawing/2015/06/chart">
              <c:ext xmlns:c16="http://schemas.microsoft.com/office/drawing/2014/chart" uri="{C3380CC4-5D6E-409C-BE32-E72D297353CC}">
                <c16:uniqueId val="{00000001-2E69-4C2A-9B35-F4A827DBCB6C}"/>
              </c:ext>
            </c:extLst>
          </c:dPt>
          <c:dPt>
            <c:idx val="1"/>
            <c:bubble3D val="0"/>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3-2E69-4C2A-9B35-F4A827DBCB6C}"/>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2E69-4C2A-9B35-F4A827DBCB6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B353"/>
              </a:solidFill>
              <a:ln w="19050">
                <a:noFill/>
              </a:ln>
              <a:effectLst/>
            </c:spPr>
            <c:extLst xmlns:c16r2="http://schemas.microsoft.com/office/drawing/2015/06/chart">
              <c:ext xmlns:c16="http://schemas.microsoft.com/office/drawing/2014/chart" uri="{C3380CC4-5D6E-409C-BE32-E72D297353CC}">
                <c16:uniqueId val="{00000001-B861-4D35-9412-823AC12969F3}"/>
              </c:ext>
            </c:extLst>
          </c:dPt>
          <c:dPt>
            <c:idx val="1"/>
            <c:bubble3D val="0"/>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3-B861-4D35-9412-823AC12969F3}"/>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B861-4D35-9412-823AC12969F3}"/>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A9F66-A84E-43B7-A3B2-A063ABE082C2}" type="datetimeFigureOut">
              <a:rPr lang="zh-CN" altLang="en-US" smtClean="0"/>
              <a:t>2018/4/20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A1078F-C074-4103-A23E-317B004ACA0F}" type="slidenum">
              <a:rPr lang="zh-CN" altLang="en-US" smtClean="0"/>
              <a:t>‹#›</a:t>
            </a:fld>
            <a:endParaRPr lang="zh-CN" altLang="en-US"/>
          </a:p>
        </p:txBody>
      </p:sp>
    </p:spTree>
    <p:extLst>
      <p:ext uri="{BB962C8B-B14F-4D97-AF65-F5344CB8AC3E}">
        <p14:creationId xmlns:p14="http://schemas.microsoft.com/office/powerpoint/2010/main" val="3678618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a:t>
            </a:fld>
            <a:endParaRPr lang="zh-CN" altLang="en-US"/>
          </a:p>
        </p:txBody>
      </p:sp>
    </p:spTree>
    <p:extLst>
      <p:ext uri="{BB962C8B-B14F-4D97-AF65-F5344CB8AC3E}">
        <p14:creationId xmlns:p14="http://schemas.microsoft.com/office/powerpoint/2010/main" val="1545512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a:t>
            </a:fld>
            <a:endParaRPr lang="zh-CN" altLang="en-US"/>
          </a:p>
        </p:txBody>
      </p:sp>
    </p:spTree>
    <p:extLst>
      <p:ext uri="{BB962C8B-B14F-4D97-AF65-F5344CB8AC3E}">
        <p14:creationId xmlns:p14="http://schemas.microsoft.com/office/powerpoint/2010/main" val="697311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3</a:t>
            </a:fld>
            <a:endParaRPr lang="zh-CN" altLang="en-US"/>
          </a:p>
        </p:txBody>
      </p:sp>
    </p:spTree>
    <p:extLst>
      <p:ext uri="{BB962C8B-B14F-4D97-AF65-F5344CB8AC3E}">
        <p14:creationId xmlns:p14="http://schemas.microsoft.com/office/powerpoint/2010/main" val="1696749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4</a:t>
            </a:fld>
            <a:endParaRPr lang="zh-CN" altLang="en-US"/>
          </a:p>
        </p:txBody>
      </p:sp>
    </p:spTree>
    <p:extLst>
      <p:ext uri="{BB962C8B-B14F-4D97-AF65-F5344CB8AC3E}">
        <p14:creationId xmlns:p14="http://schemas.microsoft.com/office/powerpoint/2010/main" val="3974919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5</a:t>
            </a:fld>
            <a:endParaRPr lang="zh-CN" altLang="en-US"/>
          </a:p>
        </p:txBody>
      </p:sp>
    </p:spTree>
    <p:extLst>
      <p:ext uri="{BB962C8B-B14F-4D97-AF65-F5344CB8AC3E}">
        <p14:creationId xmlns:p14="http://schemas.microsoft.com/office/powerpoint/2010/main" val="98563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6</a:t>
            </a:fld>
            <a:endParaRPr lang="zh-CN" altLang="en-US"/>
          </a:p>
        </p:txBody>
      </p:sp>
    </p:spTree>
    <p:extLst>
      <p:ext uri="{BB962C8B-B14F-4D97-AF65-F5344CB8AC3E}">
        <p14:creationId xmlns:p14="http://schemas.microsoft.com/office/powerpoint/2010/main" val="246358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7</a:t>
            </a:fld>
            <a:endParaRPr lang="zh-CN" altLang="en-US"/>
          </a:p>
        </p:txBody>
      </p:sp>
    </p:spTree>
    <p:extLst>
      <p:ext uri="{BB962C8B-B14F-4D97-AF65-F5344CB8AC3E}">
        <p14:creationId xmlns:p14="http://schemas.microsoft.com/office/powerpoint/2010/main" val="1872465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8</a:t>
            </a:fld>
            <a:endParaRPr lang="zh-CN" altLang="en-US"/>
          </a:p>
        </p:txBody>
      </p:sp>
    </p:spTree>
    <p:extLst>
      <p:ext uri="{BB962C8B-B14F-4D97-AF65-F5344CB8AC3E}">
        <p14:creationId xmlns:p14="http://schemas.microsoft.com/office/powerpoint/2010/main" val="774528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9</a:t>
            </a:fld>
            <a:endParaRPr lang="zh-CN" altLang="en-US"/>
          </a:p>
        </p:txBody>
      </p:sp>
    </p:spTree>
    <p:extLst>
      <p:ext uri="{BB962C8B-B14F-4D97-AF65-F5344CB8AC3E}">
        <p14:creationId xmlns:p14="http://schemas.microsoft.com/office/powerpoint/2010/main" val="912297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10</a:t>
            </a:fld>
            <a:endParaRPr lang="zh-CN" altLang="en-US"/>
          </a:p>
        </p:txBody>
      </p:sp>
    </p:spTree>
    <p:extLst>
      <p:ext uri="{BB962C8B-B14F-4D97-AF65-F5344CB8AC3E}">
        <p14:creationId xmlns:p14="http://schemas.microsoft.com/office/powerpoint/2010/main" val="1174370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11</a:t>
            </a:fld>
            <a:endParaRPr lang="zh-CN" altLang="en-US"/>
          </a:p>
        </p:txBody>
      </p:sp>
    </p:spTree>
    <p:extLst>
      <p:ext uri="{BB962C8B-B14F-4D97-AF65-F5344CB8AC3E}">
        <p14:creationId xmlns:p14="http://schemas.microsoft.com/office/powerpoint/2010/main" val="2756815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12</a:t>
            </a:fld>
            <a:endParaRPr lang="zh-CN" altLang="en-US"/>
          </a:p>
        </p:txBody>
      </p:sp>
    </p:spTree>
    <p:extLst>
      <p:ext uri="{BB962C8B-B14F-4D97-AF65-F5344CB8AC3E}">
        <p14:creationId xmlns:p14="http://schemas.microsoft.com/office/powerpoint/2010/main" val="330823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13</a:t>
            </a:fld>
            <a:endParaRPr lang="zh-CN" altLang="en-US"/>
          </a:p>
        </p:txBody>
      </p:sp>
    </p:spTree>
    <p:extLst>
      <p:ext uri="{BB962C8B-B14F-4D97-AF65-F5344CB8AC3E}">
        <p14:creationId xmlns:p14="http://schemas.microsoft.com/office/powerpoint/2010/main" val="3689398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14</a:t>
            </a:fld>
            <a:endParaRPr lang="zh-CN" altLang="en-US"/>
          </a:p>
        </p:txBody>
      </p:sp>
    </p:spTree>
    <p:extLst>
      <p:ext uri="{BB962C8B-B14F-4D97-AF65-F5344CB8AC3E}">
        <p14:creationId xmlns:p14="http://schemas.microsoft.com/office/powerpoint/2010/main" val="2906695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15</a:t>
            </a:fld>
            <a:endParaRPr lang="zh-CN" altLang="en-US"/>
          </a:p>
        </p:txBody>
      </p:sp>
    </p:spTree>
    <p:extLst>
      <p:ext uri="{BB962C8B-B14F-4D97-AF65-F5344CB8AC3E}">
        <p14:creationId xmlns:p14="http://schemas.microsoft.com/office/powerpoint/2010/main" val="873381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16</a:t>
            </a:fld>
            <a:endParaRPr lang="zh-CN" altLang="en-US"/>
          </a:p>
        </p:txBody>
      </p:sp>
    </p:spTree>
    <p:extLst>
      <p:ext uri="{BB962C8B-B14F-4D97-AF65-F5344CB8AC3E}">
        <p14:creationId xmlns:p14="http://schemas.microsoft.com/office/powerpoint/2010/main" val="537158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17</a:t>
            </a:fld>
            <a:endParaRPr lang="zh-CN" altLang="en-US"/>
          </a:p>
        </p:txBody>
      </p:sp>
    </p:spTree>
    <p:extLst>
      <p:ext uri="{BB962C8B-B14F-4D97-AF65-F5344CB8AC3E}">
        <p14:creationId xmlns:p14="http://schemas.microsoft.com/office/powerpoint/2010/main" val="2089200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18</a:t>
            </a:fld>
            <a:endParaRPr lang="zh-CN" altLang="en-US"/>
          </a:p>
        </p:txBody>
      </p:sp>
    </p:spTree>
    <p:extLst>
      <p:ext uri="{BB962C8B-B14F-4D97-AF65-F5344CB8AC3E}">
        <p14:creationId xmlns:p14="http://schemas.microsoft.com/office/powerpoint/2010/main" val="2858486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19</a:t>
            </a:fld>
            <a:endParaRPr lang="zh-CN" altLang="en-US"/>
          </a:p>
        </p:txBody>
      </p:sp>
    </p:spTree>
    <p:extLst>
      <p:ext uri="{BB962C8B-B14F-4D97-AF65-F5344CB8AC3E}">
        <p14:creationId xmlns:p14="http://schemas.microsoft.com/office/powerpoint/2010/main" val="1799917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20</a:t>
            </a:fld>
            <a:endParaRPr lang="zh-CN" altLang="en-US"/>
          </a:p>
        </p:txBody>
      </p:sp>
    </p:spTree>
    <p:extLst>
      <p:ext uri="{BB962C8B-B14F-4D97-AF65-F5344CB8AC3E}">
        <p14:creationId xmlns:p14="http://schemas.microsoft.com/office/powerpoint/2010/main" val="4219173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21</a:t>
            </a:fld>
            <a:endParaRPr lang="zh-CN" altLang="en-US"/>
          </a:p>
        </p:txBody>
      </p:sp>
    </p:spTree>
    <p:extLst>
      <p:ext uri="{BB962C8B-B14F-4D97-AF65-F5344CB8AC3E}">
        <p14:creationId xmlns:p14="http://schemas.microsoft.com/office/powerpoint/2010/main" val="1495294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22</a:t>
            </a:fld>
            <a:endParaRPr lang="zh-CN" altLang="en-US"/>
          </a:p>
        </p:txBody>
      </p:sp>
    </p:spTree>
    <p:extLst>
      <p:ext uri="{BB962C8B-B14F-4D97-AF65-F5344CB8AC3E}">
        <p14:creationId xmlns:p14="http://schemas.microsoft.com/office/powerpoint/2010/main" val="4012612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23</a:t>
            </a:fld>
            <a:endParaRPr lang="zh-CN" altLang="en-US"/>
          </a:p>
        </p:txBody>
      </p:sp>
    </p:spTree>
    <p:extLst>
      <p:ext uri="{BB962C8B-B14F-4D97-AF65-F5344CB8AC3E}">
        <p14:creationId xmlns:p14="http://schemas.microsoft.com/office/powerpoint/2010/main" val="4246668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24</a:t>
            </a:fld>
            <a:endParaRPr lang="zh-CN" altLang="en-US"/>
          </a:p>
        </p:txBody>
      </p:sp>
    </p:spTree>
    <p:extLst>
      <p:ext uri="{BB962C8B-B14F-4D97-AF65-F5344CB8AC3E}">
        <p14:creationId xmlns:p14="http://schemas.microsoft.com/office/powerpoint/2010/main" val="1865450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A1078F-C074-4103-A23E-317B004ACA0F}" type="slidenum">
              <a:rPr lang="zh-CN" altLang="en-US" smtClean="0"/>
              <a:t>25</a:t>
            </a:fld>
            <a:endParaRPr lang="zh-CN" altLang="en-US"/>
          </a:p>
        </p:txBody>
      </p:sp>
    </p:spTree>
    <p:extLst>
      <p:ext uri="{BB962C8B-B14F-4D97-AF65-F5344CB8AC3E}">
        <p14:creationId xmlns:p14="http://schemas.microsoft.com/office/powerpoint/2010/main" val="1617307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2F454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955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E6FB3C-CDA2-4A55-AFF1-B0F0B6A8F81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7879ACBA-14C5-4CC2-A4D7-D91E9DBDB5AC}"/>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4023AE2-FA9B-47EF-A805-873302B03E75}"/>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5" name="页脚占位符 4">
            <a:extLst>
              <a:ext uri="{FF2B5EF4-FFF2-40B4-BE49-F238E27FC236}">
                <a16:creationId xmlns="" xmlns:a16="http://schemas.microsoft.com/office/drawing/2014/main" id="{573A94F2-CA00-4D5A-9FA7-C221D2D9ACB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2F215A85-1FC2-4D3E-A3AC-F50D32E35179}"/>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1595895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C6D9170-B23F-4C5F-9966-BFB3628A16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FC4E547D-29DE-4D1F-9787-A39E0AC1F39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EB3F531-30A1-4D2B-8DE8-E15EDDDCB92C}"/>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5" name="页脚占位符 4">
            <a:extLst>
              <a:ext uri="{FF2B5EF4-FFF2-40B4-BE49-F238E27FC236}">
                <a16:creationId xmlns="" xmlns:a16="http://schemas.microsoft.com/office/drawing/2014/main" id="{B4678791-AD96-4D2E-A2DF-115F8DBA54F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1F4A482B-5E51-47A2-B17B-E4C46549764E}"/>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110945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A3F13BF-BDFB-4A65-A01D-753B3CF573C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71B8846-71C8-49BD-83FB-728D56D73806}"/>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B9F0C44-08A9-4FF9-90B2-7DB71AD1BE13}"/>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8ED67098-2239-4503-9C9E-DF3CAA5945B3}"/>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6" name="页脚占位符 5">
            <a:extLst>
              <a:ext uri="{FF2B5EF4-FFF2-40B4-BE49-F238E27FC236}">
                <a16:creationId xmlns="" xmlns:a16="http://schemas.microsoft.com/office/drawing/2014/main" id="{2E5A3AC2-AB89-46BA-80F4-FE83CD23EF5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 xmlns:a16="http://schemas.microsoft.com/office/drawing/2014/main" id="{CA1D1B04-C4DC-4EE7-A72C-4BEF56CCC877}"/>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49802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7FD1A2C-3B7D-47AA-A025-27156790C1A9}"/>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BF9E5DC-ED18-49CC-A900-87F27660028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806A1634-CA89-4A27-A93D-22E747E3D6E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40299E1A-2C8C-435C-B973-3BE55CFDC80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E5E54DB5-5499-46F1-8B10-A3511615E26A}"/>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9BF5A5E-D060-471A-A797-12C3B708AC14}"/>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8" name="页脚占位符 7">
            <a:extLst>
              <a:ext uri="{FF2B5EF4-FFF2-40B4-BE49-F238E27FC236}">
                <a16:creationId xmlns="" xmlns:a16="http://schemas.microsoft.com/office/drawing/2014/main" id="{DB36DA3C-13DC-41D2-AD14-D9F68FDB6E1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 xmlns:a16="http://schemas.microsoft.com/office/drawing/2014/main" id="{BCFD995B-7982-451F-8735-C386A8BA71B0}"/>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72657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6628202-D25E-4954-B670-69FE8E82B46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2115EFA-05E4-4083-879A-22BEB7CD4F1F}"/>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4" name="页脚占位符 3">
            <a:extLst>
              <a:ext uri="{FF2B5EF4-FFF2-40B4-BE49-F238E27FC236}">
                <a16:creationId xmlns="" xmlns:a16="http://schemas.microsoft.com/office/drawing/2014/main" id="{A5E0A756-F817-460E-9F98-B9664EA434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 xmlns:a16="http://schemas.microsoft.com/office/drawing/2014/main" id="{E6B80924-C95A-4B5F-93D0-9A7F29EE823C}"/>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420833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1CDCF96-8832-464A-8E00-96C064C9557A}"/>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3" name="页脚占位符 2">
            <a:extLst>
              <a:ext uri="{FF2B5EF4-FFF2-40B4-BE49-F238E27FC236}">
                <a16:creationId xmlns="" xmlns:a16="http://schemas.microsoft.com/office/drawing/2014/main" id="{B73D82CC-59BB-4DE2-9280-A645FCF41AF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 xmlns:a16="http://schemas.microsoft.com/office/drawing/2014/main" id="{ECD95760-23EE-4877-A2FA-C503E6129C8E}"/>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22251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DA2EE47-6729-43A7-848D-8A7546A138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ACFE7D2A-8E0D-49B2-94EB-25F107188BA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E1DEA632-5526-439F-8266-6F08FBAD76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C1F2FA0-7245-4B92-A82E-B9C4D9A5119D}"/>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6" name="页脚占位符 5">
            <a:extLst>
              <a:ext uri="{FF2B5EF4-FFF2-40B4-BE49-F238E27FC236}">
                <a16:creationId xmlns="" xmlns:a16="http://schemas.microsoft.com/office/drawing/2014/main" id="{9CED4F1A-648E-4ADC-BA6E-6CF8ED0BA94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 xmlns:a16="http://schemas.microsoft.com/office/drawing/2014/main" id="{56DE1A62-F99A-4B79-A05B-21AF072CB41F}"/>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1078418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07EC3CF-1DD3-4AAD-8C58-B314FBA95F2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DB15DD3-5E2F-4F49-A42D-FF22029DBE6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2ED6821-3A11-4297-9C32-8D1C8C1E6C3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DD24293-A18D-4595-B787-E5F22F2C0A43}"/>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6" name="页脚占位符 5">
            <a:extLst>
              <a:ext uri="{FF2B5EF4-FFF2-40B4-BE49-F238E27FC236}">
                <a16:creationId xmlns="" xmlns:a16="http://schemas.microsoft.com/office/drawing/2014/main" id="{E8A83ADB-0995-4D8B-953C-D432D4AA610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 xmlns:a16="http://schemas.microsoft.com/office/drawing/2014/main" id="{E2A7E788-06C6-452F-95A8-C7A7D9E0C49E}"/>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2809300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6D1D160-D691-4ED9-8145-49FCE47873D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C2B5763-10FA-4AC5-844F-6844C6265A5A}"/>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E446AFA-BF0C-4D90-9AFC-8D929059786F}"/>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5" name="页脚占位符 4">
            <a:extLst>
              <a:ext uri="{FF2B5EF4-FFF2-40B4-BE49-F238E27FC236}">
                <a16:creationId xmlns="" xmlns:a16="http://schemas.microsoft.com/office/drawing/2014/main" id="{40D5E2C9-EDD4-40AF-8060-4586CA98B47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685F0FAE-0FFA-4346-A606-F78F20F5C70E}"/>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2205452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F995139-E422-42B6-838F-91BC6DC8BDBD}"/>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0B36DD16-1373-490A-B9E2-DAB8BFB32E9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1612CE9-FFE6-4D1F-983D-EB4F8EE9F279}"/>
              </a:ext>
            </a:extLst>
          </p:cNvPr>
          <p:cNvSpPr>
            <a:spLocks noGrp="1"/>
          </p:cNvSpPr>
          <p:nvPr>
            <p:ph type="dt" sz="half" idx="10"/>
          </p:nvPr>
        </p:nvSpPr>
        <p:spPr>
          <a:xfrm>
            <a:off x="838200" y="6356350"/>
            <a:ext cx="2743200" cy="365125"/>
          </a:xfrm>
          <a:prstGeom prst="rect">
            <a:avLst/>
          </a:prstGeom>
        </p:spPr>
        <p:txBody>
          <a:bodyPr/>
          <a:lstStyle/>
          <a:p>
            <a:fld id="{58DB17B2-63BB-4B66-B8CA-BE011F5A8585}" type="datetimeFigureOut">
              <a:rPr lang="zh-CN" altLang="en-US" smtClean="0"/>
              <a:t>2018/4/20</a:t>
            </a:fld>
            <a:endParaRPr lang="zh-CN" altLang="en-US"/>
          </a:p>
        </p:txBody>
      </p:sp>
      <p:sp>
        <p:nvSpPr>
          <p:cNvPr id="5" name="页脚占位符 4">
            <a:extLst>
              <a:ext uri="{FF2B5EF4-FFF2-40B4-BE49-F238E27FC236}">
                <a16:creationId xmlns="" xmlns:a16="http://schemas.microsoft.com/office/drawing/2014/main" id="{5AA73DE3-8849-426E-83D4-4619030C10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EA4165ED-4BFE-4D30-86C1-5B818F775BEC}"/>
              </a:ext>
            </a:extLst>
          </p:cNvPr>
          <p:cNvSpPr>
            <a:spLocks noGrp="1"/>
          </p:cNvSpPr>
          <p:nvPr>
            <p:ph type="sldNum" sz="quarter" idx="12"/>
          </p:nvPr>
        </p:nvSpPr>
        <p:spPr>
          <a:xfrm>
            <a:off x="8610600" y="6356350"/>
            <a:ext cx="2743200" cy="365125"/>
          </a:xfrm>
          <a:prstGeom prst="rect">
            <a:avLst/>
          </a:prstGeom>
        </p:spPr>
        <p:txBody>
          <a:bodyPr/>
          <a:lstStyle/>
          <a:p>
            <a:fld id="{37209C4B-6F47-446E-97FB-CBF5F8C927C4}" type="slidenum">
              <a:rPr lang="zh-CN" altLang="en-US" smtClean="0"/>
              <a:t>‹#›</a:t>
            </a:fld>
            <a:endParaRPr lang="zh-CN" altLang="en-US"/>
          </a:p>
        </p:txBody>
      </p:sp>
    </p:spTree>
    <p:extLst>
      <p:ext uri="{BB962C8B-B14F-4D97-AF65-F5344CB8AC3E}">
        <p14:creationId xmlns:p14="http://schemas.microsoft.com/office/powerpoint/2010/main" val="3602805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F454F"/>
        </a:solid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D61340F6-47EE-4208-968B-00D933BDA7E8}"/>
              </a:ext>
            </a:extLst>
          </p:cNvPr>
          <p:cNvSpPr/>
          <p:nvPr userDrawn="1"/>
        </p:nvSpPr>
        <p:spPr>
          <a:xfrm>
            <a:off x="0" y="-1085850"/>
            <a:ext cx="876300" cy="876300"/>
          </a:xfrm>
          <a:prstGeom prst="rect">
            <a:avLst/>
          </a:prstGeom>
          <a:solidFill>
            <a:srgbClr val="F6B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314AE23D-F6A5-4E52-B16F-6EFE6BD5DCC7}"/>
              </a:ext>
            </a:extLst>
          </p:cNvPr>
          <p:cNvSpPr/>
          <p:nvPr userDrawn="1"/>
        </p:nvSpPr>
        <p:spPr>
          <a:xfrm>
            <a:off x="1143000" y="-1123950"/>
            <a:ext cx="876300" cy="876300"/>
          </a:xfrm>
          <a:prstGeom prst="rect">
            <a:avLst/>
          </a:prstGeom>
          <a:solidFill>
            <a:srgbClr val="C694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2421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5">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9" name="图片 8">
            <a:extLst>
              <a:ext uri="{FF2B5EF4-FFF2-40B4-BE49-F238E27FC236}">
                <a16:creationId xmlns="" xmlns:a16="http://schemas.microsoft.com/office/drawing/2014/main" id="{16E80C71-6635-4E4E-AB3B-D847AC9D81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5" name="矩形 14">
            <a:extLst>
              <a:ext uri="{FF2B5EF4-FFF2-40B4-BE49-F238E27FC236}">
                <a16:creationId xmlns="" xmlns:a16="http://schemas.microsoft.com/office/drawing/2014/main" id="{E764B3D4-7AD0-4E2A-8411-2F46E4505FB1}"/>
              </a:ext>
            </a:extLst>
          </p:cNvPr>
          <p:cNvSpPr/>
          <p:nvPr/>
        </p:nvSpPr>
        <p:spPr>
          <a:xfrm>
            <a:off x="2363429" y="2933019"/>
            <a:ext cx="7830990" cy="1015663"/>
          </a:xfrm>
          <a:prstGeom prst="rect">
            <a:avLst/>
          </a:prstGeom>
        </p:spPr>
        <p:txBody>
          <a:bodyPr wrap="none">
            <a:spAutoFit/>
          </a:bodyPr>
          <a:lstStyle/>
          <a:p>
            <a:pPr algn="ctr"/>
            <a:r>
              <a:rPr lang="zh-CN" altLang="en-US" sz="6000" b="1" dirty="0">
                <a:solidFill>
                  <a:srgbClr val="F6B653"/>
                </a:solidFill>
                <a:latin typeface="微软雅黑" panose="020B0503020204020204" pitchFamily="34" charset="-122"/>
                <a:ea typeface="微软雅黑" panose="020B0503020204020204" pitchFamily="34" charset="-122"/>
              </a:rPr>
              <a:t>培训销售技巧</a:t>
            </a:r>
            <a:r>
              <a:rPr lang="en-US" altLang="zh-CN" sz="6000" b="1" dirty="0">
                <a:solidFill>
                  <a:srgbClr val="F6B653"/>
                </a:solidFill>
                <a:latin typeface="微软雅黑" panose="020B0503020204020204" pitchFamily="34" charset="-122"/>
                <a:ea typeface="微软雅黑" panose="020B0503020204020204" pitchFamily="34" charset="-122"/>
              </a:rPr>
              <a:t>PPT</a:t>
            </a:r>
            <a:r>
              <a:rPr lang="zh-CN" altLang="en-US" sz="6000" b="1" dirty="0">
                <a:solidFill>
                  <a:srgbClr val="F6B653"/>
                </a:solidFill>
                <a:latin typeface="微软雅黑" panose="020B0503020204020204" pitchFamily="34" charset="-122"/>
                <a:ea typeface="微软雅黑" panose="020B0503020204020204" pitchFamily="34" charset="-122"/>
              </a:rPr>
              <a:t>模板</a:t>
            </a:r>
            <a:endParaRPr lang="zh-CN" altLang="en-US" sz="6000" b="1" dirty="0">
              <a:solidFill>
                <a:srgbClr val="F6B653"/>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 xmlns:a16="http://schemas.microsoft.com/office/drawing/2014/main" id="{2B4F4BE8-8298-4A62-9022-1A9B66696DB7}"/>
              </a:ext>
            </a:extLst>
          </p:cNvPr>
          <p:cNvSpPr/>
          <p:nvPr/>
        </p:nvSpPr>
        <p:spPr>
          <a:xfrm>
            <a:off x="2292931" y="4108443"/>
            <a:ext cx="7971970"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rgbClr val="F2B353"/>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rgbClr val="F2B353"/>
              </a:solidFill>
              <a:latin typeface="Agency FB" panose="020B0503020202020204" pitchFamily="34" charset="0"/>
              <a:cs typeface="+mn-ea"/>
              <a:sym typeface="+mn-lt"/>
            </a:endParaRPr>
          </a:p>
        </p:txBody>
      </p:sp>
      <p:sp>
        <p:nvSpPr>
          <p:cNvPr id="17" name="TextBox 60">
            <a:extLst>
              <a:ext uri="{FF2B5EF4-FFF2-40B4-BE49-F238E27FC236}">
                <a16:creationId xmlns="" xmlns:a16="http://schemas.microsoft.com/office/drawing/2014/main" id="{4F320A00-E0AE-4DED-8A7D-A4E037111409}"/>
              </a:ext>
            </a:extLst>
          </p:cNvPr>
          <p:cNvSpPr txBox="1"/>
          <p:nvPr/>
        </p:nvSpPr>
        <p:spPr>
          <a:xfrm>
            <a:off x="4476520" y="2055856"/>
            <a:ext cx="3791410" cy="1015663"/>
          </a:xfrm>
          <a:prstGeom prst="rect">
            <a:avLst/>
          </a:prstGeom>
          <a:noFill/>
        </p:spPr>
        <p:txBody>
          <a:bodyPr wrap="square" rtlCol="0">
            <a:spAutoFit/>
          </a:bodyPr>
          <a:lstStyle/>
          <a:p>
            <a:pPr algn="dist" defTabSz="914217"/>
            <a:r>
              <a:rPr lang="en-US" sz="6000" b="1" spc="150" dirty="0">
                <a:solidFill>
                  <a:srgbClr val="F6B653"/>
                </a:solidFill>
                <a:latin typeface="Agency FB" panose="020B0503020202020204" pitchFamily="34" charset="0"/>
                <a:cs typeface="+mn-ea"/>
                <a:sym typeface="+mn-lt"/>
              </a:rPr>
              <a:t>201X</a:t>
            </a:r>
            <a:endParaRPr lang="en-US" sz="6600" b="1" spc="150" dirty="0">
              <a:solidFill>
                <a:srgbClr val="F6B653"/>
              </a:solidFill>
              <a:latin typeface="Agency FB" panose="020B0503020202020204" pitchFamily="34" charset="0"/>
              <a:cs typeface="+mn-ea"/>
              <a:sym typeface="+mn-lt"/>
            </a:endParaRPr>
          </a:p>
        </p:txBody>
      </p:sp>
      <p:sp>
        <p:nvSpPr>
          <p:cNvPr id="18" name="文本框 17">
            <a:extLst>
              <a:ext uri="{FF2B5EF4-FFF2-40B4-BE49-F238E27FC236}">
                <a16:creationId xmlns="" xmlns:a16="http://schemas.microsoft.com/office/drawing/2014/main" id="{89CEB401-A4DA-4256-BC62-DF2CAA1566FB}"/>
              </a:ext>
            </a:extLst>
          </p:cNvPr>
          <p:cNvSpPr txBox="1"/>
          <p:nvPr/>
        </p:nvSpPr>
        <p:spPr>
          <a:xfrm>
            <a:off x="4401870" y="4731846"/>
            <a:ext cx="3754092" cy="338554"/>
          </a:xfrm>
          <a:prstGeom prst="rect">
            <a:avLst/>
          </a:prstGeom>
          <a:noFill/>
        </p:spPr>
        <p:txBody>
          <a:bodyPr wrap="square" rtlCol="0">
            <a:spAutoFit/>
          </a:bodyPr>
          <a:lstStyle/>
          <a:p>
            <a:pPr algn="ctr"/>
            <a:r>
              <a:rPr lang="zh-CN" altLang="en-US" sz="1600" b="1" dirty="0">
                <a:solidFill>
                  <a:srgbClr val="F2B353"/>
                </a:solidFill>
                <a:latin typeface="微软雅黑" panose="020B0503020204020204" pitchFamily="34" charset="-122"/>
                <a:ea typeface="微软雅黑" panose="020B0503020204020204" pitchFamily="34" charset="-122"/>
              </a:rPr>
              <a:t>设计师</a:t>
            </a:r>
            <a:r>
              <a:rPr lang="zh-CN" altLang="en-US" sz="1600" b="1" dirty="0" smtClean="0">
                <a:solidFill>
                  <a:srgbClr val="F2B353"/>
                </a:solidFill>
                <a:latin typeface="微软雅黑" panose="020B0503020204020204" pitchFamily="34" charset="-122"/>
                <a:ea typeface="微软雅黑" panose="020B0503020204020204" pitchFamily="34" charset="-122"/>
              </a:rPr>
              <a:t>： </a:t>
            </a:r>
            <a:r>
              <a:rPr lang="en-US" altLang="zh-CN" sz="1600" b="1" dirty="0" smtClean="0">
                <a:solidFill>
                  <a:srgbClr val="F2B353"/>
                </a:solidFill>
                <a:latin typeface="微软雅黑" panose="020B0503020204020204" pitchFamily="34" charset="-122"/>
                <a:ea typeface="微软雅黑" panose="020B0503020204020204" pitchFamily="34" charset="-122"/>
              </a:rPr>
              <a:t>  </a:t>
            </a:r>
            <a:r>
              <a:rPr lang="zh-CN" altLang="en-US" sz="1600" b="1" dirty="0">
                <a:solidFill>
                  <a:srgbClr val="F2B353"/>
                </a:solidFill>
                <a:latin typeface="微软雅黑" panose="020B0503020204020204" pitchFamily="34" charset="-122"/>
                <a:ea typeface="微软雅黑" panose="020B0503020204020204" pitchFamily="34" charset="-122"/>
              </a:rPr>
              <a:t>部门：营销部</a:t>
            </a:r>
          </a:p>
        </p:txBody>
      </p:sp>
      <p:pic>
        <p:nvPicPr>
          <p:cNvPr id="2" name="emotional Piano main f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92931" y="-891258"/>
            <a:ext cx="609600" cy="609600"/>
          </a:xfrm>
          <a:prstGeom prst="rect">
            <a:avLst/>
          </a:prstGeom>
        </p:spPr>
      </p:pic>
    </p:spTree>
    <p:extLst>
      <p:ext uri="{BB962C8B-B14F-4D97-AF65-F5344CB8AC3E}">
        <p14:creationId xmlns:p14="http://schemas.microsoft.com/office/powerpoint/2010/main" val="1378287699"/>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2"/>
                </p:tgtEl>
              </p:cMediaNode>
            </p:audio>
          </p:childTnLst>
        </p:cTn>
      </p:par>
    </p:tnLst>
    <p:bldLst>
      <p:bldP spid="15" grpId="0"/>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9" name="图片 8">
            <a:extLst>
              <a:ext uri="{FF2B5EF4-FFF2-40B4-BE49-F238E27FC236}">
                <a16:creationId xmlns="" xmlns:a16="http://schemas.microsoft.com/office/drawing/2014/main" id="{16E80C71-6635-4E4E-AB3B-D847AC9D8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24" name="矩形 23">
            <a:extLst>
              <a:ext uri="{FF2B5EF4-FFF2-40B4-BE49-F238E27FC236}">
                <a16:creationId xmlns="" xmlns:a16="http://schemas.microsoft.com/office/drawing/2014/main" id="{6C331B49-859C-42EB-B24E-3D29B4027267}"/>
              </a:ext>
            </a:extLst>
          </p:cNvPr>
          <p:cNvSpPr/>
          <p:nvPr/>
        </p:nvSpPr>
        <p:spPr>
          <a:xfrm>
            <a:off x="5597306" y="2237236"/>
            <a:ext cx="2016899" cy="540404"/>
          </a:xfrm>
          <a:prstGeom prst="rect">
            <a:avLst/>
          </a:prstGeom>
          <a:effectLst/>
        </p:spPr>
        <p:txBody>
          <a:bodyPr wrap="none">
            <a:spAutoFit/>
          </a:bodyPr>
          <a:lstStyle/>
          <a:p>
            <a:pPr algn="r">
              <a:lnSpc>
                <a:spcPct val="120000"/>
              </a:lnSpc>
            </a:pPr>
            <a:r>
              <a:rPr lang="en-US" altLang="zh-CN"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01 </a:t>
            </a:r>
            <a:r>
              <a:rPr lang="zh-CN" altLang="en-US"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销售分类</a:t>
            </a:r>
            <a:endPar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a:extLst>
              <a:ext uri="{FF2B5EF4-FFF2-40B4-BE49-F238E27FC236}">
                <a16:creationId xmlns="" xmlns:a16="http://schemas.microsoft.com/office/drawing/2014/main" id="{4B7E5276-60F4-4D36-85DD-0429600DF610}"/>
              </a:ext>
            </a:extLst>
          </p:cNvPr>
          <p:cNvSpPr/>
          <p:nvPr/>
        </p:nvSpPr>
        <p:spPr>
          <a:xfrm>
            <a:off x="5597306" y="3053618"/>
            <a:ext cx="2016899" cy="540404"/>
          </a:xfrm>
          <a:prstGeom prst="rect">
            <a:avLst/>
          </a:prstGeom>
          <a:effectLst/>
        </p:spPr>
        <p:txBody>
          <a:bodyPr wrap="none">
            <a:spAutoFit/>
          </a:bodyPr>
          <a:lstStyle/>
          <a:p>
            <a:pPr algn="r">
              <a:lnSpc>
                <a:spcPct val="120000"/>
              </a:lnSpc>
            </a:pPr>
            <a:r>
              <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rPr>
              <a:t>02 </a:t>
            </a:r>
            <a:r>
              <a:rPr lang="zh-CN" altLang="en-US"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产品销售</a:t>
            </a:r>
            <a:endPar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a:extLst>
              <a:ext uri="{FF2B5EF4-FFF2-40B4-BE49-F238E27FC236}">
                <a16:creationId xmlns="" xmlns:a16="http://schemas.microsoft.com/office/drawing/2014/main" id="{EF33EBAC-E859-42E6-9600-37DEDC353BA7}"/>
              </a:ext>
            </a:extLst>
          </p:cNvPr>
          <p:cNvSpPr/>
          <p:nvPr/>
        </p:nvSpPr>
        <p:spPr>
          <a:xfrm>
            <a:off x="5597306" y="3869999"/>
            <a:ext cx="2016899" cy="540404"/>
          </a:xfrm>
          <a:prstGeom prst="rect">
            <a:avLst/>
          </a:prstGeom>
          <a:effectLst/>
        </p:spPr>
        <p:txBody>
          <a:bodyPr wrap="none">
            <a:spAutoFit/>
          </a:bodyPr>
          <a:lstStyle/>
          <a:p>
            <a:pPr algn="r">
              <a:lnSpc>
                <a:spcPct val="120000"/>
              </a:lnSpc>
            </a:pPr>
            <a:r>
              <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rPr>
              <a:t>03 </a:t>
            </a:r>
            <a:r>
              <a:rPr lang="zh-CN" altLang="en-US"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销售技巧</a:t>
            </a:r>
            <a:endPar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a:extLst>
              <a:ext uri="{FF2B5EF4-FFF2-40B4-BE49-F238E27FC236}">
                <a16:creationId xmlns="" xmlns:a16="http://schemas.microsoft.com/office/drawing/2014/main" id="{4B1376E9-AB4E-4FC4-9781-D32E5126076D}"/>
              </a:ext>
            </a:extLst>
          </p:cNvPr>
          <p:cNvSpPr/>
          <p:nvPr/>
        </p:nvSpPr>
        <p:spPr>
          <a:xfrm>
            <a:off x="5597306" y="4686381"/>
            <a:ext cx="2016899" cy="540404"/>
          </a:xfrm>
          <a:prstGeom prst="rect">
            <a:avLst/>
          </a:prstGeom>
          <a:effectLst/>
        </p:spPr>
        <p:txBody>
          <a:bodyPr wrap="none">
            <a:spAutoFit/>
          </a:bodyPr>
          <a:lstStyle/>
          <a:p>
            <a:pPr algn="r">
              <a:lnSpc>
                <a:spcPct val="120000"/>
              </a:lnSpc>
            </a:pPr>
            <a:r>
              <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rPr>
              <a:t>04 </a:t>
            </a:r>
            <a:r>
              <a:rPr lang="zh-CN" altLang="en-US"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客户分析</a:t>
            </a:r>
            <a:endPar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a:extLst>
              <a:ext uri="{FF2B5EF4-FFF2-40B4-BE49-F238E27FC236}">
                <a16:creationId xmlns="" xmlns:a16="http://schemas.microsoft.com/office/drawing/2014/main" id="{DB3052AF-63A4-4F45-8487-199D23303EB5}"/>
              </a:ext>
            </a:extLst>
          </p:cNvPr>
          <p:cNvSpPr/>
          <p:nvPr/>
        </p:nvSpPr>
        <p:spPr>
          <a:xfrm>
            <a:off x="5597306" y="5502763"/>
            <a:ext cx="2016899" cy="540404"/>
          </a:xfrm>
          <a:prstGeom prst="rect">
            <a:avLst/>
          </a:prstGeom>
          <a:effectLst/>
        </p:spPr>
        <p:txBody>
          <a:bodyPr wrap="none">
            <a:spAutoFit/>
          </a:bodyPr>
          <a:lstStyle/>
          <a:p>
            <a:pPr algn="r">
              <a:lnSpc>
                <a:spcPct val="120000"/>
              </a:lnSpc>
            </a:pPr>
            <a:r>
              <a:rPr lang="en-US" altLang="zh-CN"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05 </a:t>
            </a:r>
            <a:r>
              <a:rPr lang="zh-CN" altLang="en-US" sz="2655" dirty="0" smtClean="0">
                <a:solidFill>
                  <a:srgbClr val="C69456"/>
                </a:solidFill>
                <a:latin typeface="Arial" panose="020B0604020202020204" pitchFamily="34" charset="0"/>
                <a:ea typeface="微软雅黑" panose="020B0503020204020204" pitchFamily="34" charset="-122"/>
                <a:sym typeface="Arial" panose="020B0604020202020204" pitchFamily="34" charset="0"/>
              </a:rPr>
              <a:t>经验交流</a:t>
            </a:r>
            <a:endParaRPr lang="en-US" altLang="zh-CN" sz="2655" dirty="0">
              <a:solidFill>
                <a:srgbClr val="C69456"/>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 xmlns:a16="http://schemas.microsoft.com/office/drawing/2014/main" id="{AE78B08F-E725-4A85-BF8A-AA193AF3E7C4}"/>
              </a:ext>
            </a:extLst>
          </p:cNvPr>
          <p:cNvGrpSpPr/>
          <p:nvPr/>
        </p:nvGrpSpPr>
        <p:grpSpPr>
          <a:xfrm>
            <a:off x="3624444" y="525636"/>
            <a:ext cx="4668477" cy="1113415"/>
            <a:chOff x="3624444" y="525636"/>
            <a:chExt cx="4668477" cy="1113415"/>
          </a:xfrm>
        </p:grpSpPr>
        <p:sp>
          <p:nvSpPr>
            <p:cNvPr id="29" name="TextBox 20">
              <a:extLst>
                <a:ext uri="{FF2B5EF4-FFF2-40B4-BE49-F238E27FC236}">
                  <a16:creationId xmlns="" xmlns:a16="http://schemas.microsoft.com/office/drawing/2014/main" id="{23C12DCB-9A94-445A-8856-11033CFE7B5B}"/>
                </a:ext>
              </a:extLst>
            </p:cNvPr>
            <p:cNvSpPr txBox="1"/>
            <p:nvPr/>
          </p:nvSpPr>
          <p:spPr>
            <a:xfrm>
              <a:off x="6319827" y="1063653"/>
              <a:ext cx="1973094" cy="553998"/>
            </a:xfrm>
            <a:prstGeom prst="rect">
              <a:avLst/>
            </a:prstGeom>
            <a:noFill/>
          </p:spPr>
          <p:txBody>
            <a:bodyPr wrap="square" lIns="0" tIns="0" rIns="0" bIns="0" rtlCol="0">
              <a:spAutoFit/>
            </a:bodyPr>
            <a:lstStyle/>
            <a:p>
              <a:pPr algn="dist"/>
              <a:r>
                <a:rPr lang="en-US" altLang="zh-CN" sz="3600" dirty="0">
                  <a:solidFill>
                    <a:srgbClr val="F6B653"/>
                  </a:solidFill>
                  <a:latin typeface="Agency FB" panose="020B0503020202020204" pitchFamily="34" charset="0"/>
                  <a:ea typeface="微软雅黑" pitchFamily="34" charset="-122"/>
                </a:rPr>
                <a:t>CONTENTS</a:t>
              </a:r>
              <a:endParaRPr lang="zh-CN" altLang="en-US" sz="3600" dirty="0">
                <a:solidFill>
                  <a:srgbClr val="F6B653"/>
                </a:solidFill>
                <a:latin typeface="Agency FB" panose="020B0503020202020204" pitchFamily="34" charset="0"/>
                <a:ea typeface="微软雅黑" pitchFamily="34" charset="-122"/>
              </a:endParaRPr>
            </a:p>
          </p:txBody>
        </p:sp>
        <p:sp>
          <p:nvSpPr>
            <p:cNvPr id="30" name="TextBox 19">
              <a:extLst>
                <a:ext uri="{FF2B5EF4-FFF2-40B4-BE49-F238E27FC236}">
                  <a16:creationId xmlns="" xmlns:a16="http://schemas.microsoft.com/office/drawing/2014/main" id="{9EAF5AE9-B913-4AF0-B472-876DEC37E140}"/>
                </a:ext>
              </a:extLst>
            </p:cNvPr>
            <p:cNvSpPr txBox="1"/>
            <p:nvPr/>
          </p:nvSpPr>
          <p:spPr>
            <a:xfrm>
              <a:off x="3624444" y="525636"/>
              <a:ext cx="3023715" cy="1113415"/>
            </a:xfrm>
            <a:prstGeom prst="rect">
              <a:avLst/>
            </a:prstGeom>
            <a:noFill/>
          </p:spPr>
          <p:txBody>
            <a:bodyPr wrap="square" lIns="91418" tIns="45709" rIns="91418" bIns="45709" rtlCol="0">
              <a:spAutoFit/>
            </a:bodyPr>
            <a:lstStyle/>
            <a:p>
              <a:pPr algn="ctr"/>
              <a:r>
                <a:rPr lang="zh-CN" altLang="en-US" sz="6635" b="1" dirty="0">
                  <a:solidFill>
                    <a:srgbClr val="F6B653"/>
                  </a:solidFill>
                  <a:latin typeface="微软雅黑" pitchFamily="34" charset="-122"/>
                  <a:ea typeface="微软雅黑" pitchFamily="34" charset="-122"/>
                </a:rPr>
                <a:t>目录</a:t>
              </a:r>
            </a:p>
          </p:txBody>
        </p:sp>
      </p:grpSp>
    </p:spTree>
    <p:extLst>
      <p:ext uri="{BB962C8B-B14F-4D97-AF65-F5344CB8AC3E}">
        <p14:creationId xmlns:p14="http://schemas.microsoft.com/office/powerpoint/2010/main" val="312325486"/>
      </p:ext>
    </p:extLst>
  </p:cSld>
  <p:clrMapOvr>
    <a:masterClrMapping/>
  </p:clrMapOvr>
  <mc:AlternateContent xmlns:mc="http://schemas.openxmlformats.org/markup-compatibility/2006" xmlns:p14="http://schemas.microsoft.com/office/powerpoint/2010/main">
    <mc:Choice Requires="p14">
      <p:transition spd="slow" p14:dur="1200" advTm="5000">
        <p:dissolve/>
      </p:transition>
    </mc:Choice>
    <mc:Fallback xmlns="">
      <p:transition spd="slow"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r="37300" b="44198"/>
          <a:stretch/>
        </p:blipFill>
        <p:spPr>
          <a:xfrm>
            <a:off x="4407133" y="933450"/>
            <a:ext cx="3377734" cy="3612150"/>
          </a:xfrm>
          <a:prstGeom prst="rect">
            <a:avLst/>
          </a:prstGeom>
        </p:spPr>
      </p:pic>
      <p:pic>
        <p:nvPicPr>
          <p:cNvPr id="12" name="图片 11" descr="图片包含 物体&#10;&#10;已生成高可信度的说明">
            <a:extLst>
              <a:ext uri="{FF2B5EF4-FFF2-40B4-BE49-F238E27FC236}">
                <a16:creationId xmlns="" xmlns:a16="http://schemas.microsoft.com/office/drawing/2014/main" id="{6E5532D4-95AC-4AF3-BD0A-079A665BF12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13" name="图片 12">
            <a:extLst>
              <a:ext uri="{FF2B5EF4-FFF2-40B4-BE49-F238E27FC236}">
                <a16:creationId xmlns="" xmlns:a16="http://schemas.microsoft.com/office/drawing/2014/main" id="{F8A23F28-1B75-4AAB-89DE-AF34A1F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4" name="文本框 13">
            <a:extLst>
              <a:ext uri="{FF2B5EF4-FFF2-40B4-BE49-F238E27FC236}">
                <a16:creationId xmlns="" xmlns:a16="http://schemas.microsoft.com/office/drawing/2014/main" id="{B43E742F-D56E-49F4-A365-573FF738C9F9}"/>
              </a:ext>
            </a:extLst>
          </p:cNvPr>
          <p:cNvSpPr txBox="1"/>
          <p:nvPr/>
        </p:nvSpPr>
        <p:spPr>
          <a:xfrm>
            <a:off x="5669776" y="2226965"/>
            <a:ext cx="943429" cy="1323439"/>
          </a:xfrm>
          <a:prstGeom prst="rect">
            <a:avLst/>
          </a:prstGeom>
          <a:noFill/>
        </p:spPr>
        <p:txBody>
          <a:bodyPr wrap="square" rtlCol="0">
            <a:spAutoFit/>
          </a:bodyPr>
          <a:lstStyle/>
          <a:p>
            <a:pPr algn="dist"/>
            <a:r>
              <a:rPr lang="en-US" altLang="zh-CN" sz="8000" dirty="0">
                <a:solidFill>
                  <a:srgbClr val="F6B653"/>
                </a:solidFill>
                <a:latin typeface="微软雅黑" panose="020B0503020204020204" pitchFamily="34" charset="-122"/>
                <a:ea typeface="微软雅黑" panose="020B0503020204020204" pitchFamily="34" charset="-122"/>
              </a:rPr>
              <a:t>1</a:t>
            </a:r>
            <a:endParaRPr lang="zh-CN" altLang="en-US" sz="8000" dirty="0">
              <a:solidFill>
                <a:srgbClr val="F6B653"/>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94F1CF9C-9928-4657-9FEF-4C43A57A6C5D}"/>
              </a:ext>
            </a:extLst>
          </p:cNvPr>
          <p:cNvSpPr>
            <a:spLocks noChangeArrowheads="1"/>
          </p:cNvSpPr>
          <p:nvPr/>
        </p:nvSpPr>
        <p:spPr bwMode="auto">
          <a:xfrm>
            <a:off x="5532919" y="4604616"/>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smtClean="0">
                <a:solidFill>
                  <a:srgbClr val="F6B653"/>
                </a:solidFill>
                <a:latin typeface="微软雅黑" pitchFamily="34" charset="-122"/>
                <a:ea typeface="微软雅黑" pitchFamily="34" charset="-122"/>
              </a:rPr>
              <a:t>销售分类</a:t>
            </a:r>
            <a:endParaRPr lang="zh-CN" altLang="zh-CN" sz="2400" dirty="0">
              <a:solidFill>
                <a:srgbClr val="F6B653"/>
              </a:solidFill>
              <a:latin typeface="微软雅黑" pitchFamily="34" charset="-122"/>
              <a:ea typeface="微软雅黑" pitchFamily="34" charset="-122"/>
            </a:endParaRPr>
          </a:p>
        </p:txBody>
      </p:sp>
      <p:sp>
        <p:nvSpPr>
          <p:cNvPr id="16" name="矩形 18">
            <a:extLst>
              <a:ext uri="{FF2B5EF4-FFF2-40B4-BE49-F238E27FC236}">
                <a16:creationId xmlns="" xmlns:a16="http://schemas.microsoft.com/office/drawing/2014/main" id="{1BA968D9-61D8-42E9-A0E5-1A0D4F0877E1}"/>
              </a:ext>
            </a:extLst>
          </p:cNvPr>
          <p:cNvSpPr>
            <a:spLocks noChangeArrowheads="1"/>
          </p:cNvSpPr>
          <p:nvPr/>
        </p:nvSpPr>
        <p:spPr bwMode="auto">
          <a:xfrm>
            <a:off x="3899045" y="5140833"/>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rgbClr val="F6B653"/>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rgbClr val="F6B653"/>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404215072"/>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图片包含 物体&#10;&#10;已生成高可信度的说明">
            <a:extLst>
              <a:ext uri="{FF2B5EF4-FFF2-40B4-BE49-F238E27FC236}">
                <a16:creationId xmlns="" xmlns:a16="http://schemas.microsoft.com/office/drawing/2014/main" id="{46290CBA-6B75-4F98-8ECC-8F73BED1210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7765630" y="-2286286"/>
            <a:ext cx="9419168" cy="10072863"/>
          </a:xfrm>
          <a:prstGeom prst="rect">
            <a:avLst/>
          </a:prstGeom>
        </p:spPr>
      </p:pic>
      <p:pic>
        <p:nvPicPr>
          <p:cNvPr id="24" name="图片 23">
            <a:extLst>
              <a:ext uri="{FF2B5EF4-FFF2-40B4-BE49-F238E27FC236}">
                <a16:creationId xmlns="" xmlns:a16="http://schemas.microsoft.com/office/drawing/2014/main" id="{EE203C92-B066-4026-AA29-0F8EE3834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grpSp>
        <p:nvGrpSpPr>
          <p:cNvPr id="3" name="组合 2">
            <a:extLst>
              <a:ext uri="{FF2B5EF4-FFF2-40B4-BE49-F238E27FC236}">
                <a16:creationId xmlns="" xmlns:a16="http://schemas.microsoft.com/office/drawing/2014/main" id="{BEB55ECF-5A86-4417-B52D-34AFA6E85258}"/>
              </a:ext>
            </a:extLst>
          </p:cNvPr>
          <p:cNvGrpSpPr/>
          <p:nvPr/>
        </p:nvGrpSpPr>
        <p:grpSpPr>
          <a:xfrm>
            <a:off x="3531885" y="-450850"/>
            <a:ext cx="5128226" cy="1454117"/>
            <a:chOff x="3531885" y="-450850"/>
            <a:chExt cx="5128226" cy="1454117"/>
          </a:xfrm>
        </p:grpSpPr>
        <p:sp>
          <p:nvSpPr>
            <p:cNvPr id="9" name="文本框 6"/>
            <p:cNvSpPr txBox="1">
              <a:spLocks noChangeArrowheads="1"/>
            </p:cNvSpPr>
            <p:nvPr/>
          </p:nvSpPr>
          <p:spPr bwMode="auto">
            <a:xfrm>
              <a:off x="5593295" y="533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销售分类</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2" name="组合 1">
              <a:extLst>
                <a:ext uri="{FF2B5EF4-FFF2-40B4-BE49-F238E27FC236}">
                  <a16:creationId xmlns="" xmlns:a16="http://schemas.microsoft.com/office/drawing/2014/main" id="{4E7D721B-A5F7-41AE-80D8-C64E6DBA8D6B}"/>
                </a:ext>
              </a:extLst>
            </p:cNvPr>
            <p:cNvGrpSpPr/>
            <p:nvPr/>
          </p:nvGrpSpPr>
          <p:grpSpPr>
            <a:xfrm>
              <a:off x="3531885" y="-450850"/>
              <a:ext cx="5128226" cy="1454117"/>
              <a:chOff x="3531885" y="-450850"/>
              <a:chExt cx="5128226" cy="1454117"/>
            </a:xfrm>
          </p:grpSpPr>
          <p:sp>
            <p:nvSpPr>
              <p:cNvPr id="6" name="圆角矩形 5"/>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5873022" y="44557"/>
                <a:ext cx="445955"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01</a:t>
                </a:r>
              </a:p>
            </p:txBody>
          </p:sp>
          <p:sp>
            <p:nvSpPr>
              <p:cNvPr id="10" name="矩形 9"/>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pic>
        <p:nvPicPr>
          <p:cNvPr id="40" name="图片占位符 5"/>
          <p:cNvPicPr>
            <a:picLocks noChangeAspect="1"/>
          </p:cNvPicPr>
          <p:nvPr/>
        </p:nvPicPr>
        <p:blipFill>
          <a:blip r:embed="rId5" cstate="print">
            <a:extLst>
              <a:ext uri="{28A0092B-C50C-407E-A947-70E740481C1C}">
                <a14:useLocalDpi xmlns:a14="http://schemas.microsoft.com/office/drawing/2010/main" val="0"/>
              </a:ext>
            </a:extLst>
          </a:blip>
          <a:srcRect l="16905" r="16905"/>
          <a:stretch>
            <a:fillRect/>
          </a:stretch>
        </p:blipFill>
        <p:spPr>
          <a:xfrm>
            <a:off x="1154112" y="2705058"/>
            <a:ext cx="2048256" cy="2048256"/>
          </a:xfrm>
          <a:prstGeom prst="rect">
            <a:avLst/>
          </a:prstGeom>
        </p:spPr>
      </p:pic>
      <p:pic>
        <p:nvPicPr>
          <p:cNvPr id="41" name="图片占位符 6"/>
          <p:cNvPicPr>
            <a:picLocks noChangeAspect="1"/>
          </p:cNvPicPr>
          <p:nvPr/>
        </p:nvPicPr>
        <p:blipFill>
          <a:blip r:embed="rId6" cstate="print">
            <a:extLst>
              <a:ext uri="{28A0092B-C50C-407E-A947-70E740481C1C}">
                <a14:useLocalDpi xmlns:a14="http://schemas.microsoft.com/office/drawing/2010/main" val="0"/>
              </a:ext>
            </a:extLst>
          </a:blip>
          <a:srcRect l="16667" r="16667"/>
          <a:stretch>
            <a:fillRect/>
          </a:stretch>
        </p:blipFill>
        <p:spPr>
          <a:xfrm>
            <a:off x="3265487" y="2708233"/>
            <a:ext cx="2048256" cy="2048256"/>
          </a:xfrm>
          <a:prstGeom prst="rect">
            <a:avLst/>
          </a:prstGeom>
        </p:spPr>
      </p:pic>
      <p:pic>
        <p:nvPicPr>
          <p:cNvPr id="42" name="图片占位符 8"/>
          <p:cNvPicPr>
            <a:picLocks noChangeAspect="1"/>
          </p:cNvPicPr>
          <p:nvPr/>
        </p:nvPicPr>
        <p:blipFill>
          <a:blip r:embed="rId7" cstate="print">
            <a:extLst>
              <a:ext uri="{28A0092B-C50C-407E-A947-70E740481C1C}">
                <a14:useLocalDpi xmlns:a14="http://schemas.microsoft.com/office/drawing/2010/main" val="0"/>
              </a:ext>
            </a:extLst>
          </a:blip>
          <a:srcRect l="16898" r="16898"/>
          <a:stretch>
            <a:fillRect/>
          </a:stretch>
        </p:blipFill>
        <p:spPr>
          <a:xfrm>
            <a:off x="5378449" y="2705058"/>
            <a:ext cx="2048256" cy="2048256"/>
          </a:xfrm>
          <a:prstGeom prst="rect">
            <a:avLst/>
          </a:prstGeom>
        </p:spPr>
      </p:pic>
      <p:sp>
        <p:nvSpPr>
          <p:cNvPr id="43" name="Rectangle 56"/>
          <p:cNvSpPr/>
          <p:nvPr/>
        </p:nvSpPr>
        <p:spPr>
          <a:xfrm>
            <a:off x="1090635" y="4922571"/>
            <a:ext cx="2047875" cy="1354217"/>
          </a:xfrm>
          <a:prstGeom prst="rect">
            <a:avLst/>
          </a:prstGeom>
        </p:spPr>
        <p:txBody>
          <a:bodyPr wrap="square">
            <a:spAutoFit/>
          </a:bodyPr>
          <a:lstStyle/>
          <a:p>
            <a:r>
              <a:rPr lang="zh-CN" altLang="en-US" sz="1200" b="1" dirty="0" smtClean="0">
                <a:solidFill>
                  <a:srgbClr val="F6B653"/>
                </a:solidFill>
                <a:latin typeface="Agency FB" panose="020B0503020202020204" pitchFamily="34" charset="0"/>
                <a:ea typeface="Roboto" panose="02000000000000000000" pitchFamily="2" charset="0"/>
              </a:rPr>
              <a:t>实体销售</a:t>
            </a:r>
            <a:endParaRPr lang="en-US" sz="1200" b="1" dirty="0" smtClean="0">
              <a:solidFill>
                <a:srgbClr val="F6B653"/>
              </a:solidFill>
              <a:latin typeface="Agency FB" panose="020B0503020202020204" pitchFamily="34" charset="0"/>
              <a:ea typeface="Roboto" panose="02000000000000000000" pitchFamily="2" charset="0"/>
            </a:endParaRPr>
          </a:p>
          <a:p>
            <a:endParaRPr lang="en-US" sz="1000" dirty="0">
              <a:solidFill>
                <a:schemeClr val="tx1">
                  <a:lumMod val="65000"/>
                  <a:lumOff val="35000"/>
                </a:schemeClr>
              </a:solidFill>
              <a:latin typeface="Agency FB" panose="020B0503020202020204" pitchFamily="34" charset="0"/>
              <a:ea typeface="Roboto" panose="02000000000000000000" pitchFamily="2" charset="0"/>
            </a:endParaRPr>
          </a:p>
          <a:p>
            <a:r>
              <a:rPr lang="en-US" sz="1200" dirty="0">
                <a:solidFill>
                  <a:srgbClr val="C69456"/>
                </a:solidFill>
                <a:latin typeface="Agency FB" panose="020B0503020202020204" pitchFamily="34" charset="0"/>
                <a:ea typeface="Roboto" panose="02000000000000000000" pitchFamily="2" charset="0"/>
              </a:rPr>
              <a:t>Proactively customize highly efficient results whereas functional action items Proactively customize highly efficient results whereas functional action items</a:t>
            </a:r>
          </a:p>
        </p:txBody>
      </p:sp>
      <p:sp>
        <p:nvSpPr>
          <p:cNvPr id="44" name="Rectangle 57"/>
          <p:cNvSpPr/>
          <p:nvPr/>
        </p:nvSpPr>
        <p:spPr>
          <a:xfrm>
            <a:off x="3201988" y="4919716"/>
            <a:ext cx="2047875" cy="1354217"/>
          </a:xfrm>
          <a:prstGeom prst="rect">
            <a:avLst/>
          </a:prstGeom>
        </p:spPr>
        <p:txBody>
          <a:bodyPr wrap="square">
            <a:spAutoFit/>
          </a:bodyPr>
          <a:lstStyle/>
          <a:p>
            <a:r>
              <a:rPr lang="zh-CN" altLang="en-US" sz="1200" b="1" dirty="0">
                <a:solidFill>
                  <a:srgbClr val="F6B653"/>
                </a:solidFill>
                <a:latin typeface="Agency FB" panose="020B0503020202020204" pitchFamily="34" charset="0"/>
                <a:ea typeface="Roboto" panose="02000000000000000000" pitchFamily="2" charset="0"/>
              </a:rPr>
              <a:t>实体销售</a:t>
            </a:r>
            <a:endParaRPr lang="en-US" altLang="zh-CN" sz="1200" b="1" dirty="0">
              <a:solidFill>
                <a:srgbClr val="F6B653"/>
              </a:solidFill>
              <a:latin typeface="Agency FB" panose="020B0503020202020204" pitchFamily="34" charset="0"/>
              <a:ea typeface="Roboto" panose="02000000000000000000" pitchFamily="2" charset="0"/>
            </a:endParaRPr>
          </a:p>
          <a:p>
            <a:endParaRPr lang="en-US" sz="1000" dirty="0">
              <a:solidFill>
                <a:srgbClr val="C69456"/>
              </a:solidFill>
              <a:latin typeface="Agency FB" panose="020B0503020202020204" pitchFamily="34" charset="0"/>
              <a:ea typeface="Roboto" panose="02000000000000000000" pitchFamily="2" charset="0"/>
            </a:endParaRPr>
          </a:p>
          <a:p>
            <a:r>
              <a:rPr lang="en-US" sz="1200" dirty="0">
                <a:solidFill>
                  <a:srgbClr val="C69456"/>
                </a:solidFill>
                <a:latin typeface="Agency FB" panose="020B0503020202020204" pitchFamily="34" charset="0"/>
                <a:ea typeface="Roboto" panose="02000000000000000000" pitchFamily="2" charset="0"/>
              </a:rPr>
              <a:t>Proactively customize highly efficient results whereas functional action items Proactively customize highly efficient results whereas functional action items</a:t>
            </a:r>
          </a:p>
        </p:txBody>
      </p:sp>
      <p:sp>
        <p:nvSpPr>
          <p:cNvPr id="45" name="Rectangle 58"/>
          <p:cNvSpPr/>
          <p:nvPr/>
        </p:nvSpPr>
        <p:spPr>
          <a:xfrm>
            <a:off x="5313341" y="4919716"/>
            <a:ext cx="2047875" cy="1354217"/>
          </a:xfrm>
          <a:prstGeom prst="rect">
            <a:avLst/>
          </a:prstGeom>
        </p:spPr>
        <p:txBody>
          <a:bodyPr wrap="square">
            <a:spAutoFit/>
          </a:bodyPr>
          <a:lstStyle/>
          <a:p>
            <a:r>
              <a:rPr lang="zh-CN" altLang="en-US" sz="1200" b="1" dirty="0">
                <a:solidFill>
                  <a:srgbClr val="F6B653"/>
                </a:solidFill>
                <a:latin typeface="Agency FB" panose="020B0503020202020204" pitchFamily="34" charset="0"/>
                <a:ea typeface="Roboto" panose="02000000000000000000" pitchFamily="2" charset="0"/>
              </a:rPr>
              <a:t>实体销售</a:t>
            </a:r>
            <a:endParaRPr lang="en-US" altLang="zh-CN" sz="1200" b="1" dirty="0">
              <a:solidFill>
                <a:srgbClr val="F6B653"/>
              </a:solidFill>
              <a:latin typeface="Agency FB" panose="020B0503020202020204" pitchFamily="34" charset="0"/>
              <a:ea typeface="Roboto" panose="02000000000000000000" pitchFamily="2" charset="0"/>
            </a:endParaRPr>
          </a:p>
          <a:p>
            <a:endParaRPr lang="en-US" sz="1000" dirty="0">
              <a:solidFill>
                <a:srgbClr val="C69456"/>
              </a:solidFill>
              <a:latin typeface="Agency FB" panose="020B0503020202020204" pitchFamily="34" charset="0"/>
              <a:ea typeface="Roboto" panose="02000000000000000000" pitchFamily="2" charset="0"/>
            </a:endParaRPr>
          </a:p>
          <a:p>
            <a:r>
              <a:rPr lang="en-US" sz="1200" dirty="0">
                <a:solidFill>
                  <a:srgbClr val="C69456"/>
                </a:solidFill>
                <a:latin typeface="Agency FB" panose="020B0503020202020204" pitchFamily="34" charset="0"/>
                <a:ea typeface="Roboto" panose="02000000000000000000" pitchFamily="2" charset="0"/>
              </a:rPr>
              <a:t>Proactively customize highly efficient results whereas functional action items Proactively customize highly efficient results whereas functional action items</a:t>
            </a:r>
          </a:p>
        </p:txBody>
      </p:sp>
      <p:sp>
        <p:nvSpPr>
          <p:cNvPr id="47" name="Rectangle 1"/>
          <p:cNvSpPr/>
          <p:nvPr/>
        </p:nvSpPr>
        <p:spPr>
          <a:xfrm>
            <a:off x="6996223" y="1839871"/>
            <a:ext cx="5195777" cy="2743200"/>
          </a:xfrm>
          <a:prstGeom prst="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sp>
        <p:nvSpPr>
          <p:cNvPr id="48" name="直角三角形 47"/>
          <p:cNvSpPr/>
          <p:nvPr/>
        </p:nvSpPr>
        <p:spPr>
          <a:xfrm rot="10800000">
            <a:off x="6996223" y="4583071"/>
            <a:ext cx="430482" cy="170243"/>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9" name="TextBox 17"/>
          <p:cNvSpPr txBox="1"/>
          <p:nvPr/>
        </p:nvSpPr>
        <p:spPr>
          <a:xfrm>
            <a:off x="7388083" y="2847932"/>
            <a:ext cx="4514539" cy="803297"/>
          </a:xfrm>
          <a:prstGeom prst="rect">
            <a:avLst/>
          </a:prstGeom>
          <a:noFill/>
        </p:spPr>
        <p:txBody>
          <a:bodyPr wrap="square" rtlCol="0">
            <a:spAutoFit/>
          </a:bodyPr>
          <a:lstStyle/>
          <a:p>
            <a:pPr>
              <a:lnSpc>
                <a:spcPct val="110000"/>
              </a:lnSpc>
            </a:pPr>
            <a:r>
              <a:rPr lang="en-US" altLang="zh-CN" sz="1400" dirty="0">
                <a:solidFill>
                  <a:prstClr val="white"/>
                </a:solidFill>
                <a:latin typeface="Agency FB" panose="020B0503020202020204" pitchFamily="34" charset="0"/>
              </a:rPr>
              <a:t>Lorem Ipsum has been the industry's standard dummy text ever since the </a:t>
            </a:r>
            <a:r>
              <a:rPr lang="en-US" altLang="zh-CN" sz="1400" dirty="0" err="1">
                <a:solidFill>
                  <a:prstClr val="white"/>
                </a:solidFill>
                <a:latin typeface="Agency FB" panose="020B0503020202020204" pitchFamily="34" charset="0"/>
              </a:rPr>
              <a:t>1500s</a:t>
            </a:r>
            <a:r>
              <a:rPr lang="id-ID" altLang="zh-CN" sz="1400" dirty="0">
                <a:solidFill>
                  <a:prstClr val="white"/>
                </a:solidFill>
                <a:latin typeface="Agency FB" panose="020B0503020202020204" pitchFamily="34" charset="0"/>
              </a:rPr>
              <a:t>. </a:t>
            </a:r>
            <a:r>
              <a:rPr lang="id-ID" altLang="zh-CN" sz="1400" b="1" dirty="0">
                <a:solidFill>
                  <a:prstClr val="white"/>
                </a:solidFill>
                <a:latin typeface="Agency FB" panose="020B0503020202020204" pitchFamily="34" charset="0"/>
              </a:rPr>
              <a:t>Fusce som libero topi </a:t>
            </a:r>
            <a:r>
              <a:rPr lang="id-ID" altLang="zh-CN" sz="1400" dirty="0">
                <a:solidFill>
                  <a:prstClr val="white"/>
                </a:solidFill>
                <a:latin typeface="Agency FB" panose="020B0503020202020204" pitchFamily="34" charset="0"/>
              </a:rPr>
              <a:t>sombrero bikinan meksiko</a:t>
            </a:r>
            <a:r>
              <a:rPr lang="en-US" altLang="zh-CN" sz="1400" dirty="0">
                <a:solidFill>
                  <a:prstClr val="white"/>
                </a:solidFill>
                <a:latin typeface="Agency FB" panose="020B0503020202020204" pitchFamily="34" charset="0"/>
              </a:rPr>
              <a:t> </a:t>
            </a:r>
            <a:r>
              <a:rPr lang="en-US" altLang="zh-CN" sz="1400" b="1" dirty="0">
                <a:solidFill>
                  <a:prstClr val="white"/>
                </a:solidFill>
                <a:latin typeface="Agency FB" panose="020B0503020202020204" pitchFamily="34" charset="0"/>
              </a:rPr>
              <a:t>when an unknown printer </a:t>
            </a:r>
            <a:r>
              <a:rPr lang="en-US" altLang="zh-CN" sz="1400" dirty="0">
                <a:solidFill>
                  <a:prstClr val="white"/>
                </a:solidFill>
                <a:latin typeface="Agency FB" panose="020B0503020202020204" pitchFamily="34" charset="0"/>
              </a:rPr>
              <a:t>took a galley of type and scrambled it to make a type specimen book. </a:t>
            </a:r>
            <a:endParaRPr lang="id-ID" altLang="zh-CN" sz="1400" dirty="0">
              <a:solidFill>
                <a:prstClr val="white"/>
              </a:solidFill>
              <a:latin typeface="Agency FB" panose="020B0503020202020204" pitchFamily="34" charset="0"/>
            </a:endParaRPr>
          </a:p>
        </p:txBody>
      </p:sp>
      <p:sp>
        <p:nvSpPr>
          <p:cNvPr id="51" name="Rectangle 35"/>
          <p:cNvSpPr/>
          <p:nvPr/>
        </p:nvSpPr>
        <p:spPr>
          <a:xfrm>
            <a:off x="0" y="2705058"/>
            <a:ext cx="1090635" cy="2048256"/>
          </a:xfrm>
          <a:prstGeom prst="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sp>
        <p:nvSpPr>
          <p:cNvPr id="53" name="Shape 8480"/>
          <p:cNvSpPr/>
          <p:nvPr/>
        </p:nvSpPr>
        <p:spPr>
          <a:xfrm>
            <a:off x="345292" y="3552646"/>
            <a:ext cx="400050" cy="353080"/>
          </a:xfrm>
          <a:custGeom>
            <a:avLst/>
            <a:gdLst/>
            <a:ahLst/>
            <a:cxnLst>
              <a:cxn ang="0">
                <a:pos x="wd2" y="hd2"/>
              </a:cxn>
              <a:cxn ang="5400000">
                <a:pos x="wd2" y="hd2"/>
              </a:cxn>
              <a:cxn ang="10800000">
                <a:pos x="wd2" y="hd2"/>
              </a:cxn>
              <a:cxn ang="16200000">
                <a:pos x="wd2" y="hd2"/>
              </a:cxn>
            </a:cxnLst>
            <a:rect l="0" t="0" r="r" b="b"/>
            <a:pathLst>
              <a:path w="21600" h="21600" extrusionOk="0">
                <a:moveTo>
                  <a:pt x="5409" y="6912"/>
                </a:moveTo>
                <a:cubicBezTo>
                  <a:pt x="5409" y="7132"/>
                  <a:pt x="5373" y="7354"/>
                  <a:pt x="5303" y="7555"/>
                </a:cubicBezTo>
                <a:cubicBezTo>
                  <a:pt x="5161" y="7957"/>
                  <a:pt x="4948" y="8238"/>
                  <a:pt x="4593" y="8419"/>
                </a:cubicBezTo>
                <a:cubicBezTo>
                  <a:pt x="4416" y="8520"/>
                  <a:pt x="4185" y="8580"/>
                  <a:pt x="3973" y="8580"/>
                </a:cubicBezTo>
                <a:cubicBezTo>
                  <a:pt x="3175" y="8580"/>
                  <a:pt x="2518" y="7836"/>
                  <a:pt x="2518" y="6933"/>
                </a:cubicBezTo>
                <a:cubicBezTo>
                  <a:pt x="2518" y="6028"/>
                  <a:pt x="3175" y="5284"/>
                  <a:pt x="3973" y="5284"/>
                </a:cubicBezTo>
                <a:cubicBezTo>
                  <a:pt x="4753" y="5284"/>
                  <a:pt x="5409" y="6008"/>
                  <a:pt x="5409" y="6912"/>
                </a:cubicBezTo>
                <a:cubicBezTo>
                  <a:pt x="5409" y="6912"/>
                  <a:pt x="5409" y="6912"/>
                  <a:pt x="5409" y="6912"/>
                </a:cubicBezTo>
                <a:close/>
                <a:moveTo>
                  <a:pt x="8300" y="13181"/>
                </a:moveTo>
                <a:cubicBezTo>
                  <a:pt x="8300" y="12397"/>
                  <a:pt x="8867" y="11774"/>
                  <a:pt x="9541" y="11774"/>
                </a:cubicBezTo>
                <a:lnTo>
                  <a:pt x="11847" y="11774"/>
                </a:lnTo>
                <a:cubicBezTo>
                  <a:pt x="12537" y="11774"/>
                  <a:pt x="13088" y="12418"/>
                  <a:pt x="13088" y="13181"/>
                </a:cubicBezTo>
                <a:lnTo>
                  <a:pt x="13088" y="15793"/>
                </a:lnTo>
                <a:cubicBezTo>
                  <a:pt x="13088" y="16577"/>
                  <a:pt x="12520" y="17199"/>
                  <a:pt x="11847" y="17199"/>
                </a:cubicBezTo>
                <a:lnTo>
                  <a:pt x="9541" y="17199"/>
                </a:lnTo>
                <a:cubicBezTo>
                  <a:pt x="8850" y="17199"/>
                  <a:pt x="8300" y="16557"/>
                  <a:pt x="8300" y="15793"/>
                </a:cubicBezTo>
                <a:cubicBezTo>
                  <a:pt x="8300" y="15793"/>
                  <a:pt x="8300" y="13181"/>
                  <a:pt x="8300" y="13181"/>
                </a:cubicBezTo>
                <a:close/>
                <a:moveTo>
                  <a:pt x="10640" y="2813"/>
                </a:moveTo>
                <a:cubicBezTo>
                  <a:pt x="11439" y="2813"/>
                  <a:pt x="12094" y="3556"/>
                  <a:pt x="12094" y="4461"/>
                </a:cubicBezTo>
                <a:cubicBezTo>
                  <a:pt x="12094" y="5364"/>
                  <a:pt x="11439" y="6109"/>
                  <a:pt x="10640" y="6109"/>
                </a:cubicBezTo>
                <a:cubicBezTo>
                  <a:pt x="9842" y="6109"/>
                  <a:pt x="9186" y="5386"/>
                  <a:pt x="9186" y="4461"/>
                </a:cubicBezTo>
                <a:cubicBezTo>
                  <a:pt x="9186" y="3536"/>
                  <a:pt x="9842" y="2813"/>
                  <a:pt x="10640" y="2813"/>
                </a:cubicBezTo>
                <a:cubicBezTo>
                  <a:pt x="10640" y="2813"/>
                  <a:pt x="10640" y="2813"/>
                  <a:pt x="10640" y="2813"/>
                </a:cubicBezTo>
                <a:close/>
                <a:moveTo>
                  <a:pt x="0" y="6933"/>
                </a:moveTo>
                <a:cubicBezTo>
                  <a:pt x="0" y="9404"/>
                  <a:pt x="1791" y="11393"/>
                  <a:pt x="3955" y="11393"/>
                </a:cubicBezTo>
                <a:cubicBezTo>
                  <a:pt x="4150" y="11393"/>
                  <a:pt x="4381" y="11373"/>
                  <a:pt x="4558" y="11332"/>
                </a:cubicBezTo>
                <a:lnTo>
                  <a:pt x="4558" y="20455"/>
                </a:lnTo>
                <a:cubicBezTo>
                  <a:pt x="4558" y="21118"/>
                  <a:pt x="4983" y="21600"/>
                  <a:pt x="5586" y="21600"/>
                </a:cubicBezTo>
                <a:lnTo>
                  <a:pt x="15961" y="21600"/>
                </a:lnTo>
                <a:cubicBezTo>
                  <a:pt x="16546" y="21600"/>
                  <a:pt x="16989" y="21118"/>
                  <a:pt x="16989" y="20455"/>
                </a:cubicBezTo>
                <a:lnTo>
                  <a:pt x="16989" y="17059"/>
                </a:lnTo>
                <a:lnTo>
                  <a:pt x="19809" y="20093"/>
                </a:lnTo>
                <a:cubicBezTo>
                  <a:pt x="20482" y="20816"/>
                  <a:pt x="21600" y="20274"/>
                  <a:pt x="21600" y="19229"/>
                </a:cubicBezTo>
                <a:lnTo>
                  <a:pt x="21600" y="9946"/>
                </a:lnTo>
                <a:cubicBezTo>
                  <a:pt x="21600" y="8881"/>
                  <a:pt x="20482" y="8339"/>
                  <a:pt x="19809" y="9083"/>
                </a:cubicBezTo>
                <a:lnTo>
                  <a:pt x="16989" y="12115"/>
                </a:lnTo>
                <a:lnTo>
                  <a:pt x="16989" y="8720"/>
                </a:lnTo>
                <a:cubicBezTo>
                  <a:pt x="16989" y="8057"/>
                  <a:pt x="16546" y="7555"/>
                  <a:pt x="15961" y="7555"/>
                </a:cubicBezTo>
                <a:lnTo>
                  <a:pt x="13514" y="7555"/>
                </a:lnTo>
                <a:cubicBezTo>
                  <a:pt x="14169" y="6751"/>
                  <a:pt x="14578" y="5666"/>
                  <a:pt x="14578" y="4480"/>
                </a:cubicBezTo>
                <a:cubicBezTo>
                  <a:pt x="14578" y="2009"/>
                  <a:pt x="12805" y="0"/>
                  <a:pt x="10640" y="0"/>
                </a:cubicBezTo>
                <a:cubicBezTo>
                  <a:pt x="8672" y="0"/>
                  <a:pt x="7041" y="1647"/>
                  <a:pt x="6738" y="3798"/>
                </a:cubicBezTo>
                <a:cubicBezTo>
                  <a:pt x="6030" y="2974"/>
                  <a:pt x="5036" y="2472"/>
                  <a:pt x="3937" y="2472"/>
                </a:cubicBezTo>
                <a:cubicBezTo>
                  <a:pt x="1774" y="2472"/>
                  <a:pt x="0" y="4461"/>
                  <a:pt x="0" y="6933"/>
                </a:cubicBezTo>
                <a:cubicBezTo>
                  <a:pt x="0" y="6933"/>
                  <a:pt x="0" y="6933"/>
                  <a:pt x="0" y="693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rgbClr val="FFFFFF"/>
              </a:solidFill>
              <a:effectLst>
                <a:outerShdw blurRad="38100" dist="12700" dir="5400000" rotWithShape="0">
                  <a:srgbClr val="000000">
                    <a:alpha val="50000"/>
                  </a:srgbClr>
                </a:outerShdw>
              </a:effectLst>
              <a:latin typeface="Agency FB" panose="020B0503020202020204" pitchFamily="34" charset="0"/>
              <a:ea typeface="Gill Sans"/>
              <a:cs typeface="Gill Sans"/>
              <a:sym typeface="Gill Sans"/>
            </a:endParaRPr>
          </a:p>
        </p:txBody>
      </p:sp>
      <p:sp>
        <p:nvSpPr>
          <p:cNvPr id="54" name="TextBox 16"/>
          <p:cNvSpPr txBox="1"/>
          <p:nvPr/>
        </p:nvSpPr>
        <p:spPr>
          <a:xfrm>
            <a:off x="7359508" y="2226926"/>
            <a:ext cx="1620957" cy="523220"/>
          </a:xfrm>
          <a:prstGeom prst="rect">
            <a:avLst/>
          </a:prstGeom>
          <a:noFill/>
        </p:spPr>
        <p:txBody>
          <a:bodyPr wrap="none" rtlCol="0">
            <a:spAutoFit/>
          </a:bodyPr>
          <a:lstStyle/>
          <a:p>
            <a:r>
              <a:rPr lang="zh-CN" altLang="en-US" sz="2800" dirty="0" smtClean="0">
                <a:solidFill>
                  <a:prstClr val="white"/>
                </a:solidFill>
                <a:latin typeface="Agency FB" panose="020B0503020202020204" pitchFamily="34" charset="0"/>
              </a:rPr>
              <a:t>销售分析</a:t>
            </a:r>
            <a:endParaRPr lang="id-ID" sz="2800" dirty="0">
              <a:solidFill>
                <a:prstClr val="white"/>
              </a:solidFill>
              <a:latin typeface="Agency FB" panose="020B0503020202020204" pitchFamily="34" charset="0"/>
            </a:endParaRPr>
          </a:p>
        </p:txBody>
      </p:sp>
    </p:spTree>
    <p:extLst>
      <p:ext uri="{BB962C8B-B14F-4D97-AF65-F5344CB8AC3E}">
        <p14:creationId xmlns:p14="http://schemas.microsoft.com/office/powerpoint/2010/main" val="1723626468"/>
      </p:ext>
    </p:extLst>
  </p:cSld>
  <p:clrMapOvr>
    <a:masterClrMapping/>
  </p:clrMapOvr>
  <mc:AlternateContent xmlns:mc="http://schemas.openxmlformats.org/markup-compatibility/2006" xmlns:p14="http://schemas.microsoft.com/office/powerpoint/2010/main">
    <mc:Choice Requires="p14">
      <p:transition spd="slow" p14:dur="1200" advClick="0" advTm="7000">
        <p:dissolve/>
      </p:transition>
    </mc:Choice>
    <mc:Fallback xmlns="">
      <p:transition spd="slow" advClick="0" advTm="7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vertical)">
                                      <p:cBhvr>
                                        <p:cTn id="7" dur="500"/>
                                        <p:tgtEl>
                                          <p:spTgt spid="40"/>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p:tgtEl>
                                          <p:spTgt spid="43"/>
                                        </p:tgtEl>
                                        <p:attrNameLst>
                                          <p:attrName>ppt_y</p:attrName>
                                        </p:attrNameLst>
                                      </p:cBhvr>
                                      <p:tavLst>
                                        <p:tav tm="0">
                                          <p:val>
                                            <p:strVal val="#ppt_y-#ppt_h*1.125000"/>
                                          </p:val>
                                        </p:tav>
                                        <p:tav tm="100000">
                                          <p:val>
                                            <p:strVal val="#ppt_y"/>
                                          </p:val>
                                        </p:tav>
                                      </p:tavLst>
                                    </p:anim>
                                    <p:animEffect transition="in" filter="wipe(down)">
                                      <p:cBhvr>
                                        <p:cTn id="12" dur="500"/>
                                        <p:tgtEl>
                                          <p:spTgt spid="43"/>
                                        </p:tgtEl>
                                      </p:cBhvr>
                                    </p:animEffect>
                                  </p:childTnLst>
                                </p:cTn>
                              </p:par>
                            </p:childTnLst>
                          </p:cTn>
                        </p:par>
                        <p:par>
                          <p:cTn id="13" fill="hold">
                            <p:stCondLst>
                              <p:cond delay="1000"/>
                            </p:stCondLst>
                            <p:childTnLst>
                              <p:par>
                                <p:cTn id="14" presetID="3" presetClass="entr" presetSubtype="5"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blinds(vertical)">
                                      <p:cBhvr>
                                        <p:cTn id="16" dur="500"/>
                                        <p:tgtEl>
                                          <p:spTgt spid="41"/>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p:tgtEl>
                                          <p:spTgt spid="44"/>
                                        </p:tgtEl>
                                        <p:attrNameLst>
                                          <p:attrName>ppt_y</p:attrName>
                                        </p:attrNameLst>
                                      </p:cBhvr>
                                      <p:tavLst>
                                        <p:tav tm="0">
                                          <p:val>
                                            <p:strVal val="#ppt_y-#ppt_h*1.125000"/>
                                          </p:val>
                                        </p:tav>
                                        <p:tav tm="100000">
                                          <p:val>
                                            <p:strVal val="#ppt_y"/>
                                          </p:val>
                                        </p:tav>
                                      </p:tavLst>
                                    </p:anim>
                                    <p:animEffect transition="in" filter="wipe(down)">
                                      <p:cBhvr>
                                        <p:cTn id="21" dur="500"/>
                                        <p:tgtEl>
                                          <p:spTgt spid="44"/>
                                        </p:tgtEl>
                                      </p:cBhvr>
                                    </p:animEffect>
                                  </p:childTnLst>
                                </p:cTn>
                              </p:par>
                            </p:childTnLst>
                          </p:cTn>
                        </p:par>
                        <p:par>
                          <p:cTn id="22" fill="hold">
                            <p:stCondLst>
                              <p:cond delay="2000"/>
                            </p:stCondLst>
                            <p:childTnLst>
                              <p:par>
                                <p:cTn id="23" presetID="3" presetClass="entr" presetSubtype="5"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blinds(vertical)">
                                      <p:cBhvr>
                                        <p:cTn id="25" dur="500"/>
                                        <p:tgtEl>
                                          <p:spTgt spid="42"/>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p:tgtEl>
                                          <p:spTgt spid="45"/>
                                        </p:tgtEl>
                                        <p:attrNameLst>
                                          <p:attrName>ppt_y</p:attrName>
                                        </p:attrNameLst>
                                      </p:cBhvr>
                                      <p:tavLst>
                                        <p:tav tm="0">
                                          <p:val>
                                            <p:strVal val="#ppt_y-#ppt_h*1.125000"/>
                                          </p:val>
                                        </p:tav>
                                        <p:tav tm="100000">
                                          <p:val>
                                            <p:strVal val="#ppt_y"/>
                                          </p:val>
                                        </p:tav>
                                      </p:tavLst>
                                    </p:anim>
                                    <p:animEffect transition="in" filter="wipe(down)">
                                      <p:cBhvr>
                                        <p:cTn id="30" dur="500"/>
                                        <p:tgtEl>
                                          <p:spTgt spid="45"/>
                                        </p:tgtEl>
                                      </p:cBhvr>
                                    </p:animEffect>
                                  </p:childTnLst>
                                </p:cTn>
                              </p:par>
                            </p:childTnLst>
                          </p:cTn>
                        </p:par>
                        <p:par>
                          <p:cTn id="31" fill="hold">
                            <p:stCondLst>
                              <p:cond delay="3000"/>
                            </p:stCondLst>
                            <p:childTnLst>
                              <p:par>
                                <p:cTn id="32" presetID="22" presetClass="entr" presetSubtype="2"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750"/>
                                        <p:tgtEl>
                                          <p:spTgt spid="54"/>
                                        </p:tgtEl>
                                      </p:cBhvr>
                                    </p:animEffect>
                                    <p:anim calcmode="lin" valueType="num">
                                      <p:cBhvr>
                                        <p:cTn id="39" dur="750" fill="hold"/>
                                        <p:tgtEl>
                                          <p:spTgt spid="54"/>
                                        </p:tgtEl>
                                        <p:attrNameLst>
                                          <p:attrName>ppt_x</p:attrName>
                                        </p:attrNameLst>
                                      </p:cBhvr>
                                      <p:tavLst>
                                        <p:tav tm="0">
                                          <p:val>
                                            <p:strVal val="#ppt_x"/>
                                          </p:val>
                                        </p:tav>
                                        <p:tav tm="100000">
                                          <p:val>
                                            <p:strVal val="#ppt_x"/>
                                          </p:val>
                                        </p:tav>
                                      </p:tavLst>
                                    </p:anim>
                                    <p:anim calcmode="lin" valueType="num">
                                      <p:cBhvr>
                                        <p:cTn id="40" dur="750" fill="hold"/>
                                        <p:tgtEl>
                                          <p:spTgt spid="54"/>
                                        </p:tgtEl>
                                        <p:attrNameLst>
                                          <p:attrName>ppt_y</p:attrName>
                                        </p:attrNameLst>
                                      </p:cBhvr>
                                      <p:tavLst>
                                        <p:tav tm="0">
                                          <p:val>
                                            <p:strVal val="#ppt_y+.1"/>
                                          </p:val>
                                        </p:tav>
                                        <p:tav tm="100000">
                                          <p:val>
                                            <p:strVal val="#ppt_y"/>
                                          </p:val>
                                        </p:tav>
                                      </p:tavLst>
                                    </p:anim>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up)">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7" grpId="0" animBg="1"/>
      <p:bldP spid="49"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descr="图片包含 物体&#10;&#10;已生成高可信度的说明">
            <a:extLst>
              <a:ext uri="{FF2B5EF4-FFF2-40B4-BE49-F238E27FC236}">
                <a16:creationId xmlns="" xmlns:a16="http://schemas.microsoft.com/office/drawing/2014/main" id="{407D7E2D-E08E-42F0-8237-E17320E643D9}"/>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39" name="图片 38">
            <a:extLst>
              <a:ext uri="{FF2B5EF4-FFF2-40B4-BE49-F238E27FC236}">
                <a16:creationId xmlns="" xmlns:a16="http://schemas.microsoft.com/office/drawing/2014/main" id="{6BA01B21-743A-4881-B70B-230DA6F29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80" name="Rectangle 60" descr="psb"/>
          <p:cNvSpPr>
            <a:spLocks noChangeArrowheads="1"/>
          </p:cNvSpPr>
          <p:nvPr/>
        </p:nvSpPr>
        <p:spPr bwMode="auto">
          <a:xfrm>
            <a:off x="0" y="3237443"/>
            <a:ext cx="12192000" cy="3619500"/>
          </a:xfrm>
          <a:prstGeom prst="rect">
            <a:avLst/>
          </a:prstGeom>
          <a:blipFill dpi="0" rotWithShape="1">
            <a:blip r:embed="rId5"/>
            <a:srcRect/>
            <a:stretch>
              <a:fillRect b="-125969"/>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nvGrpSpPr>
          <p:cNvPr id="4" name="组合 3">
            <a:extLst>
              <a:ext uri="{FF2B5EF4-FFF2-40B4-BE49-F238E27FC236}">
                <a16:creationId xmlns="" xmlns:a16="http://schemas.microsoft.com/office/drawing/2014/main" id="{0E74E529-FDD0-4F80-A651-5EA86912EE9E}"/>
              </a:ext>
            </a:extLst>
          </p:cNvPr>
          <p:cNvGrpSpPr/>
          <p:nvPr/>
        </p:nvGrpSpPr>
        <p:grpSpPr>
          <a:xfrm>
            <a:off x="6235701" y="1795993"/>
            <a:ext cx="2239433" cy="2925233"/>
            <a:chOff x="6235701" y="1795993"/>
            <a:chExt cx="2239433" cy="2925233"/>
          </a:xfrm>
        </p:grpSpPr>
        <p:sp>
          <p:nvSpPr>
            <p:cNvPr id="85" name="Rectangle 66"/>
            <p:cNvSpPr>
              <a:spLocks noChangeArrowheads="1"/>
            </p:cNvSpPr>
            <p:nvPr/>
          </p:nvSpPr>
          <p:spPr bwMode="auto">
            <a:xfrm>
              <a:off x="6235701" y="2538943"/>
              <a:ext cx="2239433" cy="2182283"/>
            </a:xfrm>
            <a:prstGeom prst="rect">
              <a:avLst/>
            </a:prstGeom>
            <a:solidFill>
              <a:srgbClr val="F6B6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86" name="Freeform 67"/>
            <p:cNvSpPr>
              <a:spLocks/>
            </p:cNvSpPr>
            <p:nvPr/>
          </p:nvSpPr>
          <p:spPr bwMode="auto">
            <a:xfrm>
              <a:off x="6235701" y="1795993"/>
              <a:ext cx="2239433" cy="292100"/>
            </a:xfrm>
            <a:custGeom>
              <a:avLst/>
              <a:gdLst>
                <a:gd name="T0" fmla="*/ 1472 w 1472"/>
                <a:gd name="T1" fmla="*/ 45 h 192"/>
                <a:gd name="T2" fmla="*/ 1427 w 1472"/>
                <a:gd name="T3" fmla="*/ 0 h 192"/>
                <a:gd name="T4" fmla="*/ 45 w 1472"/>
                <a:gd name="T5" fmla="*/ 0 h 192"/>
                <a:gd name="T6" fmla="*/ 0 w 1472"/>
                <a:gd name="T7" fmla="*/ 45 h 192"/>
                <a:gd name="T8" fmla="*/ 0 w 1472"/>
                <a:gd name="T9" fmla="*/ 147 h 192"/>
                <a:gd name="T10" fmla="*/ 45 w 1472"/>
                <a:gd name="T11" fmla="*/ 192 h 192"/>
                <a:gd name="T12" fmla="*/ 1427 w 1472"/>
                <a:gd name="T13" fmla="*/ 192 h 192"/>
                <a:gd name="T14" fmla="*/ 1472 w 1472"/>
                <a:gd name="T15" fmla="*/ 147 h 192"/>
                <a:gd name="T16" fmla="*/ 1472 w 1472"/>
                <a:gd name="T17" fmla="*/ 4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2" h="192">
                  <a:moveTo>
                    <a:pt x="1472" y="45"/>
                  </a:moveTo>
                  <a:cubicBezTo>
                    <a:pt x="1472" y="20"/>
                    <a:pt x="1452" y="0"/>
                    <a:pt x="1427" y="0"/>
                  </a:cubicBezTo>
                  <a:cubicBezTo>
                    <a:pt x="45" y="0"/>
                    <a:pt x="45" y="0"/>
                    <a:pt x="45" y="0"/>
                  </a:cubicBezTo>
                  <a:cubicBezTo>
                    <a:pt x="20" y="0"/>
                    <a:pt x="0" y="20"/>
                    <a:pt x="0" y="45"/>
                  </a:cubicBezTo>
                  <a:cubicBezTo>
                    <a:pt x="0" y="147"/>
                    <a:pt x="0" y="147"/>
                    <a:pt x="0" y="147"/>
                  </a:cubicBezTo>
                  <a:cubicBezTo>
                    <a:pt x="0" y="172"/>
                    <a:pt x="20" y="192"/>
                    <a:pt x="45" y="192"/>
                  </a:cubicBezTo>
                  <a:cubicBezTo>
                    <a:pt x="1427" y="192"/>
                    <a:pt x="1427" y="192"/>
                    <a:pt x="1427" y="192"/>
                  </a:cubicBezTo>
                  <a:cubicBezTo>
                    <a:pt x="1452" y="192"/>
                    <a:pt x="1472" y="172"/>
                    <a:pt x="1472" y="147"/>
                  </a:cubicBezTo>
                  <a:lnTo>
                    <a:pt x="1472" y="45"/>
                  </a:lnTo>
                  <a:close/>
                </a:path>
              </a:pathLst>
            </a:custGeom>
            <a:solidFill>
              <a:srgbClr val="F6B6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91" name="Rectangle 72"/>
            <p:cNvSpPr>
              <a:spLocks noChangeArrowheads="1"/>
            </p:cNvSpPr>
            <p:nvPr/>
          </p:nvSpPr>
          <p:spPr bwMode="auto">
            <a:xfrm>
              <a:off x="6901123" y="1798110"/>
              <a:ext cx="898003"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defRPr/>
              </a:pPr>
              <a:r>
                <a:rPr kumimoji="0" lang="en-US" altLang="zh-CN" sz="1067" b="1" i="0" u="none" strike="noStrike" kern="0" cap="none" spc="0" normalizeH="0" baseline="0" noProof="0" dirty="0" smtClean="0">
                  <a:ln>
                    <a:noFill/>
                  </a:ln>
                  <a:solidFill>
                    <a:prstClr val="white"/>
                  </a:solidFill>
                  <a:effectLst/>
                  <a:uLnTx/>
                  <a:uFillTx/>
                </a:rPr>
                <a:t>05 </a:t>
              </a:r>
              <a:r>
                <a:rPr lang="zh-CN" altLang="en-US" sz="1067" kern="0" dirty="0" smtClean="0">
                  <a:solidFill>
                    <a:prstClr val="white"/>
                  </a:solidFill>
                </a:rPr>
                <a:t>电话</a:t>
              </a:r>
              <a:r>
                <a:rPr lang="zh-CN" altLang="en-US" sz="1067" kern="0" dirty="0">
                  <a:solidFill>
                    <a:prstClr val="white"/>
                  </a:solidFill>
                </a:rPr>
                <a:t>销售</a:t>
              </a:r>
              <a:endParaRPr lang="en-US" altLang="zh-CN" sz="1067" kern="0" dirty="0">
                <a:solidFill>
                  <a:prstClr val="white"/>
                </a:solidFill>
              </a:endParaRPr>
            </a:p>
          </p:txBody>
        </p:sp>
        <p:sp>
          <p:nvSpPr>
            <p:cNvPr id="95" name="Rectangle 76"/>
            <p:cNvSpPr>
              <a:spLocks noChangeArrowheads="1"/>
            </p:cNvSpPr>
            <p:nvPr/>
          </p:nvSpPr>
          <p:spPr bwMode="auto">
            <a:xfrm>
              <a:off x="6394451" y="2831043"/>
              <a:ext cx="1921933" cy="87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defRPr/>
              </a:pPr>
              <a:r>
                <a:rPr lang="zh-CN" altLang="en-US" sz="1400" kern="0" dirty="0">
                  <a:solidFill>
                    <a:prstClr val="white"/>
                  </a:solidFill>
                </a:rPr>
                <a:t>电话销售</a:t>
              </a:r>
              <a:endParaRPr lang="en-US" altLang="zh-CN" sz="1400" kern="0" dirty="0">
                <a:solidFill>
                  <a:prstClr val="white"/>
                </a:solidFill>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en-US" altLang="zh-CN" sz="1067"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prstClr val="white"/>
                  </a:solidFill>
                  <a:effectLst/>
                  <a:uLnTx/>
                  <a:uFillTx/>
                </a:rPr>
                <a:t>We have many PowerPoint </a:t>
              </a:r>
              <a:r>
                <a:rPr kumimoji="0" lang="zh-CN" altLang="en-US" sz="1067" b="0" i="0" u="none" strike="noStrike" kern="0" cap="none" spc="0" normalizeH="0" baseline="0" noProof="0" dirty="0">
                  <a:ln>
                    <a:noFill/>
                  </a:ln>
                  <a:solidFill>
                    <a:prstClr val="white"/>
                  </a:solidFill>
                  <a:effectLst/>
                  <a:uLnTx/>
                  <a:uFillTx/>
                </a:rPr>
                <a:t>templates</a:t>
              </a:r>
              <a:r>
                <a:rPr kumimoji="0" lang="en-US" altLang="zh-CN" sz="1067" b="0" i="0" u="none" strike="noStrike" kern="0" cap="none" spc="0" normalizeH="0" baseline="0" noProof="0" dirty="0">
                  <a:ln>
                    <a:noFill/>
                  </a:ln>
                  <a:solidFill>
                    <a:prstClr val="white"/>
                  </a:solidFill>
                  <a:effectLst/>
                  <a:uLnTx/>
                  <a:uFillTx/>
                </a:rPr>
                <a:t> that has been specifically designed.</a:t>
              </a:r>
              <a:endParaRPr kumimoji="0" lang="zh-CN" altLang="en-US" sz="1067" b="0" i="0" u="none" strike="noStrike" kern="0" cap="none" spc="0" normalizeH="0" baseline="0" noProof="0" dirty="0">
                <a:ln>
                  <a:noFill/>
                </a:ln>
                <a:solidFill>
                  <a:prstClr val="white"/>
                </a:solidFill>
                <a:effectLst/>
                <a:uLnTx/>
                <a:uFillTx/>
              </a:endParaRPr>
            </a:p>
          </p:txBody>
        </p:sp>
        <p:sp>
          <p:nvSpPr>
            <p:cNvPr id="97" name="Freeform 78"/>
            <p:cNvSpPr>
              <a:spLocks noEditPoints="1"/>
            </p:cNvSpPr>
            <p:nvPr/>
          </p:nvSpPr>
          <p:spPr bwMode="auto">
            <a:xfrm flipH="1">
              <a:off x="7112000" y="3986743"/>
              <a:ext cx="524933" cy="419100"/>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3" name="组合 2"/>
          <p:cNvGrpSpPr/>
          <p:nvPr/>
        </p:nvGrpSpPr>
        <p:grpSpPr>
          <a:xfrm>
            <a:off x="3714752" y="1795993"/>
            <a:ext cx="2239433" cy="2925233"/>
            <a:chOff x="3714752" y="1795993"/>
            <a:chExt cx="2239433" cy="2925233"/>
          </a:xfrm>
        </p:grpSpPr>
        <p:sp>
          <p:nvSpPr>
            <p:cNvPr id="83" name="Rectangle 64"/>
            <p:cNvSpPr>
              <a:spLocks noChangeArrowheads="1"/>
            </p:cNvSpPr>
            <p:nvPr/>
          </p:nvSpPr>
          <p:spPr bwMode="auto">
            <a:xfrm>
              <a:off x="3714752" y="2538943"/>
              <a:ext cx="2239433" cy="2182283"/>
            </a:xfrm>
            <a:prstGeom prst="rect">
              <a:avLst/>
            </a:prstGeom>
            <a:solidFill>
              <a:sysClr val="windowText" lastClr="000000">
                <a:lumMod val="75000"/>
                <a:lumOff val="2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84" name="Freeform 65"/>
            <p:cNvSpPr>
              <a:spLocks/>
            </p:cNvSpPr>
            <p:nvPr/>
          </p:nvSpPr>
          <p:spPr bwMode="auto">
            <a:xfrm>
              <a:off x="3714752" y="1795993"/>
              <a:ext cx="2239433" cy="292100"/>
            </a:xfrm>
            <a:custGeom>
              <a:avLst/>
              <a:gdLst>
                <a:gd name="T0" fmla="*/ 1472 w 1472"/>
                <a:gd name="T1" fmla="*/ 45 h 192"/>
                <a:gd name="T2" fmla="*/ 1427 w 1472"/>
                <a:gd name="T3" fmla="*/ 0 h 192"/>
                <a:gd name="T4" fmla="*/ 45 w 1472"/>
                <a:gd name="T5" fmla="*/ 0 h 192"/>
                <a:gd name="T6" fmla="*/ 0 w 1472"/>
                <a:gd name="T7" fmla="*/ 45 h 192"/>
                <a:gd name="T8" fmla="*/ 0 w 1472"/>
                <a:gd name="T9" fmla="*/ 147 h 192"/>
                <a:gd name="T10" fmla="*/ 45 w 1472"/>
                <a:gd name="T11" fmla="*/ 192 h 192"/>
                <a:gd name="T12" fmla="*/ 1427 w 1472"/>
                <a:gd name="T13" fmla="*/ 192 h 192"/>
                <a:gd name="T14" fmla="*/ 1472 w 1472"/>
                <a:gd name="T15" fmla="*/ 147 h 192"/>
                <a:gd name="T16" fmla="*/ 1472 w 1472"/>
                <a:gd name="T17" fmla="*/ 4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2" h="192">
                  <a:moveTo>
                    <a:pt x="1472" y="45"/>
                  </a:moveTo>
                  <a:cubicBezTo>
                    <a:pt x="1472" y="20"/>
                    <a:pt x="1452" y="0"/>
                    <a:pt x="1427" y="0"/>
                  </a:cubicBezTo>
                  <a:cubicBezTo>
                    <a:pt x="45" y="0"/>
                    <a:pt x="45" y="0"/>
                    <a:pt x="45" y="0"/>
                  </a:cubicBezTo>
                  <a:cubicBezTo>
                    <a:pt x="20" y="0"/>
                    <a:pt x="0" y="20"/>
                    <a:pt x="0" y="45"/>
                  </a:cubicBezTo>
                  <a:cubicBezTo>
                    <a:pt x="0" y="147"/>
                    <a:pt x="0" y="147"/>
                    <a:pt x="0" y="147"/>
                  </a:cubicBezTo>
                  <a:cubicBezTo>
                    <a:pt x="0" y="172"/>
                    <a:pt x="20" y="192"/>
                    <a:pt x="45" y="192"/>
                  </a:cubicBezTo>
                  <a:cubicBezTo>
                    <a:pt x="1427" y="192"/>
                    <a:pt x="1427" y="192"/>
                    <a:pt x="1427" y="192"/>
                  </a:cubicBezTo>
                  <a:cubicBezTo>
                    <a:pt x="1452" y="192"/>
                    <a:pt x="1472" y="172"/>
                    <a:pt x="1472" y="147"/>
                  </a:cubicBezTo>
                  <a:lnTo>
                    <a:pt x="1472" y="45"/>
                  </a:lnTo>
                  <a:close/>
                </a:path>
              </a:pathLst>
            </a:custGeom>
            <a:solidFill>
              <a:sysClr val="windowText" lastClr="000000">
                <a:lumMod val="75000"/>
                <a:lumOff val="2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90" name="Rectangle 71"/>
            <p:cNvSpPr>
              <a:spLocks noChangeArrowheads="1"/>
            </p:cNvSpPr>
            <p:nvPr/>
          </p:nvSpPr>
          <p:spPr bwMode="auto">
            <a:xfrm>
              <a:off x="4468565" y="1798110"/>
              <a:ext cx="729687"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defRPr/>
              </a:pPr>
              <a:r>
                <a:rPr lang="zh-CN" altLang="en-US" sz="1067" kern="0" dirty="0">
                  <a:solidFill>
                    <a:prstClr val="white"/>
                  </a:solidFill>
                </a:rPr>
                <a:t>电话销售</a:t>
              </a:r>
              <a:endParaRPr lang="en-US" altLang="zh-CN" sz="1067" kern="0" dirty="0">
                <a:solidFill>
                  <a:prstClr val="white"/>
                </a:solidFill>
              </a:endParaRPr>
            </a:p>
          </p:txBody>
        </p:sp>
        <p:sp>
          <p:nvSpPr>
            <p:cNvPr id="94" name="Rectangle 75"/>
            <p:cNvSpPr>
              <a:spLocks noChangeArrowheads="1"/>
            </p:cNvSpPr>
            <p:nvPr/>
          </p:nvSpPr>
          <p:spPr bwMode="auto">
            <a:xfrm>
              <a:off x="3871384" y="2831043"/>
              <a:ext cx="1921933" cy="87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defRPr/>
              </a:pPr>
              <a:r>
                <a:rPr lang="zh-CN" altLang="en-US" sz="1400" kern="0" dirty="0">
                  <a:solidFill>
                    <a:prstClr val="white"/>
                  </a:solidFill>
                </a:rPr>
                <a:t>电话销售</a:t>
              </a:r>
              <a:endParaRPr lang="en-US" altLang="zh-CN" sz="1400" kern="0" dirty="0">
                <a:solidFill>
                  <a:prstClr val="white"/>
                </a:solidFill>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en-US" altLang="zh-CN" sz="1067"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prstClr val="white"/>
                  </a:solidFill>
                  <a:effectLst/>
                  <a:uLnTx/>
                  <a:uFillTx/>
                </a:rPr>
                <a:t>We have many PowerPoint </a:t>
              </a:r>
              <a:r>
                <a:rPr kumimoji="0" lang="zh-CN" altLang="en-US" sz="1067" b="0" i="0" u="none" strike="noStrike" kern="0" cap="none" spc="0" normalizeH="0" baseline="0" noProof="0" dirty="0">
                  <a:ln>
                    <a:noFill/>
                  </a:ln>
                  <a:solidFill>
                    <a:prstClr val="white"/>
                  </a:solidFill>
                  <a:effectLst/>
                  <a:uLnTx/>
                  <a:uFillTx/>
                </a:rPr>
                <a:t>templates</a:t>
              </a:r>
              <a:r>
                <a:rPr kumimoji="0" lang="en-US" altLang="zh-CN" sz="1067" b="0" i="0" u="none" strike="noStrike" kern="0" cap="none" spc="0" normalizeH="0" baseline="0" noProof="0" dirty="0">
                  <a:ln>
                    <a:noFill/>
                  </a:ln>
                  <a:solidFill>
                    <a:prstClr val="white"/>
                  </a:solidFill>
                  <a:effectLst/>
                  <a:uLnTx/>
                  <a:uFillTx/>
                </a:rPr>
                <a:t> that has been specifically designed.</a:t>
              </a:r>
              <a:endParaRPr kumimoji="0" lang="zh-CN" altLang="en-US" sz="1067" b="0" i="0" u="none" strike="noStrike" kern="0" cap="none" spc="0" normalizeH="0" baseline="0" noProof="0" dirty="0">
                <a:ln>
                  <a:noFill/>
                </a:ln>
                <a:solidFill>
                  <a:prstClr val="white"/>
                </a:solidFill>
                <a:effectLst/>
                <a:uLnTx/>
                <a:uFillTx/>
              </a:endParaRPr>
            </a:p>
          </p:txBody>
        </p:sp>
        <p:sp>
          <p:nvSpPr>
            <p:cNvPr id="98" name="Freeform 79"/>
            <p:cNvSpPr>
              <a:spLocks noEditPoints="1"/>
            </p:cNvSpPr>
            <p:nvPr/>
          </p:nvSpPr>
          <p:spPr bwMode="auto">
            <a:xfrm flipH="1">
              <a:off x="4614334" y="3980392"/>
              <a:ext cx="520700" cy="431800"/>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2" name="组合 1">
            <a:extLst>
              <a:ext uri="{FF2B5EF4-FFF2-40B4-BE49-F238E27FC236}">
                <a16:creationId xmlns="" xmlns:a16="http://schemas.microsoft.com/office/drawing/2014/main" id="{9B8FDDFC-2316-4D82-A8EA-AA457A0B6147}"/>
              </a:ext>
            </a:extLst>
          </p:cNvPr>
          <p:cNvGrpSpPr/>
          <p:nvPr/>
        </p:nvGrpSpPr>
        <p:grpSpPr>
          <a:xfrm>
            <a:off x="1195918" y="1795993"/>
            <a:ext cx="2239433" cy="2925233"/>
            <a:chOff x="1195918" y="1795993"/>
            <a:chExt cx="2239433" cy="2925233"/>
          </a:xfrm>
        </p:grpSpPr>
        <p:sp>
          <p:nvSpPr>
            <p:cNvPr id="81" name="Rectangle 62"/>
            <p:cNvSpPr>
              <a:spLocks noChangeArrowheads="1"/>
            </p:cNvSpPr>
            <p:nvPr/>
          </p:nvSpPr>
          <p:spPr bwMode="auto">
            <a:xfrm>
              <a:off x="1195918" y="2538943"/>
              <a:ext cx="2239433" cy="2182283"/>
            </a:xfrm>
            <a:prstGeom prst="rect">
              <a:avLst/>
            </a:prstGeom>
            <a:solidFill>
              <a:srgbClr val="F6B6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82" name="Freeform 63"/>
            <p:cNvSpPr>
              <a:spLocks/>
            </p:cNvSpPr>
            <p:nvPr/>
          </p:nvSpPr>
          <p:spPr bwMode="auto">
            <a:xfrm>
              <a:off x="1195918" y="1795993"/>
              <a:ext cx="2239433" cy="292100"/>
            </a:xfrm>
            <a:custGeom>
              <a:avLst/>
              <a:gdLst>
                <a:gd name="T0" fmla="*/ 1472 w 1472"/>
                <a:gd name="T1" fmla="*/ 45 h 192"/>
                <a:gd name="T2" fmla="*/ 1427 w 1472"/>
                <a:gd name="T3" fmla="*/ 0 h 192"/>
                <a:gd name="T4" fmla="*/ 45 w 1472"/>
                <a:gd name="T5" fmla="*/ 0 h 192"/>
                <a:gd name="T6" fmla="*/ 0 w 1472"/>
                <a:gd name="T7" fmla="*/ 45 h 192"/>
                <a:gd name="T8" fmla="*/ 0 w 1472"/>
                <a:gd name="T9" fmla="*/ 147 h 192"/>
                <a:gd name="T10" fmla="*/ 45 w 1472"/>
                <a:gd name="T11" fmla="*/ 192 h 192"/>
                <a:gd name="T12" fmla="*/ 1427 w 1472"/>
                <a:gd name="T13" fmla="*/ 192 h 192"/>
                <a:gd name="T14" fmla="*/ 1472 w 1472"/>
                <a:gd name="T15" fmla="*/ 147 h 192"/>
                <a:gd name="T16" fmla="*/ 1472 w 1472"/>
                <a:gd name="T17" fmla="*/ 4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2" h="192">
                  <a:moveTo>
                    <a:pt x="1472" y="45"/>
                  </a:moveTo>
                  <a:cubicBezTo>
                    <a:pt x="1472" y="20"/>
                    <a:pt x="1452" y="0"/>
                    <a:pt x="1427" y="0"/>
                  </a:cubicBezTo>
                  <a:cubicBezTo>
                    <a:pt x="45" y="0"/>
                    <a:pt x="45" y="0"/>
                    <a:pt x="45" y="0"/>
                  </a:cubicBezTo>
                  <a:cubicBezTo>
                    <a:pt x="20" y="0"/>
                    <a:pt x="0" y="20"/>
                    <a:pt x="0" y="45"/>
                  </a:cubicBezTo>
                  <a:cubicBezTo>
                    <a:pt x="0" y="147"/>
                    <a:pt x="0" y="147"/>
                    <a:pt x="0" y="147"/>
                  </a:cubicBezTo>
                  <a:cubicBezTo>
                    <a:pt x="0" y="172"/>
                    <a:pt x="20" y="192"/>
                    <a:pt x="45" y="192"/>
                  </a:cubicBezTo>
                  <a:cubicBezTo>
                    <a:pt x="1427" y="192"/>
                    <a:pt x="1427" y="192"/>
                    <a:pt x="1427" y="192"/>
                  </a:cubicBezTo>
                  <a:cubicBezTo>
                    <a:pt x="1452" y="192"/>
                    <a:pt x="1472" y="172"/>
                    <a:pt x="1472" y="147"/>
                  </a:cubicBezTo>
                  <a:lnTo>
                    <a:pt x="1472" y="45"/>
                  </a:lnTo>
                  <a:close/>
                </a:path>
              </a:pathLst>
            </a:custGeom>
            <a:solidFill>
              <a:srgbClr val="F6B6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89" name="Rectangle 70"/>
            <p:cNvSpPr>
              <a:spLocks noChangeArrowheads="1"/>
            </p:cNvSpPr>
            <p:nvPr/>
          </p:nvSpPr>
          <p:spPr bwMode="auto">
            <a:xfrm>
              <a:off x="1893503" y="1798110"/>
              <a:ext cx="867545"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defRPr/>
              </a:pPr>
              <a:r>
                <a:rPr kumimoji="0" lang="en-US" altLang="zh-CN" sz="1067" b="1" i="0" u="none" strike="noStrike" kern="0" cap="none" spc="0" normalizeH="0" baseline="0" noProof="0" dirty="0" smtClean="0">
                  <a:ln>
                    <a:noFill/>
                  </a:ln>
                  <a:solidFill>
                    <a:prstClr val="white"/>
                  </a:solidFill>
                  <a:effectLst/>
                  <a:uLnTx/>
                  <a:uFillTx/>
                </a:rPr>
                <a:t>01</a:t>
              </a:r>
              <a:r>
                <a:rPr lang="zh-CN" altLang="en-US" sz="1067" kern="0" dirty="0">
                  <a:solidFill>
                    <a:prstClr val="white"/>
                  </a:solidFill>
                </a:rPr>
                <a:t>电话销售</a:t>
              </a:r>
              <a:endParaRPr lang="en-US" altLang="zh-CN" sz="1067" kern="0" dirty="0">
                <a:solidFill>
                  <a:prstClr val="white"/>
                </a:solidFill>
              </a:endParaRPr>
            </a:p>
          </p:txBody>
        </p:sp>
        <p:sp>
          <p:nvSpPr>
            <p:cNvPr id="93" name="Rectangle 74"/>
            <p:cNvSpPr>
              <a:spLocks noChangeArrowheads="1"/>
            </p:cNvSpPr>
            <p:nvPr/>
          </p:nvSpPr>
          <p:spPr bwMode="auto">
            <a:xfrm>
              <a:off x="1346200" y="2831043"/>
              <a:ext cx="1921933"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zh-CN" altLang="en-US" sz="1067" b="0" i="0" u="none" strike="noStrike" kern="0" cap="none" spc="0" normalizeH="0" baseline="0" noProof="0" dirty="0" smtClean="0">
                  <a:ln>
                    <a:noFill/>
                  </a:ln>
                  <a:solidFill>
                    <a:prstClr val="white"/>
                  </a:solidFill>
                  <a:effectLst/>
                  <a:uLnTx/>
                  <a:uFillTx/>
                </a:rPr>
                <a:t>电话销售</a:t>
              </a:r>
              <a:endParaRPr kumimoji="0" lang="en-US" altLang="zh-CN" sz="1067"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prstClr val="white"/>
                  </a:solidFill>
                  <a:effectLst/>
                  <a:uLnTx/>
                  <a:uFillTx/>
                </a:rPr>
                <a:t>We have many PowerPoint </a:t>
              </a:r>
              <a:r>
                <a:rPr kumimoji="0" lang="zh-CN" altLang="en-US" sz="1067" b="0" i="0" u="none" strike="noStrike" kern="0" cap="none" spc="0" normalizeH="0" baseline="0" noProof="0" dirty="0">
                  <a:ln>
                    <a:noFill/>
                  </a:ln>
                  <a:solidFill>
                    <a:prstClr val="white"/>
                  </a:solidFill>
                  <a:effectLst/>
                  <a:uLnTx/>
                  <a:uFillTx/>
                </a:rPr>
                <a:t>templates</a:t>
              </a:r>
              <a:r>
                <a:rPr kumimoji="0" lang="en-US" altLang="zh-CN" sz="1067" b="0" i="0" u="none" strike="noStrike" kern="0" cap="none" spc="0" normalizeH="0" baseline="0" noProof="0" dirty="0">
                  <a:ln>
                    <a:noFill/>
                  </a:ln>
                  <a:solidFill>
                    <a:prstClr val="white"/>
                  </a:solidFill>
                  <a:effectLst/>
                  <a:uLnTx/>
                  <a:uFillTx/>
                </a:rPr>
                <a:t> that has been specifically designed.</a:t>
              </a:r>
              <a:endParaRPr kumimoji="0" lang="zh-CN" altLang="en-US" sz="1067" b="0" i="0" u="none" strike="noStrike" kern="0" cap="none" spc="0" normalizeH="0" baseline="0" noProof="0" dirty="0">
                <a:ln>
                  <a:noFill/>
                </a:ln>
                <a:solidFill>
                  <a:prstClr val="white"/>
                </a:solidFill>
                <a:effectLst/>
                <a:uLnTx/>
                <a:uFillTx/>
              </a:endParaRPr>
            </a:p>
          </p:txBody>
        </p:sp>
        <p:sp>
          <p:nvSpPr>
            <p:cNvPr id="99" name="Freeform 80"/>
            <p:cNvSpPr>
              <a:spLocks noEditPoints="1"/>
            </p:cNvSpPr>
            <p:nvPr/>
          </p:nvSpPr>
          <p:spPr bwMode="auto">
            <a:xfrm flipH="1">
              <a:off x="2025651" y="3982510"/>
              <a:ext cx="520700" cy="427567"/>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11" name="组合 10"/>
          <p:cNvGrpSpPr/>
          <p:nvPr/>
        </p:nvGrpSpPr>
        <p:grpSpPr>
          <a:xfrm>
            <a:off x="8754534" y="1795993"/>
            <a:ext cx="2239433" cy="2925233"/>
            <a:chOff x="8754534" y="1795993"/>
            <a:chExt cx="2239433" cy="2925233"/>
          </a:xfrm>
        </p:grpSpPr>
        <p:sp>
          <p:nvSpPr>
            <p:cNvPr id="87" name="Rectangle 68"/>
            <p:cNvSpPr>
              <a:spLocks noChangeArrowheads="1"/>
            </p:cNvSpPr>
            <p:nvPr/>
          </p:nvSpPr>
          <p:spPr bwMode="auto">
            <a:xfrm>
              <a:off x="8754534" y="2538943"/>
              <a:ext cx="2239433" cy="2182283"/>
            </a:xfrm>
            <a:prstGeom prst="rect">
              <a:avLst/>
            </a:prstGeom>
            <a:solidFill>
              <a:sysClr val="windowText" lastClr="000000">
                <a:lumMod val="75000"/>
                <a:lumOff val="2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88" name="Freeform 69"/>
            <p:cNvSpPr>
              <a:spLocks/>
            </p:cNvSpPr>
            <p:nvPr/>
          </p:nvSpPr>
          <p:spPr bwMode="auto">
            <a:xfrm>
              <a:off x="8754534" y="1795993"/>
              <a:ext cx="2239433" cy="292100"/>
            </a:xfrm>
            <a:custGeom>
              <a:avLst/>
              <a:gdLst>
                <a:gd name="T0" fmla="*/ 1472 w 1472"/>
                <a:gd name="T1" fmla="*/ 45 h 192"/>
                <a:gd name="T2" fmla="*/ 1427 w 1472"/>
                <a:gd name="T3" fmla="*/ 0 h 192"/>
                <a:gd name="T4" fmla="*/ 45 w 1472"/>
                <a:gd name="T5" fmla="*/ 0 h 192"/>
                <a:gd name="T6" fmla="*/ 0 w 1472"/>
                <a:gd name="T7" fmla="*/ 45 h 192"/>
                <a:gd name="T8" fmla="*/ 0 w 1472"/>
                <a:gd name="T9" fmla="*/ 147 h 192"/>
                <a:gd name="T10" fmla="*/ 45 w 1472"/>
                <a:gd name="T11" fmla="*/ 192 h 192"/>
                <a:gd name="T12" fmla="*/ 1427 w 1472"/>
                <a:gd name="T13" fmla="*/ 192 h 192"/>
                <a:gd name="T14" fmla="*/ 1472 w 1472"/>
                <a:gd name="T15" fmla="*/ 147 h 192"/>
                <a:gd name="T16" fmla="*/ 1472 w 1472"/>
                <a:gd name="T17" fmla="*/ 4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2" h="192">
                  <a:moveTo>
                    <a:pt x="1472" y="45"/>
                  </a:moveTo>
                  <a:cubicBezTo>
                    <a:pt x="1472" y="20"/>
                    <a:pt x="1452" y="0"/>
                    <a:pt x="1427" y="0"/>
                  </a:cubicBezTo>
                  <a:cubicBezTo>
                    <a:pt x="45" y="0"/>
                    <a:pt x="45" y="0"/>
                    <a:pt x="45" y="0"/>
                  </a:cubicBezTo>
                  <a:cubicBezTo>
                    <a:pt x="20" y="0"/>
                    <a:pt x="0" y="20"/>
                    <a:pt x="0" y="45"/>
                  </a:cubicBezTo>
                  <a:cubicBezTo>
                    <a:pt x="0" y="147"/>
                    <a:pt x="0" y="147"/>
                    <a:pt x="0" y="147"/>
                  </a:cubicBezTo>
                  <a:cubicBezTo>
                    <a:pt x="0" y="172"/>
                    <a:pt x="20" y="192"/>
                    <a:pt x="45" y="192"/>
                  </a:cubicBezTo>
                  <a:cubicBezTo>
                    <a:pt x="1427" y="192"/>
                    <a:pt x="1427" y="192"/>
                    <a:pt x="1427" y="192"/>
                  </a:cubicBezTo>
                  <a:cubicBezTo>
                    <a:pt x="1452" y="192"/>
                    <a:pt x="1472" y="172"/>
                    <a:pt x="1472" y="147"/>
                  </a:cubicBezTo>
                  <a:lnTo>
                    <a:pt x="1472" y="45"/>
                  </a:lnTo>
                  <a:close/>
                </a:path>
              </a:pathLst>
            </a:custGeom>
            <a:solidFill>
              <a:sysClr val="windowText" lastClr="000000">
                <a:lumMod val="75000"/>
                <a:lumOff val="2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92" name="Rectangle 73"/>
            <p:cNvSpPr>
              <a:spLocks noChangeArrowheads="1"/>
            </p:cNvSpPr>
            <p:nvPr/>
          </p:nvSpPr>
          <p:spPr bwMode="auto">
            <a:xfrm>
              <a:off x="9464819" y="1798110"/>
              <a:ext cx="867545"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defRPr/>
              </a:pPr>
              <a:r>
                <a:rPr kumimoji="0" lang="en-US" altLang="zh-CN" sz="1067" b="1" i="0" u="none" strike="noStrike" kern="0" cap="none" spc="0" normalizeH="0" baseline="0" noProof="0" dirty="0" smtClean="0">
                  <a:ln>
                    <a:noFill/>
                  </a:ln>
                  <a:solidFill>
                    <a:prstClr val="white"/>
                  </a:solidFill>
                  <a:effectLst/>
                  <a:uLnTx/>
                  <a:uFillTx/>
                </a:rPr>
                <a:t>04</a:t>
              </a:r>
              <a:r>
                <a:rPr lang="zh-CN" altLang="en-US" sz="1067" kern="0" dirty="0">
                  <a:solidFill>
                    <a:prstClr val="white"/>
                  </a:solidFill>
                </a:rPr>
                <a:t>电话销售</a:t>
              </a:r>
              <a:endParaRPr lang="en-US" altLang="zh-CN" sz="1067" kern="0" dirty="0">
                <a:solidFill>
                  <a:prstClr val="white"/>
                </a:solidFill>
              </a:endParaRPr>
            </a:p>
          </p:txBody>
        </p:sp>
        <p:sp>
          <p:nvSpPr>
            <p:cNvPr id="96" name="Rectangle 77"/>
            <p:cNvSpPr>
              <a:spLocks noChangeArrowheads="1"/>
            </p:cNvSpPr>
            <p:nvPr/>
          </p:nvSpPr>
          <p:spPr bwMode="auto">
            <a:xfrm>
              <a:off x="8909051" y="2831043"/>
              <a:ext cx="1921933" cy="87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defRPr/>
              </a:pPr>
              <a:r>
                <a:rPr lang="zh-CN" altLang="en-US" sz="1400" kern="0" dirty="0">
                  <a:solidFill>
                    <a:prstClr val="white"/>
                  </a:solidFill>
                </a:rPr>
                <a:t>电话销售</a:t>
              </a:r>
              <a:endParaRPr lang="en-US" altLang="zh-CN" sz="1400" kern="0" dirty="0">
                <a:solidFill>
                  <a:prstClr val="white"/>
                </a:solidFill>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en-US" altLang="zh-CN" sz="1067" b="0"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prstClr val="white"/>
                  </a:solidFill>
                  <a:effectLst/>
                  <a:uLnTx/>
                  <a:uFillTx/>
                </a:rPr>
                <a:t>We have many PowerPoint </a:t>
              </a:r>
              <a:r>
                <a:rPr kumimoji="0" lang="zh-CN" altLang="en-US" sz="1067" b="0" i="0" u="none" strike="noStrike" kern="0" cap="none" spc="0" normalizeH="0" baseline="0" noProof="0" dirty="0">
                  <a:ln>
                    <a:noFill/>
                  </a:ln>
                  <a:solidFill>
                    <a:prstClr val="white"/>
                  </a:solidFill>
                  <a:effectLst/>
                  <a:uLnTx/>
                  <a:uFillTx/>
                </a:rPr>
                <a:t>templates</a:t>
              </a:r>
              <a:r>
                <a:rPr kumimoji="0" lang="en-US" altLang="zh-CN" sz="1067" b="0" i="0" u="none" strike="noStrike" kern="0" cap="none" spc="0" normalizeH="0" baseline="0" noProof="0" dirty="0">
                  <a:ln>
                    <a:noFill/>
                  </a:ln>
                  <a:solidFill>
                    <a:prstClr val="white"/>
                  </a:solidFill>
                  <a:effectLst/>
                  <a:uLnTx/>
                  <a:uFillTx/>
                </a:rPr>
                <a:t> that has been specifically designed.</a:t>
              </a:r>
              <a:endParaRPr kumimoji="0" lang="zh-CN" altLang="en-US" sz="1067" b="0" i="0" u="none" strike="noStrike" kern="0" cap="none" spc="0" normalizeH="0" baseline="0" noProof="0" dirty="0">
                <a:ln>
                  <a:noFill/>
                </a:ln>
                <a:solidFill>
                  <a:prstClr val="white"/>
                </a:solidFill>
                <a:effectLst/>
                <a:uLnTx/>
                <a:uFillTx/>
              </a:endParaRPr>
            </a:p>
          </p:txBody>
        </p:sp>
        <p:sp>
          <p:nvSpPr>
            <p:cNvPr id="100" name="Freeform 81"/>
            <p:cNvSpPr>
              <a:spLocks noEditPoints="1"/>
            </p:cNvSpPr>
            <p:nvPr/>
          </p:nvSpPr>
          <p:spPr bwMode="auto">
            <a:xfrm flipH="1">
              <a:off x="9687985" y="3942292"/>
              <a:ext cx="359833" cy="508000"/>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40" name="组合 39">
            <a:extLst>
              <a:ext uri="{FF2B5EF4-FFF2-40B4-BE49-F238E27FC236}">
                <a16:creationId xmlns="" xmlns:a16="http://schemas.microsoft.com/office/drawing/2014/main" id="{B55D0C1E-D6ED-412A-AD15-BAA2C0A6B84D}"/>
              </a:ext>
            </a:extLst>
          </p:cNvPr>
          <p:cNvGrpSpPr/>
          <p:nvPr/>
        </p:nvGrpSpPr>
        <p:grpSpPr>
          <a:xfrm>
            <a:off x="3531885" y="-450850"/>
            <a:ext cx="5128226" cy="1454117"/>
            <a:chOff x="3531885" y="-450850"/>
            <a:chExt cx="5128226" cy="1454117"/>
          </a:xfrm>
        </p:grpSpPr>
        <p:sp>
          <p:nvSpPr>
            <p:cNvPr id="41" name="文本框 6">
              <a:extLst>
                <a:ext uri="{FF2B5EF4-FFF2-40B4-BE49-F238E27FC236}">
                  <a16:creationId xmlns="" xmlns:a16="http://schemas.microsoft.com/office/drawing/2014/main" id="{F9E3BF7A-85EA-4468-ABE0-2D9F1901692D}"/>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销售分类</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42" name="组合 41">
              <a:extLst>
                <a:ext uri="{FF2B5EF4-FFF2-40B4-BE49-F238E27FC236}">
                  <a16:creationId xmlns="" xmlns:a16="http://schemas.microsoft.com/office/drawing/2014/main" id="{1AA36982-EA3C-45A0-8631-57D44020DF8D}"/>
                </a:ext>
              </a:extLst>
            </p:cNvPr>
            <p:cNvGrpSpPr/>
            <p:nvPr/>
          </p:nvGrpSpPr>
          <p:grpSpPr>
            <a:xfrm>
              <a:off x="3531885" y="-450850"/>
              <a:ext cx="5128226" cy="1454117"/>
              <a:chOff x="3531885" y="-450850"/>
              <a:chExt cx="5128226" cy="1454117"/>
            </a:xfrm>
          </p:grpSpPr>
          <p:sp>
            <p:nvSpPr>
              <p:cNvPr id="43" name="圆角矩形 5">
                <a:extLst>
                  <a:ext uri="{FF2B5EF4-FFF2-40B4-BE49-F238E27FC236}">
                    <a16:creationId xmlns="" xmlns:a16="http://schemas.microsoft.com/office/drawing/2014/main" id="{DEFAE558-C319-4800-8DF7-C47DF51DE28C}"/>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圆角矩形 4">
                <a:extLst>
                  <a:ext uri="{FF2B5EF4-FFF2-40B4-BE49-F238E27FC236}">
                    <a16:creationId xmlns="" xmlns:a16="http://schemas.microsoft.com/office/drawing/2014/main" id="{9DC0D154-315E-4701-BC41-2377C1F9D319}"/>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矩形 44">
                <a:extLst>
                  <a:ext uri="{FF2B5EF4-FFF2-40B4-BE49-F238E27FC236}">
                    <a16:creationId xmlns="" xmlns:a16="http://schemas.microsoft.com/office/drawing/2014/main" id="{34E5D80B-70BB-4D0F-B92D-2F71237F150A}"/>
                  </a:ext>
                </a:extLst>
              </p:cNvPr>
              <p:cNvSpPr/>
              <p:nvPr/>
            </p:nvSpPr>
            <p:spPr>
              <a:xfrm>
                <a:off x="5873022" y="44557"/>
                <a:ext cx="445955"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01</a:t>
                </a:r>
              </a:p>
            </p:txBody>
          </p:sp>
          <p:sp>
            <p:nvSpPr>
              <p:cNvPr id="46" name="矩形 45">
                <a:extLst>
                  <a:ext uri="{FF2B5EF4-FFF2-40B4-BE49-F238E27FC236}">
                    <a16:creationId xmlns="" xmlns:a16="http://schemas.microsoft.com/office/drawing/2014/main" id="{1713CDE2-289D-40C2-A32C-F3E60149C443}"/>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872280454"/>
      </p:ext>
    </p:extLst>
  </p:cSld>
  <p:clrMapOvr>
    <a:masterClrMapping/>
  </p:clrMapOvr>
  <mc:AlternateContent xmlns:mc="http://schemas.openxmlformats.org/markup-compatibility/2006" xmlns:p14="http://schemas.microsoft.com/office/powerpoint/2010/main">
    <mc:Choice Requires="p14">
      <p:transition spd="slow" p14:dur="1200" advClick="0" advTm="4000">
        <p:dissolve/>
      </p:transition>
    </mc:Choice>
    <mc:Fallback xmlns="">
      <p:transition spd="slow" advClick="0"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anim calcmode="lin" valueType="num">
                                      <p:cBhvr>
                                        <p:cTn id="25" dur="500" fill="hold"/>
                                        <p:tgtEl>
                                          <p:spTgt spid="4"/>
                                        </p:tgtEl>
                                        <p:attrNameLst>
                                          <p:attrName>ppt_x</p:attrName>
                                        </p:attrNameLst>
                                      </p:cBhvr>
                                      <p:tavLst>
                                        <p:tav tm="0">
                                          <p:val>
                                            <p:strVal val="#ppt_x"/>
                                          </p:val>
                                        </p:tav>
                                        <p:tav tm="100000">
                                          <p:val>
                                            <p:strVal val="#ppt_x"/>
                                          </p:val>
                                        </p:tav>
                                      </p:tavLst>
                                    </p:anim>
                                    <p:anim calcmode="lin" valueType="num">
                                      <p:cBhvr>
                                        <p:cTn id="26" dur="5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图片 64">
            <a:extLst>
              <a:ext uri="{FF2B5EF4-FFF2-40B4-BE49-F238E27FC236}">
                <a16:creationId xmlns="" xmlns:a16="http://schemas.microsoft.com/office/drawing/2014/main" id="{F9251DFD-6173-4B1D-8D13-D9A7ADDCC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204" y="5134360"/>
            <a:ext cx="9144000" cy="9144000"/>
          </a:xfrm>
          <a:prstGeom prst="rect">
            <a:avLst/>
          </a:prstGeom>
        </p:spPr>
      </p:pic>
      <p:pic>
        <p:nvPicPr>
          <p:cNvPr id="64" name="图片 63" descr="图片包含 物体&#10;&#10;已生成高可信度的说明">
            <a:extLst>
              <a:ext uri="{FF2B5EF4-FFF2-40B4-BE49-F238E27FC236}">
                <a16:creationId xmlns="" xmlns:a16="http://schemas.microsoft.com/office/drawing/2014/main" id="{77FEFABF-07C3-4FD7-9CC4-4474EC36DC4D}"/>
              </a:ext>
            </a:extLst>
          </p:cNvPr>
          <p:cNvPicPr>
            <a:picLocks noChangeAspect="1"/>
          </p:cNvPicPr>
          <p:nvPr/>
        </p:nvPicPr>
        <p:blipFill rotWithShape="1">
          <a:blip r:embed="rId4">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sp>
        <p:nvSpPr>
          <p:cNvPr id="28" name="矩形 27"/>
          <p:cNvSpPr/>
          <p:nvPr/>
        </p:nvSpPr>
        <p:spPr>
          <a:xfrm>
            <a:off x="0" y="2825860"/>
            <a:ext cx="5602310" cy="190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29" name="矩形 28"/>
          <p:cNvSpPr/>
          <p:nvPr/>
        </p:nvSpPr>
        <p:spPr>
          <a:xfrm>
            <a:off x="361243" y="3208294"/>
            <a:ext cx="4327289" cy="1175706"/>
          </a:xfrm>
          <a:prstGeom prst="rect">
            <a:avLst/>
          </a:prstGeom>
        </p:spPr>
        <p:txBody>
          <a:bodyPr wrap="square">
            <a:spAutoFit/>
          </a:bodyPr>
          <a:lstStyle/>
          <a:p>
            <a:pPr>
              <a:lnSpc>
                <a:spcPct val="110000"/>
              </a:lnSpc>
            </a:pPr>
            <a:r>
              <a:rPr lang="en-US" altLang="zh-CN" sz="1600" b="1" dirty="0">
                <a:solidFill>
                  <a:srgbClr val="C69456"/>
                </a:solidFill>
                <a:latin typeface="Agency FB" panose="020B0503020202020204" pitchFamily="34" charset="0"/>
              </a:rPr>
              <a:t>Or Theme In This You Awesome Clever .Insert You Awesome Clever Slogan Or Theme In This Area Insert Some Clever Slogan Or Them This You Clever Slogan Or Theme You Or Them</a:t>
            </a:r>
            <a:r>
              <a:rPr lang="en-US" altLang="zh-CN" sz="1600" b="1" dirty="0">
                <a:solidFill>
                  <a:schemeClr val="bg2">
                    <a:lumMod val="25000"/>
                  </a:schemeClr>
                </a:solidFill>
                <a:latin typeface="Agency FB" panose="020B0503020202020204" pitchFamily="34" charset="0"/>
              </a:rPr>
              <a:t>. </a:t>
            </a:r>
            <a:endParaRPr lang="zh-CN" altLang="en-US" sz="1600" b="1" dirty="0">
              <a:solidFill>
                <a:schemeClr val="bg2">
                  <a:lumMod val="25000"/>
                </a:schemeClr>
              </a:solidFill>
              <a:latin typeface="Agency FB" panose="020B0503020202020204" pitchFamily="34" charset="0"/>
            </a:endParaRPr>
          </a:p>
        </p:txBody>
      </p:sp>
      <p:grpSp>
        <p:nvGrpSpPr>
          <p:cNvPr id="2" name="组合 1">
            <a:extLst>
              <a:ext uri="{FF2B5EF4-FFF2-40B4-BE49-F238E27FC236}">
                <a16:creationId xmlns="" xmlns:a16="http://schemas.microsoft.com/office/drawing/2014/main" id="{009A1394-0830-42E2-BC8A-97D8181D8C84}"/>
              </a:ext>
            </a:extLst>
          </p:cNvPr>
          <p:cNvGrpSpPr/>
          <p:nvPr/>
        </p:nvGrpSpPr>
        <p:grpSpPr>
          <a:xfrm>
            <a:off x="4611813" y="2631037"/>
            <a:ext cx="2297647" cy="2297647"/>
            <a:chOff x="4611813" y="2631037"/>
            <a:chExt cx="2297647" cy="2297647"/>
          </a:xfrm>
        </p:grpSpPr>
        <p:sp>
          <p:nvSpPr>
            <p:cNvPr id="31" name="椭圆 30"/>
            <p:cNvSpPr/>
            <p:nvPr/>
          </p:nvSpPr>
          <p:spPr>
            <a:xfrm>
              <a:off x="4611813" y="2631037"/>
              <a:ext cx="2297647" cy="2297647"/>
            </a:xfrm>
            <a:prstGeom prst="ellipse">
              <a:avLst/>
            </a:prstGeom>
            <a:solidFill>
              <a:srgbClr val="F8F8F8"/>
            </a:solidFill>
            <a:ln w="63500">
              <a:solidFill>
                <a:srgbClr val="F2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3" name="Oval 19"/>
            <p:cNvSpPr>
              <a:spLocks noChangeArrowheads="1"/>
            </p:cNvSpPr>
            <p:nvPr/>
          </p:nvSpPr>
          <p:spPr bwMode="auto">
            <a:xfrm>
              <a:off x="5212544" y="2991510"/>
              <a:ext cx="244015" cy="296571"/>
            </a:xfrm>
            <a:prstGeom prst="ellipse">
              <a:avLst/>
            </a:pr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4" name="Oval 20"/>
            <p:cNvSpPr>
              <a:spLocks noChangeArrowheads="1"/>
            </p:cNvSpPr>
            <p:nvPr/>
          </p:nvSpPr>
          <p:spPr bwMode="auto">
            <a:xfrm>
              <a:off x="6173582" y="2991510"/>
              <a:ext cx="232751" cy="296571"/>
            </a:xfrm>
            <a:prstGeom prst="ellipse">
              <a:avLst/>
            </a:pr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5" name="Freeform 21"/>
            <p:cNvSpPr>
              <a:spLocks noEditPoints="1"/>
            </p:cNvSpPr>
            <p:nvPr/>
          </p:nvSpPr>
          <p:spPr bwMode="auto">
            <a:xfrm>
              <a:off x="4897204" y="3314358"/>
              <a:ext cx="630681" cy="1208805"/>
            </a:xfrm>
            <a:custGeom>
              <a:avLst/>
              <a:gdLst>
                <a:gd name="T0" fmla="*/ 65 w 70"/>
                <a:gd name="T1" fmla="*/ 79 h 134"/>
                <a:gd name="T2" fmla="*/ 60 w 70"/>
                <a:gd name="T3" fmla="*/ 79 h 134"/>
                <a:gd name="T4" fmla="*/ 66 w 70"/>
                <a:gd name="T5" fmla="*/ 7 h 134"/>
                <a:gd name="T6" fmla="*/ 68 w 70"/>
                <a:gd name="T7" fmla="*/ 2 h 134"/>
                <a:gd name="T8" fmla="*/ 67 w 70"/>
                <a:gd name="T9" fmla="*/ 1 h 134"/>
                <a:gd name="T10" fmla="*/ 66 w 70"/>
                <a:gd name="T11" fmla="*/ 1 h 134"/>
                <a:gd name="T12" fmla="*/ 60 w 70"/>
                <a:gd name="T13" fmla="*/ 1 h 134"/>
                <a:gd name="T14" fmla="*/ 60 w 70"/>
                <a:gd name="T15" fmla="*/ 1 h 134"/>
                <a:gd name="T16" fmla="*/ 65 w 70"/>
                <a:gd name="T17" fmla="*/ 6 h 134"/>
                <a:gd name="T18" fmla="*/ 58 w 70"/>
                <a:gd name="T19" fmla="*/ 9 h 134"/>
                <a:gd name="T20" fmla="*/ 62 w 70"/>
                <a:gd name="T21" fmla="*/ 14 h 134"/>
                <a:gd name="T22" fmla="*/ 53 w 70"/>
                <a:gd name="T23" fmla="*/ 33 h 134"/>
                <a:gd name="T24" fmla="*/ 52 w 70"/>
                <a:gd name="T25" fmla="*/ 6 h 134"/>
                <a:gd name="T26" fmla="*/ 53 w 70"/>
                <a:gd name="T27" fmla="*/ 5 h 134"/>
                <a:gd name="T28" fmla="*/ 51 w 70"/>
                <a:gd name="T29" fmla="*/ 0 h 134"/>
                <a:gd name="T30" fmla="*/ 46 w 70"/>
                <a:gd name="T31" fmla="*/ 0 h 134"/>
                <a:gd name="T32" fmla="*/ 44 w 70"/>
                <a:gd name="T33" fmla="*/ 5 h 134"/>
                <a:gd name="T34" fmla="*/ 45 w 70"/>
                <a:gd name="T35" fmla="*/ 6 h 134"/>
                <a:gd name="T36" fmla="*/ 44 w 70"/>
                <a:gd name="T37" fmla="*/ 33 h 134"/>
                <a:gd name="T38" fmla="*/ 35 w 70"/>
                <a:gd name="T39" fmla="*/ 14 h 134"/>
                <a:gd name="T40" fmla="*/ 39 w 70"/>
                <a:gd name="T41" fmla="*/ 9 h 134"/>
                <a:gd name="T42" fmla="*/ 32 w 70"/>
                <a:gd name="T43" fmla="*/ 6 h 134"/>
                <a:gd name="T44" fmla="*/ 37 w 70"/>
                <a:gd name="T45" fmla="*/ 1 h 134"/>
                <a:gd name="T46" fmla="*/ 37 w 70"/>
                <a:gd name="T47" fmla="*/ 1 h 134"/>
                <a:gd name="T48" fmla="*/ 31 w 70"/>
                <a:gd name="T49" fmla="*/ 1 h 134"/>
                <a:gd name="T50" fmla="*/ 30 w 70"/>
                <a:gd name="T51" fmla="*/ 1 h 134"/>
                <a:gd name="T52" fmla="*/ 25 w 70"/>
                <a:gd name="T53" fmla="*/ 4 h 134"/>
                <a:gd name="T54" fmla="*/ 2 w 70"/>
                <a:gd name="T55" fmla="*/ 28 h 134"/>
                <a:gd name="T56" fmla="*/ 2 w 70"/>
                <a:gd name="T57" fmla="*/ 28 h 134"/>
                <a:gd name="T58" fmla="*/ 2 w 70"/>
                <a:gd name="T59" fmla="*/ 28 h 134"/>
                <a:gd name="T60" fmla="*/ 1 w 70"/>
                <a:gd name="T61" fmla="*/ 38 h 134"/>
                <a:gd name="T62" fmla="*/ 1 w 70"/>
                <a:gd name="T63" fmla="*/ 38 h 134"/>
                <a:gd name="T64" fmla="*/ 1 w 70"/>
                <a:gd name="T65" fmla="*/ 38 h 134"/>
                <a:gd name="T66" fmla="*/ 1 w 70"/>
                <a:gd name="T67" fmla="*/ 38 h 134"/>
                <a:gd name="T68" fmla="*/ 2 w 70"/>
                <a:gd name="T69" fmla="*/ 38 h 134"/>
                <a:gd name="T70" fmla="*/ 2 w 70"/>
                <a:gd name="T71" fmla="*/ 39 h 134"/>
                <a:gd name="T72" fmla="*/ 3 w 70"/>
                <a:gd name="T73" fmla="*/ 41 h 134"/>
                <a:gd name="T74" fmla="*/ 5 w 70"/>
                <a:gd name="T75" fmla="*/ 45 h 134"/>
                <a:gd name="T76" fmla="*/ 9 w 70"/>
                <a:gd name="T77" fmla="*/ 52 h 134"/>
                <a:gd name="T78" fmla="*/ 16 w 70"/>
                <a:gd name="T79" fmla="*/ 67 h 134"/>
                <a:gd name="T80" fmla="*/ 26 w 70"/>
                <a:gd name="T81" fmla="*/ 61 h 134"/>
                <a:gd name="T82" fmla="*/ 26 w 70"/>
                <a:gd name="T83" fmla="*/ 71 h 134"/>
                <a:gd name="T84" fmla="*/ 26 w 70"/>
                <a:gd name="T85" fmla="*/ 71 h 134"/>
                <a:gd name="T86" fmla="*/ 28 w 70"/>
                <a:gd name="T87" fmla="*/ 71 h 134"/>
                <a:gd name="T88" fmla="*/ 29 w 70"/>
                <a:gd name="T89" fmla="*/ 134 h 134"/>
                <a:gd name="T90" fmla="*/ 47 w 70"/>
                <a:gd name="T91" fmla="*/ 134 h 134"/>
                <a:gd name="T92" fmla="*/ 48 w 70"/>
                <a:gd name="T93" fmla="*/ 71 h 134"/>
                <a:gd name="T94" fmla="*/ 49 w 70"/>
                <a:gd name="T95" fmla="*/ 71 h 134"/>
                <a:gd name="T96" fmla="*/ 51 w 70"/>
                <a:gd name="T97" fmla="*/ 134 h 134"/>
                <a:gd name="T98" fmla="*/ 69 w 70"/>
                <a:gd name="T99" fmla="*/ 134 h 134"/>
                <a:gd name="T100" fmla="*/ 70 w 70"/>
                <a:gd name="T101" fmla="*/ 79 h 134"/>
                <a:gd name="T102" fmla="*/ 65 w 70"/>
                <a:gd name="T103" fmla="*/ 79 h 134"/>
                <a:gd name="T104" fmla="*/ 26 w 70"/>
                <a:gd name="T105" fmla="*/ 47 h 134"/>
                <a:gd name="T106" fmla="*/ 24 w 70"/>
                <a:gd name="T107" fmla="*/ 44 h 134"/>
                <a:gd name="T108" fmla="*/ 20 w 70"/>
                <a:gd name="T109" fmla="*/ 37 h 134"/>
                <a:gd name="T110" fmla="*/ 19 w 70"/>
                <a:gd name="T111" fmla="*/ 35 h 134"/>
                <a:gd name="T112" fmla="*/ 27 w 70"/>
                <a:gd name="T113" fmla="*/ 25 h 134"/>
                <a:gd name="T114" fmla="*/ 26 w 70"/>
                <a:gd name="T115" fmla="*/ 4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134">
                  <a:moveTo>
                    <a:pt x="65" y="79"/>
                  </a:moveTo>
                  <a:cubicBezTo>
                    <a:pt x="60" y="79"/>
                    <a:pt x="60" y="79"/>
                    <a:pt x="60" y="79"/>
                  </a:cubicBezTo>
                  <a:cubicBezTo>
                    <a:pt x="66" y="7"/>
                    <a:pt x="66" y="7"/>
                    <a:pt x="66" y="7"/>
                  </a:cubicBezTo>
                  <a:cubicBezTo>
                    <a:pt x="66" y="5"/>
                    <a:pt x="67" y="3"/>
                    <a:pt x="68" y="2"/>
                  </a:cubicBezTo>
                  <a:cubicBezTo>
                    <a:pt x="67" y="1"/>
                    <a:pt x="67" y="1"/>
                    <a:pt x="67" y="1"/>
                  </a:cubicBezTo>
                  <a:cubicBezTo>
                    <a:pt x="66" y="1"/>
                    <a:pt x="66" y="1"/>
                    <a:pt x="66" y="1"/>
                  </a:cubicBezTo>
                  <a:cubicBezTo>
                    <a:pt x="64" y="1"/>
                    <a:pt x="62" y="1"/>
                    <a:pt x="60" y="1"/>
                  </a:cubicBezTo>
                  <a:cubicBezTo>
                    <a:pt x="60" y="1"/>
                    <a:pt x="60" y="1"/>
                    <a:pt x="60" y="1"/>
                  </a:cubicBezTo>
                  <a:cubicBezTo>
                    <a:pt x="65" y="6"/>
                    <a:pt x="65" y="6"/>
                    <a:pt x="65" y="6"/>
                  </a:cubicBezTo>
                  <a:cubicBezTo>
                    <a:pt x="58" y="9"/>
                    <a:pt x="58" y="9"/>
                    <a:pt x="58" y="9"/>
                  </a:cubicBezTo>
                  <a:cubicBezTo>
                    <a:pt x="62" y="14"/>
                    <a:pt x="62" y="14"/>
                    <a:pt x="62" y="14"/>
                  </a:cubicBezTo>
                  <a:cubicBezTo>
                    <a:pt x="53" y="33"/>
                    <a:pt x="53" y="33"/>
                    <a:pt x="53" y="33"/>
                  </a:cubicBezTo>
                  <a:cubicBezTo>
                    <a:pt x="52" y="6"/>
                    <a:pt x="52" y="6"/>
                    <a:pt x="52" y="6"/>
                  </a:cubicBezTo>
                  <a:cubicBezTo>
                    <a:pt x="53" y="5"/>
                    <a:pt x="53" y="5"/>
                    <a:pt x="53" y="5"/>
                  </a:cubicBezTo>
                  <a:cubicBezTo>
                    <a:pt x="51" y="0"/>
                    <a:pt x="51" y="0"/>
                    <a:pt x="51" y="0"/>
                  </a:cubicBezTo>
                  <a:cubicBezTo>
                    <a:pt x="46" y="0"/>
                    <a:pt x="46" y="0"/>
                    <a:pt x="46" y="0"/>
                  </a:cubicBezTo>
                  <a:cubicBezTo>
                    <a:pt x="44" y="5"/>
                    <a:pt x="44" y="5"/>
                    <a:pt x="44" y="5"/>
                  </a:cubicBezTo>
                  <a:cubicBezTo>
                    <a:pt x="45" y="6"/>
                    <a:pt x="45" y="6"/>
                    <a:pt x="45" y="6"/>
                  </a:cubicBezTo>
                  <a:cubicBezTo>
                    <a:pt x="44" y="33"/>
                    <a:pt x="44" y="33"/>
                    <a:pt x="44" y="33"/>
                  </a:cubicBezTo>
                  <a:cubicBezTo>
                    <a:pt x="35" y="14"/>
                    <a:pt x="35" y="14"/>
                    <a:pt x="35" y="14"/>
                  </a:cubicBezTo>
                  <a:cubicBezTo>
                    <a:pt x="39" y="9"/>
                    <a:pt x="39" y="9"/>
                    <a:pt x="39" y="9"/>
                  </a:cubicBezTo>
                  <a:cubicBezTo>
                    <a:pt x="32" y="6"/>
                    <a:pt x="32" y="6"/>
                    <a:pt x="32" y="6"/>
                  </a:cubicBezTo>
                  <a:cubicBezTo>
                    <a:pt x="37" y="1"/>
                    <a:pt x="37" y="1"/>
                    <a:pt x="37" y="1"/>
                  </a:cubicBezTo>
                  <a:cubicBezTo>
                    <a:pt x="37" y="1"/>
                    <a:pt x="37" y="1"/>
                    <a:pt x="37" y="1"/>
                  </a:cubicBezTo>
                  <a:cubicBezTo>
                    <a:pt x="35" y="1"/>
                    <a:pt x="33" y="1"/>
                    <a:pt x="31" y="1"/>
                  </a:cubicBezTo>
                  <a:cubicBezTo>
                    <a:pt x="31" y="1"/>
                    <a:pt x="31" y="1"/>
                    <a:pt x="30" y="1"/>
                  </a:cubicBezTo>
                  <a:cubicBezTo>
                    <a:pt x="28" y="1"/>
                    <a:pt x="26" y="2"/>
                    <a:pt x="25" y="4"/>
                  </a:cubicBezTo>
                  <a:cubicBezTo>
                    <a:pt x="2" y="28"/>
                    <a:pt x="2" y="28"/>
                    <a:pt x="2" y="28"/>
                  </a:cubicBezTo>
                  <a:cubicBezTo>
                    <a:pt x="2" y="28"/>
                    <a:pt x="2" y="28"/>
                    <a:pt x="2" y="28"/>
                  </a:cubicBezTo>
                  <a:cubicBezTo>
                    <a:pt x="2" y="28"/>
                    <a:pt x="2" y="28"/>
                    <a:pt x="2" y="28"/>
                  </a:cubicBezTo>
                  <a:cubicBezTo>
                    <a:pt x="0" y="47"/>
                    <a:pt x="2" y="33"/>
                    <a:pt x="1" y="38"/>
                  </a:cubicBezTo>
                  <a:cubicBezTo>
                    <a:pt x="1" y="38"/>
                    <a:pt x="1" y="38"/>
                    <a:pt x="1" y="38"/>
                  </a:cubicBezTo>
                  <a:cubicBezTo>
                    <a:pt x="1" y="38"/>
                    <a:pt x="1" y="38"/>
                    <a:pt x="1" y="38"/>
                  </a:cubicBezTo>
                  <a:cubicBezTo>
                    <a:pt x="1" y="38"/>
                    <a:pt x="1" y="38"/>
                    <a:pt x="1" y="38"/>
                  </a:cubicBezTo>
                  <a:cubicBezTo>
                    <a:pt x="2" y="38"/>
                    <a:pt x="2" y="38"/>
                    <a:pt x="2" y="38"/>
                  </a:cubicBezTo>
                  <a:cubicBezTo>
                    <a:pt x="2" y="39"/>
                    <a:pt x="2" y="39"/>
                    <a:pt x="2" y="39"/>
                  </a:cubicBezTo>
                  <a:cubicBezTo>
                    <a:pt x="3" y="41"/>
                    <a:pt x="3" y="41"/>
                    <a:pt x="3" y="41"/>
                  </a:cubicBezTo>
                  <a:cubicBezTo>
                    <a:pt x="5" y="45"/>
                    <a:pt x="5" y="45"/>
                    <a:pt x="5" y="45"/>
                  </a:cubicBezTo>
                  <a:cubicBezTo>
                    <a:pt x="9" y="52"/>
                    <a:pt x="9" y="52"/>
                    <a:pt x="9" y="52"/>
                  </a:cubicBezTo>
                  <a:cubicBezTo>
                    <a:pt x="16" y="67"/>
                    <a:pt x="16" y="67"/>
                    <a:pt x="16" y="67"/>
                  </a:cubicBezTo>
                  <a:cubicBezTo>
                    <a:pt x="19" y="65"/>
                    <a:pt x="23" y="63"/>
                    <a:pt x="26" y="61"/>
                  </a:cubicBezTo>
                  <a:cubicBezTo>
                    <a:pt x="26" y="64"/>
                    <a:pt x="26" y="68"/>
                    <a:pt x="26" y="71"/>
                  </a:cubicBezTo>
                  <a:cubicBezTo>
                    <a:pt x="26" y="71"/>
                    <a:pt x="26" y="71"/>
                    <a:pt x="26" y="71"/>
                  </a:cubicBezTo>
                  <a:cubicBezTo>
                    <a:pt x="26" y="71"/>
                    <a:pt x="27" y="71"/>
                    <a:pt x="28" y="71"/>
                  </a:cubicBezTo>
                  <a:cubicBezTo>
                    <a:pt x="29" y="134"/>
                    <a:pt x="29" y="134"/>
                    <a:pt x="29" y="134"/>
                  </a:cubicBezTo>
                  <a:cubicBezTo>
                    <a:pt x="47" y="134"/>
                    <a:pt x="47" y="134"/>
                    <a:pt x="47" y="134"/>
                  </a:cubicBezTo>
                  <a:cubicBezTo>
                    <a:pt x="48" y="116"/>
                    <a:pt x="48" y="84"/>
                    <a:pt x="48" y="71"/>
                  </a:cubicBezTo>
                  <a:cubicBezTo>
                    <a:pt x="48" y="71"/>
                    <a:pt x="49" y="71"/>
                    <a:pt x="49" y="71"/>
                  </a:cubicBezTo>
                  <a:cubicBezTo>
                    <a:pt x="51" y="134"/>
                    <a:pt x="51" y="134"/>
                    <a:pt x="51" y="134"/>
                  </a:cubicBezTo>
                  <a:cubicBezTo>
                    <a:pt x="69" y="134"/>
                    <a:pt x="69" y="134"/>
                    <a:pt x="69" y="134"/>
                  </a:cubicBezTo>
                  <a:cubicBezTo>
                    <a:pt x="70" y="119"/>
                    <a:pt x="70" y="95"/>
                    <a:pt x="70" y="79"/>
                  </a:cubicBezTo>
                  <a:cubicBezTo>
                    <a:pt x="68" y="79"/>
                    <a:pt x="66" y="79"/>
                    <a:pt x="65" y="79"/>
                  </a:cubicBezTo>
                  <a:close/>
                  <a:moveTo>
                    <a:pt x="26" y="47"/>
                  </a:moveTo>
                  <a:cubicBezTo>
                    <a:pt x="24" y="44"/>
                    <a:pt x="24" y="44"/>
                    <a:pt x="24" y="44"/>
                  </a:cubicBezTo>
                  <a:cubicBezTo>
                    <a:pt x="20" y="37"/>
                    <a:pt x="20" y="37"/>
                    <a:pt x="20" y="37"/>
                  </a:cubicBezTo>
                  <a:cubicBezTo>
                    <a:pt x="19" y="35"/>
                    <a:pt x="19" y="35"/>
                    <a:pt x="19" y="35"/>
                  </a:cubicBezTo>
                  <a:cubicBezTo>
                    <a:pt x="27" y="25"/>
                    <a:pt x="27" y="25"/>
                    <a:pt x="27" y="25"/>
                  </a:cubicBezTo>
                  <a:cubicBezTo>
                    <a:pt x="27" y="32"/>
                    <a:pt x="26" y="40"/>
                    <a:pt x="26" y="47"/>
                  </a:cubicBezTo>
                  <a:close/>
                </a:path>
              </a:pathLst>
            </a:cu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6" name="Freeform 22"/>
            <p:cNvSpPr>
              <a:spLocks/>
            </p:cNvSpPr>
            <p:nvPr/>
          </p:nvSpPr>
          <p:spPr bwMode="auto">
            <a:xfrm>
              <a:off x="6083484" y="3314358"/>
              <a:ext cx="540584" cy="1208805"/>
            </a:xfrm>
            <a:custGeom>
              <a:avLst/>
              <a:gdLst>
                <a:gd name="T0" fmla="*/ 60 w 60"/>
                <a:gd name="T1" fmla="*/ 39 h 134"/>
                <a:gd name="T2" fmla="*/ 60 w 60"/>
                <a:gd name="T3" fmla="*/ 39 h 134"/>
                <a:gd name="T4" fmla="*/ 60 w 60"/>
                <a:gd name="T5" fmla="*/ 39 h 134"/>
                <a:gd name="T6" fmla="*/ 60 w 60"/>
                <a:gd name="T7" fmla="*/ 39 h 134"/>
                <a:gd name="T8" fmla="*/ 60 w 60"/>
                <a:gd name="T9" fmla="*/ 38 h 134"/>
                <a:gd name="T10" fmla="*/ 48 w 60"/>
                <a:gd name="T11" fmla="*/ 7 h 134"/>
                <a:gd name="T12" fmla="*/ 41 w 60"/>
                <a:gd name="T13" fmla="*/ 1 h 134"/>
                <a:gd name="T14" fmla="*/ 41 w 60"/>
                <a:gd name="T15" fmla="*/ 1 h 134"/>
                <a:gd name="T16" fmla="*/ 34 w 60"/>
                <a:gd name="T17" fmla="*/ 1 h 134"/>
                <a:gd name="T18" fmla="*/ 34 w 60"/>
                <a:gd name="T19" fmla="*/ 1 h 134"/>
                <a:gd name="T20" fmla="*/ 40 w 60"/>
                <a:gd name="T21" fmla="*/ 6 h 134"/>
                <a:gd name="T22" fmla="*/ 33 w 60"/>
                <a:gd name="T23" fmla="*/ 9 h 134"/>
                <a:gd name="T24" fmla="*/ 36 w 60"/>
                <a:gd name="T25" fmla="*/ 14 h 134"/>
                <a:gd name="T26" fmla="*/ 28 w 60"/>
                <a:gd name="T27" fmla="*/ 33 h 134"/>
                <a:gd name="T28" fmla="*/ 26 w 60"/>
                <a:gd name="T29" fmla="*/ 6 h 134"/>
                <a:gd name="T30" fmla="*/ 27 w 60"/>
                <a:gd name="T31" fmla="*/ 5 h 134"/>
                <a:gd name="T32" fmla="*/ 26 w 60"/>
                <a:gd name="T33" fmla="*/ 0 h 134"/>
                <a:gd name="T34" fmla="*/ 20 w 60"/>
                <a:gd name="T35" fmla="*/ 0 h 134"/>
                <a:gd name="T36" fmla="*/ 19 w 60"/>
                <a:gd name="T37" fmla="*/ 5 h 134"/>
                <a:gd name="T38" fmla="*/ 20 w 60"/>
                <a:gd name="T39" fmla="*/ 6 h 134"/>
                <a:gd name="T40" fmla="*/ 19 w 60"/>
                <a:gd name="T41" fmla="*/ 33 h 134"/>
                <a:gd name="T42" fmla="*/ 10 w 60"/>
                <a:gd name="T43" fmla="*/ 14 h 134"/>
                <a:gd name="T44" fmla="*/ 13 w 60"/>
                <a:gd name="T45" fmla="*/ 9 h 134"/>
                <a:gd name="T46" fmla="*/ 6 w 60"/>
                <a:gd name="T47" fmla="*/ 6 h 134"/>
                <a:gd name="T48" fmla="*/ 12 w 60"/>
                <a:gd name="T49" fmla="*/ 1 h 134"/>
                <a:gd name="T50" fmla="*/ 12 w 60"/>
                <a:gd name="T51" fmla="*/ 1 h 134"/>
                <a:gd name="T52" fmla="*/ 6 w 60"/>
                <a:gd name="T53" fmla="*/ 1 h 134"/>
                <a:gd name="T54" fmla="*/ 5 w 60"/>
                <a:gd name="T55" fmla="*/ 1 h 134"/>
                <a:gd name="T56" fmla="*/ 0 w 60"/>
                <a:gd name="T57" fmla="*/ 3 h 134"/>
                <a:gd name="T58" fmla="*/ 1 w 60"/>
                <a:gd name="T59" fmla="*/ 7 h 134"/>
                <a:gd name="T60" fmla="*/ 7 w 60"/>
                <a:gd name="T61" fmla="*/ 79 h 134"/>
                <a:gd name="T62" fmla="*/ 2 w 60"/>
                <a:gd name="T63" fmla="*/ 79 h 134"/>
                <a:gd name="T64" fmla="*/ 4 w 60"/>
                <a:gd name="T65" fmla="*/ 134 h 134"/>
                <a:gd name="T66" fmla="*/ 22 w 60"/>
                <a:gd name="T67" fmla="*/ 134 h 134"/>
                <a:gd name="T68" fmla="*/ 22 w 60"/>
                <a:gd name="T69" fmla="*/ 71 h 134"/>
                <a:gd name="T70" fmla="*/ 24 w 60"/>
                <a:gd name="T71" fmla="*/ 71 h 134"/>
                <a:gd name="T72" fmla="*/ 26 w 60"/>
                <a:gd name="T73" fmla="*/ 134 h 134"/>
                <a:gd name="T74" fmla="*/ 44 w 60"/>
                <a:gd name="T75" fmla="*/ 134 h 134"/>
                <a:gd name="T76" fmla="*/ 44 w 60"/>
                <a:gd name="T77" fmla="*/ 73 h 134"/>
                <a:gd name="T78" fmla="*/ 47 w 60"/>
                <a:gd name="T79" fmla="*/ 75 h 134"/>
                <a:gd name="T80" fmla="*/ 54 w 60"/>
                <a:gd name="T81" fmla="*/ 59 h 134"/>
                <a:gd name="T82" fmla="*/ 57 w 60"/>
                <a:gd name="T83" fmla="*/ 52 h 134"/>
                <a:gd name="T84" fmla="*/ 59 w 60"/>
                <a:gd name="T85" fmla="*/ 48 h 134"/>
                <a:gd name="T86" fmla="*/ 59 w 60"/>
                <a:gd name="T87" fmla="*/ 46 h 134"/>
                <a:gd name="T88" fmla="*/ 60 w 60"/>
                <a:gd name="T89" fmla="*/ 46 h 134"/>
                <a:gd name="T90" fmla="*/ 60 w 60"/>
                <a:gd name="T91" fmla="*/ 45 h 134"/>
                <a:gd name="T92" fmla="*/ 60 w 60"/>
                <a:gd name="T93" fmla="*/ 45 h 134"/>
                <a:gd name="T94" fmla="*/ 60 w 60"/>
                <a:gd name="T95"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134">
                  <a:moveTo>
                    <a:pt x="60" y="39"/>
                  </a:moveTo>
                  <a:cubicBezTo>
                    <a:pt x="60" y="39"/>
                    <a:pt x="60" y="39"/>
                    <a:pt x="60" y="39"/>
                  </a:cubicBezTo>
                  <a:cubicBezTo>
                    <a:pt x="60" y="39"/>
                    <a:pt x="60" y="39"/>
                    <a:pt x="60" y="39"/>
                  </a:cubicBezTo>
                  <a:cubicBezTo>
                    <a:pt x="60" y="39"/>
                    <a:pt x="60" y="39"/>
                    <a:pt x="60" y="39"/>
                  </a:cubicBezTo>
                  <a:cubicBezTo>
                    <a:pt x="60" y="38"/>
                    <a:pt x="60" y="38"/>
                    <a:pt x="60" y="38"/>
                  </a:cubicBezTo>
                  <a:cubicBezTo>
                    <a:pt x="48" y="7"/>
                    <a:pt x="48" y="7"/>
                    <a:pt x="48" y="7"/>
                  </a:cubicBezTo>
                  <a:cubicBezTo>
                    <a:pt x="47" y="4"/>
                    <a:pt x="44" y="2"/>
                    <a:pt x="41" y="1"/>
                  </a:cubicBezTo>
                  <a:cubicBezTo>
                    <a:pt x="41" y="1"/>
                    <a:pt x="41" y="1"/>
                    <a:pt x="41" y="1"/>
                  </a:cubicBezTo>
                  <a:cubicBezTo>
                    <a:pt x="39" y="1"/>
                    <a:pt x="36" y="1"/>
                    <a:pt x="34" y="1"/>
                  </a:cubicBezTo>
                  <a:cubicBezTo>
                    <a:pt x="34" y="1"/>
                    <a:pt x="34" y="1"/>
                    <a:pt x="34" y="1"/>
                  </a:cubicBezTo>
                  <a:cubicBezTo>
                    <a:pt x="40" y="6"/>
                    <a:pt x="40" y="6"/>
                    <a:pt x="40" y="6"/>
                  </a:cubicBezTo>
                  <a:cubicBezTo>
                    <a:pt x="33" y="9"/>
                    <a:pt x="33" y="9"/>
                    <a:pt x="33" y="9"/>
                  </a:cubicBezTo>
                  <a:cubicBezTo>
                    <a:pt x="36" y="14"/>
                    <a:pt x="36" y="14"/>
                    <a:pt x="36" y="14"/>
                  </a:cubicBezTo>
                  <a:cubicBezTo>
                    <a:pt x="28" y="33"/>
                    <a:pt x="28" y="33"/>
                    <a:pt x="28" y="33"/>
                  </a:cubicBezTo>
                  <a:cubicBezTo>
                    <a:pt x="26" y="6"/>
                    <a:pt x="26" y="6"/>
                    <a:pt x="26" y="6"/>
                  </a:cubicBezTo>
                  <a:cubicBezTo>
                    <a:pt x="27" y="5"/>
                    <a:pt x="27" y="5"/>
                    <a:pt x="27" y="5"/>
                  </a:cubicBezTo>
                  <a:cubicBezTo>
                    <a:pt x="26" y="0"/>
                    <a:pt x="26" y="0"/>
                    <a:pt x="26" y="0"/>
                  </a:cubicBezTo>
                  <a:cubicBezTo>
                    <a:pt x="20" y="0"/>
                    <a:pt x="20" y="0"/>
                    <a:pt x="20" y="0"/>
                  </a:cubicBezTo>
                  <a:cubicBezTo>
                    <a:pt x="19" y="5"/>
                    <a:pt x="19" y="5"/>
                    <a:pt x="19" y="5"/>
                  </a:cubicBezTo>
                  <a:cubicBezTo>
                    <a:pt x="20" y="6"/>
                    <a:pt x="20" y="6"/>
                    <a:pt x="20" y="6"/>
                  </a:cubicBezTo>
                  <a:cubicBezTo>
                    <a:pt x="19" y="33"/>
                    <a:pt x="19" y="33"/>
                    <a:pt x="19" y="33"/>
                  </a:cubicBezTo>
                  <a:cubicBezTo>
                    <a:pt x="10" y="14"/>
                    <a:pt x="10" y="14"/>
                    <a:pt x="10" y="14"/>
                  </a:cubicBezTo>
                  <a:cubicBezTo>
                    <a:pt x="13" y="9"/>
                    <a:pt x="13" y="9"/>
                    <a:pt x="13" y="9"/>
                  </a:cubicBezTo>
                  <a:cubicBezTo>
                    <a:pt x="6" y="6"/>
                    <a:pt x="6" y="6"/>
                    <a:pt x="6" y="6"/>
                  </a:cubicBezTo>
                  <a:cubicBezTo>
                    <a:pt x="12" y="1"/>
                    <a:pt x="12" y="1"/>
                    <a:pt x="12" y="1"/>
                  </a:cubicBezTo>
                  <a:cubicBezTo>
                    <a:pt x="12" y="1"/>
                    <a:pt x="12" y="1"/>
                    <a:pt x="12" y="1"/>
                  </a:cubicBezTo>
                  <a:cubicBezTo>
                    <a:pt x="10" y="1"/>
                    <a:pt x="8" y="1"/>
                    <a:pt x="6" y="1"/>
                  </a:cubicBezTo>
                  <a:cubicBezTo>
                    <a:pt x="5" y="1"/>
                    <a:pt x="5" y="1"/>
                    <a:pt x="5" y="1"/>
                  </a:cubicBezTo>
                  <a:cubicBezTo>
                    <a:pt x="3" y="1"/>
                    <a:pt x="2" y="2"/>
                    <a:pt x="0" y="3"/>
                  </a:cubicBezTo>
                  <a:cubicBezTo>
                    <a:pt x="0" y="5"/>
                    <a:pt x="1" y="6"/>
                    <a:pt x="1" y="7"/>
                  </a:cubicBezTo>
                  <a:cubicBezTo>
                    <a:pt x="7" y="79"/>
                    <a:pt x="7" y="79"/>
                    <a:pt x="7" y="79"/>
                  </a:cubicBezTo>
                  <a:cubicBezTo>
                    <a:pt x="2" y="79"/>
                    <a:pt x="2" y="79"/>
                    <a:pt x="2" y="79"/>
                  </a:cubicBezTo>
                  <a:cubicBezTo>
                    <a:pt x="4" y="134"/>
                    <a:pt x="4" y="134"/>
                    <a:pt x="4" y="134"/>
                  </a:cubicBezTo>
                  <a:cubicBezTo>
                    <a:pt x="22" y="134"/>
                    <a:pt x="22" y="134"/>
                    <a:pt x="22" y="134"/>
                  </a:cubicBezTo>
                  <a:cubicBezTo>
                    <a:pt x="23" y="116"/>
                    <a:pt x="22" y="84"/>
                    <a:pt x="22" y="71"/>
                  </a:cubicBezTo>
                  <a:cubicBezTo>
                    <a:pt x="23" y="71"/>
                    <a:pt x="23" y="71"/>
                    <a:pt x="24" y="71"/>
                  </a:cubicBezTo>
                  <a:cubicBezTo>
                    <a:pt x="26" y="134"/>
                    <a:pt x="26" y="134"/>
                    <a:pt x="26" y="134"/>
                  </a:cubicBezTo>
                  <a:cubicBezTo>
                    <a:pt x="44" y="134"/>
                    <a:pt x="44" y="134"/>
                    <a:pt x="44" y="134"/>
                  </a:cubicBezTo>
                  <a:cubicBezTo>
                    <a:pt x="45" y="117"/>
                    <a:pt x="44" y="87"/>
                    <a:pt x="44" y="73"/>
                  </a:cubicBezTo>
                  <a:cubicBezTo>
                    <a:pt x="45" y="74"/>
                    <a:pt x="46" y="74"/>
                    <a:pt x="47" y="75"/>
                  </a:cubicBezTo>
                  <a:cubicBezTo>
                    <a:pt x="54" y="59"/>
                    <a:pt x="54" y="59"/>
                    <a:pt x="54" y="59"/>
                  </a:cubicBezTo>
                  <a:cubicBezTo>
                    <a:pt x="57" y="52"/>
                    <a:pt x="57" y="52"/>
                    <a:pt x="57" y="52"/>
                  </a:cubicBezTo>
                  <a:cubicBezTo>
                    <a:pt x="59" y="48"/>
                    <a:pt x="59" y="48"/>
                    <a:pt x="59" y="48"/>
                  </a:cubicBezTo>
                  <a:cubicBezTo>
                    <a:pt x="59" y="46"/>
                    <a:pt x="59" y="46"/>
                    <a:pt x="59" y="46"/>
                  </a:cubicBezTo>
                  <a:cubicBezTo>
                    <a:pt x="60" y="46"/>
                    <a:pt x="60" y="46"/>
                    <a:pt x="60" y="46"/>
                  </a:cubicBezTo>
                  <a:cubicBezTo>
                    <a:pt x="60" y="45"/>
                    <a:pt x="60" y="45"/>
                    <a:pt x="60" y="45"/>
                  </a:cubicBezTo>
                  <a:cubicBezTo>
                    <a:pt x="60" y="45"/>
                    <a:pt x="60" y="45"/>
                    <a:pt x="60" y="45"/>
                  </a:cubicBezTo>
                  <a:cubicBezTo>
                    <a:pt x="60" y="43"/>
                    <a:pt x="59" y="52"/>
                    <a:pt x="60" y="39"/>
                  </a:cubicBezTo>
                  <a:close/>
                </a:path>
              </a:pathLst>
            </a:cu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7" name="Oval 23"/>
            <p:cNvSpPr>
              <a:spLocks noChangeArrowheads="1"/>
            </p:cNvSpPr>
            <p:nvPr/>
          </p:nvSpPr>
          <p:spPr bwMode="auto">
            <a:xfrm>
              <a:off x="5663031" y="2946461"/>
              <a:ext cx="259031" cy="322848"/>
            </a:xfrm>
            <a:prstGeom prst="ellipse">
              <a:avLst/>
            </a:pr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38" name="Freeform 24"/>
            <p:cNvSpPr>
              <a:spLocks/>
            </p:cNvSpPr>
            <p:nvPr/>
          </p:nvSpPr>
          <p:spPr bwMode="auto">
            <a:xfrm>
              <a:off x="5482836" y="3299342"/>
              <a:ext cx="619420" cy="1313918"/>
            </a:xfrm>
            <a:custGeom>
              <a:avLst/>
              <a:gdLst>
                <a:gd name="T0" fmla="*/ 54 w 69"/>
                <a:gd name="T1" fmla="*/ 1 h 146"/>
                <a:gd name="T2" fmla="*/ 54 w 69"/>
                <a:gd name="T3" fmla="*/ 1 h 146"/>
                <a:gd name="T4" fmla="*/ 47 w 69"/>
                <a:gd name="T5" fmla="*/ 0 h 146"/>
                <a:gd name="T6" fmla="*/ 46 w 69"/>
                <a:gd name="T7" fmla="*/ 1 h 146"/>
                <a:gd name="T8" fmla="*/ 53 w 69"/>
                <a:gd name="T9" fmla="*/ 6 h 146"/>
                <a:gd name="T10" fmla="*/ 45 w 69"/>
                <a:gd name="T11" fmla="*/ 9 h 146"/>
                <a:gd name="T12" fmla="*/ 49 w 69"/>
                <a:gd name="T13" fmla="*/ 15 h 146"/>
                <a:gd name="T14" fmla="*/ 39 w 69"/>
                <a:gd name="T15" fmla="*/ 36 h 146"/>
                <a:gd name="T16" fmla="*/ 38 w 69"/>
                <a:gd name="T17" fmla="*/ 7 h 146"/>
                <a:gd name="T18" fmla="*/ 39 w 69"/>
                <a:gd name="T19" fmla="*/ 6 h 146"/>
                <a:gd name="T20" fmla="*/ 37 w 69"/>
                <a:gd name="T21" fmla="*/ 0 h 146"/>
                <a:gd name="T22" fmla="*/ 32 w 69"/>
                <a:gd name="T23" fmla="*/ 0 h 146"/>
                <a:gd name="T24" fmla="*/ 30 w 69"/>
                <a:gd name="T25" fmla="*/ 6 h 146"/>
                <a:gd name="T26" fmla="*/ 31 w 69"/>
                <a:gd name="T27" fmla="*/ 7 h 146"/>
                <a:gd name="T28" fmla="*/ 30 w 69"/>
                <a:gd name="T29" fmla="*/ 36 h 146"/>
                <a:gd name="T30" fmla="*/ 20 w 69"/>
                <a:gd name="T31" fmla="*/ 15 h 146"/>
                <a:gd name="T32" fmla="*/ 24 w 69"/>
                <a:gd name="T33" fmla="*/ 9 h 146"/>
                <a:gd name="T34" fmla="*/ 16 w 69"/>
                <a:gd name="T35" fmla="*/ 6 h 146"/>
                <a:gd name="T36" fmla="*/ 22 w 69"/>
                <a:gd name="T37" fmla="*/ 1 h 146"/>
                <a:gd name="T38" fmla="*/ 22 w 69"/>
                <a:gd name="T39" fmla="*/ 0 h 146"/>
                <a:gd name="T40" fmla="*/ 15 w 69"/>
                <a:gd name="T41" fmla="*/ 1 h 146"/>
                <a:gd name="T42" fmla="*/ 15 w 69"/>
                <a:gd name="T43" fmla="*/ 1 h 146"/>
                <a:gd name="T44" fmla="*/ 7 w 69"/>
                <a:gd name="T45" fmla="*/ 9 h 146"/>
                <a:gd name="T46" fmla="*/ 0 w 69"/>
                <a:gd name="T47" fmla="*/ 76 h 146"/>
                <a:gd name="T48" fmla="*/ 10 w 69"/>
                <a:gd name="T49" fmla="*/ 77 h 146"/>
                <a:gd name="T50" fmla="*/ 10 w 69"/>
                <a:gd name="T51" fmla="*/ 77 h 146"/>
                <a:gd name="T52" fmla="*/ 11 w 69"/>
                <a:gd name="T53" fmla="*/ 77 h 146"/>
                <a:gd name="T54" fmla="*/ 12 w 69"/>
                <a:gd name="T55" fmla="*/ 77 h 146"/>
                <a:gd name="T56" fmla="*/ 14 w 69"/>
                <a:gd name="T57" fmla="*/ 146 h 146"/>
                <a:gd name="T58" fmla="*/ 33 w 69"/>
                <a:gd name="T59" fmla="*/ 146 h 146"/>
                <a:gd name="T60" fmla="*/ 33 w 69"/>
                <a:gd name="T61" fmla="*/ 77 h 146"/>
                <a:gd name="T62" fmla="*/ 35 w 69"/>
                <a:gd name="T63" fmla="*/ 77 h 146"/>
                <a:gd name="T64" fmla="*/ 38 w 69"/>
                <a:gd name="T65" fmla="*/ 146 h 146"/>
                <a:gd name="T66" fmla="*/ 57 w 69"/>
                <a:gd name="T67" fmla="*/ 146 h 146"/>
                <a:gd name="T68" fmla="*/ 57 w 69"/>
                <a:gd name="T69" fmla="*/ 77 h 146"/>
                <a:gd name="T70" fmla="*/ 59 w 69"/>
                <a:gd name="T71" fmla="*/ 77 h 146"/>
                <a:gd name="T72" fmla="*/ 59 w 69"/>
                <a:gd name="T73" fmla="*/ 77 h 146"/>
                <a:gd name="T74" fmla="*/ 59 w 69"/>
                <a:gd name="T75" fmla="*/ 77 h 146"/>
                <a:gd name="T76" fmla="*/ 69 w 69"/>
                <a:gd name="T77" fmla="*/ 76 h 146"/>
                <a:gd name="T78" fmla="*/ 62 w 69"/>
                <a:gd name="T79" fmla="*/ 9 h 146"/>
                <a:gd name="T80" fmla="*/ 54 w 69"/>
                <a:gd name="T81"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146">
                  <a:moveTo>
                    <a:pt x="54" y="1"/>
                  </a:moveTo>
                  <a:cubicBezTo>
                    <a:pt x="54" y="1"/>
                    <a:pt x="54" y="1"/>
                    <a:pt x="54" y="1"/>
                  </a:cubicBezTo>
                  <a:cubicBezTo>
                    <a:pt x="51" y="1"/>
                    <a:pt x="49" y="1"/>
                    <a:pt x="47" y="0"/>
                  </a:cubicBezTo>
                  <a:cubicBezTo>
                    <a:pt x="46" y="1"/>
                    <a:pt x="46" y="1"/>
                    <a:pt x="46" y="1"/>
                  </a:cubicBezTo>
                  <a:cubicBezTo>
                    <a:pt x="53" y="6"/>
                    <a:pt x="53" y="6"/>
                    <a:pt x="53" y="6"/>
                  </a:cubicBezTo>
                  <a:cubicBezTo>
                    <a:pt x="45" y="9"/>
                    <a:pt x="45" y="9"/>
                    <a:pt x="45" y="9"/>
                  </a:cubicBezTo>
                  <a:cubicBezTo>
                    <a:pt x="49" y="15"/>
                    <a:pt x="49" y="15"/>
                    <a:pt x="49" y="15"/>
                  </a:cubicBezTo>
                  <a:cubicBezTo>
                    <a:pt x="39" y="36"/>
                    <a:pt x="39" y="36"/>
                    <a:pt x="39" y="36"/>
                  </a:cubicBezTo>
                  <a:cubicBezTo>
                    <a:pt x="38" y="7"/>
                    <a:pt x="38" y="7"/>
                    <a:pt x="38" y="7"/>
                  </a:cubicBezTo>
                  <a:cubicBezTo>
                    <a:pt x="39" y="6"/>
                    <a:pt x="39" y="6"/>
                    <a:pt x="39" y="6"/>
                  </a:cubicBezTo>
                  <a:cubicBezTo>
                    <a:pt x="37" y="0"/>
                    <a:pt x="37" y="0"/>
                    <a:pt x="37" y="0"/>
                  </a:cubicBezTo>
                  <a:cubicBezTo>
                    <a:pt x="32" y="0"/>
                    <a:pt x="32" y="0"/>
                    <a:pt x="32" y="0"/>
                  </a:cubicBezTo>
                  <a:cubicBezTo>
                    <a:pt x="30" y="6"/>
                    <a:pt x="30" y="6"/>
                    <a:pt x="30" y="6"/>
                  </a:cubicBezTo>
                  <a:cubicBezTo>
                    <a:pt x="31" y="7"/>
                    <a:pt x="31" y="7"/>
                    <a:pt x="31" y="7"/>
                  </a:cubicBezTo>
                  <a:cubicBezTo>
                    <a:pt x="30" y="36"/>
                    <a:pt x="30" y="36"/>
                    <a:pt x="30" y="36"/>
                  </a:cubicBezTo>
                  <a:cubicBezTo>
                    <a:pt x="20" y="15"/>
                    <a:pt x="20" y="15"/>
                    <a:pt x="20" y="15"/>
                  </a:cubicBezTo>
                  <a:cubicBezTo>
                    <a:pt x="24" y="9"/>
                    <a:pt x="24" y="9"/>
                    <a:pt x="24" y="9"/>
                  </a:cubicBezTo>
                  <a:cubicBezTo>
                    <a:pt x="16" y="6"/>
                    <a:pt x="16" y="6"/>
                    <a:pt x="16" y="6"/>
                  </a:cubicBezTo>
                  <a:cubicBezTo>
                    <a:pt x="22" y="1"/>
                    <a:pt x="22" y="1"/>
                    <a:pt x="22" y="1"/>
                  </a:cubicBezTo>
                  <a:cubicBezTo>
                    <a:pt x="22" y="0"/>
                    <a:pt x="22" y="0"/>
                    <a:pt x="22" y="0"/>
                  </a:cubicBezTo>
                  <a:cubicBezTo>
                    <a:pt x="20" y="1"/>
                    <a:pt x="18" y="1"/>
                    <a:pt x="15" y="1"/>
                  </a:cubicBezTo>
                  <a:cubicBezTo>
                    <a:pt x="15" y="1"/>
                    <a:pt x="15" y="1"/>
                    <a:pt x="15" y="1"/>
                  </a:cubicBezTo>
                  <a:cubicBezTo>
                    <a:pt x="11" y="1"/>
                    <a:pt x="7" y="4"/>
                    <a:pt x="7" y="9"/>
                  </a:cubicBezTo>
                  <a:cubicBezTo>
                    <a:pt x="0" y="76"/>
                    <a:pt x="0" y="76"/>
                    <a:pt x="0" y="76"/>
                  </a:cubicBezTo>
                  <a:cubicBezTo>
                    <a:pt x="3" y="77"/>
                    <a:pt x="7" y="77"/>
                    <a:pt x="10" y="77"/>
                  </a:cubicBezTo>
                  <a:cubicBezTo>
                    <a:pt x="10" y="77"/>
                    <a:pt x="10" y="77"/>
                    <a:pt x="10" y="77"/>
                  </a:cubicBezTo>
                  <a:cubicBezTo>
                    <a:pt x="10" y="77"/>
                    <a:pt x="10" y="77"/>
                    <a:pt x="11" y="77"/>
                  </a:cubicBezTo>
                  <a:cubicBezTo>
                    <a:pt x="11" y="77"/>
                    <a:pt x="11" y="77"/>
                    <a:pt x="12" y="77"/>
                  </a:cubicBezTo>
                  <a:cubicBezTo>
                    <a:pt x="14" y="146"/>
                    <a:pt x="14" y="146"/>
                    <a:pt x="14" y="146"/>
                  </a:cubicBezTo>
                  <a:cubicBezTo>
                    <a:pt x="33" y="146"/>
                    <a:pt x="33" y="146"/>
                    <a:pt x="33" y="146"/>
                  </a:cubicBezTo>
                  <a:cubicBezTo>
                    <a:pt x="34" y="126"/>
                    <a:pt x="34" y="91"/>
                    <a:pt x="33" y="77"/>
                  </a:cubicBezTo>
                  <a:cubicBezTo>
                    <a:pt x="34" y="77"/>
                    <a:pt x="35" y="77"/>
                    <a:pt x="35" y="77"/>
                  </a:cubicBezTo>
                  <a:cubicBezTo>
                    <a:pt x="38" y="146"/>
                    <a:pt x="38" y="146"/>
                    <a:pt x="38" y="146"/>
                  </a:cubicBezTo>
                  <a:cubicBezTo>
                    <a:pt x="57" y="146"/>
                    <a:pt x="57" y="146"/>
                    <a:pt x="57" y="146"/>
                  </a:cubicBezTo>
                  <a:cubicBezTo>
                    <a:pt x="58" y="126"/>
                    <a:pt x="57" y="91"/>
                    <a:pt x="57" y="77"/>
                  </a:cubicBezTo>
                  <a:cubicBezTo>
                    <a:pt x="58" y="77"/>
                    <a:pt x="58" y="77"/>
                    <a:pt x="59" y="77"/>
                  </a:cubicBezTo>
                  <a:cubicBezTo>
                    <a:pt x="59" y="77"/>
                    <a:pt x="59" y="77"/>
                    <a:pt x="59" y="77"/>
                  </a:cubicBezTo>
                  <a:cubicBezTo>
                    <a:pt x="59" y="77"/>
                    <a:pt x="59" y="77"/>
                    <a:pt x="59" y="77"/>
                  </a:cubicBezTo>
                  <a:cubicBezTo>
                    <a:pt x="62" y="77"/>
                    <a:pt x="66" y="77"/>
                    <a:pt x="69" y="76"/>
                  </a:cubicBezTo>
                  <a:cubicBezTo>
                    <a:pt x="62" y="9"/>
                    <a:pt x="62" y="9"/>
                    <a:pt x="62" y="9"/>
                  </a:cubicBezTo>
                  <a:cubicBezTo>
                    <a:pt x="62" y="4"/>
                    <a:pt x="58" y="1"/>
                    <a:pt x="54" y="1"/>
                  </a:cubicBezTo>
                  <a:close/>
                </a:path>
              </a:pathLst>
            </a:custGeom>
            <a:solidFill>
              <a:srgbClr val="F6B653"/>
            </a:solidFill>
            <a:ln>
              <a:noFill/>
            </a:ln>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7" name="组合 6">
            <a:extLst>
              <a:ext uri="{FF2B5EF4-FFF2-40B4-BE49-F238E27FC236}">
                <a16:creationId xmlns="" xmlns:a16="http://schemas.microsoft.com/office/drawing/2014/main" id="{1E2B8667-0977-4EDD-9199-B0FDDF25CAC8}"/>
              </a:ext>
            </a:extLst>
          </p:cNvPr>
          <p:cNvGrpSpPr/>
          <p:nvPr/>
        </p:nvGrpSpPr>
        <p:grpSpPr>
          <a:xfrm>
            <a:off x="7426974" y="5230858"/>
            <a:ext cx="4312611" cy="717700"/>
            <a:chOff x="7426974" y="5230858"/>
            <a:chExt cx="4312611" cy="717700"/>
          </a:xfrm>
        </p:grpSpPr>
        <p:sp>
          <p:nvSpPr>
            <p:cNvPr id="40" name="文本框 39"/>
            <p:cNvSpPr txBox="1"/>
            <p:nvPr/>
          </p:nvSpPr>
          <p:spPr>
            <a:xfrm>
              <a:off x="7920519" y="5230858"/>
              <a:ext cx="1005403" cy="338554"/>
            </a:xfrm>
            <a:prstGeom prst="rect">
              <a:avLst/>
            </a:prstGeom>
            <a:noFill/>
          </p:spPr>
          <p:txBody>
            <a:bodyPr wrap="none" rtlCol="0">
              <a:spAutoFit/>
            </a:bodyPr>
            <a:lstStyle/>
            <a:p>
              <a:r>
                <a:rPr lang="zh-CN" altLang="en-US" sz="1600" b="1" dirty="0">
                  <a:solidFill>
                    <a:srgbClr val="F6B653"/>
                  </a:solidFill>
                  <a:latin typeface="Agency FB" panose="020B0503020202020204" pitchFamily="34" charset="0"/>
                </a:rPr>
                <a:t>网络销售</a:t>
              </a:r>
            </a:p>
          </p:txBody>
        </p:sp>
        <p:sp>
          <p:nvSpPr>
            <p:cNvPr id="41" name="文本框 40"/>
            <p:cNvSpPr txBox="1"/>
            <p:nvPr/>
          </p:nvSpPr>
          <p:spPr>
            <a:xfrm>
              <a:off x="7920518" y="5497152"/>
              <a:ext cx="3819067" cy="451406"/>
            </a:xfrm>
            <a:prstGeom prst="rect">
              <a:avLst/>
            </a:prstGeom>
            <a:noFill/>
          </p:spPr>
          <p:txBody>
            <a:bodyPr wrap="square" rtlCol="0">
              <a:spAutoFit/>
            </a:bodyPr>
            <a:lstStyle/>
            <a:p>
              <a:pPr>
                <a:lnSpc>
                  <a:spcPts val="1400"/>
                </a:lnSpc>
              </a:pPr>
              <a:r>
                <a:rPr lang="en-US" altLang="zh-CN" sz="1400" dirty="0">
                  <a:solidFill>
                    <a:srgbClr val="C69456"/>
                  </a:solidFill>
                  <a:latin typeface="Agency FB" panose="020B0503020202020204" pitchFamily="34" charset="0"/>
                </a:rPr>
                <a:t>Insert you awesome clever slogan or theme in this area insert </a:t>
              </a:r>
              <a:r>
                <a:rPr lang="en-US" altLang="zh-CN" sz="1400" dirty="0" err="1">
                  <a:solidFill>
                    <a:srgbClr val="C69456"/>
                  </a:solidFill>
                  <a:latin typeface="Agency FB" panose="020B0503020202020204" pitchFamily="34" charset="0"/>
                </a:rPr>
                <a:t>yame</a:t>
              </a:r>
              <a:r>
                <a:rPr lang="en-US" altLang="zh-CN" sz="1400" dirty="0">
                  <a:solidFill>
                    <a:srgbClr val="C69456"/>
                  </a:solidFill>
                  <a:latin typeface="Agency FB" panose="020B0503020202020204" pitchFamily="34" charset="0"/>
                </a:rPr>
                <a:t> clever slogan or in this you</a:t>
              </a:r>
            </a:p>
          </p:txBody>
        </p:sp>
        <p:sp>
          <p:nvSpPr>
            <p:cNvPr id="42" name="Freeform 5"/>
            <p:cNvSpPr>
              <a:spLocks noEditPoints="1"/>
            </p:cNvSpPr>
            <p:nvPr/>
          </p:nvSpPr>
          <p:spPr bwMode="auto">
            <a:xfrm>
              <a:off x="7426974" y="5289212"/>
              <a:ext cx="467637" cy="466647"/>
            </a:xfrm>
            <a:custGeom>
              <a:avLst/>
              <a:gdLst>
                <a:gd name="T0" fmla="*/ 180 w 199"/>
                <a:gd name="T1" fmla="*/ 81 h 199"/>
                <a:gd name="T2" fmla="*/ 118 w 199"/>
                <a:gd name="T3" fmla="*/ 19 h 199"/>
                <a:gd name="T4" fmla="*/ 137 w 199"/>
                <a:gd name="T5" fmla="*/ 0 h 199"/>
                <a:gd name="T6" fmla="*/ 199 w 199"/>
                <a:gd name="T7" fmla="*/ 62 h 199"/>
                <a:gd name="T8" fmla="*/ 180 w 199"/>
                <a:gd name="T9" fmla="*/ 81 h 199"/>
                <a:gd name="T10" fmla="*/ 162 w 199"/>
                <a:gd name="T11" fmla="*/ 99 h 199"/>
                <a:gd name="T12" fmla="*/ 161 w 199"/>
                <a:gd name="T13" fmla="*/ 100 h 199"/>
                <a:gd name="T14" fmla="*/ 149 w 199"/>
                <a:gd name="T15" fmla="*/ 100 h 199"/>
                <a:gd name="T16" fmla="*/ 137 w 199"/>
                <a:gd name="T17" fmla="*/ 100 h 199"/>
                <a:gd name="T18" fmla="*/ 125 w 199"/>
                <a:gd name="T19" fmla="*/ 149 h 199"/>
                <a:gd name="T20" fmla="*/ 25 w 199"/>
                <a:gd name="T21" fmla="*/ 199 h 199"/>
                <a:gd name="T22" fmla="*/ 13 w 199"/>
                <a:gd name="T23" fmla="*/ 199 h 199"/>
                <a:gd name="T24" fmla="*/ 52 w 199"/>
                <a:gd name="T25" fmla="*/ 160 h 199"/>
                <a:gd name="T26" fmla="*/ 62 w 199"/>
                <a:gd name="T27" fmla="*/ 162 h 199"/>
                <a:gd name="T28" fmla="*/ 87 w 199"/>
                <a:gd name="T29" fmla="*/ 137 h 199"/>
                <a:gd name="T30" fmla="*/ 62 w 199"/>
                <a:gd name="T31" fmla="*/ 112 h 199"/>
                <a:gd name="T32" fmla="*/ 38 w 199"/>
                <a:gd name="T33" fmla="*/ 137 h 199"/>
                <a:gd name="T34" fmla="*/ 40 w 199"/>
                <a:gd name="T35" fmla="*/ 147 h 199"/>
                <a:gd name="T36" fmla="*/ 0 w 199"/>
                <a:gd name="T37" fmla="*/ 187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2 h 199"/>
                <a:gd name="T52" fmla="*/ 168 w 199"/>
                <a:gd name="T53" fmla="*/ 93 h 199"/>
                <a:gd name="T54" fmla="*/ 162 w 199"/>
                <a:gd name="T55"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1"/>
                  </a:moveTo>
                  <a:cubicBezTo>
                    <a:pt x="118" y="19"/>
                    <a:pt x="118" y="19"/>
                    <a:pt x="118" y="19"/>
                  </a:cubicBezTo>
                  <a:cubicBezTo>
                    <a:pt x="137" y="0"/>
                    <a:pt x="137" y="0"/>
                    <a:pt x="137" y="0"/>
                  </a:cubicBezTo>
                  <a:cubicBezTo>
                    <a:pt x="199" y="62"/>
                    <a:pt x="199" y="62"/>
                    <a:pt x="199" y="62"/>
                  </a:cubicBezTo>
                  <a:lnTo>
                    <a:pt x="180" y="81"/>
                  </a:lnTo>
                  <a:close/>
                  <a:moveTo>
                    <a:pt x="162" y="99"/>
                  </a:moveTo>
                  <a:cubicBezTo>
                    <a:pt x="161" y="99"/>
                    <a:pt x="161" y="99"/>
                    <a:pt x="161" y="100"/>
                  </a:cubicBezTo>
                  <a:cubicBezTo>
                    <a:pt x="149" y="100"/>
                    <a:pt x="149" y="100"/>
                    <a:pt x="149" y="100"/>
                  </a:cubicBezTo>
                  <a:cubicBezTo>
                    <a:pt x="137" y="100"/>
                    <a:pt x="137" y="100"/>
                    <a:pt x="137" y="100"/>
                  </a:cubicBezTo>
                  <a:cubicBezTo>
                    <a:pt x="125" y="149"/>
                    <a:pt x="125" y="149"/>
                    <a:pt x="125" y="149"/>
                  </a:cubicBezTo>
                  <a:cubicBezTo>
                    <a:pt x="25" y="199"/>
                    <a:pt x="25" y="199"/>
                    <a:pt x="25" y="199"/>
                  </a:cubicBezTo>
                  <a:cubicBezTo>
                    <a:pt x="13" y="199"/>
                    <a:pt x="13" y="199"/>
                    <a:pt x="13" y="199"/>
                  </a:cubicBezTo>
                  <a:cubicBezTo>
                    <a:pt x="52" y="160"/>
                    <a:pt x="52" y="160"/>
                    <a:pt x="52" y="160"/>
                  </a:cubicBezTo>
                  <a:cubicBezTo>
                    <a:pt x="55" y="161"/>
                    <a:pt x="59" y="162"/>
                    <a:pt x="62" y="162"/>
                  </a:cubicBezTo>
                  <a:cubicBezTo>
                    <a:pt x="76" y="162"/>
                    <a:pt x="87" y="151"/>
                    <a:pt x="87" y="137"/>
                  </a:cubicBezTo>
                  <a:cubicBezTo>
                    <a:pt x="87" y="123"/>
                    <a:pt x="76" y="112"/>
                    <a:pt x="62" y="112"/>
                  </a:cubicBezTo>
                  <a:cubicBezTo>
                    <a:pt x="49" y="112"/>
                    <a:pt x="38" y="123"/>
                    <a:pt x="38" y="137"/>
                  </a:cubicBezTo>
                  <a:cubicBezTo>
                    <a:pt x="38" y="141"/>
                    <a:pt x="38" y="144"/>
                    <a:pt x="40" y="147"/>
                  </a:cubicBezTo>
                  <a:cubicBezTo>
                    <a:pt x="0" y="187"/>
                    <a:pt x="0" y="187"/>
                    <a:pt x="0" y="187"/>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8"/>
                    <a:pt x="100" y="38"/>
                    <a:pt x="100" y="37"/>
                  </a:cubicBezTo>
                  <a:cubicBezTo>
                    <a:pt x="106" y="32"/>
                    <a:pt x="106" y="32"/>
                    <a:pt x="106" y="32"/>
                  </a:cubicBezTo>
                  <a:cubicBezTo>
                    <a:pt x="168" y="93"/>
                    <a:pt x="168" y="93"/>
                    <a:pt x="168" y="93"/>
                  </a:cubicBezTo>
                  <a:lnTo>
                    <a:pt x="162" y="99"/>
                  </a:lnTo>
                  <a:close/>
                </a:path>
              </a:pathLst>
            </a:custGeom>
            <a:solidFill>
              <a:srgbClr val="C69456"/>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5" name="组合 4">
            <a:extLst>
              <a:ext uri="{FF2B5EF4-FFF2-40B4-BE49-F238E27FC236}">
                <a16:creationId xmlns="" xmlns:a16="http://schemas.microsoft.com/office/drawing/2014/main" id="{711F781F-42CF-4CF8-8B04-ACAD9BE7D274}"/>
              </a:ext>
            </a:extLst>
          </p:cNvPr>
          <p:cNvGrpSpPr/>
          <p:nvPr/>
        </p:nvGrpSpPr>
        <p:grpSpPr>
          <a:xfrm>
            <a:off x="7426974" y="3313345"/>
            <a:ext cx="4292798" cy="717700"/>
            <a:chOff x="7426974" y="3313345"/>
            <a:chExt cx="4292798" cy="717700"/>
          </a:xfrm>
        </p:grpSpPr>
        <p:sp>
          <p:nvSpPr>
            <p:cNvPr id="44" name="文本框 43"/>
            <p:cNvSpPr txBox="1"/>
            <p:nvPr/>
          </p:nvSpPr>
          <p:spPr>
            <a:xfrm>
              <a:off x="7902050" y="3313345"/>
              <a:ext cx="1005403" cy="338554"/>
            </a:xfrm>
            <a:prstGeom prst="rect">
              <a:avLst/>
            </a:prstGeom>
            <a:noFill/>
          </p:spPr>
          <p:txBody>
            <a:bodyPr wrap="none" rtlCol="0">
              <a:spAutoFit/>
            </a:bodyPr>
            <a:lstStyle/>
            <a:p>
              <a:r>
                <a:rPr lang="zh-CN" altLang="en-US" sz="1600" b="1" dirty="0">
                  <a:solidFill>
                    <a:srgbClr val="F6B653"/>
                  </a:solidFill>
                  <a:latin typeface="Agency FB" panose="020B0503020202020204" pitchFamily="34" charset="0"/>
                </a:rPr>
                <a:t>网络销售</a:t>
              </a:r>
            </a:p>
          </p:txBody>
        </p:sp>
        <p:sp>
          <p:nvSpPr>
            <p:cNvPr id="45" name="文本框 44"/>
            <p:cNvSpPr txBox="1"/>
            <p:nvPr/>
          </p:nvSpPr>
          <p:spPr>
            <a:xfrm>
              <a:off x="7902049" y="3579639"/>
              <a:ext cx="3817723" cy="451406"/>
            </a:xfrm>
            <a:prstGeom prst="rect">
              <a:avLst/>
            </a:prstGeom>
            <a:noFill/>
          </p:spPr>
          <p:txBody>
            <a:bodyPr wrap="square" rtlCol="0">
              <a:spAutoFit/>
            </a:bodyPr>
            <a:lstStyle/>
            <a:p>
              <a:pPr>
                <a:lnSpc>
                  <a:spcPts val="1400"/>
                </a:lnSpc>
              </a:pPr>
              <a:r>
                <a:rPr lang="en-US" altLang="zh-CN" sz="1400" dirty="0">
                  <a:solidFill>
                    <a:srgbClr val="C69456"/>
                  </a:solidFill>
                  <a:latin typeface="Agency FB" panose="020B0503020202020204" pitchFamily="34" charset="0"/>
                </a:rPr>
                <a:t>Insert you awesome clever slogan or theme in this area insert </a:t>
              </a:r>
              <a:r>
                <a:rPr lang="en-US" altLang="zh-CN" sz="1400" dirty="0" err="1">
                  <a:solidFill>
                    <a:srgbClr val="C69456"/>
                  </a:solidFill>
                  <a:latin typeface="Agency FB" panose="020B0503020202020204" pitchFamily="34" charset="0"/>
                </a:rPr>
                <a:t>yame</a:t>
              </a:r>
              <a:r>
                <a:rPr lang="en-US" altLang="zh-CN" sz="1400" dirty="0">
                  <a:solidFill>
                    <a:srgbClr val="C69456"/>
                  </a:solidFill>
                  <a:latin typeface="Agency FB" panose="020B0503020202020204" pitchFamily="34" charset="0"/>
                </a:rPr>
                <a:t> clever slogan or e in this you</a:t>
              </a:r>
            </a:p>
          </p:txBody>
        </p:sp>
        <p:sp>
          <p:nvSpPr>
            <p:cNvPr id="46" name="Freeform 6"/>
            <p:cNvSpPr>
              <a:spLocks noEditPoints="1"/>
            </p:cNvSpPr>
            <p:nvPr/>
          </p:nvSpPr>
          <p:spPr bwMode="auto">
            <a:xfrm>
              <a:off x="7426974" y="3372468"/>
              <a:ext cx="469619" cy="466647"/>
            </a:xfrm>
            <a:custGeom>
              <a:avLst/>
              <a:gdLst>
                <a:gd name="T0" fmla="*/ 186 w 200"/>
                <a:gd name="T1" fmla="*/ 80 h 199"/>
                <a:gd name="T2" fmla="*/ 170 w 200"/>
                <a:gd name="T3" fmla="*/ 80 h 199"/>
                <a:gd name="T4" fmla="*/ 163 w 200"/>
                <a:gd name="T5" fmla="*/ 64 h 199"/>
                <a:gd name="T6" fmla="*/ 175 w 200"/>
                <a:gd name="T7" fmla="*/ 52 h 199"/>
                <a:gd name="T8" fmla="*/ 175 w 200"/>
                <a:gd name="T9" fmla="*/ 33 h 199"/>
                <a:gd name="T10" fmla="*/ 166 w 200"/>
                <a:gd name="T11" fmla="*/ 24 h 199"/>
                <a:gd name="T12" fmla="*/ 147 w 200"/>
                <a:gd name="T13" fmla="*/ 24 h 199"/>
                <a:gd name="T14" fmla="*/ 135 w 200"/>
                <a:gd name="T15" fmla="*/ 35 h 199"/>
                <a:gd name="T16" fmla="*/ 120 w 200"/>
                <a:gd name="T17" fmla="*/ 29 h 199"/>
                <a:gd name="T18" fmla="*/ 120 w 200"/>
                <a:gd name="T19" fmla="*/ 13 h 199"/>
                <a:gd name="T20" fmla="*/ 106 w 200"/>
                <a:gd name="T21" fmla="*/ 0 h 199"/>
                <a:gd name="T22" fmla="*/ 93 w 200"/>
                <a:gd name="T23" fmla="*/ 0 h 199"/>
                <a:gd name="T24" fmla="*/ 80 w 200"/>
                <a:gd name="T25" fmla="*/ 13 h 199"/>
                <a:gd name="T26" fmla="*/ 80 w 200"/>
                <a:gd name="T27" fmla="*/ 29 h 199"/>
                <a:gd name="T28" fmla="*/ 64 w 200"/>
                <a:gd name="T29" fmla="*/ 36 h 199"/>
                <a:gd name="T30" fmla="*/ 52 w 200"/>
                <a:gd name="T31" fmla="*/ 24 h 199"/>
                <a:gd name="T32" fmla="*/ 33 w 200"/>
                <a:gd name="T33" fmla="*/ 24 h 199"/>
                <a:gd name="T34" fmla="*/ 24 w 200"/>
                <a:gd name="T35" fmla="*/ 33 h 199"/>
                <a:gd name="T36" fmla="*/ 24 w 200"/>
                <a:gd name="T37" fmla="*/ 52 h 199"/>
                <a:gd name="T38" fmla="*/ 36 w 200"/>
                <a:gd name="T39" fmla="*/ 64 h 199"/>
                <a:gd name="T40" fmla="*/ 30 w 200"/>
                <a:gd name="T41" fmla="*/ 80 h 199"/>
                <a:gd name="T42" fmla="*/ 13 w 200"/>
                <a:gd name="T43" fmla="*/ 80 h 199"/>
                <a:gd name="T44" fmla="*/ 0 w 200"/>
                <a:gd name="T45" fmla="*/ 93 h 199"/>
                <a:gd name="T46" fmla="*/ 0 w 200"/>
                <a:gd name="T47" fmla="*/ 106 h 199"/>
                <a:gd name="T48" fmla="*/ 13 w 200"/>
                <a:gd name="T49" fmla="*/ 120 h 199"/>
                <a:gd name="T50" fmla="*/ 30 w 200"/>
                <a:gd name="T51" fmla="*/ 120 h 199"/>
                <a:gd name="T52" fmla="*/ 36 w 200"/>
                <a:gd name="T53" fmla="*/ 135 h 199"/>
                <a:gd name="T54" fmla="*/ 24 w 200"/>
                <a:gd name="T55" fmla="*/ 146 h 199"/>
                <a:gd name="T56" fmla="*/ 24 w 200"/>
                <a:gd name="T57" fmla="*/ 165 h 199"/>
                <a:gd name="T58" fmla="*/ 33 w 200"/>
                <a:gd name="T59" fmla="*/ 175 h 199"/>
                <a:gd name="T60" fmla="*/ 52 w 200"/>
                <a:gd name="T61" fmla="*/ 175 h 199"/>
                <a:gd name="T62" fmla="*/ 64 w 200"/>
                <a:gd name="T63" fmla="*/ 163 h 199"/>
                <a:gd name="T64" fmla="*/ 80 w 200"/>
                <a:gd name="T65" fmla="*/ 170 h 199"/>
                <a:gd name="T66" fmla="*/ 80 w 200"/>
                <a:gd name="T67" fmla="*/ 186 h 199"/>
                <a:gd name="T68" fmla="*/ 93 w 200"/>
                <a:gd name="T69" fmla="*/ 199 h 199"/>
                <a:gd name="T70" fmla="*/ 106 w 200"/>
                <a:gd name="T71" fmla="*/ 199 h 199"/>
                <a:gd name="T72" fmla="*/ 120 w 200"/>
                <a:gd name="T73" fmla="*/ 186 h 199"/>
                <a:gd name="T74" fmla="*/ 120 w 200"/>
                <a:gd name="T75" fmla="*/ 170 h 199"/>
                <a:gd name="T76" fmla="*/ 135 w 200"/>
                <a:gd name="T77" fmla="*/ 163 h 199"/>
                <a:gd name="T78" fmla="*/ 147 w 200"/>
                <a:gd name="T79" fmla="*/ 175 h 199"/>
                <a:gd name="T80" fmla="*/ 166 w 200"/>
                <a:gd name="T81" fmla="*/ 175 h 199"/>
                <a:gd name="T82" fmla="*/ 175 w 200"/>
                <a:gd name="T83" fmla="*/ 165 h 199"/>
                <a:gd name="T84" fmla="*/ 175 w 200"/>
                <a:gd name="T85" fmla="*/ 146 h 199"/>
                <a:gd name="T86" fmla="*/ 164 w 200"/>
                <a:gd name="T87" fmla="*/ 135 h 199"/>
                <a:gd name="T88" fmla="*/ 170 w 200"/>
                <a:gd name="T89" fmla="*/ 120 h 199"/>
                <a:gd name="T90" fmla="*/ 186 w 200"/>
                <a:gd name="T91" fmla="*/ 120 h 199"/>
                <a:gd name="T92" fmla="*/ 200 w 200"/>
                <a:gd name="T93" fmla="*/ 106 h 199"/>
                <a:gd name="T94" fmla="*/ 200 w 200"/>
                <a:gd name="T95" fmla="*/ 93 h 199"/>
                <a:gd name="T96" fmla="*/ 186 w 200"/>
                <a:gd name="T97" fmla="*/ 80 h 199"/>
                <a:gd name="T98" fmla="*/ 100 w 200"/>
                <a:gd name="T99" fmla="*/ 139 h 199"/>
                <a:gd name="T100" fmla="*/ 60 w 200"/>
                <a:gd name="T101" fmla="*/ 100 h 199"/>
                <a:gd name="T102" fmla="*/ 100 w 200"/>
                <a:gd name="T103" fmla="*/ 60 h 199"/>
                <a:gd name="T104" fmla="*/ 140 w 200"/>
                <a:gd name="T105" fmla="*/ 100 h 199"/>
                <a:gd name="T106" fmla="*/ 100 w 200"/>
                <a:gd name="T107" fmla="*/ 139 h 199"/>
                <a:gd name="T108" fmla="*/ 100 w 200"/>
                <a:gd name="T109" fmla="*/ 80 h 199"/>
                <a:gd name="T110" fmla="*/ 80 w 200"/>
                <a:gd name="T111" fmla="*/ 100 h 199"/>
                <a:gd name="T112" fmla="*/ 100 w 200"/>
                <a:gd name="T113" fmla="*/ 120 h 199"/>
                <a:gd name="T114" fmla="*/ 120 w 200"/>
                <a:gd name="T115" fmla="*/ 100 h 199"/>
                <a:gd name="T116" fmla="*/ 100 w 200"/>
                <a:gd name="T117" fmla="*/ 8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0" h="199">
                  <a:moveTo>
                    <a:pt x="186" y="80"/>
                  </a:moveTo>
                  <a:cubicBezTo>
                    <a:pt x="170" y="80"/>
                    <a:pt x="170" y="80"/>
                    <a:pt x="170" y="80"/>
                  </a:cubicBezTo>
                  <a:cubicBezTo>
                    <a:pt x="169" y="74"/>
                    <a:pt x="166" y="69"/>
                    <a:pt x="163" y="64"/>
                  </a:cubicBezTo>
                  <a:cubicBezTo>
                    <a:pt x="175" y="52"/>
                    <a:pt x="175" y="52"/>
                    <a:pt x="175" y="52"/>
                  </a:cubicBezTo>
                  <a:cubicBezTo>
                    <a:pt x="180" y="47"/>
                    <a:pt x="180" y="38"/>
                    <a:pt x="175" y="33"/>
                  </a:cubicBezTo>
                  <a:cubicBezTo>
                    <a:pt x="166" y="24"/>
                    <a:pt x="166" y="24"/>
                    <a:pt x="166" y="24"/>
                  </a:cubicBezTo>
                  <a:cubicBezTo>
                    <a:pt x="160" y="18"/>
                    <a:pt x="152" y="18"/>
                    <a:pt x="147" y="24"/>
                  </a:cubicBezTo>
                  <a:cubicBezTo>
                    <a:pt x="135" y="35"/>
                    <a:pt x="135" y="35"/>
                    <a:pt x="135" y="35"/>
                  </a:cubicBezTo>
                  <a:cubicBezTo>
                    <a:pt x="130" y="33"/>
                    <a:pt x="125" y="31"/>
                    <a:pt x="120" y="29"/>
                  </a:cubicBezTo>
                  <a:cubicBezTo>
                    <a:pt x="120" y="13"/>
                    <a:pt x="120" y="13"/>
                    <a:pt x="120" y="13"/>
                  </a:cubicBezTo>
                  <a:cubicBezTo>
                    <a:pt x="120" y="6"/>
                    <a:pt x="114" y="0"/>
                    <a:pt x="106" y="0"/>
                  </a:cubicBezTo>
                  <a:cubicBezTo>
                    <a:pt x="93" y="0"/>
                    <a:pt x="93" y="0"/>
                    <a:pt x="93" y="0"/>
                  </a:cubicBezTo>
                  <a:cubicBezTo>
                    <a:pt x="86" y="0"/>
                    <a:pt x="80" y="6"/>
                    <a:pt x="80" y="13"/>
                  </a:cubicBezTo>
                  <a:cubicBezTo>
                    <a:pt x="80" y="29"/>
                    <a:pt x="80" y="29"/>
                    <a:pt x="80" y="29"/>
                  </a:cubicBezTo>
                  <a:cubicBezTo>
                    <a:pt x="74" y="31"/>
                    <a:pt x="69" y="33"/>
                    <a:pt x="64" y="36"/>
                  </a:cubicBezTo>
                  <a:cubicBezTo>
                    <a:pt x="52" y="24"/>
                    <a:pt x="52" y="24"/>
                    <a:pt x="52" y="24"/>
                  </a:cubicBezTo>
                  <a:cubicBezTo>
                    <a:pt x="47" y="18"/>
                    <a:pt x="38" y="18"/>
                    <a:pt x="33" y="24"/>
                  </a:cubicBezTo>
                  <a:cubicBezTo>
                    <a:pt x="24" y="33"/>
                    <a:pt x="24" y="33"/>
                    <a:pt x="24" y="33"/>
                  </a:cubicBezTo>
                  <a:cubicBezTo>
                    <a:pt x="19" y="38"/>
                    <a:pt x="19" y="47"/>
                    <a:pt x="24" y="52"/>
                  </a:cubicBezTo>
                  <a:cubicBezTo>
                    <a:pt x="36" y="64"/>
                    <a:pt x="36" y="64"/>
                    <a:pt x="36" y="64"/>
                  </a:cubicBezTo>
                  <a:cubicBezTo>
                    <a:pt x="33" y="69"/>
                    <a:pt x="31" y="74"/>
                    <a:pt x="30" y="80"/>
                  </a:cubicBezTo>
                  <a:cubicBezTo>
                    <a:pt x="13" y="80"/>
                    <a:pt x="13" y="80"/>
                    <a:pt x="13" y="80"/>
                  </a:cubicBezTo>
                  <a:cubicBezTo>
                    <a:pt x="6" y="80"/>
                    <a:pt x="0" y="86"/>
                    <a:pt x="0" y="93"/>
                  </a:cubicBezTo>
                  <a:cubicBezTo>
                    <a:pt x="0" y="106"/>
                    <a:pt x="0" y="106"/>
                    <a:pt x="0" y="106"/>
                  </a:cubicBezTo>
                  <a:cubicBezTo>
                    <a:pt x="0" y="114"/>
                    <a:pt x="6" y="120"/>
                    <a:pt x="13" y="120"/>
                  </a:cubicBezTo>
                  <a:cubicBezTo>
                    <a:pt x="30" y="120"/>
                    <a:pt x="30" y="120"/>
                    <a:pt x="30" y="120"/>
                  </a:cubicBezTo>
                  <a:cubicBezTo>
                    <a:pt x="31" y="125"/>
                    <a:pt x="33" y="130"/>
                    <a:pt x="36" y="135"/>
                  </a:cubicBezTo>
                  <a:cubicBezTo>
                    <a:pt x="24" y="146"/>
                    <a:pt x="24" y="146"/>
                    <a:pt x="24" y="146"/>
                  </a:cubicBezTo>
                  <a:cubicBezTo>
                    <a:pt x="19" y="152"/>
                    <a:pt x="19" y="160"/>
                    <a:pt x="24" y="165"/>
                  </a:cubicBezTo>
                  <a:cubicBezTo>
                    <a:pt x="33" y="175"/>
                    <a:pt x="33" y="175"/>
                    <a:pt x="33" y="175"/>
                  </a:cubicBezTo>
                  <a:cubicBezTo>
                    <a:pt x="38" y="180"/>
                    <a:pt x="47" y="180"/>
                    <a:pt x="52" y="175"/>
                  </a:cubicBezTo>
                  <a:cubicBezTo>
                    <a:pt x="64" y="163"/>
                    <a:pt x="64" y="163"/>
                    <a:pt x="64" y="163"/>
                  </a:cubicBezTo>
                  <a:cubicBezTo>
                    <a:pt x="69" y="166"/>
                    <a:pt x="74" y="168"/>
                    <a:pt x="80" y="170"/>
                  </a:cubicBezTo>
                  <a:cubicBezTo>
                    <a:pt x="80" y="186"/>
                    <a:pt x="80" y="186"/>
                    <a:pt x="80" y="186"/>
                  </a:cubicBezTo>
                  <a:cubicBezTo>
                    <a:pt x="80" y="193"/>
                    <a:pt x="86" y="199"/>
                    <a:pt x="93" y="199"/>
                  </a:cubicBezTo>
                  <a:cubicBezTo>
                    <a:pt x="106" y="199"/>
                    <a:pt x="106" y="199"/>
                    <a:pt x="106" y="199"/>
                  </a:cubicBezTo>
                  <a:cubicBezTo>
                    <a:pt x="114" y="199"/>
                    <a:pt x="120" y="193"/>
                    <a:pt x="120" y="186"/>
                  </a:cubicBezTo>
                  <a:cubicBezTo>
                    <a:pt x="120" y="170"/>
                    <a:pt x="120" y="170"/>
                    <a:pt x="120" y="170"/>
                  </a:cubicBezTo>
                  <a:cubicBezTo>
                    <a:pt x="125" y="168"/>
                    <a:pt x="130" y="166"/>
                    <a:pt x="135" y="163"/>
                  </a:cubicBezTo>
                  <a:cubicBezTo>
                    <a:pt x="147" y="175"/>
                    <a:pt x="147" y="175"/>
                    <a:pt x="147" y="175"/>
                  </a:cubicBezTo>
                  <a:cubicBezTo>
                    <a:pt x="152" y="180"/>
                    <a:pt x="160" y="180"/>
                    <a:pt x="166" y="175"/>
                  </a:cubicBezTo>
                  <a:cubicBezTo>
                    <a:pt x="175" y="165"/>
                    <a:pt x="175" y="165"/>
                    <a:pt x="175" y="165"/>
                  </a:cubicBezTo>
                  <a:cubicBezTo>
                    <a:pt x="180" y="160"/>
                    <a:pt x="180" y="152"/>
                    <a:pt x="175" y="146"/>
                  </a:cubicBezTo>
                  <a:cubicBezTo>
                    <a:pt x="164" y="135"/>
                    <a:pt x="164" y="135"/>
                    <a:pt x="164" y="135"/>
                  </a:cubicBezTo>
                  <a:cubicBezTo>
                    <a:pt x="166" y="130"/>
                    <a:pt x="169" y="125"/>
                    <a:pt x="170" y="120"/>
                  </a:cubicBezTo>
                  <a:cubicBezTo>
                    <a:pt x="186" y="120"/>
                    <a:pt x="186" y="120"/>
                    <a:pt x="186" y="120"/>
                  </a:cubicBezTo>
                  <a:cubicBezTo>
                    <a:pt x="194" y="120"/>
                    <a:pt x="200" y="114"/>
                    <a:pt x="200" y="106"/>
                  </a:cubicBezTo>
                  <a:cubicBezTo>
                    <a:pt x="200" y="93"/>
                    <a:pt x="200" y="93"/>
                    <a:pt x="200" y="93"/>
                  </a:cubicBezTo>
                  <a:cubicBezTo>
                    <a:pt x="200" y="86"/>
                    <a:pt x="194" y="80"/>
                    <a:pt x="186" y="80"/>
                  </a:cubicBezTo>
                  <a:close/>
                  <a:moveTo>
                    <a:pt x="100" y="139"/>
                  </a:moveTo>
                  <a:cubicBezTo>
                    <a:pt x="78" y="139"/>
                    <a:pt x="60" y="122"/>
                    <a:pt x="60" y="100"/>
                  </a:cubicBezTo>
                  <a:cubicBezTo>
                    <a:pt x="60" y="78"/>
                    <a:pt x="78" y="60"/>
                    <a:pt x="100" y="60"/>
                  </a:cubicBezTo>
                  <a:cubicBezTo>
                    <a:pt x="122" y="60"/>
                    <a:pt x="140" y="78"/>
                    <a:pt x="140" y="100"/>
                  </a:cubicBezTo>
                  <a:cubicBezTo>
                    <a:pt x="140" y="122"/>
                    <a:pt x="122" y="139"/>
                    <a:pt x="100" y="139"/>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C69456"/>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6" name="组合 5">
            <a:extLst>
              <a:ext uri="{FF2B5EF4-FFF2-40B4-BE49-F238E27FC236}">
                <a16:creationId xmlns="" xmlns:a16="http://schemas.microsoft.com/office/drawing/2014/main" id="{E4F977E5-9267-43D2-B74D-045C7B373605}"/>
              </a:ext>
            </a:extLst>
          </p:cNvPr>
          <p:cNvGrpSpPr/>
          <p:nvPr/>
        </p:nvGrpSpPr>
        <p:grpSpPr>
          <a:xfrm>
            <a:off x="7426974" y="4272101"/>
            <a:ext cx="4305211" cy="717700"/>
            <a:chOff x="7426974" y="4272101"/>
            <a:chExt cx="4305211" cy="717700"/>
          </a:xfrm>
        </p:grpSpPr>
        <p:sp>
          <p:nvSpPr>
            <p:cNvPr id="48" name="文本框 47"/>
            <p:cNvSpPr txBox="1"/>
            <p:nvPr/>
          </p:nvSpPr>
          <p:spPr>
            <a:xfrm>
              <a:off x="7913119" y="4272101"/>
              <a:ext cx="1005403" cy="338554"/>
            </a:xfrm>
            <a:prstGeom prst="rect">
              <a:avLst/>
            </a:prstGeom>
            <a:noFill/>
          </p:spPr>
          <p:txBody>
            <a:bodyPr wrap="none" rtlCol="0">
              <a:spAutoFit/>
            </a:bodyPr>
            <a:lstStyle/>
            <a:p>
              <a:r>
                <a:rPr lang="zh-CN" altLang="en-US" sz="1600" b="1" dirty="0">
                  <a:solidFill>
                    <a:srgbClr val="F6B653"/>
                  </a:solidFill>
                  <a:latin typeface="Agency FB" panose="020B0503020202020204" pitchFamily="34" charset="0"/>
                </a:rPr>
                <a:t>网络销售</a:t>
              </a:r>
            </a:p>
          </p:txBody>
        </p:sp>
        <p:sp>
          <p:nvSpPr>
            <p:cNvPr id="49" name="文本框 48"/>
            <p:cNvSpPr txBox="1"/>
            <p:nvPr/>
          </p:nvSpPr>
          <p:spPr>
            <a:xfrm>
              <a:off x="7913119" y="4538395"/>
              <a:ext cx="3819066" cy="451406"/>
            </a:xfrm>
            <a:prstGeom prst="rect">
              <a:avLst/>
            </a:prstGeom>
            <a:noFill/>
          </p:spPr>
          <p:txBody>
            <a:bodyPr wrap="square" rtlCol="0">
              <a:spAutoFit/>
            </a:bodyPr>
            <a:lstStyle/>
            <a:p>
              <a:pPr>
                <a:lnSpc>
                  <a:spcPts val="1400"/>
                </a:lnSpc>
              </a:pPr>
              <a:r>
                <a:rPr lang="en-US" altLang="zh-CN" sz="1400" dirty="0">
                  <a:solidFill>
                    <a:srgbClr val="C69456"/>
                  </a:solidFill>
                  <a:latin typeface="Agency FB" panose="020B0503020202020204" pitchFamily="34" charset="0"/>
                </a:rPr>
                <a:t>Insert you awesome clever slogan or theme in this area insert </a:t>
              </a:r>
              <a:r>
                <a:rPr lang="en-US" altLang="zh-CN" sz="1400" dirty="0" err="1">
                  <a:solidFill>
                    <a:srgbClr val="C69456"/>
                  </a:solidFill>
                  <a:latin typeface="Agency FB" panose="020B0503020202020204" pitchFamily="34" charset="0"/>
                </a:rPr>
                <a:t>yame</a:t>
              </a:r>
              <a:r>
                <a:rPr lang="en-US" altLang="zh-CN" sz="1400" dirty="0">
                  <a:solidFill>
                    <a:srgbClr val="C69456"/>
                  </a:solidFill>
                  <a:latin typeface="Agency FB" panose="020B0503020202020204" pitchFamily="34" charset="0"/>
                </a:rPr>
                <a:t> clever slogan or e in this you</a:t>
              </a:r>
            </a:p>
          </p:txBody>
        </p:sp>
        <p:sp>
          <p:nvSpPr>
            <p:cNvPr id="50" name="Freeform 7"/>
            <p:cNvSpPr>
              <a:spLocks noEditPoints="1"/>
            </p:cNvSpPr>
            <p:nvPr/>
          </p:nvSpPr>
          <p:spPr bwMode="auto">
            <a:xfrm>
              <a:off x="7426974" y="4353516"/>
              <a:ext cx="450795" cy="422063"/>
            </a:xfrm>
            <a:custGeom>
              <a:avLst/>
              <a:gdLst>
                <a:gd name="T0" fmla="*/ 151 w 192"/>
                <a:gd name="T1" fmla="*/ 144 h 180"/>
                <a:gd name="T2" fmla="*/ 132 w 192"/>
                <a:gd name="T3" fmla="*/ 129 h 180"/>
                <a:gd name="T4" fmla="*/ 105 w 192"/>
                <a:gd name="T5" fmla="*/ 129 h 180"/>
                <a:gd name="T6" fmla="*/ 108 w 192"/>
                <a:gd name="T7" fmla="*/ 119 h 180"/>
                <a:gd name="T8" fmla="*/ 138 w 192"/>
                <a:gd name="T9" fmla="*/ 104 h 180"/>
                <a:gd name="T10" fmla="*/ 171 w 192"/>
                <a:gd name="T11" fmla="*/ 104 h 180"/>
                <a:gd name="T12" fmla="*/ 183 w 192"/>
                <a:gd name="T13" fmla="*/ 114 h 180"/>
                <a:gd name="T14" fmla="*/ 192 w 192"/>
                <a:gd name="T15" fmla="*/ 144 h 180"/>
                <a:gd name="T16" fmla="*/ 151 w 192"/>
                <a:gd name="T17" fmla="*/ 144 h 180"/>
                <a:gd name="T18" fmla="*/ 146 w 192"/>
                <a:gd name="T19" fmla="*/ 96 h 180"/>
                <a:gd name="T20" fmla="*/ 141 w 192"/>
                <a:gd name="T21" fmla="*/ 96 h 180"/>
                <a:gd name="T22" fmla="*/ 151 w 192"/>
                <a:gd name="T23" fmla="*/ 64 h 180"/>
                <a:gd name="T24" fmla="*/ 129 w 192"/>
                <a:gd name="T25" fmla="*/ 24 h 180"/>
                <a:gd name="T26" fmla="*/ 183 w 192"/>
                <a:gd name="T27" fmla="*/ 59 h 180"/>
                <a:gd name="T28" fmla="*/ 146 w 192"/>
                <a:gd name="T29" fmla="*/ 96 h 180"/>
                <a:gd name="T30" fmla="*/ 140 w 192"/>
                <a:gd name="T31" fmla="*/ 67 h 180"/>
                <a:gd name="T32" fmla="*/ 94 w 192"/>
                <a:gd name="T33" fmla="*/ 113 h 180"/>
                <a:gd name="T34" fmla="*/ 48 w 192"/>
                <a:gd name="T35" fmla="*/ 67 h 180"/>
                <a:gd name="T36" fmla="*/ 94 w 192"/>
                <a:gd name="T37" fmla="*/ 21 h 180"/>
                <a:gd name="T38" fmla="*/ 140 w 192"/>
                <a:gd name="T39" fmla="*/ 67 h 180"/>
                <a:gd name="T40" fmla="*/ 86 w 192"/>
                <a:gd name="T41" fmla="*/ 33 h 180"/>
                <a:gd name="T42" fmla="*/ 59 w 192"/>
                <a:gd name="T43" fmla="*/ 67 h 180"/>
                <a:gd name="T44" fmla="*/ 94 w 192"/>
                <a:gd name="T45" fmla="*/ 102 h 180"/>
                <a:gd name="T46" fmla="*/ 129 w 192"/>
                <a:gd name="T47" fmla="*/ 67 h 180"/>
                <a:gd name="T48" fmla="*/ 86 w 192"/>
                <a:gd name="T49" fmla="*/ 33 h 180"/>
                <a:gd name="T50" fmla="*/ 60 w 192"/>
                <a:gd name="T51" fmla="*/ 24 h 180"/>
                <a:gd name="T52" fmla="*/ 37 w 192"/>
                <a:gd name="T53" fmla="*/ 64 h 180"/>
                <a:gd name="T54" fmla="*/ 47 w 192"/>
                <a:gd name="T55" fmla="*/ 100 h 180"/>
                <a:gd name="T56" fmla="*/ 46 w 192"/>
                <a:gd name="T57" fmla="*/ 100 h 180"/>
                <a:gd name="T58" fmla="*/ 9 w 192"/>
                <a:gd name="T59" fmla="*/ 59 h 180"/>
                <a:gd name="T60" fmla="*/ 60 w 192"/>
                <a:gd name="T61" fmla="*/ 24 h 180"/>
                <a:gd name="T62" fmla="*/ 23 w 192"/>
                <a:gd name="T63" fmla="*/ 104 h 180"/>
                <a:gd name="T64" fmla="*/ 50 w 192"/>
                <a:gd name="T65" fmla="*/ 104 h 180"/>
                <a:gd name="T66" fmla="*/ 80 w 192"/>
                <a:gd name="T67" fmla="*/ 120 h 180"/>
                <a:gd name="T68" fmla="*/ 82 w 192"/>
                <a:gd name="T69" fmla="*/ 129 h 180"/>
                <a:gd name="T70" fmla="*/ 58 w 192"/>
                <a:gd name="T71" fmla="*/ 129 h 180"/>
                <a:gd name="T72" fmla="*/ 40 w 192"/>
                <a:gd name="T73" fmla="*/ 144 h 180"/>
                <a:gd name="T74" fmla="*/ 0 w 192"/>
                <a:gd name="T75" fmla="*/ 144 h 180"/>
                <a:gd name="T76" fmla="*/ 11 w 192"/>
                <a:gd name="T77" fmla="*/ 114 h 180"/>
                <a:gd name="T78" fmla="*/ 23 w 192"/>
                <a:gd name="T79" fmla="*/ 104 h 180"/>
                <a:gd name="T80" fmla="*/ 65 w 192"/>
                <a:gd name="T81" fmla="*/ 132 h 180"/>
                <a:gd name="T82" fmla="*/ 125 w 192"/>
                <a:gd name="T83" fmla="*/ 132 h 180"/>
                <a:gd name="T84" fmla="*/ 140 w 192"/>
                <a:gd name="T85" fmla="*/ 144 h 180"/>
                <a:gd name="T86" fmla="*/ 152 w 192"/>
                <a:gd name="T87" fmla="*/ 180 h 180"/>
                <a:gd name="T88" fmla="*/ 36 w 192"/>
                <a:gd name="T89" fmla="*/ 180 h 180"/>
                <a:gd name="T90" fmla="*/ 51 w 192"/>
                <a:gd name="T91" fmla="*/ 144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9"/>
                    <a:pt x="132" y="129"/>
                  </a:cubicBezTo>
                  <a:cubicBezTo>
                    <a:pt x="105" y="129"/>
                    <a:pt x="105" y="129"/>
                    <a:pt x="105" y="129"/>
                  </a:cubicBezTo>
                  <a:cubicBezTo>
                    <a:pt x="108" y="119"/>
                    <a:pt x="108" y="119"/>
                    <a:pt x="108" y="119"/>
                  </a:cubicBezTo>
                  <a:cubicBezTo>
                    <a:pt x="120" y="116"/>
                    <a:pt x="130" y="114"/>
                    <a:pt x="138" y="104"/>
                  </a:cubicBezTo>
                  <a:cubicBezTo>
                    <a:pt x="171" y="104"/>
                    <a:pt x="171" y="104"/>
                    <a:pt x="171" y="104"/>
                  </a:cubicBezTo>
                  <a:cubicBezTo>
                    <a:pt x="180" y="104"/>
                    <a:pt x="183" y="114"/>
                    <a:pt x="183" y="114"/>
                  </a:cubicBezTo>
                  <a:cubicBezTo>
                    <a:pt x="192" y="144"/>
                    <a:pt x="192" y="144"/>
                    <a:pt x="192" y="144"/>
                  </a:cubicBezTo>
                  <a:lnTo>
                    <a:pt x="151" y="144"/>
                  </a:lnTo>
                  <a:close/>
                  <a:moveTo>
                    <a:pt x="146" y="96"/>
                  </a:moveTo>
                  <a:cubicBezTo>
                    <a:pt x="144" y="96"/>
                    <a:pt x="143" y="96"/>
                    <a:pt x="141" y="96"/>
                  </a:cubicBezTo>
                  <a:cubicBezTo>
                    <a:pt x="147" y="87"/>
                    <a:pt x="151" y="76"/>
                    <a:pt x="151" y="64"/>
                  </a:cubicBezTo>
                  <a:cubicBezTo>
                    <a:pt x="151" y="39"/>
                    <a:pt x="139" y="35"/>
                    <a:pt x="129" y="24"/>
                  </a:cubicBezTo>
                  <a:cubicBezTo>
                    <a:pt x="103" y="33"/>
                    <a:pt x="183" y="0"/>
                    <a:pt x="183" y="59"/>
                  </a:cubicBezTo>
                  <a:cubicBezTo>
                    <a:pt x="183" y="80"/>
                    <a:pt x="166" y="96"/>
                    <a:pt x="146" y="96"/>
                  </a:cubicBezTo>
                  <a:close/>
                  <a:moveTo>
                    <a:pt x="140" y="67"/>
                  </a:moveTo>
                  <a:cubicBezTo>
                    <a:pt x="140" y="92"/>
                    <a:pt x="119" y="113"/>
                    <a:pt x="94" y="113"/>
                  </a:cubicBezTo>
                  <a:cubicBezTo>
                    <a:pt x="68" y="113"/>
                    <a:pt x="48" y="92"/>
                    <a:pt x="48" y="67"/>
                  </a:cubicBezTo>
                  <a:cubicBezTo>
                    <a:pt x="48" y="42"/>
                    <a:pt x="68" y="21"/>
                    <a:pt x="94" y="21"/>
                  </a:cubicBezTo>
                  <a:cubicBezTo>
                    <a:pt x="119" y="21"/>
                    <a:pt x="140" y="42"/>
                    <a:pt x="140" y="67"/>
                  </a:cubicBezTo>
                  <a:close/>
                  <a:moveTo>
                    <a:pt x="86" y="33"/>
                  </a:moveTo>
                  <a:cubicBezTo>
                    <a:pt x="72" y="38"/>
                    <a:pt x="89" y="56"/>
                    <a:pt x="59" y="67"/>
                  </a:cubicBezTo>
                  <a:cubicBezTo>
                    <a:pt x="59" y="86"/>
                    <a:pt x="74" y="102"/>
                    <a:pt x="94" y="102"/>
                  </a:cubicBezTo>
                  <a:cubicBezTo>
                    <a:pt x="113" y="102"/>
                    <a:pt x="129" y="86"/>
                    <a:pt x="129" y="67"/>
                  </a:cubicBezTo>
                  <a:cubicBezTo>
                    <a:pt x="111" y="52"/>
                    <a:pt x="81" y="59"/>
                    <a:pt x="86" y="33"/>
                  </a:cubicBezTo>
                  <a:close/>
                  <a:moveTo>
                    <a:pt x="60" y="24"/>
                  </a:moveTo>
                  <a:cubicBezTo>
                    <a:pt x="50" y="34"/>
                    <a:pt x="37" y="41"/>
                    <a:pt x="37" y="64"/>
                  </a:cubicBezTo>
                  <a:cubicBezTo>
                    <a:pt x="37" y="76"/>
                    <a:pt x="40" y="91"/>
                    <a:pt x="47" y="100"/>
                  </a:cubicBezTo>
                  <a:cubicBezTo>
                    <a:pt x="46" y="100"/>
                    <a:pt x="46" y="100"/>
                    <a:pt x="46" y="100"/>
                  </a:cubicBezTo>
                  <a:cubicBezTo>
                    <a:pt x="26" y="100"/>
                    <a:pt x="9" y="80"/>
                    <a:pt x="9" y="59"/>
                  </a:cubicBezTo>
                  <a:cubicBezTo>
                    <a:pt x="9" y="4"/>
                    <a:pt x="90" y="30"/>
                    <a:pt x="60" y="24"/>
                  </a:cubicBezTo>
                  <a:close/>
                  <a:moveTo>
                    <a:pt x="23" y="104"/>
                  </a:moveTo>
                  <a:cubicBezTo>
                    <a:pt x="50" y="104"/>
                    <a:pt x="50" y="104"/>
                    <a:pt x="50" y="104"/>
                  </a:cubicBezTo>
                  <a:cubicBezTo>
                    <a:pt x="59" y="115"/>
                    <a:pt x="66" y="118"/>
                    <a:pt x="80" y="120"/>
                  </a:cubicBezTo>
                  <a:cubicBezTo>
                    <a:pt x="82" y="129"/>
                    <a:pt x="82" y="129"/>
                    <a:pt x="82" y="129"/>
                  </a:cubicBezTo>
                  <a:cubicBezTo>
                    <a:pt x="58" y="129"/>
                    <a:pt x="58" y="129"/>
                    <a:pt x="58" y="129"/>
                  </a:cubicBezTo>
                  <a:cubicBezTo>
                    <a:pt x="45" y="129"/>
                    <a:pt x="41" y="142"/>
                    <a:pt x="40" y="144"/>
                  </a:cubicBezTo>
                  <a:cubicBezTo>
                    <a:pt x="0" y="144"/>
                    <a:pt x="0" y="144"/>
                    <a:pt x="0" y="144"/>
                  </a:cubicBezTo>
                  <a:cubicBezTo>
                    <a:pt x="11" y="114"/>
                    <a:pt x="11" y="114"/>
                    <a:pt x="11" y="114"/>
                  </a:cubicBezTo>
                  <a:cubicBezTo>
                    <a:pt x="11" y="114"/>
                    <a:pt x="14" y="104"/>
                    <a:pt x="23" y="104"/>
                  </a:cubicBezTo>
                  <a:close/>
                  <a:moveTo>
                    <a:pt x="65" y="132"/>
                  </a:moveTo>
                  <a:cubicBezTo>
                    <a:pt x="125" y="132"/>
                    <a:pt x="125" y="132"/>
                    <a:pt x="125" y="132"/>
                  </a:cubicBezTo>
                  <a:cubicBezTo>
                    <a:pt x="136" y="132"/>
                    <a:pt x="140" y="144"/>
                    <a:pt x="140" y="144"/>
                  </a:cubicBezTo>
                  <a:cubicBezTo>
                    <a:pt x="152" y="180"/>
                    <a:pt x="152" y="180"/>
                    <a:pt x="152" y="180"/>
                  </a:cubicBezTo>
                  <a:cubicBezTo>
                    <a:pt x="36" y="180"/>
                    <a:pt x="36" y="180"/>
                    <a:pt x="36" y="180"/>
                  </a:cubicBezTo>
                  <a:cubicBezTo>
                    <a:pt x="51" y="144"/>
                    <a:pt x="51" y="144"/>
                    <a:pt x="51" y="144"/>
                  </a:cubicBezTo>
                  <a:cubicBezTo>
                    <a:pt x="51" y="144"/>
                    <a:pt x="54" y="132"/>
                    <a:pt x="65" y="132"/>
                  </a:cubicBezTo>
                  <a:close/>
                </a:path>
              </a:pathLst>
            </a:custGeom>
            <a:solidFill>
              <a:srgbClr val="C69456"/>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3" name="组合 2">
            <a:extLst>
              <a:ext uri="{FF2B5EF4-FFF2-40B4-BE49-F238E27FC236}">
                <a16:creationId xmlns="" xmlns:a16="http://schemas.microsoft.com/office/drawing/2014/main" id="{0C7750FA-041A-4538-B3EA-C18DCBC28FCC}"/>
              </a:ext>
            </a:extLst>
          </p:cNvPr>
          <p:cNvGrpSpPr/>
          <p:nvPr/>
        </p:nvGrpSpPr>
        <p:grpSpPr>
          <a:xfrm>
            <a:off x="7426974" y="1395833"/>
            <a:ext cx="4375526" cy="717700"/>
            <a:chOff x="7426974" y="1395833"/>
            <a:chExt cx="4375526" cy="717700"/>
          </a:xfrm>
        </p:grpSpPr>
        <p:sp>
          <p:nvSpPr>
            <p:cNvPr id="52" name="文本框 51"/>
            <p:cNvSpPr txBox="1"/>
            <p:nvPr/>
          </p:nvSpPr>
          <p:spPr>
            <a:xfrm>
              <a:off x="7885158" y="1395833"/>
              <a:ext cx="1005403" cy="338554"/>
            </a:xfrm>
            <a:prstGeom prst="rect">
              <a:avLst/>
            </a:prstGeom>
            <a:noFill/>
          </p:spPr>
          <p:txBody>
            <a:bodyPr wrap="none" rtlCol="0">
              <a:spAutoFit/>
            </a:bodyPr>
            <a:lstStyle/>
            <a:p>
              <a:r>
                <a:rPr lang="zh-CN" altLang="en-US" sz="1600" b="1" dirty="0" smtClean="0">
                  <a:solidFill>
                    <a:srgbClr val="F6B653"/>
                  </a:solidFill>
                  <a:latin typeface="Agency FB" panose="020B0503020202020204" pitchFamily="34" charset="0"/>
                </a:rPr>
                <a:t>网络销售</a:t>
              </a:r>
              <a:endParaRPr lang="zh-CN" altLang="en-US" sz="1600" b="1" dirty="0">
                <a:solidFill>
                  <a:srgbClr val="F6B653"/>
                </a:solidFill>
                <a:latin typeface="Agency FB" panose="020B0503020202020204" pitchFamily="34" charset="0"/>
              </a:endParaRPr>
            </a:p>
          </p:txBody>
        </p:sp>
        <p:sp>
          <p:nvSpPr>
            <p:cNvPr id="53" name="文本框 52"/>
            <p:cNvSpPr txBox="1"/>
            <p:nvPr/>
          </p:nvSpPr>
          <p:spPr>
            <a:xfrm>
              <a:off x="7885158" y="1662127"/>
              <a:ext cx="3917342" cy="451406"/>
            </a:xfrm>
            <a:prstGeom prst="rect">
              <a:avLst/>
            </a:prstGeom>
            <a:noFill/>
          </p:spPr>
          <p:txBody>
            <a:bodyPr wrap="square" rtlCol="0">
              <a:spAutoFit/>
            </a:bodyPr>
            <a:lstStyle/>
            <a:p>
              <a:pPr>
                <a:lnSpc>
                  <a:spcPts val="1400"/>
                </a:lnSpc>
              </a:pPr>
              <a:r>
                <a:rPr lang="en-US" altLang="zh-CN" sz="1400" dirty="0">
                  <a:solidFill>
                    <a:srgbClr val="C69456"/>
                  </a:solidFill>
                  <a:latin typeface="Agency FB" panose="020B0503020202020204" pitchFamily="34" charset="0"/>
                </a:rPr>
                <a:t>Insert you awesome clever slogan or theme in this area insert </a:t>
              </a:r>
              <a:r>
                <a:rPr lang="en-US" altLang="zh-CN" sz="1400" dirty="0" err="1">
                  <a:solidFill>
                    <a:srgbClr val="C69456"/>
                  </a:solidFill>
                  <a:latin typeface="Agency FB" panose="020B0503020202020204" pitchFamily="34" charset="0"/>
                </a:rPr>
                <a:t>yame</a:t>
              </a:r>
              <a:r>
                <a:rPr lang="en-US" altLang="zh-CN" sz="1400" dirty="0">
                  <a:solidFill>
                    <a:srgbClr val="C69456"/>
                  </a:solidFill>
                  <a:latin typeface="Agency FB" panose="020B0503020202020204" pitchFamily="34" charset="0"/>
                </a:rPr>
                <a:t> clever slogan or e in this you</a:t>
              </a:r>
            </a:p>
          </p:txBody>
        </p:sp>
        <p:sp>
          <p:nvSpPr>
            <p:cNvPr id="54" name="Freeform 10"/>
            <p:cNvSpPr>
              <a:spLocks noEditPoints="1"/>
            </p:cNvSpPr>
            <p:nvPr/>
          </p:nvSpPr>
          <p:spPr bwMode="auto">
            <a:xfrm>
              <a:off x="7426974" y="1485014"/>
              <a:ext cx="422834" cy="404993"/>
            </a:xfrm>
            <a:custGeom>
              <a:avLst/>
              <a:gdLst>
                <a:gd name="T0" fmla="*/ 180 w 200"/>
                <a:gd name="T1" fmla="*/ 8 h 192"/>
                <a:gd name="T2" fmla="*/ 200 w 200"/>
                <a:gd name="T3" fmla="*/ 28 h 192"/>
                <a:gd name="T4" fmla="*/ 180 w 200"/>
                <a:gd name="T5" fmla="*/ 56 h 192"/>
                <a:gd name="T6" fmla="*/ 200 w 200"/>
                <a:gd name="T7" fmla="*/ 156 h 192"/>
                <a:gd name="T8" fmla="*/ 180 w 200"/>
                <a:gd name="T9" fmla="*/ 164 h 192"/>
                <a:gd name="T10" fmla="*/ 200 w 200"/>
                <a:gd name="T11" fmla="*/ 184 h 192"/>
                <a:gd name="T12" fmla="*/ 0 w 200"/>
                <a:gd name="T13" fmla="*/ 192 h 192"/>
                <a:gd name="T14" fmla="*/ 20 w 200"/>
                <a:gd name="T15" fmla="*/ 184 h 192"/>
                <a:gd name="T16" fmla="*/ 0 w 200"/>
                <a:gd name="T17" fmla="*/ 164 h 192"/>
                <a:gd name="T18" fmla="*/ 4 w 200"/>
                <a:gd name="T19" fmla="*/ 156 h 192"/>
                <a:gd name="T20" fmla="*/ 24 w 200"/>
                <a:gd name="T21" fmla="*/ 52 h 192"/>
                <a:gd name="T22" fmla="*/ 0 w 200"/>
                <a:gd name="T23" fmla="*/ 36 h 192"/>
                <a:gd name="T24" fmla="*/ 20 w 200"/>
                <a:gd name="T25" fmla="*/ 28 h 192"/>
                <a:gd name="T26" fmla="*/ 0 w 200"/>
                <a:gd name="T27" fmla="*/ 8 h 192"/>
                <a:gd name="T28" fmla="*/ 200 w 200"/>
                <a:gd name="T29" fmla="*/ 0 h 192"/>
                <a:gd name="T30" fmla="*/ 132 w 200"/>
                <a:gd name="T31" fmla="*/ 184 h 192"/>
                <a:gd name="T32" fmla="*/ 164 w 200"/>
                <a:gd name="T33" fmla="*/ 164 h 192"/>
                <a:gd name="T34" fmla="*/ 132 w 200"/>
                <a:gd name="T35" fmla="*/ 184 h 192"/>
                <a:gd name="T36" fmla="*/ 116 w 200"/>
                <a:gd name="T37" fmla="*/ 184 h 192"/>
                <a:gd name="T38" fmla="*/ 84 w 200"/>
                <a:gd name="T39" fmla="*/ 164 h 192"/>
                <a:gd name="T40" fmla="*/ 36 w 200"/>
                <a:gd name="T41" fmla="*/ 184 h 192"/>
                <a:gd name="T42" fmla="*/ 68 w 200"/>
                <a:gd name="T43" fmla="*/ 164 h 192"/>
                <a:gd name="T44" fmla="*/ 36 w 200"/>
                <a:gd name="T45" fmla="*/ 184 h 192"/>
                <a:gd name="T46" fmla="*/ 36 w 200"/>
                <a:gd name="T47" fmla="*/ 8 h 192"/>
                <a:gd name="T48" fmla="*/ 68 w 200"/>
                <a:gd name="T49" fmla="*/ 28 h 192"/>
                <a:gd name="T50" fmla="*/ 116 w 200"/>
                <a:gd name="T51" fmla="*/ 8 h 192"/>
                <a:gd name="T52" fmla="*/ 84 w 200"/>
                <a:gd name="T53" fmla="*/ 28 h 192"/>
                <a:gd name="T54" fmla="*/ 116 w 200"/>
                <a:gd name="T55" fmla="*/ 8 h 192"/>
                <a:gd name="T56" fmla="*/ 132 w 200"/>
                <a:gd name="T57" fmla="*/ 8 h 192"/>
                <a:gd name="T58" fmla="*/ 164 w 200"/>
                <a:gd name="T59" fmla="*/ 28 h 192"/>
                <a:gd name="T60" fmla="*/ 168 w 200"/>
                <a:gd name="T61" fmla="*/ 56 h 192"/>
                <a:gd name="T62" fmla="*/ 56 w 200"/>
                <a:gd name="T63" fmla="*/ 36 h 192"/>
                <a:gd name="T64" fmla="*/ 36 w 200"/>
                <a:gd name="T65" fmla="*/ 136 h 192"/>
                <a:gd name="T66" fmla="*/ 148 w 200"/>
                <a:gd name="T67" fmla="*/ 156 h 192"/>
                <a:gd name="T68" fmla="*/ 168 w 200"/>
                <a:gd name="T69" fmla="*/ 56 h 192"/>
                <a:gd name="T70" fmla="*/ 49 w 200"/>
                <a:gd name="T71" fmla="*/ 98 h 192"/>
                <a:gd name="T72" fmla="*/ 157 w 200"/>
                <a:gd name="T73" fmla="*/ 98 h 192"/>
                <a:gd name="T74" fmla="*/ 92 w 200"/>
                <a:gd name="T75" fmla="*/ 64 h 192"/>
                <a:gd name="T76" fmla="*/ 131 w 200"/>
                <a:gd name="T77" fmla="*/ 9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92">
                  <a:moveTo>
                    <a:pt x="200" y="8"/>
                  </a:moveTo>
                  <a:cubicBezTo>
                    <a:pt x="180" y="8"/>
                    <a:pt x="180" y="8"/>
                    <a:pt x="180" y="8"/>
                  </a:cubicBezTo>
                  <a:cubicBezTo>
                    <a:pt x="180" y="28"/>
                    <a:pt x="180" y="28"/>
                    <a:pt x="180" y="28"/>
                  </a:cubicBezTo>
                  <a:cubicBezTo>
                    <a:pt x="200" y="28"/>
                    <a:pt x="200" y="28"/>
                    <a:pt x="200" y="28"/>
                  </a:cubicBezTo>
                  <a:cubicBezTo>
                    <a:pt x="200" y="36"/>
                    <a:pt x="200" y="36"/>
                    <a:pt x="200" y="36"/>
                  </a:cubicBezTo>
                  <a:cubicBezTo>
                    <a:pt x="189" y="36"/>
                    <a:pt x="180" y="45"/>
                    <a:pt x="180" y="56"/>
                  </a:cubicBezTo>
                  <a:cubicBezTo>
                    <a:pt x="180" y="136"/>
                    <a:pt x="180" y="136"/>
                    <a:pt x="180" y="136"/>
                  </a:cubicBezTo>
                  <a:cubicBezTo>
                    <a:pt x="180" y="147"/>
                    <a:pt x="189" y="156"/>
                    <a:pt x="200" y="156"/>
                  </a:cubicBezTo>
                  <a:cubicBezTo>
                    <a:pt x="200" y="164"/>
                    <a:pt x="200" y="164"/>
                    <a:pt x="200" y="164"/>
                  </a:cubicBezTo>
                  <a:cubicBezTo>
                    <a:pt x="180" y="164"/>
                    <a:pt x="180" y="164"/>
                    <a:pt x="180" y="164"/>
                  </a:cubicBezTo>
                  <a:cubicBezTo>
                    <a:pt x="180" y="184"/>
                    <a:pt x="180" y="184"/>
                    <a:pt x="180" y="184"/>
                  </a:cubicBezTo>
                  <a:cubicBezTo>
                    <a:pt x="200" y="184"/>
                    <a:pt x="200" y="184"/>
                    <a:pt x="200" y="184"/>
                  </a:cubicBezTo>
                  <a:cubicBezTo>
                    <a:pt x="200" y="192"/>
                    <a:pt x="200" y="192"/>
                    <a:pt x="200" y="192"/>
                  </a:cubicBezTo>
                  <a:cubicBezTo>
                    <a:pt x="0" y="192"/>
                    <a:pt x="0" y="192"/>
                    <a:pt x="0" y="192"/>
                  </a:cubicBezTo>
                  <a:cubicBezTo>
                    <a:pt x="0" y="184"/>
                    <a:pt x="0" y="184"/>
                    <a:pt x="0" y="184"/>
                  </a:cubicBezTo>
                  <a:cubicBezTo>
                    <a:pt x="20" y="184"/>
                    <a:pt x="20" y="184"/>
                    <a:pt x="20" y="184"/>
                  </a:cubicBezTo>
                  <a:cubicBezTo>
                    <a:pt x="20" y="164"/>
                    <a:pt x="20" y="164"/>
                    <a:pt x="20" y="164"/>
                  </a:cubicBezTo>
                  <a:cubicBezTo>
                    <a:pt x="0" y="164"/>
                    <a:pt x="0" y="164"/>
                    <a:pt x="0" y="164"/>
                  </a:cubicBezTo>
                  <a:cubicBezTo>
                    <a:pt x="0" y="156"/>
                    <a:pt x="0" y="156"/>
                    <a:pt x="0" y="156"/>
                  </a:cubicBezTo>
                  <a:cubicBezTo>
                    <a:pt x="4" y="156"/>
                    <a:pt x="4" y="156"/>
                    <a:pt x="4" y="156"/>
                  </a:cubicBezTo>
                  <a:cubicBezTo>
                    <a:pt x="15" y="156"/>
                    <a:pt x="24" y="147"/>
                    <a:pt x="24" y="136"/>
                  </a:cubicBezTo>
                  <a:cubicBezTo>
                    <a:pt x="24" y="52"/>
                    <a:pt x="24" y="52"/>
                    <a:pt x="24" y="52"/>
                  </a:cubicBezTo>
                  <a:cubicBezTo>
                    <a:pt x="24" y="41"/>
                    <a:pt x="15" y="36"/>
                    <a:pt x="4" y="36"/>
                  </a:cubicBezTo>
                  <a:cubicBezTo>
                    <a:pt x="0" y="36"/>
                    <a:pt x="0" y="36"/>
                    <a:pt x="0" y="36"/>
                  </a:cubicBezTo>
                  <a:cubicBezTo>
                    <a:pt x="0" y="28"/>
                    <a:pt x="0" y="28"/>
                    <a:pt x="0" y="28"/>
                  </a:cubicBezTo>
                  <a:cubicBezTo>
                    <a:pt x="20" y="28"/>
                    <a:pt x="20" y="28"/>
                    <a:pt x="20" y="28"/>
                  </a:cubicBezTo>
                  <a:cubicBezTo>
                    <a:pt x="20" y="8"/>
                    <a:pt x="20" y="8"/>
                    <a:pt x="20" y="8"/>
                  </a:cubicBezTo>
                  <a:cubicBezTo>
                    <a:pt x="0" y="8"/>
                    <a:pt x="0" y="8"/>
                    <a:pt x="0" y="8"/>
                  </a:cubicBezTo>
                  <a:cubicBezTo>
                    <a:pt x="0" y="0"/>
                    <a:pt x="0" y="0"/>
                    <a:pt x="0" y="0"/>
                  </a:cubicBezTo>
                  <a:cubicBezTo>
                    <a:pt x="200" y="0"/>
                    <a:pt x="200" y="0"/>
                    <a:pt x="200" y="0"/>
                  </a:cubicBezTo>
                  <a:lnTo>
                    <a:pt x="200" y="8"/>
                  </a:lnTo>
                  <a:close/>
                  <a:moveTo>
                    <a:pt x="132" y="184"/>
                  </a:moveTo>
                  <a:cubicBezTo>
                    <a:pt x="164" y="184"/>
                    <a:pt x="164" y="184"/>
                    <a:pt x="164" y="184"/>
                  </a:cubicBezTo>
                  <a:cubicBezTo>
                    <a:pt x="164" y="164"/>
                    <a:pt x="164" y="164"/>
                    <a:pt x="164" y="164"/>
                  </a:cubicBezTo>
                  <a:cubicBezTo>
                    <a:pt x="132" y="164"/>
                    <a:pt x="132" y="164"/>
                    <a:pt x="132" y="164"/>
                  </a:cubicBezTo>
                  <a:lnTo>
                    <a:pt x="132" y="184"/>
                  </a:lnTo>
                  <a:close/>
                  <a:moveTo>
                    <a:pt x="84" y="184"/>
                  </a:moveTo>
                  <a:cubicBezTo>
                    <a:pt x="116" y="184"/>
                    <a:pt x="116" y="184"/>
                    <a:pt x="116" y="184"/>
                  </a:cubicBezTo>
                  <a:cubicBezTo>
                    <a:pt x="116" y="164"/>
                    <a:pt x="116" y="164"/>
                    <a:pt x="116" y="164"/>
                  </a:cubicBezTo>
                  <a:cubicBezTo>
                    <a:pt x="84" y="164"/>
                    <a:pt x="84" y="164"/>
                    <a:pt x="84" y="164"/>
                  </a:cubicBezTo>
                  <a:lnTo>
                    <a:pt x="84" y="184"/>
                  </a:lnTo>
                  <a:close/>
                  <a:moveTo>
                    <a:pt x="36" y="184"/>
                  </a:moveTo>
                  <a:cubicBezTo>
                    <a:pt x="68" y="184"/>
                    <a:pt x="68" y="184"/>
                    <a:pt x="68" y="184"/>
                  </a:cubicBezTo>
                  <a:cubicBezTo>
                    <a:pt x="68" y="164"/>
                    <a:pt x="68" y="164"/>
                    <a:pt x="68" y="164"/>
                  </a:cubicBezTo>
                  <a:cubicBezTo>
                    <a:pt x="36" y="164"/>
                    <a:pt x="36" y="164"/>
                    <a:pt x="36" y="164"/>
                  </a:cubicBezTo>
                  <a:lnTo>
                    <a:pt x="36" y="184"/>
                  </a:lnTo>
                  <a:close/>
                  <a:moveTo>
                    <a:pt x="68" y="8"/>
                  </a:moveTo>
                  <a:cubicBezTo>
                    <a:pt x="36" y="8"/>
                    <a:pt x="36" y="8"/>
                    <a:pt x="36" y="8"/>
                  </a:cubicBezTo>
                  <a:cubicBezTo>
                    <a:pt x="36" y="28"/>
                    <a:pt x="36" y="28"/>
                    <a:pt x="36" y="28"/>
                  </a:cubicBezTo>
                  <a:cubicBezTo>
                    <a:pt x="68" y="28"/>
                    <a:pt x="68" y="28"/>
                    <a:pt x="68" y="28"/>
                  </a:cubicBezTo>
                  <a:lnTo>
                    <a:pt x="68" y="8"/>
                  </a:lnTo>
                  <a:close/>
                  <a:moveTo>
                    <a:pt x="116" y="8"/>
                  </a:moveTo>
                  <a:cubicBezTo>
                    <a:pt x="84" y="8"/>
                    <a:pt x="84" y="8"/>
                    <a:pt x="84" y="8"/>
                  </a:cubicBezTo>
                  <a:cubicBezTo>
                    <a:pt x="84" y="28"/>
                    <a:pt x="84" y="28"/>
                    <a:pt x="84" y="28"/>
                  </a:cubicBezTo>
                  <a:cubicBezTo>
                    <a:pt x="116" y="28"/>
                    <a:pt x="116" y="28"/>
                    <a:pt x="116" y="28"/>
                  </a:cubicBezTo>
                  <a:lnTo>
                    <a:pt x="116" y="8"/>
                  </a:lnTo>
                  <a:close/>
                  <a:moveTo>
                    <a:pt x="164" y="8"/>
                  </a:moveTo>
                  <a:cubicBezTo>
                    <a:pt x="132" y="8"/>
                    <a:pt x="132" y="8"/>
                    <a:pt x="132" y="8"/>
                  </a:cubicBezTo>
                  <a:cubicBezTo>
                    <a:pt x="132" y="28"/>
                    <a:pt x="132" y="28"/>
                    <a:pt x="132" y="28"/>
                  </a:cubicBezTo>
                  <a:cubicBezTo>
                    <a:pt x="164" y="28"/>
                    <a:pt x="164" y="28"/>
                    <a:pt x="164" y="28"/>
                  </a:cubicBezTo>
                  <a:lnTo>
                    <a:pt x="164" y="8"/>
                  </a:lnTo>
                  <a:close/>
                  <a:moveTo>
                    <a:pt x="168" y="56"/>
                  </a:moveTo>
                  <a:cubicBezTo>
                    <a:pt x="168" y="45"/>
                    <a:pt x="159" y="36"/>
                    <a:pt x="148" y="36"/>
                  </a:cubicBezTo>
                  <a:cubicBezTo>
                    <a:pt x="56" y="36"/>
                    <a:pt x="56" y="36"/>
                    <a:pt x="56" y="36"/>
                  </a:cubicBezTo>
                  <a:cubicBezTo>
                    <a:pt x="45" y="36"/>
                    <a:pt x="36" y="41"/>
                    <a:pt x="36" y="52"/>
                  </a:cubicBezTo>
                  <a:cubicBezTo>
                    <a:pt x="36" y="136"/>
                    <a:pt x="36" y="136"/>
                    <a:pt x="36" y="136"/>
                  </a:cubicBezTo>
                  <a:cubicBezTo>
                    <a:pt x="36" y="147"/>
                    <a:pt x="45" y="156"/>
                    <a:pt x="56" y="156"/>
                  </a:cubicBezTo>
                  <a:cubicBezTo>
                    <a:pt x="148" y="156"/>
                    <a:pt x="148" y="156"/>
                    <a:pt x="148" y="156"/>
                  </a:cubicBezTo>
                  <a:cubicBezTo>
                    <a:pt x="159" y="156"/>
                    <a:pt x="168" y="147"/>
                    <a:pt x="168" y="136"/>
                  </a:cubicBezTo>
                  <a:lnTo>
                    <a:pt x="168" y="56"/>
                  </a:lnTo>
                  <a:close/>
                  <a:moveTo>
                    <a:pt x="103" y="151"/>
                  </a:moveTo>
                  <a:cubicBezTo>
                    <a:pt x="73" y="151"/>
                    <a:pt x="49" y="128"/>
                    <a:pt x="49" y="98"/>
                  </a:cubicBezTo>
                  <a:cubicBezTo>
                    <a:pt x="49" y="68"/>
                    <a:pt x="73" y="44"/>
                    <a:pt x="103" y="44"/>
                  </a:cubicBezTo>
                  <a:cubicBezTo>
                    <a:pt x="133" y="44"/>
                    <a:pt x="157" y="68"/>
                    <a:pt x="157" y="98"/>
                  </a:cubicBezTo>
                  <a:cubicBezTo>
                    <a:pt x="157" y="128"/>
                    <a:pt x="133" y="151"/>
                    <a:pt x="103" y="151"/>
                  </a:cubicBezTo>
                  <a:close/>
                  <a:moveTo>
                    <a:pt x="92" y="64"/>
                  </a:moveTo>
                  <a:cubicBezTo>
                    <a:pt x="92" y="127"/>
                    <a:pt x="92" y="127"/>
                    <a:pt x="92" y="127"/>
                  </a:cubicBezTo>
                  <a:cubicBezTo>
                    <a:pt x="131" y="95"/>
                    <a:pt x="131" y="95"/>
                    <a:pt x="131" y="95"/>
                  </a:cubicBezTo>
                  <a:lnTo>
                    <a:pt x="92" y="64"/>
                  </a:lnTo>
                  <a:close/>
                </a:path>
              </a:pathLst>
            </a:custGeom>
            <a:solidFill>
              <a:srgbClr val="C69456"/>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4" name="组合 3">
            <a:extLst>
              <a:ext uri="{FF2B5EF4-FFF2-40B4-BE49-F238E27FC236}">
                <a16:creationId xmlns="" xmlns:a16="http://schemas.microsoft.com/office/drawing/2014/main" id="{4D45CC74-003A-47F1-B64E-FC4791A3C5F2}"/>
              </a:ext>
            </a:extLst>
          </p:cNvPr>
          <p:cNvGrpSpPr/>
          <p:nvPr/>
        </p:nvGrpSpPr>
        <p:grpSpPr>
          <a:xfrm>
            <a:off x="7426974" y="2354589"/>
            <a:ext cx="4360580" cy="717700"/>
            <a:chOff x="7426974" y="2354589"/>
            <a:chExt cx="4360580" cy="717700"/>
          </a:xfrm>
        </p:grpSpPr>
        <p:sp>
          <p:nvSpPr>
            <p:cNvPr id="56" name="文本框 55"/>
            <p:cNvSpPr txBox="1"/>
            <p:nvPr/>
          </p:nvSpPr>
          <p:spPr>
            <a:xfrm>
              <a:off x="7855266" y="2354589"/>
              <a:ext cx="1005403" cy="338554"/>
            </a:xfrm>
            <a:prstGeom prst="rect">
              <a:avLst/>
            </a:prstGeom>
            <a:noFill/>
          </p:spPr>
          <p:txBody>
            <a:bodyPr wrap="none" rtlCol="0">
              <a:spAutoFit/>
            </a:bodyPr>
            <a:lstStyle/>
            <a:p>
              <a:r>
                <a:rPr lang="zh-CN" altLang="en-US" sz="1600" b="1" dirty="0">
                  <a:solidFill>
                    <a:srgbClr val="F6B653"/>
                  </a:solidFill>
                  <a:latin typeface="Agency FB" panose="020B0503020202020204" pitchFamily="34" charset="0"/>
                </a:rPr>
                <a:t>网络销售</a:t>
              </a:r>
            </a:p>
          </p:txBody>
        </p:sp>
        <p:sp>
          <p:nvSpPr>
            <p:cNvPr id="57" name="文本框 56"/>
            <p:cNvSpPr txBox="1"/>
            <p:nvPr/>
          </p:nvSpPr>
          <p:spPr>
            <a:xfrm>
              <a:off x="7855266" y="2620883"/>
              <a:ext cx="3932288" cy="451406"/>
            </a:xfrm>
            <a:prstGeom prst="rect">
              <a:avLst/>
            </a:prstGeom>
            <a:noFill/>
          </p:spPr>
          <p:txBody>
            <a:bodyPr wrap="square" rtlCol="0">
              <a:spAutoFit/>
            </a:bodyPr>
            <a:lstStyle/>
            <a:p>
              <a:pPr>
                <a:lnSpc>
                  <a:spcPts val="1400"/>
                </a:lnSpc>
              </a:pPr>
              <a:r>
                <a:rPr lang="en-US" altLang="zh-CN" sz="1400" dirty="0">
                  <a:solidFill>
                    <a:srgbClr val="C69456"/>
                  </a:solidFill>
                  <a:latin typeface="Agency FB" panose="020B0503020202020204" pitchFamily="34" charset="0"/>
                </a:rPr>
                <a:t>Insert you awesome clever slogan or theme in this area insert </a:t>
              </a:r>
              <a:r>
                <a:rPr lang="en-US" altLang="zh-CN" sz="1400" dirty="0" err="1">
                  <a:solidFill>
                    <a:srgbClr val="C69456"/>
                  </a:solidFill>
                  <a:latin typeface="Agency FB" panose="020B0503020202020204" pitchFamily="34" charset="0"/>
                </a:rPr>
                <a:t>yame</a:t>
              </a:r>
              <a:r>
                <a:rPr lang="en-US" altLang="zh-CN" sz="1400" dirty="0">
                  <a:solidFill>
                    <a:srgbClr val="C69456"/>
                  </a:solidFill>
                  <a:latin typeface="Agency FB" panose="020B0503020202020204" pitchFamily="34" charset="0"/>
                </a:rPr>
                <a:t> clever slogan or e in this you</a:t>
              </a:r>
            </a:p>
          </p:txBody>
        </p:sp>
        <p:sp>
          <p:nvSpPr>
            <p:cNvPr id="58" name="Freeform 12"/>
            <p:cNvSpPr>
              <a:spLocks noEditPoints="1"/>
            </p:cNvSpPr>
            <p:nvPr/>
          </p:nvSpPr>
          <p:spPr bwMode="auto">
            <a:xfrm>
              <a:off x="7426974" y="2447784"/>
              <a:ext cx="422835" cy="396965"/>
            </a:xfrm>
            <a:custGeom>
              <a:avLst/>
              <a:gdLst>
                <a:gd name="T0" fmla="*/ 96 w 200"/>
                <a:gd name="T1" fmla="*/ 172 h 188"/>
                <a:gd name="T2" fmla="*/ 96 w 200"/>
                <a:gd name="T3" fmla="*/ 100 h 188"/>
                <a:gd name="T4" fmla="*/ 96 w 200"/>
                <a:gd name="T5" fmla="*/ 105 h 188"/>
                <a:gd name="T6" fmla="*/ 96 w 200"/>
                <a:gd name="T7" fmla="*/ 166 h 188"/>
                <a:gd name="T8" fmla="*/ 96 w 200"/>
                <a:gd name="T9" fmla="*/ 105 h 188"/>
                <a:gd name="T10" fmla="*/ 20 w 200"/>
                <a:gd name="T11" fmla="*/ 96 h 188"/>
                <a:gd name="T12" fmla="*/ 73 w 200"/>
                <a:gd name="T13" fmla="*/ 86 h 188"/>
                <a:gd name="T14" fmla="*/ 80 w 200"/>
                <a:gd name="T15" fmla="*/ 68 h 188"/>
                <a:gd name="T16" fmla="*/ 113 w 200"/>
                <a:gd name="T17" fmla="*/ 75 h 188"/>
                <a:gd name="T18" fmla="*/ 106 w 200"/>
                <a:gd name="T19" fmla="*/ 96 h 188"/>
                <a:gd name="T20" fmla="*/ 186 w 200"/>
                <a:gd name="T21" fmla="*/ 80 h 188"/>
                <a:gd name="T22" fmla="*/ 119 w 200"/>
                <a:gd name="T23" fmla="*/ 60 h 188"/>
                <a:gd name="T24" fmla="*/ 33 w 200"/>
                <a:gd name="T25" fmla="*/ 74 h 188"/>
                <a:gd name="T26" fmla="*/ 6 w 200"/>
                <a:gd name="T27" fmla="*/ 80 h 188"/>
                <a:gd name="T28" fmla="*/ 112 w 200"/>
                <a:gd name="T29" fmla="*/ 136 h 188"/>
                <a:gd name="T30" fmla="*/ 79 w 200"/>
                <a:gd name="T31" fmla="*/ 136 h 188"/>
                <a:gd name="T32" fmla="*/ 26 w 200"/>
                <a:gd name="T33" fmla="*/ 67 h 188"/>
                <a:gd name="T34" fmla="*/ 26 w 200"/>
                <a:gd name="T35" fmla="*/ 53 h 188"/>
                <a:gd name="T36" fmla="*/ 0 w 200"/>
                <a:gd name="T37" fmla="*/ 60 h 188"/>
                <a:gd name="T38" fmla="*/ 26 w 200"/>
                <a:gd name="T39" fmla="*/ 67 h 188"/>
                <a:gd name="T40" fmla="*/ 146 w 200"/>
                <a:gd name="T41" fmla="*/ 0 h 188"/>
                <a:gd name="T42" fmla="*/ 124 w 200"/>
                <a:gd name="T43" fmla="*/ 53 h 188"/>
                <a:gd name="T44" fmla="*/ 179 w 200"/>
                <a:gd name="T45" fmla="*/ 76 h 188"/>
                <a:gd name="T46" fmla="*/ 200 w 200"/>
                <a:gd name="T47" fmla="*/ 20 h 188"/>
                <a:gd name="T48" fmla="*/ 163 w 200"/>
                <a:gd name="T49" fmla="*/ 47 h 188"/>
                <a:gd name="T50" fmla="*/ 163 w 200"/>
                <a:gd name="T51" fmla="*/ 26 h 188"/>
                <a:gd name="T52" fmla="*/ 163 w 200"/>
                <a:gd name="T53" fmla="*/ 47 h 188"/>
                <a:gd name="T54" fmla="*/ 106 w 200"/>
                <a:gd name="T55" fmla="*/ 80 h 188"/>
                <a:gd name="T56" fmla="*/ 86 w 200"/>
                <a:gd name="T57" fmla="*/ 73 h 188"/>
                <a:gd name="T58" fmla="*/ 86 w 200"/>
                <a:gd name="T59" fmla="*/ 87 h 188"/>
                <a:gd name="T60" fmla="*/ 179 w 200"/>
                <a:gd name="T61" fmla="*/ 100 h 188"/>
                <a:gd name="T62" fmla="*/ 140 w 200"/>
                <a:gd name="T63" fmla="*/ 134 h 188"/>
                <a:gd name="T64" fmla="*/ 53 w 200"/>
                <a:gd name="T65" fmla="*/ 134 h 188"/>
                <a:gd name="T66" fmla="*/ 13 w 200"/>
                <a:gd name="T67" fmla="*/ 100 h 188"/>
                <a:gd name="T68" fmla="*/ 3 w 200"/>
                <a:gd name="T69" fmla="*/ 180 h 188"/>
                <a:gd name="T70" fmla="*/ 179 w 200"/>
                <a:gd name="T71" fmla="*/ 188 h 188"/>
                <a:gd name="T72" fmla="*/ 187 w 200"/>
                <a:gd name="T73" fmla="*/ 10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0" h="188">
                  <a:moveTo>
                    <a:pt x="59" y="136"/>
                  </a:moveTo>
                  <a:cubicBezTo>
                    <a:pt x="59" y="156"/>
                    <a:pt x="75" y="172"/>
                    <a:pt x="96" y="172"/>
                  </a:cubicBezTo>
                  <a:cubicBezTo>
                    <a:pt x="116" y="172"/>
                    <a:pt x="132" y="156"/>
                    <a:pt x="132" y="136"/>
                  </a:cubicBezTo>
                  <a:cubicBezTo>
                    <a:pt x="132" y="116"/>
                    <a:pt x="116" y="100"/>
                    <a:pt x="96" y="100"/>
                  </a:cubicBezTo>
                  <a:cubicBezTo>
                    <a:pt x="75" y="100"/>
                    <a:pt x="59" y="116"/>
                    <a:pt x="59" y="136"/>
                  </a:cubicBezTo>
                  <a:close/>
                  <a:moveTo>
                    <a:pt x="96" y="105"/>
                  </a:moveTo>
                  <a:cubicBezTo>
                    <a:pt x="113" y="105"/>
                    <a:pt x="126" y="119"/>
                    <a:pt x="126" y="136"/>
                  </a:cubicBezTo>
                  <a:cubicBezTo>
                    <a:pt x="126" y="152"/>
                    <a:pt x="113" y="166"/>
                    <a:pt x="96" y="166"/>
                  </a:cubicBezTo>
                  <a:cubicBezTo>
                    <a:pt x="79" y="166"/>
                    <a:pt x="66" y="152"/>
                    <a:pt x="66" y="136"/>
                  </a:cubicBezTo>
                  <a:cubicBezTo>
                    <a:pt x="66" y="119"/>
                    <a:pt x="79" y="105"/>
                    <a:pt x="96" y="105"/>
                  </a:cubicBezTo>
                  <a:close/>
                  <a:moveTo>
                    <a:pt x="6" y="80"/>
                  </a:moveTo>
                  <a:cubicBezTo>
                    <a:pt x="6" y="87"/>
                    <a:pt x="12" y="96"/>
                    <a:pt x="20" y="96"/>
                  </a:cubicBezTo>
                  <a:cubicBezTo>
                    <a:pt x="80" y="96"/>
                    <a:pt x="80" y="96"/>
                    <a:pt x="80" y="96"/>
                  </a:cubicBezTo>
                  <a:cubicBezTo>
                    <a:pt x="80" y="96"/>
                    <a:pt x="73" y="93"/>
                    <a:pt x="73" y="86"/>
                  </a:cubicBezTo>
                  <a:cubicBezTo>
                    <a:pt x="73" y="73"/>
                    <a:pt x="73" y="73"/>
                    <a:pt x="73" y="73"/>
                  </a:cubicBezTo>
                  <a:cubicBezTo>
                    <a:pt x="73" y="73"/>
                    <a:pt x="72" y="68"/>
                    <a:pt x="80" y="68"/>
                  </a:cubicBezTo>
                  <a:cubicBezTo>
                    <a:pt x="106" y="68"/>
                    <a:pt x="106" y="68"/>
                    <a:pt x="106" y="68"/>
                  </a:cubicBezTo>
                  <a:cubicBezTo>
                    <a:pt x="106" y="68"/>
                    <a:pt x="113" y="68"/>
                    <a:pt x="113" y="75"/>
                  </a:cubicBezTo>
                  <a:cubicBezTo>
                    <a:pt x="113" y="85"/>
                    <a:pt x="113" y="85"/>
                    <a:pt x="113" y="85"/>
                  </a:cubicBezTo>
                  <a:cubicBezTo>
                    <a:pt x="113" y="85"/>
                    <a:pt x="113" y="96"/>
                    <a:pt x="106" y="96"/>
                  </a:cubicBezTo>
                  <a:cubicBezTo>
                    <a:pt x="173" y="96"/>
                    <a:pt x="173" y="96"/>
                    <a:pt x="173" y="96"/>
                  </a:cubicBezTo>
                  <a:cubicBezTo>
                    <a:pt x="180" y="96"/>
                    <a:pt x="186" y="87"/>
                    <a:pt x="186" y="80"/>
                  </a:cubicBezTo>
                  <a:cubicBezTo>
                    <a:pt x="139" y="80"/>
                    <a:pt x="139" y="80"/>
                    <a:pt x="139" y="80"/>
                  </a:cubicBezTo>
                  <a:cubicBezTo>
                    <a:pt x="139" y="80"/>
                    <a:pt x="119" y="81"/>
                    <a:pt x="119" y="60"/>
                  </a:cubicBezTo>
                  <a:cubicBezTo>
                    <a:pt x="40" y="60"/>
                    <a:pt x="40" y="60"/>
                    <a:pt x="40" y="60"/>
                  </a:cubicBezTo>
                  <a:cubicBezTo>
                    <a:pt x="41" y="67"/>
                    <a:pt x="33" y="74"/>
                    <a:pt x="33" y="74"/>
                  </a:cubicBezTo>
                  <a:cubicBezTo>
                    <a:pt x="6" y="73"/>
                    <a:pt x="6" y="73"/>
                    <a:pt x="6" y="73"/>
                  </a:cubicBezTo>
                  <a:lnTo>
                    <a:pt x="6" y="80"/>
                  </a:lnTo>
                  <a:close/>
                  <a:moveTo>
                    <a:pt x="96" y="152"/>
                  </a:moveTo>
                  <a:cubicBezTo>
                    <a:pt x="105" y="152"/>
                    <a:pt x="112" y="145"/>
                    <a:pt x="112" y="136"/>
                  </a:cubicBezTo>
                  <a:cubicBezTo>
                    <a:pt x="112" y="127"/>
                    <a:pt x="105" y="119"/>
                    <a:pt x="96" y="119"/>
                  </a:cubicBezTo>
                  <a:cubicBezTo>
                    <a:pt x="87" y="119"/>
                    <a:pt x="79" y="127"/>
                    <a:pt x="79" y="136"/>
                  </a:cubicBezTo>
                  <a:cubicBezTo>
                    <a:pt x="79" y="145"/>
                    <a:pt x="87" y="152"/>
                    <a:pt x="96" y="152"/>
                  </a:cubicBezTo>
                  <a:close/>
                  <a:moveTo>
                    <a:pt x="26" y="67"/>
                  </a:moveTo>
                  <a:cubicBezTo>
                    <a:pt x="30" y="67"/>
                    <a:pt x="33" y="64"/>
                    <a:pt x="33" y="60"/>
                  </a:cubicBezTo>
                  <a:cubicBezTo>
                    <a:pt x="33" y="56"/>
                    <a:pt x="30" y="53"/>
                    <a:pt x="26" y="53"/>
                  </a:cubicBezTo>
                  <a:cubicBezTo>
                    <a:pt x="6" y="53"/>
                    <a:pt x="6" y="53"/>
                    <a:pt x="6" y="53"/>
                  </a:cubicBezTo>
                  <a:cubicBezTo>
                    <a:pt x="3" y="53"/>
                    <a:pt x="0" y="56"/>
                    <a:pt x="0" y="60"/>
                  </a:cubicBezTo>
                  <a:cubicBezTo>
                    <a:pt x="0" y="64"/>
                    <a:pt x="3" y="67"/>
                    <a:pt x="6" y="67"/>
                  </a:cubicBezTo>
                  <a:lnTo>
                    <a:pt x="26" y="67"/>
                  </a:lnTo>
                  <a:close/>
                  <a:moveTo>
                    <a:pt x="179" y="0"/>
                  </a:moveTo>
                  <a:cubicBezTo>
                    <a:pt x="146" y="0"/>
                    <a:pt x="146" y="0"/>
                    <a:pt x="146" y="0"/>
                  </a:cubicBezTo>
                  <a:cubicBezTo>
                    <a:pt x="135" y="0"/>
                    <a:pt x="124" y="9"/>
                    <a:pt x="124" y="20"/>
                  </a:cubicBezTo>
                  <a:cubicBezTo>
                    <a:pt x="124" y="53"/>
                    <a:pt x="124" y="53"/>
                    <a:pt x="124" y="53"/>
                  </a:cubicBezTo>
                  <a:cubicBezTo>
                    <a:pt x="124" y="64"/>
                    <a:pt x="135" y="76"/>
                    <a:pt x="146" y="76"/>
                  </a:cubicBezTo>
                  <a:cubicBezTo>
                    <a:pt x="179" y="76"/>
                    <a:pt x="179" y="76"/>
                    <a:pt x="179" y="76"/>
                  </a:cubicBezTo>
                  <a:cubicBezTo>
                    <a:pt x="190" y="76"/>
                    <a:pt x="200" y="64"/>
                    <a:pt x="200" y="53"/>
                  </a:cubicBezTo>
                  <a:cubicBezTo>
                    <a:pt x="200" y="20"/>
                    <a:pt x="200" y="20"/>
                    <a:pt x="200" y="20"/>
                  </a:cubicBezTo>
                  <a:cubicBezTo>
                    <a:pt x="200" y="9"/>
                    <a:pt x="190" y="0"/>
                    <a:pt x="179" y="0"/>
                  </a:cubicBezTo>
                  <a:close/>
                  <a:moveTo>
                    <a:pt x="163" y="47"/>
                  </a:moveTo>
                  <a:cubicBezTo>
                    <a:pt x="157" y="47"/>
                    <a:pt x="152" y="42"/>
                    <a:pt x="152" y="37"/>
                  </a:cubicBezTo>
                  <a:cubicBezTo>
                    <a:pt x="152" y="31"/>
                    <a:pt x="157" y="26"/>
                    <a:pt x="163" y="26"/>
                  </a:cubicBezTo>
                  <a:cubicBezTo>
                    <a:pt x="168" y="26"/>
                    <a:pt x="173" y="31"/>
                    <a:pt x="173" y="37"/>
                  </a:cubicBezTo>
                  <a:cubicBezTo>
                    <a:pt x="173" y="42"/>
                    <a:pt x="168" y="47"/>
                    <a:pt x="163" y="47"/>
                  </a:cubicBezTo>
                  <a:close/>
                  <a:moveTo>
                    <a:pt x="99" y="87"/>
                  </a:moveTo>
                  <a:cubicBezTo>
                    <a:pt x="103" y="87"/>
                    <a:pt x="106" y="84"/>
                    <a:pt x="106" y="80"/>
                  </a:cubicBezTo>
                  <a:cubicBezTo>
                    <a:pt x="106" y="76"/>
                    <a:pt x="103" y="73"/>
                    <a:pt x="99" y="73"/>
                  </a:cubicBezTo>
                  <a:cubicBezTo>
                    <a:pt x="86" y="73"/>
                    <a:pt x="86" y="73"/>
                    <a:pt x="86" y="73"/>
                  </a:cubicBezTo>
                  <a:cubicBezTo>
                    <a:pt x="83" y="73"/>
                    <a:pt x="80" y="76"/>
                    <a:pt x="80" y="80"/>
                  </a:cubicBezTo>
                  <a:cubicBezTo>
                    <a:pt x="80" y="84"/>
                    <a:pt x="83" y="87"/>
                    <a:pt x="86" y="87"/>
                  </a:cubicBezTo>
                  <a:lnTo>
                    <a:pt x="99" y="87"/>
                  </a:lnTo>
                  <a:close/>
                  <a:moveTo>
                    <a:pt x="179" y="100"/>
                  </a:moveTo>
                  <a:cubicBezTo>
                    <a:pt x="120" y="100"/>
                    <a:pt x="120" y="100"/>
                    <a:pt x="120" y="100"/>
                  </a:cubicBezTo>
                  <a:cubicBezTo>
                    <a:pt x="141" y="111"/>
                    <a:pt x="140" y="134"/>
                    <a:pt x="140" y="134"/>
                  </a:cubicBezTo>
                  <a:cubicBezTo>
                    <a:pt x="140" y="170"/>
                    <a:pt x="115" y="180"/>
                    <a:pt x="93" y="180"/>
                  </a:cubicBezTo>
                  <a:cubicBezTo>
                    <a:pt x="71" y="180"/>
                    <a:pt x="53" y="162"/>
                    <a:pt x="53" y="134"/>
                  </a:cubicBezTo>
                  <a:cubicBezTo>
                    <a:pt x="53" y="105"/>
                    <a:pt x="73" y="100"/>
                    <a:pt x="73" y="100"/>
                  </a:cubicBezTo>
                  <a:cubicBezTo>
                    <a:pt x="13" y="100"/>
                    <a:pt x="13" y="100"/>
                    <a:pt x="13" y="100"/>
                  </a:cubicBezTo>
                  <a:cubicBezTo>
                    <a:pt x="9" y="100"/>
                    <a:pt x="3" y="103"/>
                    <a:pt x="3" y="107"/>
                  </a:cubicBezTo>
                  <a:cubicBezTo>
                    <a:pt x="3" y="180"/>
                    <a:pt x="3" y="180"/>
                    <a:pt x="3" y="180"/>
                  </a:cubicBezTo>
                  <a:cubicBezTo>
                    <a:pt x="3" y="183"/>
                    <a:pt x="9" y="188"/>
                    <a:pt x="13" y="188"/>
                  </a:cubicBezTo>
                  <a:cubicBezTo>
                    <a:pt x="179" y="188"/>
                    <a:pt x="179" y="188"/>
                    <a:pt x="179" y="188"/>
                  </a:cubicBezTo>
                  <a:cubicBezTo>
                    <a:pt x="183" y="188"/>
                    <a:pt x="187" y="183"/>
                    <a:pt x="187" y="180"/>
                  </a:cubicBezTo>
                  <a:cubicBezTo>
                    <a:pt x="187" y="107"/>
                    <a:pt x="187" y="107"/>
                    <a:pt x="187" y="107"/>
                  </a:cubicBezTo>
                  <a:cubicBezTo>
                    <a:pt x="187" y="103"/>
                    <a:pt x="183" y="100"/>
                    <a:pt x="179" y="100"/>
                  </a:cubicBezTo>
                  <a:close/>
                </a:path>
              </a:pathLst>
            </a:custGeom>
            <a:solidFill>
              <a:srgbClr val="C69456"/>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66" name="组合 65">
            <a:extLst>
              <a:ext uri="{FF2B5EF4-FFF2-40B4-BE49-F238E27FC236}">
                <a16:creationId xmlns="" xmlns:a16="http://schemas.microsoft.com/office/drawing/2014/main" id="{B12BFD85-1C2B-45C2-BCAA-01B42C4B1C06}"/>
              </a:ext>
            </a:extLst>
          </p:cNvPr>
          <p:cNvGrpSpPr/>
          <p:nvPr/>
        </p:nvGrpSpPr>
        <p:grpSpPr>
          <a:xfrm>
            <a:off x="3531885" y="-450850"/>
            <a:ext cx="5128226" cy="1454117"/>
            <a:chOff x="3531885" y="-450850"/>
            <a:chExt cx="5128226" cy="1454117"/>
          </a:xfrm>
        </p:grpSpPr>
        <p:sp>
          <p:nvSpPr>
            <p:cNvPr id="67" name="文本框 6">
              <a:extLst>
                <a:ext uri="{FF2B5EF4-FFF2-40B4-BE49-F238E27FC236}">
                  <a16:creationId xmlns="" xmlns:a16="http://schemas.microsoft.com/office/drawing/2014/main" id="{873D9C24-497F-4AC1-9E80-4AFB289741E4}"/>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销售分类</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68" name="组合 67">
              <a:extLst>
                <a:ext uri="{FF2B5EF4-FFF2-40B4-BE49-F238E27FC236}">
                  <a16:creationId xmlns="" xmlns:a16="http://schemas.microsoft.com/office/drawing/2014/main" id="{7E7CAB96-A369-4EBD-AC83-D10ECC674C90}"/>
                </a:ext>
              </a:extLst>
            </p:cNvPr>
            <p:cNvGrpSpPr/>
            <p:nvPr/>
          </p:nvGrpSpPr>
          <p:grpSpPr>
            <a:xfrm>
              <a:off x="3531885" y="-450850"/>
              <a:ext cx="5128226" cy="1454117"/>
              <a:chOff x="3531885" y="-450850"/>
              <a:chExt cx="5128226" cy="1454117"/>
            </a:xfrm>
          </p:grpSpPr>
          <p:sp>
            <p:nvSpPr>
              <p:cNvPr id="69" name="圆角矩形 5">
                <a:extLst>
                  <a:ext uri="{FF2B5EF4-FFF2-40B4-BE49-F238E27FC236}">
                    <a16:creationId xmlns="" xmlns:a16="http://schemas.microsoft.com/office/drawing/2014/main" id="{3ACCECA8-B0E7-4DE4-AE9E-60FF111B9C18}"/>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圆角矩形 4">
                <a:extLst>
                  <a:ext uri="{FF2B5EF4-FFF2-40B4-BE49-F238E27FC236}">
                    <a16:creationId xmlns="" xmlns:a16="http://schemas.microsoft.com/office/drawing/2014/main" id="{DA779373-9930-4DC4-B2EE-AFBF36F21B73}"/>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矩形 70">
                <a:extLst>
                  <a:ext uri="{FF2B5EF4-FFF2-40B4-BE49-F238E27FC236}">
                    <a16:creationId xmlns="" xmlns:a16="http://schemas.microsoft.com/office/drawing/2014/main" id="{31C9586C-84B9-421C-98FB-922DA5111089}"/>
                  </a:ext>
                </a:extLst>
              </p:cNvPr>
              <p:cNvSpPr/>
              <p:nvPr/>
            </p:nvSpPr>
            <p:spPr>
              <a:xfrm>
                <a:off x="5873022" y="44557"/>
                <a:ext cx="445955"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01</a:t>
                </a:r>
              </a:p>
            </p:txBody>
          </p:sp>
          <p:sp>
            <p:nvSpPr>
              <p:cNvPr id="72" name="矩形 71">
                <a:extLst>
                  <a:ext uri="{FF2B5EF4-FFF2-40B4-BE49-F238E27FC236}">
                    <a16:creationId xmlns="" xmlns:a16="http://schemas.microsoft.com/office/drawing/2014/main" id="{EB6763D7-BFB6-4B35-B024-370F8CAF8D99}"/>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3824629654"/>
      </p:ext>
    </p:extLst>
  </p:cSld>
  <p:clrMapOvr>
    <a:masterClrMapping/>
  </p:clrMapOvr>
  <mc:AlternateContent xmlns:mc="http://schemas.openxmlformats.org/markup-compatibility/2006" xmlns:p14="http://schemas.microsoft.com/office/powerpoint/2010/main">
    <mc:Choice Requires="p14">
      <p:transition spd="slow" p14:dur="1200" advClick="0" advTm="6000">
        <p:dissolve/>
      </p:transition>
    </mc:Choice>
    <mc:Fallback xmlns="">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1+#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2"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2700000">
            <a:off x="-929647" y="1629355"/>
            <a:ext cx="4911305" cy="6688550"/>
            <a:chOff x="1779042" y="1211016"/>
            <a:chExt cx="4176215" cy="5687454"/>
          </a:xfrm>
          <a:effectLst>
            <a:outerShdw blurRad="50800" dist="38100" dir="2700000" algn="tl" rotWithShape="0">
              <a:prstClr val="black">
                <a:alpha val="40000"/>
              </a:prstClr>
            </a:outerShdw>
          </a:effectLst>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l="51654"/>
            <a:stretch/>
          </p:blipFill>
          <p:spPr>
            <a:xfrm>
              <a:off x="2194560" y="1682750"/>
              <a:ext cx="3348990" cy="4618120"/>
            </a:xfrm>
            <a:prstGeom prst="rect">
              <a:avLst/>
            </a:prstGeom>
          </p:spPr>
        </p:pic>
        <p:pic>
          <p:nvPicPr>
            <p:cNvPr id="11"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9042" y="1211016"/>
              <a:ext cx="4176215" cy="5687454"/>
            </a:xfrm>
            <a:prstGeom prst="rect">
              <a:avLst/>
            </a:prstGeom>
          </p:spPr>
        </p:pic>
      </p:grpSp>
      <p:grpSp>
        <p:nvGrpSpPr>
          <p:cNvPr id="2" name="组合 1">
            <a:extLst>
              <a:ext uri="{FF2B5EF4-FFF2-40B4-BE49-F238E27FC236}">
                <a16:creationId xmlns="" xmlns:a16="http://schemas.microsoft.com/office/drawing/2014/main" id="{EDB24D5C-159E-45D6-996E-F09F4E2D5514}"/>
              </a:ext>
            </a:extLst>
          </p:cNvPr>
          <p:cNvGrpSpPr/>
          <p:nvPr/>
        </p:nvGrpSpPr>
        <p:grpSpPr>
          <a:xfrm>
            <a:off x="4406077" y="1942577"/>
            <a:ext cx="972908" cy="972908"/>
            <a:chOff x="4322573" y="1942577"/>
            <a:chExt cx="972908" cy="972908"/>
          </a:xfrm>
        </p:grpSpPr>
        <p:sp>
          <p:nvSpPr>
            <p:cNvPr id="15" name="矩形 14"/>
            <p:cNvSpPr/>
            <p:nvPr/>
          </p:nvSpPr>
          <p:spPr>
            <a:xfrm rot="2700000">
              <a:off x="4322573" y="1942577"/>
              <a:ext cx="972908" cy="972908"/>
            </a:xfrm>
            <a:prstGeom prst="rect">
              <a:avLst/>
            </a:prstGeom>
            <a:solidFill>
              <a:srgbClr val="C694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29"/>
            <p:cNvSpPr>
              <a:spLocks noEditPoints="1"/>
            </p:cNvSpPr>
            <p:nvPr/>
          </p:nvSpPr>
          <p:spPr bwMode="auto">
            <a:xfrm>
              <a:off x="4531748" y="2188748"/>
              <a:ext cx="548588" cy="387966"/>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7" name="文本框 16"/>
          <p:cNvSpPr txBox="1"/>
          <p:nvPr/>
        </p:nvSpPr>
        <p:spPr>
          <a:xfrm>
            <a:off x="5575715" y="2145704"/>
            <a:ext cx="1107997" cy="369332"/>
          </a:xfrm>
          <a:prstGeom prst="rect">
            <a:avLst/>
          </a:prstGeom>
          <a:noFill/>
        </p:spPr>
        <p:txBody>
          <a:bodyPr wrap="none" rtlCol="0">
            <a:spAutoFit/>
          </a:bodyPr>
          <a:lstStyle/>
          <a:p>
            <a:pPr algn="ctr"/>
            <a:r>
              <a:rPr lang="zh-CN" altLang="en-US" b="1" dirty="0" smtClean="0">
                <a:solidFill>
                  <a:schemeClr val="bg1">
                    <a:lumMod val="95000"/>
                  </a:schemeClr>
                </a:solidFill>
                <a:latin typeface="Agency FB" panose="020B0503020202020204" pitchFamily="34" charset="0"/>
                <a:cs typeface="+mn-ea"/>
                <a:sym typeface="+mn-lt"/>
              </a:rPr>
              <a:t>广告销售</a:t>
            </a:r>
            <a:endParaRPr lang="zh-CN" altLang="en-US" b="1" dirty="0">
              <a:solidFill>
                <a:schemeClr val="bg1">
                  <a:lumMod val="95000"/>
                </a:schemeClr>
              </a:solidFill>
              <a:latin typeface="Agency FB" panose="020B0503020202020204" pitchFamily="34" charset="0"/>
              <a:cs typeface="+mn-ea"/>
              <a:sym typeface="+mn-lt"/>
            </a:endParaRPr>
          </a:p>
        </p:txBody>
      </p:sp>
      <p:sp>
        <p:nvSpPr>
          <p:cNvPr id="18" name="矩形 17"/>
          <p:cNvSpPr/>
          <p:nvPr/>
        </p:nvSpPr>
        <p:spPr>
          <a:xfrm>
            <a:off x="5580524" y="2374792"/>
            <a:ext cx="6205636" cy="276999"/>
          </a:xfrm>
          <a:prstGeom prst="rect">
            <a:avLst/>
          </a:prstGeom>
        </p:spPr>
        <p:txBody>
          <a:bodyPr wrap="square">
            <a:spAutoFit/>
          </a:bodyPr>
          <a:lstStyle/>
          <a:p>
            <a:r>
              <a:rPr lang="zh-CN" altLang="en-US" sz="1200" dirty="0">
                <a:solidFill>
                  <a:srgbClr val="C69456"/>
                </a:solidFill>
                <a:latin typeface="Agency FB" panose="020B0503020202020204" pitchFamily="34" charset="0"/>
                <a:cs typeface="+mn-ea"/>
                <a:sym typeface="+mn-lt"/>
              </a:rPr>
              <a:t>when he was a little boy ask the indulgence of the children who may read this book for</a:t>
            </a:r>
          </a:p>
        </p:txBody>
      </p:sp>
      <p:sp>
        <p:nvSpPr>
          <p:cNvPr id="20" name="文本框 19"/>
          <p:cNvSpPr txBox="1"/>
          <p:nvPr/>
        </p:nvSpPr>
        <p:spPr>
          <a:xfrm>
            <a:off x="7195208" y="3800639"/>
            <a:ext cx="1098378" cy="369332"/>
          </a:xfrm>
          <a:prstGeom prst="rect">
            <a:avLst/>
          </a:prstGeom>
          <a:noFill/>
        </p:spPr>
        <p:txBody>
          <a:bodyPr wrap="none" rtlCol="0">
            <a:spAutoFit/>
          </a:bodyPr>
          <a:lstStyle/>
          <a:p>
            <a:pPr algn="ctr"/>
            <a:r>
              <a:rPr lang="zh-CN" altLang="en-US" b="1" dirty="0">
                <a:solidFill>
                  <a:schemeClr val="bg1">
                    <a:lumMod val="95000"/>
                  </a:schemeClr>
                </a:solidFill>
                <a:latin typeface="Agency FB" panose="020B0503020202020204" pitchFamily="34" charset="0"/>
                <a:cs typeface="+mn-ea"/>
                <a:sym typeface="+mn-lt"/>
              </a:rPr>
              <a:t>广告销售</a:t>
            </a:r>
          </a:p>
        </p:txBody>
      </p:sp>
      <p:sp>
        <p:nvSpPr>
          <p:cNvPr id="21" name="矩形 20"/>
          <p:cNvSpPr/>
          <p:nvPr/>
        </p:nvSpPr>
        <p:spPr>
          <a:xfrm>
            <a:off x="7195207" y="4029727"/>
            <a:ext cx="6205636" cy="276999"/>
          </a:xfrm>
          <a:prstGeom prst="rect">
            <a:avLst/>
          </a:prstGeom>
        </p:spPr>
        <p:txBody>
          <a:bodyPr wrap="square">
            <a:spAutoFit/>
          </a:bodyPr>
          <a:lstStyle/>
          <a:p>
            <a:r>
              <a:rPr lang="zh-CN" altLang="en-US" sz="1200" dirty="0">
                <a:solidFill>
                  <a:srgbClr val="C69456"/>
                </a:solidFill>
                <a:latin typeface="Agency FB" panose="020B0503020202020204" pitchFamily="34" charset="0"/>
                <a:cs typeface="+mn-ea"/>
                <a:sym typeface="+mn-lt"/>
              </a:rPr>
              <a:t>when he was a little boy ask the indulgence of the children who may read this book for</a:t>
            </a:r>
          </a:p>
        </p:txBody>
      </p:sp>
      <p:sp>
        <p:nvSpPr>
          <p:cNvPr id="23" name="文本框 22"/>
          <p:cNvSpPr txBox="1"/>
          <p:nvPr/>
        </p:nvSpPr>
        <p:spPr>
          <a:xfrm>
            <a:off x="5710722" y="5443213"/>
            <a:ext cx="1098378" cy="369332"/>
          </a:xfrm>
          <a:prstGeom prst="rect">
            <a:avLst/>
          </a:prstGeom>
          <a:noFill/>
        </p:spPr>
        <p:txBody>
          <a:bodyPr wrap="none" rtlCol="0">
            <a:spAutoFit/>
          </a:bodyPr>
          <a:lstStyle/>
          <a:p>
            <a:pPr algn="ctr"/>
            <a:r>
              <a:rPr lang="zh-CN" altLang="en-US" b="1" dirty="0">
                <a:solidFill>
                  <a:schemeClr val="bg1">
                    <a:lumMod val="95000"/>
                  </a:schemeClr>
                </a:solidFill>
                <a:latin typeface="Agency FB" panose="020B0503020202020204" pitchFamily="34" charset="0"/>
                <a:cs typeface="+mn-ea"/>
                <a:sym typeface="+mn-lt"/>
              </a:rPr>
              <a:t>广告销售</a:t>
            </a:r>
          </a:p>
        </p:txBody>
      </p:sp>
      <p:sp>
        <p:nvSpPr>
          <p:cNvPr id="24" name="矩形 23"/>
          <p:cNvSpPr/>
          <p:nvPr/>
        </p:nvSpPr>
        <p:spPr>
          <a:xfrm>
            <a:off x="5710721" y="5672301"/>
            <a:ext cx="6205636" cy="276999"/>
          </a:xfrm>
          <a:prstGeom prst="rect">
            <a:avLst/>
          </a:prstGeom>
        </p:spPr>
        <p:txBody>
          <a:bodyPr wrap="square">
            <a:spAutoFit/>
          </a:bodyPr>
          <a:lstStyle/>
          <a:p>
            <a:r>
              <a:rPr lang="zh-CN" altLang="en-US" sz="120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nvGrpSpPr>
          <p:cNvPr id="4" name="组合 3">
            <a:extLst>
              <a:ext uri="{FF2B5EF4-FFF2-40B4-BE49-F238E27FC236}">
                <a16:creationId xmlns="" xmlns:a16="http://schemas.microsoft.com/office/drawing/2014/main" id="{BF6AE0D3-CA65-49C2-828D-8B760266B9F8}"/>
              </a:ext>
            </a:extLst>
          </p:cNvPr>
          <p:cNvGrpSpPr/>
          <p:nvPr/>
        </p:nvGrpSpPr>
        <p:grpSpPr>
          <a:xfrm>
            <a:off x="4452770" y="5240086"/>
            <a:ext cx="972908" cy="972908"/>
            <a:chOff x="4452770" y="5240086"/>
            <a:chExt cx="972908" cy="972908"/>
          </a:xfrm>
        </p:grpSpPr>
        <p:sp>
          <p:nvSpPr>
            <p:cNvPr id="22" name="矩形 21"/>
            <p:cNvSpPr/>
            <p:nvPr/>
          </p:nvSpPr>
          <p:spPr>
            <a:xfrm rot="2700000">
              <a:off x="4452770" y="5240086"/>
              <a:ext cx="972908" cy="972908"/>
            </a:xfrm>
            <a:prstGeom prst="rect">
              <a:avLst/>
            </a:prstGeom>
            <a:solidFill>
              <a:srgbClr val="F6B65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
            <p:cNvSpPr>
              <a:spLocks noEditPoints="1"/>
            </p:cNvSpPr>
            <p:nvPr/>
          </p:nvSpPr>
          <p:spPr bwMode="auto">
            <a:xfrm>
              <a:off x="4710685" y="5503780"/>
              <a:ext cx="447239" cy="491301"/>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2">
            <a:extLst>
              <a:ext uri="{FF2B5EF4-FFF2-40B4-BE49-F238E27FC236}">
                <a16:creationId xmlns="" xmlns:a16="http://schemas.microsoft.com/office/drawing/2014/main" id="{F8F38795-4C58-4EB3-B00A-C0DEE0E05E91}"/>
              </a:ext>
            </a:extLst>
          </p:cNvPr>
          <p:cNvGrpSpPr/>
          <p:nvPr/>
        </p:nvGrpSpPr>
        <p:grpSpPr>
          <a:xfrm>
            <a:off x="6020760" y="3597512"/>
            <a:ext cx="972908" cy="972908"/>
            <a:chOff x="5937256" y="3597512"/>
            <a:chExt cx="972908" cy="972908"/>
          </a:xfrm>
        </p:grpSpPr>
        <p:sp>
          <p:nvSpPr>
            <p:cNvPr id="19" name="矩形 18"/>
            <p:cNvSpPr/>
            <p:nvPr/>
          </p:nvSpPr>
          <p:spPr>
            <a:xfrm rot="2700000">
              <a:off x="5937256" y="3597512"/>
              <a:ext cx="972908" cy="972908"/>
            </a:xfrm>
            <a:prstGeom prst="rect">
              <a:avLst/>
            </a:prstGeom>
            <a:solidFill>
              <a:srgbClr val="C694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68"/>
            <p:cNvSpPr>
              <a:spLocks noEditPoints="1"/>
            </p:cNvSpPr>
            <p:nvPr/>
          </p:nvSpPr>
          <p:spPr bwMode="auto">
            <a:xfrm>
              <a:off x="6164674" y="3870918"/>
              <a:ext cx="491301" cy="4208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2" name="组合 31">
            <a:extLst>
              <a:ext uri="{FF2B5EF4-FFF2-40B4-BE49-F238E27FC236}">
                <a16:creationId xmlns="" xmlns:a16="http://schemas.microsoft.com/office/drawing/2014/main" id="{C0CD0441-BA8D-44E2-89F3-8F8B457F2F0F}"/>
              </a:ext>
            </a:extLst>
          </p:cNvPr>
          <p:cNvGrpSpPr/>
          <p:nvPr/>
        </p:nvGrpSpPr>
        <p:grpSpPr>
          <a:xfrm>
            <a:off x="3531885" y="-450850"/>
            <a:ext cx="5128226" cy="1454117"/>
            <a:chOff x="3531885" y="-450850"/>
            <a:chExt cx="5128226" cy="1454117"/>
          </a:xfrm>
        </p:grpSpPr>
        <p:sp>
          <p:nvSpPr>
            <p:cNvPr id="33" name="文本框 6">
              <a:extLst>
                <a:ext uri="{FF2B5EF4-FFF2-40B4-BE49-F238E27FC236}">
                  <a16:creationId xmlns="" xmlns:a16="http://schemas.microsoft.com/office/drawing/2014/main" id="{E73DBC23-5F52-46C4-A7DD-F83085239DF3}"/>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销售分类</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34" name="组合 33">
              <a:extLst>
                <a:ext uri="{FF2B5EF4-FFF2-40B4-BE49-F238E27FC236}">
                  <a16:creationId xmlns="" xmlns:a16="http://schemas.microsoft.com/office/drawing/2014/main" id="{5B392FCD-93EF-44DD-B344-FDBF4F6DDB81}"/>
                </a:ext>
              </a:extLst>
            </p:cNvPr>
            <p:cNvGrpSpPr/>
            <p:nvPr/>
          </p:nvGrpSpPr>
          <p:grpSpPr>
            <a:xfrm>
              <a:off x="3531885" y="-450850"/>
              <a:ext cx="5128226" cy="1454117"/>
              <a:chOff x="3531885" y="-450850"/>
              <a:chExt cx="5128226" cy="1454117"/>
            </a:xfrm>
          </p:grpSpPr>
          <p:sp>
            <p:nvSpPr>
              <p:cNvPr id="35" name="圆角矩形 5">
                <a:extLst>
                  <a:ext uri="{FF2B5EF4-FFF2-40B4-BE49-F238E27FC236}">
                    <a16:creationId xmlns="" xmlns:a16="http://schemas.microsoft.com/office/drawing/2014/main" id="{E5487C1A-897C-4B82-A556-950745ABFBEA}"/>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圆角矩形 4">
                <a:extLst>
                  <a:ext uri="{FF2B5EF4-FFF2-40B4-BE49-F238E27FC236}">
                    <a16:creationId xmlns="" xmlns:a16="http://schemas.microsoft.com/office/drawing/2014/main" id="{429557B3-675E-4F6E-89CB-1A3C7BE74905}"/>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a:extLst>
                  <a:ext uri="{FF2B5EF4-FFF2-40B4-BE49-F238E27FC236}">
                    <a16:creationId xmlns="" xmlns:a16="http://schemas.microsoft.com/office/drawing/2014/main" id="{1A3833C4-D21F-48B5-B250-897B819149B1}"/>
                  </a:ext>
                </a:extLst>
              </p:cNvPr>
              <p:cNvSpPr/>
              <p:nvPr/>
            </p:nvSpPr>
            <p:spPr>
              <a:xfrm>
                <a:off x="5873022" y="44557"/>
                <a:ext cx="445955"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01</a:t>
                </a:r>
              </a:p>
            </p:txBody>
          </p:sp>
          <p:sp>
            <p:nvSpPr>
              <p:cNvPr id="38" name="矩形 37">
                <a:extLst>
                  <a:ext uri="{FF2B5EF4-FFF2-40B4-BE49-F238E27FC236}">
                    <a16:creationId xmlns="" xmlns:a16="http://schemas.microsoft.com/office/drawing/2014/main" id="{750F3A13-F7FC-4308-9E00-9BE77070924A}"/>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2363777"/>
      </p:ext>
    </p:extLst>
  </p:cSld>
  <p:clrMapOvr>
    <a:masterClrMapping/>
  </p:clrMapOvr>
  <mc:AlternateContent xmlns:mc="http://schemas.openxmlformats.org/markup-compatibility/2006" xmlns:p14="http://schemas.microsoft.com/office/powerpoint/2010/main">
    <mc:Choice Requires="p14">
      <p:transition spd="slow" p14:dur="1200" advClick="0" advTm="7000">
        <p:dissolve/>
      </p:transition>
    </mc:Choice>
    <mc:Fallback xmlns="">
      <p:transition spd="slow" advClick="0" advTm="7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500"/>
                                        <p:tgtEl>
                                          <p:spTgt spid="1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up)">
                                      <p:cBhvr>
                                        <p:cTn id="46" dur="500"/>
                                        <p:tgtEl>
                                          <p:spTgt spid="23"/>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1"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descr="图片包含 物体&#10;&#10;已生成高可信度的说明">
            <a:extLst>
              <a:ext uri="{FF2B5EF4-FFF2-40B4-BE49-F238E27FC236}">
                <a16:creationId xmlns="" xmlns:a16="http://schemas.microsoft.com/office/drawing/2014/main" id="{684BD187-E789-4E65-BC55-954D7D92BD8E}"/>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77" name="图片 76">
            <a:extLst>
              <a:ext uri="{FF2B5EF4-FFF2-40B4-BE49-F238E27FC236}">
                <a16:creationId xmlns="" xmlns:a16="http://schemas.microsoft.com/office/drawing/2014/main" id="{D4587638-E41E-4E47-B2F0-935664F42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5767" y="-1036050"/>
            <a:ext cx="9144000" cy="9144000"/>
          </a:xfrm>
          <a:prstGeom prst="rect">
            <a:avLst/>
          </a:prstGeom>
        </p:spPr>
      </p:pic>
      <p:sp>
        <p:nvSpPr>
          <p:cNvPr id="41" name="Line 31"/>
          <p:cNvSpPr>
            <a:spLocks noChangeShapeType="1"/>
          </p:cNvSpPr>
          <p:nvPr/>
        </p:nvSpPr>
        <p:spPr bwMode="auto">
          <a:xfrm>
            <a:off x="768351" y="3931709"/>
            <a:ext cx="10623549" cy="0"/>
          </a:xfrm>
          <a:prstGeom prst="line">
            <a:avLst/>
          </a:prstGeom>
          <a:noFill/>
          <a:ln w="6350">
            <a:solidFill>
              <a:srgbClr val="C69456"/>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Line 32"/>
          <p:cNvSpPr>
            <a:spLocks noChangeShapeType="1"/>
          </p:cNvSpPr>
          <p:nvPr/>
        </p:nvSpPr>
        <p:spPr bwMode="auto">
          <a:xfrm>
            <a:off x="6089651" y="2088093"/>
            <a:ext cx="0" cy="3670300"/>
          </a:xfrm>
          <a:prstGeom prst="line">
            <a:avLst/>
          </a:prstGeom>
          <a:noFill/>
          <a:ln w="6350">
            <a:solidFill>
              <a:srgbClr val="C69456"/>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2" name="组合 1">
            <a:extLst>
              <a:ext uri="{FF2B5EF4-FFF2-40B4-BE49-F238E27FC236}">
                <a16:creationId xmlns="" xmlns:a16="http://schemas.microsoft.com/office/drawing/2014/main" id="{0AA50C7E-324D-4828-A093-D7A51B7F6D19}"/>
              </a:ext>
            </a:extLst>
          </p:cNvPr>
          <p:cNvGrpSpPr/>
          <p:nvPr/>
        </p:nvGrpSpPr>
        <p:grpSpPr>
          <a:xfrm>
            <a:off x="768351" y="2088092"/>
            <a:ext cx="4925483" cy="1464733"/>
            <a:chOff x="768351" y="2088092"/>
            <a:chExt cx="4925483" cy="1464733"/>
          </a:xfrm>
        </p:grpSpPr>
        <p:sp>
          <p:nvSpPr>
            <p:cNvPr id="29" name="Rectangle 19"/>
            <p:cNvSpPr>
              <a:spLocks noChangeArrowheads="1"/>
            </p:cNvSpPr>
            <p:nvPr/>
          </p:nvSpPr>
          <p:spPr bwMode="auto">
            <a:xfrm>
              <a:off x="768351" y="2088092"/>
              <a:ext cx="4925483" cy="1464733"/>
            </a:xfrm>
            <a:prstGeom prst="rect">
              <a:avLst/>
            </a:prstGeom>
            <a:solidFill>
              <a:sysClr val="window" lastClr="FFFFFF">
                <a:lumMod val="85000"/>
                <a:alpha val="30000"/>
              </a:sys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0" name="Freeform 20" descr="001e90bc453a118d6b4237"/>
            <p:cNvSpPr>
              <a:spLocks/>
            </p:cNvSpPr>
            <p:nvPr/>
          </p:nvSpPr>
          <p:spPr bwMode="auto">
            <a:xfrm>
              <a:off x="768351" y="2088092"/>
              <a:ext cx="2029883" cy="1464733"/>
            </a:xfrm>
            <a:custGeom>
              <a:avLst/>
              <a:gdLst>
                <a:gd name="T0" fmla="*/ 898 w 959"/>
                <a:gd name="T1" fmla="*/ 284 h 692"/>
                <a:gd name="T2" fmla="*/ 898 w 959"/>
                <a:gd name="T3" fmla="*/ 0 h 692"/>
                <a:gd name="T4" fmla="*/ 0 w 959"/>
                <a:gd name="T5" fmla="*/ 0 h 692"/>
                <a:gd name="T6" fmla="*/ 0 w 959"/>
                <a:gd name="T7" fmla="*/ 692 h 692"/>
                <a:gd name="T8" fmla="*/ 898 w 959"/>
                <a:gd name="T9" fmla="*/ 692 h 692"/>
                <a:gd name="T10" fmla="*/ 898 w 959"/>
                <a:gd name="T11" fmla="*/ 407 h 692"/>
                <a:gd name="T12" fmla="*/ 959 w 959"/>
                <a:gd name="T13" fmla="*/ 346 h 692"/>
                <a:gd name="T14" fmla="*/ 898 w 959"/>
                <a:gd name="T15" fmla="*/ 284 h 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9" h="692">
                  <a:moveTo>
                    <a:pt x="898" y="284"/>
                  </a:moveTo>
                  <a:lnTo>
                    <a:pt x="898" y="0"/>
                  </a:lnTo>
                  <a:lnTo>
                    <a:pt x="0" y="0"/>
                  </a:lnTo>
                  <a:lnTo>
                    <a:pt x="0" y="692"/>
                  </a:lnTo>
                  <a:lnTo>
                    <a:pt x="898" y="692"/>
                  </a:lnTo>
                  <a:lnTo>
                    <a:pt x="898" y="407"/>
                  </a:lnTo>
                  <a:lnTo>
                    <a:pt x="959" y="346"/>
                  </a:lnTo>
                  <a:lnTo>
                    <a:pt x="898" y="284"/>
                  </a:lnTo>
                  <a:close/>
                </a:path>
              </a:pathLst>
            </a:custGeom>
            <a:blipFill dpi="0" rotWithShape="1">
              <a:blip r:embed="rId5"/>
              <a:srcRect/>
              <a:stretch>
                <a:fillRect b="-39047"/>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1" name="Freeform 21"/>
            <p:cNvSpPr>
              <a:spLocks/>
            </p:cNvSpPr>
            <p:nvPr/>
          </p:nvSpPr>
          <p:spPr bwMode="auto">
            <a:xfrm>
              <a:off x="768352" y="2088093"/>
              <a:ext cx="842433" cy="842433"/>
            </a:xfrm>
            <a:custGeom>
              <a:avLst/>
              <a:gdLst>
                <a:gd name="T0" fmla="*/ 0 w 398"/>
                <a:gd name="T1" fmla="*/ 398 h 398"/>
                <a:gd name="T2" fmla="*/ 0 w 398"/>
                <a:gd name="T3" fmla="*/ 0 h 398"/>
                <a:gd name="T4" fmla="*/ 398 w 398"/>
                <a:gd name="T5" fmla="*/ 0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0" y="0"/>
                  </a:lnTo>
                  <a:lnTo>
                    <a:pt x="398" y="0"/>
                  </a:lnTo>
                  <a:lnTo>
                    <a:pt x="0" y="398"/>
                  </a:lnTo>
                  <a:close/>
                </a:path>
              </a:pathLst>
            </a:custGeom>
            <a:solidFill>
              <a:srgbClr val="F2B3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5" name="Freeform 45"/>
            <p:cNvSpPr>
              <a:spLocks noEditPoints="1"/>
            </p:cNvSpPr>
            <p:nvPr/>
          </p:nvSpPr>
          <p:spPr bwMode="auto">
            <a:xfrm>
              <a:off x="891118" y="2251077"/>
              <a:ext cx="298449" cy="205316"/>
            </a:xfrm>
            <a:custGeom>
              <a:avLst/>
              <a:gdLst>
                <a:gd name="T0" fmla="*/ 91 w 95"/>
                <a:gd name="T1" fmla="*/ 7 h 65"/>
                <a:gd name="T2" fmla="*/ 82 w 95"/>
                <a:gd name="T3" fmla="*/ 3 h 65"/>
                <a:gd name="T4" fmla="*/ 73 w 95"/>
                <a:gd name="T5" fmla="*/ 7 h 65"/>
                <a:gd name="T6" fmla="*/ 69 w 95"/>
                <a:gd name="T7" fmla="*/ 16 h 65"/>
                <a:gd name="T8" fmla="*/ 71 w 95"/>
                <a:gd name="T9" fmla="*/ 21 h 65"/>
                <a:gd name="T10" fmla="*/ 55 w 95"/>
                <a:gd name="T11" fmla="*/ 35 h 65"/>
                <a:gd name="T12" fmla="*/ 47 w 95"/>
                <a:gd name="T13" fmla="*/ 33 h 65"/>
                <a:gd name="T14" fmla="*/ 39 w 95"/>
                <a:gd name="T15" fmla="*/ 35 h 65"/>
                <a:gd name="T16" fmla="*/ 28 w 95"/>
                <a:gd name="T17" fmla="*/ 22 h 65"/>
                <a:gd name="T18" fmla="*/ 25 w 95"/>
                <a:gd name="T19" fmla="*/ 4 h 65"/>
                <a:gd name="T20" fmla="*/ 15 w 95"/>
                <a:gd name="T21" fmla="*/ 0 h 65"/>
                <a:gd name="T22" fmla="*/ 4 w 95"/>
                <a:gd name="T23" fmla="*/ 4 h 65"/>
                <a:gd name="T24" fmla="*/ 0 w 95"/>
                <a:gd name="T25" fmla="*/ 14 h 65"/>
                <a:gd name="T26" fmla="*/ 4 w 95"/>
                <a:gd name="T27" fmla="*/ 25 h 65"/>
                <a:gd name="T28" fmla="*/ 15 w 95"/>
                <a:gd name="T29" fmla="*/ 29 h 65"/>
                <a:gd name="T30" fmla="*/ 22 w 95"/>
                <a:gd name="T31" fmla="*/ 27 h 65"/>
                <a:gd name="T32" fmla="*/ 33 w 95"/>
                <a:gd name="T33" fmla="*/ 40 h 65"/>
                <a:gd name="T34" fmla="*/ 35 w 95"/>
                <a:gd name="T35" fmla="*/ 60 h 65"/>
                <a:gd name="T36" fmla="*/ 47 w 95"/>
                <a:gd name="T37" fmla="*/ 65 h 65"/>
                <a:gd name="T38" fmla="*/ 58 w 95"/>
                <a:gd name="T39" fmla="*/ 60 h 65"/>
                <a:gd name="T40" fmla="*/ 60 w 95"/>
                <a:gd name="T41" fmla="*/ 41 h 65"/>
                <a:gd name="T42" fmla="*/ 76 w 95"/>
                <a:gd name="T43" fmla="*/ 27 h 65"/>
                <a:gd name="T44" fmla="*/ 82 w 95"/>
                <a:gd name="T45" fmla="*/ 29 h 65"/>
                <a:gd name="T46" fmla="*/ 91 w 95"/>
                <a:gd name="T47" fmla="*/ 25 h 65"/>
                <a:gd name="T48" fmla="*/ 95 w 95"/>
                <a:gd name="T49" fmla="*/ 16 h 65"/>
                <a:gd name="T50" fmla="*/ 91 w 95"/>
                <a:gd name="T51" fmla="*/ 7 h 65"/>
                <a:gd name="T52" fmla="*/ 10 w 95"/>
                <a:gd name="T53" fmla="*/ 19 h 65"/>
                <a:gd name="T54" fmla="*/ 8 w 95"/>
                <a:gd name="T55" fmla="*/ 14 h 65"/>
                <a:gd name="T56" fmla="*/ 10 w 95"/>
                <a:gd name="T57" fmla="*/ 10 h 65"/>
                <a:gd name="T58" fmla="*/ 15 w 95"/>
                <a:gd name="T59" fmla="*/ 8 h 65"/>
                <a:gd name="T60" fmla="*/ 20 w 95"/>
                <a:gd name="T61" fmla="*/ 10 h 65"/>
                <a:gd name="T62" fmla="*/ 20 w 95"/>
                <a:gd name="T63" fmla="*/ 19 h 65"/>
                <a:gd name="T64" fmla="*/ 10 w 95"/>
                <a:gd name="T65" fmla="*/ 19 h 65"/>
                <a:gd name="T66" fmla="*/ 85 w 95"/>
                <a:gd name="T67" fmla="*/ 19 h 65"/>
                <a:gd name="T68" fmla="*/ 79 w 95"/>
                <a:gd name="T69" fmla="*/ 19 h 65"/>
                <a:gd name="T70" fmla="*/ 77 w 95"/>
                <a:gd name="T71" fmla="*/ 16 h 65"/>
                <a:gd name="T72" fmla="*/ 79 w 95"/>
                <a:gd name="T73" fmla="*/ 13 h 65"/>
                <a:gd name="T74" fmla="*/ 82 w 95"/>
                <a:gd name="T75" fmla="*/ 11 h 65"/>
                <a:gd name="T76" fmla="*/ 85 w 95"/>
                <a:gd name="T77" fmla="*/ 13 h 65"/>
                <a:gd name="T78" fmla="*/ 87 w 95"/>
                <a:gd name="T79" fmla="*/ 16 h 65"/>
                <a:gd name="T80" fmla="*/ 85 w 95"/>
                <a:gd name="T81"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65">
                  <a:moveTo>
                    <a:pt x="91" y="7"/>
                  </a:moveTo>
                  <a:cubicBezTo>
                    <a:pt x="89" y="5"/>
                    <a:pt x="85" y="3"/>
                    <a:pt x="82" y="3"/>
                  </a:cubicBezTo>
                  <a:cubicBezTo>
                    <a:pt x="79" y="3"/>
                    <a:pt x="75" y="5"/>
                    <a:pt x="73" y="7"/>
                  </a:cubicBezTo>
                  <a:cubicBezTo>
                    <a:pt x="71" y="9"/>
                    <a:pt x="69" y="13"/>
                    <a:pt x="69" y="16"/>
                  </a:cubicBezTo>
                  <a:cubicBezTo>
                    <a:pt x="69" y="18"/>
                    <a:pt x="70" y="20"/>
                    <a:pt x="71" y="21"/>
                  </a:cubicBezTo>
                  <a:cubicBezTo>
                    <a:pt x="55" y="35"/>
                    <a:pt x="55" y="35"/>
                    <a:pt x="55" y="35"/>
                  </a:cubicBezTo>
                  <a:cubicBezTo>
                    <a:pt x="52" y="34"/>
                    <a:pt x="50" y="33"/>
                    <a:pt x="47" y="33"/>
                  </a:cubicBezTo>
                  <a:cubicBezTo>
                    <a:pt x="44" y="33"/>
                    <a:pt x="41" y="33"/>
                    <a:pt x="39" y="35"/>
                  </a:cubicBezTo>
                  <a:cubicBezTo>
                    <a:pt x="28" y="22"/>
                    <a:pt x="28" y="22"/>
                    <a:pt x="28" y="22"/>
                  </a:cubicBezTo>
                  <a:cubicBezTo>
                    <a:pt x="31" y="16"/>
                    <a:pt x="30" y="9"/>
                    <a:pt x="25" y="4"/>
                  </a:cubicBezTo>
                  <a:cubicBezTo>
                    <a:pt x="23" y="1"/>
                    <a:pt x="19" y="0"/>
                    <a:pt x="15" y="0"/>
                  </a:cubicBezTo>
                  <a:cubicBezTo>
                    <a:pt x="11" y="0"/>
                    <a:pt x="7" y="1"/>
                    <a:pt x="4" y="4"/>
                  </a:cubicBezTo>
                  <a:cubicBezTo>
                    <a:pt x="2" y="7"/>
                    <a:pt x="0" y="10"/>
                    <a:pt x="0" y="14"/>
                  </a:cubicBezTo>
                  <a:cubicBezTo>
                    <a:pt x="0" y="18"/>
                    <a:pt x="2" y="22"/>
                    <a:pt x="4" y="25"/>
                  </a:cubicBezTo>
                  <a:cubicBezTo>
                    <a:pt x="7" y="28"/>
                    <a:pt x="11" y="29"/>
                    <a:pt x="15" y="29"/>
                  </a:cubicBezTo>
                  <a:cubicBezTo>
                    <a:pt x="17" y="29"/>
                    <a:pt x="20" y="28"/>
                    <a:pt x="22" y="27"/>
                  </a:cubicBezTo>
                  <a:cubicBezTo>
                    <a:pt x="33" y="40"/>
                    <a:pt x="33" y="40"/>
                    <a:pt x="33" y="40"/>
                  </a:cubicBezTo>
                  <a:cubicBezTo>
                    <a:pt x="29" y="47"/>
                    <a:pt x="30" y="55"/>
                    <a:pt x="35" y="60"/>
                  </a:cubicBezTo>
                  <a:cubicBezTo>
                    <a:pt x="38" y="63"/>
                    <a:pt x="42" y="65"/>
                    <a:pt x="47" y="65"/>
                  </a:cubicBezTo>
                  <a:cubicBezTo>
                    <a:pt x="51" y="65"/>
                    <a:pt x="55" y="63"/>
                    <a:pt x="58" y="60"/>
                  </a:cubicBezTo>
                  <a:cubicBezTo>
                    <a:pt x="63" y="55"/>
                    <a:pt x="64" y="47"/>
                    <a:pt x="60" y="41"/>
                  </a:cubicBezTo>
                  <a:cubicBezTo>
                    <a:pt x="76" y="27"/>
                    <a:pt x="76" y="27"/>
                    <a:pt x="76" y="27"/>
                  </a:cubicBezTo>
                  <a:cubicBezTo>
                    <a:pt x="78" y="28"/>
                    <a:pt x="80" y="29"/>
                    <a:pt x="82" y="29"/>
                  </a:cubicBezTo>
                  <a:cubicBezTo>
                    <a:pt x="85" y="29"/>
                    <a:pt x="89" y="27"/>
                    <a:pt x="91" y="25"/>
                  </a:cubicBezTo>
                  <a:cubicBezTo>
                    <a:pt x="93" y="23"/>
                    <a:pt x="95" y="19"/>
                    <a:pt x="95" y="16"/>
                  </a:cubicBezTo>
                  <a:cubicBezTo>
                    <a:pt x="95" y="13"/>
                    <a:pt x="93" y="9"/>
                    <a:pt x="91" y="7"/>
                  </a:cubicBezTo>
                  <a:close/>
                  <a:moveTo>
                    <a:pt x="10" y="19"/>
                  </a:moveTo>
                  <a:cubicBezTo>
                    <a:pt x="9" y="18"/>
                    <a:pt x="8" y="16"/>
                    <a:pt x="8" y="14"/>
                  </a:cubicBezTo>
                  <a:cubicBezTo>
                    <a:pt x="8" y="13"/>
                    <a:pt x="9" y="11"/>
                    <a:pt x="10" y="10"/>
                  </a:cubicBezTo>
                  <a:cubicBezTo>
                    <a:pt x="11" y="8"/>
                    <a:pt x="13" y="8"/>
                    <a:pt x="15" y="8"/>
                  </a:cubicBezTo>
                  <a:cubicBezTo>
                    <a:pt x="17" y="8"/>
                    <a:pt x="18" y="8"/>
                    <a:pt x="20" y="10"/>
                  </a:cubicBezTo>
                  <a:cubicBezTo>
                    <a:pt x="22" y="12"/>
                    <a:pt x="22" y="16"/>
                    <a:pt x="20" y="19"/>
                  </a:cubicBezTo>
                  <a:cubicBezTo>
                    <a:pt x="17" y="22"/>
                    <a:pt x="13" y="22"/>
                    <a:pt x="10" y="19"/>
                  </a:cubicBezTo>
                  <a:close/>
                  <a:moveTo>
                    <a:pt x="85" y="19"/>
                  </a:moveTo>
                  <a:cubicBezTo>
                    <a:pt x="83" y="21"/>
                    <a:pt x="80" y="21"/>
                    <a:pt x="79" y="19"/>
                  </a:cubicBezTo>
                  <a:cubicBezTo>
                    <a:pt x="78" y="18"/>
                    <a:pt x="77" y="17"/>
                    <a:pt x="77" y="16"/>
                  </a:cubicBezTo>
                  <a:cubicBezTo>
                    <a:pt x="77" y="15"/>
                    <a:pt x="78" y="14"/>
                    <a:pt x="79" y="13"/>
                  </a:cubicBezTo>
                  <a:cubicBezTo>
                    <a:pt x="80" y="12"/>
                    <a:pt x="81" y="11"/>
                    <a:pt x="82" y="11"/>
                  </a:cubicBezTo>
                  <a:cubicBezTo>
                    <a:pt x="83" y="11"/>
                    <a:pt x="84" y="12"/>
                    <a:pt x="85" y="13"/>
                  </a:cubicBezTo>
                  <a:cubicBezTo>
                    <a:pt x="86" y="14"/>
                    <a:pt x="87" y="15"/>
                    <a:pt x="87" y="16"/>
                  </a:cubicBezTo>
                  <a:cubicBezTo>
                    <a:pt x="87" y="17"/>
                    <a:pt x="86" y="18"/>
                    <a:pt x="85"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6" name="Rectangle 46"/>
            <p:cNvSpPr>
              <a:spLocks noChangeArrowheads="1"/>
            </p:cNvSpPr>
            <p:nvPr/>
          </p:nvSpPr>
          <p:spPr bwMode="auto">
            <a:xfrm>
              <a:off x="2935817" y="2644833"/>
              <a:ext cx="2590800" cy="59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 that has been specifically designed to help anyone that is stepping into the world of PowerPoint for the very first time. </a:t>
              </a:r>
              <a:endPar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endParaRPr>
            </a:p>
          </p:txBody>
        </p:sp>
        <p:sp>
          <p:nvSpPr>
            <p:cNvPr id="57" name="Line 47"/>
            <p:cNvSpPr>
              <a:spLocks noChangeShapeType="1"/>
            </p:cNvSpPr>
            <p:nvPr/>
          </p:nvSpPr>
          <p:spPr bwMode="auto">
            <a:xfrm>
              <a:off x="2952751" y="2547409"/>
              <a:ext cx="2495549" cy="0"/>
            </a:xfrm>
            <a:prstGeom prst="line">
              <a:avLst/>
            </a:prstGeom>
            <a:noFill/>
            <a:ln w="6350">
              <a:solidFill>
                <a:srgbClr val="F2B35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8" name="Rectangle 48"/>
            <p:cNvSpPr>
              <a:spLocks noChangeArrowheads="1"/>
            </p:cNvSpPr>
            <p:nvPr/>
          </p:nvSpPr>
          <p:spPr bwMode="auto">
            <a:xfrm>
              <a:off x="2952751" y="2232025"/>
              <a:ext cx="2590800"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067" b="0" i="0" u="none" strike="noStrike" kern="0" cap="none" spc="0" normalizeH="0" baseline="0" noProof="0" dirty="0" smtClean="0">
                  <a:ln>
                    <a:noFill/>
                  </a:ln>
                  <a:solidFill>
                    <a:srgbClr val="F6B653"/>
                  </a:solidFill>
                  <a:effectLst/>
                  <a:uLnTx/>
                  <a:uFillTx/>
                  <a:latin typeface="Agency FB" panose="020B0503020202020204" pitchFamily="34" charset="0"/>
                </a:rPr>
                <a:t>电视销售</a:t>
              </a:r>
              <a:endParaRPr kumimoji="0" lang="zh-CN" altLang="en-US" sz="1067" b="0" i="0" u="none" strike="noStrike" kern="0" cap="none" spc="0" normalizeH="0" baseline="0" noProof="0" dirty="0">
                <a:ln>
                  <a:noFill/>
                </a:ln>
                <a:solidFill>
                  <a:srgbClr val="F6B653"/>
                </a:solidFill>
                <a:effectLst/>
                <a:uLnTx/>
                <a:uFillTx/>
                <a:latin typeface="Agency FB" panose="020B0503020202020204" pitchFamily="34" charset="0"/>
              </a:endParaRPr>
            </a:p>
          </p:txBody>
        </p:sp>
      </p:grpSp>
      <p:grpSp>
        <p:nvGrpSpPr>
          <p:cNvPr id="3" name="组合 2">
            <a:extLst>
              <a:ext uri="{FF2B5EF4-FFF2-40B4-BE49-F238E27FC236}">
                <a16:creationId xmlns="" xmlns:a16="http://schemas.microsoft.com/office/drawing/2014/main" id="{6F78CAE0-7329-4D74-9BE7-DA3ADA5936AA}"/>
              </a:ext>
            </a:extLst>
          </p:cNvPr>
          <p:cNvGrpSpPr/>
          <p:nvPr/>
        </p:nvGrpSpPr>
        <p:grpSpPr>
          <a:xfrm>
            <a:off x="6500284" y="2088092"/>
            <a:ext cx="4925483" cy="1464733"/>
            <a:chOff x="6500284" y="2088092"/>
            <a:chExt cx="4925483" cy="1464733"/>
          </a:xfrm>
        </p:grpSpPr>
        <p:sp>
          <p:nvSpPr>
            <p:cNvPr id="32" name="Rectangle 22"/>
            <p:cNvSpPr>
              <a:spLocks noChangeArrowheads="1"/>
            </p:cNvSpPr>
            <p:nvPr/>
          </p:nvSpPr>
          <p:spPr bwMode="auto">
            <a:xfrm>
              <a:off x="6500284" y="2088092"/>
              <a:ext cx="4925483" cy="1464733"/>
            </a:xfrm>
            <a:prstGeom prst="rect">
              <a:avLst/>
            </a:prstGeom>
            <a:solidFill>
              <a:sysClr val="window" lastClr="FFFFFF">
                <a:lumMod val="85000"/>
                <a:alpha val="30000"/>
              </a:sys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23" descr="160621-20121008052951-1"/>
            <p:cNvSpPr>
              <a:spLocks/>
            </p:cNvSpPr>
            <p:nvPr/>
          </p:nvSpPr>
          <p:spPr bwMode="auto">
            <a:xfrm>
              <a:off x="6500284" y="2088092"/>
              <a:ext cx="2029883" cy="1464733"/>
            </a:xfrm>
            <a:custGeom>
              <a:avLst/>
              <a:gdLst>
                <a:gd name="T0" fmla="*/ 898 w 959"/>
                <a:gd name="T1" fmla="*/ 284 h 692"/>
                <a:gd name="T2" fmla="*/ 898 w 959"/>
                <a:gd name="T3" fmla="*/ 0 h 692"/>
                <a:gd name="T4" fmla="*/ 0 w 959"/>
                <a:gd name="T5" fmla="*/ 0 h 692"/>
                <a:gd name="T6" fmla="*/ 0 w 959"/>
                <a:gd name="T7" fmla="*/ 692 h 692"/>
                <a:gd name="T8" fmla="*/ 898 w 959"/>
                <a:gd name="T9" fmla="*/ 692 h 692"/>
                <a:gd name="T10" fmla="*/ 898 w 959"/>
                <a:gd name="T11" fmla="*/ 407 h 692"/>
                <a:gd name="T12" fmla="*/ 959 w 959"/>
                <a:gd name="T13" fmla="*/ 346 h 692"/>
                <a:gd name="T14" fmla="*/ 898 w 959"/>
                <a:gd name="T15" fmla="*/ 284 h 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9" h="692">
                  <a:moveTo>
                    <a:pt x="898" y="284"/>
                  </a:moveTo>
                  <a:lnTo>
                    <a:pt x="898" y="0"/>
                  </a:lnTo>
                  <a:lnTo>
                    <a:pt x="0" y="0"/>
                  </a:lnTo>
                  <a:lnTo>
                    <a:pt x="0" y="692"/>
                  </a:lnTo>
                  <a:lnTo>
                    <a:pt x="898" y="692"/>
                  </a:lnTo>
                  <a:lnTo>
                    <a:pt x="898" y="407"/>
                  </a:lnTo>
                  <a:lnTo>
                    <a:pt x="959" y="346"/>
                  </a:lnTo>
                  <a:lnTo>
                    <a:pt x="898" y="284"/>
                  </a:lnTo>
                  <a:close/>
                </a:path>
              </a:pathLst>
            </a:custGeom>
            <a:blipFill dpi="0" rotWithShape="1">
              <a:blip r:embed="rId6"/>
              <a:srcRect/>
              <a:stretch>
                <a:fillRect b="-37891"/>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4"/>
            <p:cNvSpPr>
              <a:spLocks/>
            </p:cNvSpPr>
            <p:nvPr/>
          </p:nvSpPr>
          <p:spPr bwMode="auto">
            <a:xfrm>
              <a:off x="6500285" y="2088093"/>
              <a:ext cx="842433" cy="842433"/>
            </a:xfrm>
            <a:custGeom>
              <a:avLst/>
              <a:gdLst>
                <a:gd name="T0" fmla="*/ 0 w 398"/>
                <a:gd name="T1" fmla="*/ 398 h 398"/>
                <a:gd name="T2" fmla="*/ 0 w 398"/>
                <a:gd name="T3" fmla="*/ 0 h 398"/>
                <a:gd name="T4" fmla="*/ 398 w 398"/>
                <a:gd name="T5" fmla="*/ 0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0" y="0"/>
                  </a:lnTo>
                  <a:lnTo>
                    <a:pt x="398" y="0"/>
                  </a:lnTo>
                  <a:lnTo>
                    <a:pt x="0" y="398"/>
                  </a:lnTo>
                  <a:close/>
                </a:path>
              </a:pathLst>
            </a:custGeom>
            <a:solidFill>
              <a:srgbClr val="F2B3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3" name="Freeform 43"/>
            <p:cNvSpPr>
              <a:spLocks/>
            </p:cNvSpPr>
            <p:nvPr/>
          </p:nvSpPr>
          <p:spPr bwMode="auto">
            <a:xfrm>
              <a:off x="6608234" y="2204510"/>
              <a:ext cx="292100" cy="213783"/>
            </a:xfrm>
            <a:custGeom>
              <a:avLst/>
              <a:gdLst>
                <a:gd name="T0" fmla="*/ 72 w 93"/>
                <a:gd name="T1" fmla="*/ 25 h 68"/>
                <a:gd name="T2" fmla="*/ 67 w 93"/>
                <a:gd name="T3" fmla="*/ 25 h 68"/>
                <a:gd name="T4" fmla="*/ 67 w 93"/>
                <a:gd name="T5" fmla="*/ 23 h 68"/>
                <a:gd name="T6" fmla="*/ 44 w 93"/>
                <a:gd name="T7" fmla="*/ 0 h 68"/>
                <a:gd name="T8" fmla="*/ 21 w 93"/>
                <a:gd name="T9" fmla="*/ 19 h 68"/>
                <a:gd name="T10" fmla="*/ 15 w 93"/>
                <a:gd name="T11" fmla="*/ 20 h 68"/>
                <a:gd name="T12" fmla="*/ 15 w 93"/>
                <a:gd name="T13" fmla="*/ 20 h 68"/>
                <a:gd name="T14" fmla="*/ 5 w 93"/>
                <a:gd name="T15" fmla="*/ 34 h 68"/>
                <a:gd name="T16" fmla="*/ 7 w 93"/>
                <a:gd name="T17" fmla="*/ 40 h 68"/>
                <a:gd name="T18" fmla="*/ 0 w 93"/>
                <a:gd name="T19" fmla="*/ 53 h 68"/>
                <a:gd name="T20" fmla="*/ 15 w 93"/>
                <a:gd name="T21" fmla="*/ 68 h 68"/>
                <a:gd name="T22" fmla="*/ 30 w 93"/>
                <a:gd name="T23" fmla="*/ 68 h 68"/>
                <a:gd name="T24" fmla="*/ 34 w 93"/>
                <a:gd name="T25" fmla="*/ 64 h 68"/>
                <a:gd name="T26" fmla="*/ 30 w 93"/>
                <a:gd name="T27" fmla="*/ 60 h 68"/>
                <a:gd name="T28" fmla="*/ 15 w 93"/>
                <a:gd name="T29" fmla="*/ 60 h 68"/>
                <a:gd name="T30" fmla="*/ 8 w 93"/>
                <a:gd name="T31" fmla="*/ 53 h 68"/>
                <a:gd name="T32" fmla="*/ 14 w 93"/>
                <a:gd name="T33" fmla="*/ 46 h 68"/>
                <a:gd name="T34" fmla="*/ 17 w 93"/>
                <a:gd name="T35" fmla="*/ 43 h 68"/>
                <a:gd name="T36" fmla="*/ 16 w 93"/>
                <a:gd name="T37" fmla="*/ 39 h 68"/>
                <a:gd name="T38" fmla="*/ 13 w 93"/>
                <a:gd name="T39" fmla="*/ 34 h 68"/>
                <a:gd name="T40" fmla="*/ 18 w 93"/>
                <a:gd name="T41" fmla="*/ 27 h 68"/>
                <a:gd name="T42" fmla="*/ 18 w 93"/>
                <a:gd name="T43" fmla="*/ 27 h 68"/>
                <a:gd name="T44" fmla="*/ 23 w 93"/>
                <a:gd name="T45" fmla="*/ 28 h 68"/>
                <a:gd name="T46" fmla="*/ 27 w 93"/>
                <a:gd name="T47" fmla="*/ 28 h 68"/>
                <a:gd name="T48" fmla="*/ 29 w 93"/>
                <a:gd name="T49" fmla="*/ 24 h 68"/>
                <a:gd name="T50" fmla="*/ 29 w 93"/>
                <a:gd name="T51" fmla="*/ 23 h 68"/>
                <a:gd name="T52" fmla="*/ 29 w 93"/>
                <a:gd name="T53" fmla="*/ 23 h 68"/>
                <a:gd name="T54" fmla="*/ 44 w 93"/>
                <a:gd name="T55" fmla="*/ 8 h 68"/>
                <a:gd name="T56" fmla="*/ 59 w 93"/>
                <a:gd name="T57" fmla="*/ 23 h 68"/>
                <a:gd name="T58" fmla="*/ 57 w 93"/>
                <a:gd name="T59" fmla="*/ 31 h 68"/>
                <a:gd name="T60" fmla="*/ 58 w 93"/>
                <a:gd name="T61" fmla="*/ 36 h 68"/>
                <a:gd name="T62" fmla="*/ 63 w 93"/>
                <a:gd name="T63" fmla="*/ 36 h 68"/>
                <a:gd name="T64" fmla="*/ 72 w 93"/>
                <a:gd name="T65" fmla="*/ 33 h 68"/>
                <a:gd name="T66" fmla="*/ 85 w 93"/>
                <a:gd name="T67" fmla="*/ 46 h 68"/>
                <a:gd name="T68" fmla="*/ 72 w 93"/>
                <a:gd name="T69" fmla="*/ 60 h 68"/>
                <a:gd name="T70" fmla="*/ 63 w 93"/>
                <a:gd name="T71" fmla="*/ 60 h 68"/>
                <a:gd name="T72" fmla="*/ 59 w 93"/>
                <a:gd name="T73" fmla="*/ 64 h 68"/>
                <a:gd name="T74" fmla="*/ 63 w 93"/>
                <a:gd name="T75" fmla="*/ 68 h 68"/>
                <a:gd name="T76" fmla="*/ 72 w 93"/>
                <a:gd name="T77" fmla="*/ 68 h 68"/>
                <a:gd name="T78" fmla="*/ 93 w 93"/>
                <a:gd name="T79" fmla="*/ 46 h 68"/>
                <a:gd name="T80" fmla="*/ 72 w 93"/>
                <a:gd name="T81"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68">
                  <a:moveTo>
                    <a:pt x="72" y="25"/>
                  </a:moveTo>
                  <a:cubicBezTo>
                    <a:pt x="70" y="25"/>
                    <a:pt x="69" y="25"/>
                    <a:pt x="67" y="25"/>
                  </a:cubicBezTo>
                  <a:cubicBezTo>
                    <a:pt x="67" y="24"/>
                    <a:pt x="67" y="24"/>
                    <a:pt x="67" y="23"/>
                  </a:cubicBezTo>
                  <a:cubicBezTo>
                    <a:pt x="67" y="10"/>
                    <a:pt x="57" y="0"/>
                    <a:pt x="44" y="0"/>
                  </a:cubicBezTo>
                  <a:cubicBezTo>
                    <a:pt x="33" y="0"/>
                    <a:pt x="23" y="8"/>
                    <a:pt x="21" y="19"/>
                  </a:cubicBezTo>
                  <a:cubicBezTo>
                    <a:pt x="19" y="19"/>
                    <a:pt x="17" y="19"/>
                    <a:pt x="15" y="20"/>
                  </a:cubicBezTo>
                  <a:cubicBezTo>
                    <a:pt x="15" y="20"/>
                    <a:pt x="15" y="20"/>
                    <a:pt x="15" y="20"/>
                  </a:cubicBezTo>
                  <a:cubicBezTo>
                    <a:pt x="9" y="22"/>
                    <a:pt x="5" y="28"/>
                    <a:pt x="5" y="34"/>
                  </a:cubicBezTo>
                  <a:cubicBezTo>
                    <a:pt x="5" y="36"/>
                    <a:pt x="6" y="38"/>
                    <a:pt x="7" y="40"/>
                  </a:cubicBezTo>
                  <a:cubicBezTo>
                    <a:pt x="3" y="43"/>
                    <a:pt x="0" y="48"/>
                    <a:pt x="0" y="53"/>
                  </a:cubicBezTo>
                  <a:cubicBezTo>
                    <a:pt x="0" y="61"/>
                    <a:pt x="6" y="68"/>
                    <a:pt x="15" y="68"/>
                  </a:cubicBezTo>
                  <a:cubicBezTo>
                    <a:pt x="30" y="68"/>
                    <a:pt x="30" y="68"/>
                    <a:pt x="30" y="68"/>
                  </a:cubicBezTo>
                  <a:cubicBezTo>
                    <a:pt x="33" y="68"/>
                    <a:pt x="34" y="66"/>
                    <a:pt x="34" y="64"/>
                  </a:cubicBezTo>
                  <a:cubicBezTo>
                    <a:pt x="34" y="61"/>
                    <a:pt x="33" y="60"/>
                    <a:pt x="30" y="60"/>
                  </a:cubicBezTo>
                  <a:cubicBezTo>
                    <a:pt x="15" y="60"/>
                    <a:pt x="15" y="60"/>
                    <a:pt x="15" y="60"/>
                  </a:cubicBezTo>
                  <a:cubicBezTo>
                    <a:pt x="11" y="60"/>
                    <a:pt x="8" y="57"/>
                    <a:pt x="8" y="53"/>
                  </a:cubicBezTo>
                  <a:cubicBezTo>
                    <a:pt x="8" y="50"/>
                    <a:pt x="10" y="47"/>
                    <a:pt x="14" y="46"/>
                  </a:cubicBezTo>
                  <a:cubicBezTo>
                    <a:pt x="15" y="46"/>
                    <a:pt x="17" y="45"/>
                    <a:pt x="17" y="43"/>
                  </a:cubicBezTo>
                  <a:cubicBezTo>
                    <a:pt x="18" y="42"/>
                    <a:pt x="17" y="40"/>
                    <a:pt x="16" y="39"/>
                  </a:cubicBezTo>
                  <a:cubicBezTo>
                    <a:pt x="14" y="38"/>
                    <a:pt x="13" y="36"/>
                    <a:pt x="13" y="34"/>
                  </a:cubicBezTo>
                  <a:cubicBezTo>
                    <a:pt x="13" y="31"/>
                    <a:pt x="15" y="28"/>
                    <a:pt x="18" y="27"/>
                  </a:cubicBezTo>
                  <a:cubicBezTo>
                    <a:pt x="18" y="27"/>
                    <a:pt x="18" y="27"/>
                    <a:pt x="18" y="27"/>
                  </a:cubicBezTo>
                  <a:cubicBezTo>
                    <a:pt x="19" y="27"/>
                    <a:pt x="21" y="27"/>
                    <a:pt x="23" y="28"/>
                  </a:cubicBezTo>
                  <a:cubicBezTo>
                    <a:pt x="25" y="29"/>
                    <a:pt x="26" y="29"/>
                    <a:pt x="27" y="28"/>
                  </a:cubicBezTo>
                  <a:cubicBezTo>
                    <a:pt x="29" y="27"/>
                    <a:pt x="29" y="26"/>
                    <a:pt x="29" y="24"/>
                  </a:cubicBezTo>
                  <a:cubicBezTo>
                    <a:pt x="29" y="24"/>
                    <a:pt x="29" y="24"/>
                    <a:pt x="29" y="23"/>
                  </a:cubicBezTo>
                  <a:cubicBezTo>
                    <a:pt x="29" y="23"/>
                    <a:pt x="29" y="23"/>
                    <a:pt x="29" y="23"/>
                  </a:cubicBezTo>
                  <a:cubicBezTo>
                    <a:pt x="29" y="15"/>
                    <a:pt x="36" y="8"/>
                    <a:pt x="44" y="8"/>
                  </a:cubicBezTo>
                  <a:cubicBezTo>
                    <a:pt x="52" y="8"/>
                    <a:pt x="59" y="15"/>
                    <a:pt x="59" y="23"/>
                  </a:cubicBezTo>
                  <a:cubicBezTo>
                    <a:pt x="59" y="26"/>
                    <a:pt x="58" y="28"/>
                    <a:pt x="57" y="31"/>
                  </a:cubicBezTo>
                  <a:cubicBezTo>
                    <a:pt x="56" y="32"/>
                    <a:pt x="56" y="35"/>
                    <a:pt x="58" y="36"/>
                  </a:cubicBezTo>
                  <a:cubicBezTo>
                    <a:pt x="59" y="37"/>
                    <a:pt x="62" y="37"/>
                    <a:pt x="63" y="36"/>
                  </a:cubicBezTo>
                  <a:cubicBezTo>
                    <a:pt x="65" y="35"/>
                    <a:pt x="68" y="33"/>
                    <a:pt x="72" y="33"/>
                  </a:cubicBezTo>
                  <a:cubicBezTo>
                    <a:pt x="79" y="33"/>
                    <a:pt x="85" y="39"/>
                    <a:pt x="85" y="46"/>
                  </a:cubicBezTo>
                  <a:cubicBezTo>
                    <a:pt x="85" y="54"/>
                    <a:pt x="79" y="60"/>
                    <a:pt x="72" y="60"/>
                  </a:cubicBezTo>
                  <a:cubicBezTo>
                    <a:pt x="63" y="60"/>
                    <a:pt x="63" y="60"/>
                    <a:pt x="63" y="60"/>
                  </a:cubicBezTo>
                  <a:cubicBezTo>
                    <a:pt x="60" y="60"/>
                    <a:pt x="59" y="61"/>
                    <a:pt x="59" y="64"/>
                  </a:cubicBezTo>
                  <a:cubicBezTo>
                    <a:pt x="59" y="66"/>
                    <a:pt x="60" y="68"/>
                    <a:pt x="63" y="68"/>
                  </a:cubicBezTo>
                  <a:cubicBezTo>
                    <a:pt x="72" y="68"/>
                    <a:pt x="72" y="68"/>
                    <a:pt x="72" y="68"/>
                  </a:cubicBezTo>
                  <a:cubicBezTo>
                    <a:pt x="83" y="68"/>
                    <a:pt x="93" y="58"/>
                    <a:pt x="93" y="46"/>
                  </a:cubicBezTo>
                  <a:cubicBezTo>
                    <a:pt x="93" y="34"/>
                    <a:pt x="83" y="25"/>
                    <a:pt x="72"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4" name="Freeform 44"/>
            <p:cNvSpPr>
              <a:spLocks/>
            </p:cNvSpPr>
            <p:nvPr/>
          </p:nvSpPr>
          <p:spPr bwMode="auto">
            <a:xfrm>
              <a:off x="6697134" y="2323043"/>
              <a:ext cx="116417" cy="177800"/>
            </a:xfrm>
            <a:custGeom>
              <a:avLst/>
              <a:gdLst>
                <a:gd name="T0" fmla="*/ 29 w 37"/>
                <a:gd name="T1" fmla="*/ 36 h 56"/>
                <a:gd name="T2" fmla="*/ 23 w 37"/>
                <a:gd name="T3" fmla="*/ 43 h 56"/>
                <a:gd name="T4" fmla="*/ 23 w 37"/>
                <a:gd name="T5" fmla="*/ 4 h 56"/>
                <a:gd name="T6" fmla="*/ 18 w 37"/>
                <a:gd name="T7" fmla="*/ 0 h 56"/>
                <a:gd name="T8" fmla="*/ 14 w 37"/>
                <a:gd name="T9" fmla="*/ 4 h 56"/>
                <a:gd name="T10" fmla="*/ 14 w 37"/>
                <a:gd name="T11" fmla="*/ 43 h 56"/>
                <a:gd name="T12" fmla="*/ 8 w 37"/>
                <a:gd name="T13" fmla="*/ 36 h 56"/>
                <a:gd name="T14" fmla="*/ 2 w 37"/>
                <a:gd name="T15" fmla="*/ 36 h 56"/>
                <a:gd name="T16" fmla="*/ 2 w 37"/>
                <a:gd name="T17" fmla="*/ 41 h 56"/>
                <a:gd name="T18" fmla="*/ 16 w 37"/>
                <a:gd name="T19" fmla="*/ 55 h 56"/>
                <a:gd name="T20" fmla="*/ 18 w 37"/>
                <a:gd name="T21" fmla="*/ 56 h 56"/>
                <a:gd name="T22" fmla="*/ 21 w 37"/>
                <a:gd name="T23" fmla="*/ 55 h 56"/>
                <a:gd name="T24" fmla="*/ 35 w 37"/>
                <a:gd name="T25" fmla="*/ 41 h 56"/>
                <a:gd name="T26" fmla="*/ 35 w 37"/>
                <a:gd name="T27" fmla="*/ 36 h 56"/>
                <a:gd name="T28" fmla="*/ 29 w 37"/>
                <a:gd name="T29"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56">
                  <a:moveTo>
                    <a:pt x="29" y="36"/>
                  </a:moveTo>
                  <a:cubicBezTo>
                    <a:pt x="23" y="43"/>
                    <a:pt x="23" y="43"/>
                    <a:pt x="23" y="43"/>
                  </a:cubicBezTo>
                  <a:cubicBezTo>
                    <a:pt x="23" y="4"/>
                    <a:pt x="23" y="4"/>
                    <a:pt x="23" y="4"/>
                  </a:cubicBezTo>
                  <a:cubicBezTo>
                    <a:pt x="23" y="2"/>
                    <a:pt x="21" y="0"/>
                    <a:pt x="18" y="0"/>
                  </a:cubicBezTo>
                  <a:cubicBezTo>
                    <a:pt x="16" y="0"/>
                    <a:pt x="14" y="2"/>
                    <a:pt x="14" y="4"/>
                  </a:cubicBezTo>
                  <a:cubicBezTo>
                    <a:pt x="14" y="43"/>
                    <a:pt x="14" y="43"/>
                    <a:pt x="14" y="43"/>
                  </a:cubicBezTo>
                  <a:cubicBezTo>
                    <a:pt x="8" y="36"/>
                    <a:pt x="8" y="36"/>
                    <a:pt x="8" y="36"/>
                  </a:cubicBezTo>
                  <a:cubicBezTo>
                    <a:pt x="6" y="34"/>
                    <a:pt x="3" y="34"/>
                    <a:pt x="2" y="36"/>
                  </a:cubicBezTo>
                  <a:cubicBezTo>
                    <a:pt x="0" y="37"/>
                    <a:pt x="0" y="40"/>
                    <a:pt x="2" y="41"/>
                  </a:cubicBezTo>
                  <a:cubicBezTo>
                    <a:pt x="16" y="55"/>
                    <a:pt x="16" y="55"/>
                    <a:pt x="16" y="55"/>
                  </a:cubicBezTo>
                  <a:cubicBezTo>
                    <a:pt x="16" y="56"/>
                    <a:pt x="17" y="56"/>
                    <a:pt x="18" y="56"/>
                  </a:cubicBezTo>
                  <a:cubicBezTo>
                    <a:pt x="20" y="56"/>
                    <a:pt x="21" y="56"/>
                    <a:pt x="21" y="55"/>
                  </a:cubicBezTo>
                  <a:cubicBezTo>
                    <a:pt x="35" y="41"/>
                    <a:pt x="35" y="41"/>
                    <a:pt x="35" y="41"/>
                  </a:cubicBezTo>
                  <a:cubicBezTo>
                    <a:pt x="37" y="40"/>
                    <a:pt x="37" y="37"/>
                    <a:pt x="35" y="36"/>
                  </a:cubicBezTo>
                  <a:cubicBezTo>
                    <a:pt x="34" y="34"/>
                    <a:pt x="31" y="34"/>
                    <a:pt x="29"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9" name="Line 49"/>
            <p:cNvSpPr>
              <a:spLocks noChangeShapeType="1"/>
            </p:cNvSpPr>
            <p:nvPr/>
          </p:nvSpPr>
          <p:spPr bwMode="auto">
            <a:xfrm>
              <a:off x="8655051" y="2547409"/>
              <a:ext cx="2495549" cy="0"/>
            </a:xfrm>
            <a:prstGeom prst="line">
              <a:avLst/>
            </a:prstGeom>
            <a:noFill/>
            <a:ln w="6350">
              <a:solidFill>
                <a:srgbClr val="F2B35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62" name="Rectangle 46"/>
            <p:cNvSpPr>
              <a:spLocks noChangeArrowheads="1"/>
            </p:cNvSpPr>
            <p:nvPr/>
          </p:nvSpPr>
          <p:spPr bwMode="auto">
            <a:xfrm>
              <a:off x="8638964" y="2644833"/>
              <a:ext cx="2590800" cy="59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 that has been specifically designed to help anyone that is stepping into the world of PowerPoint for the very first time. </a:t>
              </a:r>
              <a:endPar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endParaRPr>
            </a:p>
          </p:txBody>
        </p:sp>
        <p:sp>
          <p:nvSpPr>
            <p:cNvPr id="63" name="Rectangle 48"/>
            <p:cNvSpPr>
              <a:spLocks noChangeArrowheads="1"/>
            </p:cNvSpPr>
            <p:nvPr/>
          </p:nvSpPr>
          <p:spPr bwMode="auto">
            <a:xfrm>
              <a:off x="8655897" y="2232025"/>
              <a:ext cx="2590800"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defRPr/>
              </a:pPr>
              <a:r>
                <a:rPr lang="zh-CN" altLang="en-US" sz="1067" kern="0" dirty="0">
                  <a:solidFill>
                    <a:srgbClr val="F6B653"/>
                  </a:solidFill>
                  <a:latin typeface="Agency FB" panose="020B0503020202020204" pitchFamily="34" charset="0"/>
                </a:rPr>
                <a:t>电视销售</a:t>
              </a:r>
            </a:p>
          </p:txBody>
        </p:sp>
      </p:grpSp>
      <p:grpSp>
        <p:nvGrpSpPr>
          <p:cNvPr id="4" name="组合 3">
            <a:extLst>
              <a:ext uri="{FF2B5EF4-FFF2-40B4-BE49-F238E27FC236}">
                <a16:creationId xmlns="" xmlns:a16="http://schemas.microsoft.com/office/drawing/2014/main" id="{B466A032-4C4B-4824-A5E7-09D7565010D1}"/>
              </a:ext>
            </a:extLst>
          </p:cNvPr>
          <p:cNvGrpSpPr/>
          <p:nvPr/>
        </p:nvGrpSpPr>
        <p:grpSpPr>
          <a:xfrm>
            <a:off x="768351" y="4293659"/>
            <a:ext cx="4925483" cy="1464733"/>
            <a:chOff x="768351" y="4293659"/>
            <a:chExt cx="4925483" cy="1464733"/>
          </a:xfrm>
        </p:grpSpPr>
        <p:sp>
          <p:nvSpPr>
            <p:cNvPr id="35" name="Rectangle 25"/>
            <p:cNvSpPr>
              <a:spLocks noChangeArrowheads="1"/>
            </p:cNvSpPr>
            <p:nvPr/>
          </p:nvSpPr>
          <p:spPr bwMode="auto">
            <a:xfrm>
              <a:off x="768351" y="4293659"/>
              <a:ext cx="4925483" cy="1464733"/>
            </a:xfrm>
            <a:prstGeom prst="rect">
              <a:avLst/>
            </a:prstGeom>
            <a:solidFill>
              <a:sysClr val="window" lastClr="FFFFFF">
                <a:lumMod val="85000"/>
                <a:alpha val="30000"/>
              </a:sys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6" descr="160621-20121008053042-5"/>
            <p:cNvSpPr>
              <a:spLocks/>
            </p:cNvSpPr>
            <p:nvPr/>
          </p:nvSpPr>
          <p:spPr bwMode="auto">
            <a:xfrm>
              <a:off x="768351" y="4293659"/>
              <a:ext cx="2029883" cy="1464733"/>
            </a:xfrm>
            <a:custGeom>
              <a:avLst/>
              <a:gdLst>
                <a:gd name="T0" fmla="*/ 898 w 959"/>
                <a:gd name="T1" fmla="*/ 283 h 692"/>
                <a:gd name="T2" fmla="*/ 898 w 959"/>
                <a:gd name="T3" fmla="*/ 0 h 692"/>
                <a:gd name="T4" fmla="*/ 0 w 959"/>
                <a:gd name="T5" fmla="*/ 0 h 692"/>
                <a:gd name="T6" fmla="*/ 0 w 959"/>
                <a:gd name="T7" fmla="*/ 692 h 692"/>
                <a:gd name="T8" fmla="*/ 898 w 959"/>
                <a:gd name="T9" fmla="*/ 692 h 692"/>
                <a:gd name="T10" fmla="*/ 898 w 959"/>
                <a:gd name="T11" fmla="*/ 407 h 692"/>
                <a:gd name="T12" fmla="*/ 959 w 959"/>
                <a:gd name="T13" fmla="*/ 346 h 692"/>
                <a:gd name="T14" fmla="*/ 898 w 959"/>
                <a:gd name="T15" fmla="*/ 283 h 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9" h="692">
                  <a:moveTo>
                    <a:pt x="898" y="283"/>
                  </a:moveTo>
                  <a:lnTo>
                    <a:pt x="898" y="0"/>
                  </a:lnTo>
                  <a:lnTo>
                    <a:pt x="0" y="0"/>
                  </a:lnTo>
                  <a:lnTo>
                    <a:pt x="0" y="692"/>
                  </a:lnTo>
                  <a:lnTo>
                    <a:pt x="898" y="692"/>
                  </a:lnTo>
                  <a:lnTo>
                    <a:pt x="898" y="407"/>
                  </a:lnTo>
                  <a:lnTo>
                    <a:pt x="959" y="346"/>
                  </a:lnTo>
                  <a:lnTo>
                    <a:pt x="898" y="283"/>
                  </a:lnTo>
                  <a:close/>
                </a:path>
              </a:pathLst>
            </a:custGeom>
            <a:blipFill dpi="0" rotWithShape="1">
              <a:blip r:embed="rId7"/>
              <a:srcRect/>
              <a:stretch>
                <a:fillRect b="-37429"/>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7" name="Freeform 27"/>
            <p:cNvSpPr>
              <a:spLocks/>
            </p:cNvSpPr>
            <p:nvPr/>
          </p:nvSpPr>
          <p:spPr bwMode="auto">
            <a:xfrm>
              <a:off x="768352" y="4293659"/>
              <a:ext cx="842433" cy="840317"/>
            </a:xfrm>
            <a:custGeom>
              <a:avLst/>
              <a:gdLst>
                <a:gd name="T0" fmla="*/ 0 w 398"/>
                <a:gd name="T1" fmla="*/ 397 h 397"/>
                <a:gd name="T2" fmla="*/ 0 w 398"/>
                <a:gd name="T3" fmla="*/ 0 h 397"/>
                <a:gd name="T4" fmla="*/ 398 w 398"/>
                <a:gd name="T5" fmla="*/ 0 h 397"/>
                <a:gd name="T6" fmla="*/ 0 w 398"/>
                <a:gd name="T7" fmla="*/ 397 h 397"/>
              </a:gdLst>
              <a:ahLst/>
              <a:cxnLst>
                <a:cxn ang="0">
                  <a:pos x="T0" y="T1"/>
                </a:cxn>
                <a:cxn ang="0">
                  <a:pos x="T2" y="T3"/>
                </a:cxn>
                <a:cxn ang="0">
                  <a:pos x="T4" y="T5"/>
                </a:cxn>
                <a:cxn ang="0">
                  <a:pos x="T6" y="T7"/>
                </a:cxn>
              </a:cxnLst>
              <a:rect l="0" t="0" r="r" b="b"/>
              <a:pathLst>
                <a:path w="398" h="397">
                  <a:moveTo>
                    <a:pt x="0" y="397"/>
                  </a:moveTo>
                  <a:lnTo>
                    <a:pt x="0" y="0"/>
                  </a:lnTo>
                  <a:lnTo>
                    <a:pt x="398" y="0"/>
                  </a:lnTo>
                  <a:lnTo>
                    <a:pt x="0" y="397"/>
                  </a:lnTo>
                  <a:close/>
                </a:path>
              </a:pathLst>
            </a:custGeom>
            <a:solidFill>
              <a:srgbClr val="F2B3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0" name="Freeform 40"/>
            <p:cNvSpPr>
              <a:spLocks noEditPoints="1"/>
            </p:cNvSpPr>
            <p:nvPr/>
          </p:nvSpPr>
          <p:spPr bwMode="auto">
            <a:xfrm>
              <a:off x="891118" y="4414310"/>
              <a:ext cx="298449" cy="298449"/>
            </a:xfrm>
            <a:custGeom>
              <a:avLst/>
              <a:gdLst>
                <a:gd name="T0" fmla="*/ 91 w 95"/>
                <a:gd name="T1" fmla="*/ 37 h 95"/>
                <a:gd name="T2" fmla="*/ 82 w 95"/>
                <a:gd name="T3" fmla="*/ 31 h 95"/>
                <a:gd name="T4" fmla="*/ 85 w 95"/>
                <a:gd name="T5" fmla="*/ 20 h 95"/>
                <a:gd name="T6" fmla="*/ 71 w 95"/>
                <a:gd name="T7" fmla="*/ 9 h 95"/>
                <a:gd name="T8" fmla="*/ 60 w 95"/>
                <a:gd name="T9" fmla="*/ 11 h 95"/>
                <a:gd name="T10" fmla="*/ 55 w 95"/>
                <a:gd name="T11" fmla="*/ 1 h 95"/>
                <a:gd name="T12" fmla="*/ 37 w 95"/>
                <a:gd name="T13" fmla="*/ 4 h 95"/>
                <a:gd name="T14" fmla="*/ 31 w 95"/>
                <a:gd name="T15" fmla="*/ 13 h 95"/>
                <a:gd name="T16" fmla="*/ 20 w 95"/>
                <a:gd name="T17" fmla="*/ 10 h 95"/>
                <a:gd name="T18" fmla="*/ 9 w 95"/>
                <a:gd name="T19" fmla="*/ 24 h 95"/>
                <a:gd name="T20" fmla="*/ 11 w 95"/>
                <a:gd name="T21" fmla="*/ 35 h 95"/>
                <a:gd name="T22" fmla="*/ 1 w 95"/>
                <a:gd name="T23" fmla="*/ 41 h 95"/>
                <a:gd name="T24" fmla="*/ 1 w 95"/>
                <a:gd name="T25" fmla="*/ 55 h 95"/>
                <a:gd name="T26" fmla="*/ 11 w 95"/>
                <a:gd name="T27" fmla="*/ 61 h 95"/>
                <a:gd name="T28" fmla="*/ 9 w 95"/>
                <a:gd name="T29" fmla="*/ 72 h 95"/>
                <a:gd name="T30" fmla="*/ 20 w 95"/>
                <a:gd name="T31" fmla="*/ 86 h 95"/>
                <a:gd name="T32" fmla="*/ 31 w 95"/>
                <a:gd name="T33" fmla="*/ 83 h 95"/>
                <a:gd name="T34" fmla="*/ 37 w 95"/>
                <a:gd name="T35" fmla="*/ 92 h 95"/>
                <a:gd name="T36" fmla="*/ 47 w 95"/>
                <a:gd name="T37" fmla="*/ 95 h 95"/>
                <a:gd name="T38" fmla="*/ 58 w 95"/>
                <a:gd name="T39" fmla="*/ 92 h 95"/>
                <a:gd name="T40" fmla="*/ 64 w 95"/>
                <a:gd name="T41" fmla="*/ 83 h 95"/>
                <a:gd name="T42" fmla="*/ 75 w 95"/>
                <a:gd name="T43" fmla="*/ 86 h 95"/>
                <a:gd name="T44" fmla="*/ 86 w 95"/>
                <a:gd name="T45" fmla="*/ 72 h 95"/>
                <a:gd name="T46" fmla="*/ 84 w 95"/>
                <a:gd name="T47" fmla="*/ 61 h 95"/>
                <a:gd name="T48" fmla="*/ 94 w 95"/>
                <a:gd name="T49" fmla="*/ 55 h 95"/>
                <a:gd name="T50" fmla="*/ 94 w 95"/>
                <a:gd name="T51" fmla="*/ 41 h 95"/>
                <a:gd name="T52" fmla="*/ 79 w 95"/>
                <a:gd name="T53" fmla="*/ 54 h 95"/>
                <a:gd name="T54" fmla="*/ 74 w 95"/>
                <a:gd name="T55" fmla="*/ 62 h 95"/>
                <a:gd name="T56" fmla="*/ 77 w 95"/>
                <a:gd name="T57" fmla="*/ 73 h 95"/>
                <a:gd name="T58" fmla="*/ 66 w 95"/>
                <a:gd name="T59" fmla="*/ 75 h 95"/>
                <a:gd name="T60" fmla="*/ 56 w 95"/>
                <a:gd name="T61" fmla="*/ 77 h 95"/>
                <a:gd name="T62" fmla="*/ 51 w 95"/>
                <a:gd name="T63" fmla="*/ 87 h 95"/>
                <a:gd name="T64" fmla="*/ 41 w 95"/>
                <a:gd name="T65" fmla="*/ 80 h 95"/>
                <a:gd name="T66" fmla="*/ 33 w 95"/>
                <a:gd name="T67" fmla="*/ 75 h 95"/>
                <a:gd name="T68" fmla="*/ 22 w 95"/>
                <a:gd name="T69" fmla="*/ 78 h 95"/>
                <a:gd name="T70" fmla="*/ 21 w 95"/>
                <a:gd name="T71" fmla="*/ 66 h 95"/>
                <a:gd name="T72" fmla="*/ 18 w 95"/>
                <a:gd name="T73" fmla="*/ 56 h 95"/>
                <a:gd name="T74" fmla="*/ 8 w 95"/>
                <a:gd name="T75" fmla="*/ 51 h 95"/>
                <a:gd name="T76" fmla="*/ 8 w 95"/>
                <a:gd name="T77" fmla="*/ 44 h 95"/>
                <a:gd name="T78" fmla="*/ 18 w 95"/>
                <a:gd name="T79" fmla="*/ 39 h 95"/>
                <a:gd name="T80" fmla="*/ 21 w 95"/>
                <a:gd name="T81" fmla="*/ 29 h 95"/>
                <a:gd name="T82" fmla="*/ 22 w 95"/>
                <a:gd name="T83" fmla="*/ 18 h 95"/>
                <a:gd name="T84" fmla="*/ 33 w 95"/>
                <a:gd name="T85" fmla="*/ 21 h 95"/>
                <a:gd name="T86" fmla="*/ 41 w 95"/>
                <a:gd name="T87" fmla="*/ 16 h 95"/>
                <a:gd name="T88" fmla="*/ 51 w 95"/>
                <a:gd name="T89" fmla="*/ 9 h 95"/>
                <a:gd name="T90" fmla="*/ 56 w 95"/>
                <a:gd name="T91" fmla="*/ 18 h 95"/>
                <a:gd name="T92" fmla="*/ 66 w 95"/>
                <a:gd name="T93" fmla="*/ 21 h 95"/>
                <a:gd name="T94" fmla="*/ 77 w 95"/>
                <a:gd name="T95" fmla="*/ 23 h 95"/>
                <a:gd name="T96" fmla="*/ 74 w 95"/>
                <a:gd name="T97" fmla="*/ 33 h 95"/>
                <a:gd name="T98" fmla="*/ 79 w 95"/>
                <a:gd name="T99" fmla="*/ 42 h 95"/>
                <a:gd name="T100" fmla="*/ 87 w 95"/>
                <a:gd name="T101" fmla="*/ 4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95">
                  <a:moveTo>
                    <a:pt x="94" y="41"/>
                  </a:moveTo>
                  <a:cubicBezTo>
                    <a:pt x="94" y="39"/>
                    <a:pt x="93" y="38"/>
                    <a:pt x="91" y="37"/>
                  </a:cubicBezTo>
                  <a:cubicBezTo>
                    <a:pt x="84" y="35"/>
                    <a:pt x="84" y="35"/>
                    <a:pt x="84" y="35"/>
                  </a:cubicBezTo>
                  <a:cubicBezTo>
                    <a:pt x="84" y="33"/>
                    <a:pt x="83" y="32"/>
                    <a:pt x="82" y="31"/>
                  </a:cubicBezTo>
                  <a:cubicBezTo>
                    <a:pt x="86" y="24"/>
                    <a:pt x="86" y="24"/>
                    <a:pt x="86" y="24"/>
                  </a:cubicBezTo>
                  <a:cubicBezTo>
                    <a:pt x="87" y="23"/>
                    <a:pt x="86" y="21"/>
                    <a:pt x="85" y="20"/>
                  </a:cubicBezTo>
                  <a:cubicBezTo>
                    <a:pt x="83" y="16"/>
                    <a:pt x="79" y="13"/>
                    <a:pt x="75" y="10"/>
                  </a:cubicBezTo>
                  <a:cubicBezTo>
                    <a:pt x="74" y="9"/>
                    <a:pt x="73" y="9"/>
                    <a:pt x="71" y="9"/>
                  </a:cubicBezTo>
                  <a:cubicBezTo>
                    <a:pt x="64" y="13"/>
                    <a:pt x="64" y="13"/>
                    <a:pt x="64" y="13"/>
                  </a:cubicBezTo>
                  <a:cubicBezTo>
                    <a:pt x="63" y="12"/>
                    <a:pt x="62" y="12"/>
                    <a:pt x="60" y="11"/>
                  </a:cubicBezTo>
                  <a:cubicBezTo>
                    <a:pt x="58" y="4"/>
                    <a:pt x="58" y="4"/>
                    <a:pt x="58" y="4"/>
                  </a:cubicBezTo>
                  <a:cubicBezTo>
                    <a:pt x="57" y="2"/>
                    <a:pt x="56" y="1"/>
                    <a:pt x="55" y="1"/>
                  </a:cubicBezTo>
                  <a:cubicBezTo>
                    <a:pt x="49" y="0"/>
                    <a:pt x="45" y="0"/>
                    <a:pt x="40" y="1"/>
                  </a:cubicBezTo>
                  <a:cubicBezTo>
                    <a:pt x="39" y="1"/>
                    <a:pt x="38" y="2"/>
                    <a:pt x="37" y="4"/>
                  </a:cubicBezTo>
                  <a:cubicBezTo>
                    <a:pt x="34" y="11"/>
                    <a:pt x="34" y="11"/>
                    <a:pt x="34" y="11"/>
                  </a:cubicBezTo>
                  <a:cubicBezTo>
                    <a:pt x="33" y="12"/>
                    <a:pt x="32" y="12"/>
                    <a:pt x="31" y="13"/>
                  </a:cubicBezTo>
                  <a:cubicBezTo>
                    <a:pt x="24" y="9"/>
                    <a:pt x="24" y="9"/>
                    <a:pt x="24" y="9"/>
                  </a:cubicBezTo>
                  <a:cubicBezTo>
                    <a:pt x="22" y="9"/>
                    <a:pt x="21" y="9"/>
                    <a:pt x="20" y="10"/>
                  </a:cubicBezTo>
                  <a:cubicBezTo>
                    <a:pt x="16" y="13"/>
                    <a:pt x="12" y="16"/>
                    <a:pt x="9" y="20"/>
                  </a:cubicBezTo>
                  <a:cubicBezTo>
                    <a:pt x="8" y="21"/>
                    <a:pt x="8" y="23"/>
                    <a:pt x="9" y="24"/>
                  </a:cubicBezTo>
                  <a:cubicBezTo>
                    <a:pt x="12" y="31"/>
                    <a:pt x="12" y="31"/>
                    <a:pt x="12" y="31"/>
                  </a:cubicBezTo>
                  <a:cubicBezTo>
                    <a:pt x="12" y="32"/>
                    <a:pt x="11" y="33"/>
                    <a:pt x="11" y="35"/>
                  </a:cubicBezTo>
                  <a:cubicBezTo>
                    <a:pt x="3" y="37"/>
                    <a:pt x="3" y="37"/>
                    <a:pt x="3" y="37"/>
                  </a:cubicBezTo>
                  <a:cubicBezTo>
                    <a:pt x="2" y="38"/>
                    <a:pt x="1" y="39"/>
                    <a:pt x="1" y="41"/>
                  </a:cubicBezTo>
                  <a:cubicBezTo>
                    <a:pt x="0" y="43"/>
                    <a:pt x="0" y="46"/>
                    <a:pt x="0" y="48"/>
                  </a:cubicBezTo>
                  <a:cubicBezTo>
                    <a:pt x="0" y="50"/>
                    <a:pt x="0" y="52"/>
                    <a:pt x="1" y="55"/>
                  </a:cubicBezTo>
                  <a:cubicBezTo>
                    <a:pt x="1" y="56"/>
                    <a:pt x="2" y="58"/>
                    <a:pt x="3" y="58"/>
                  </a:cubicBezTo>
                  <a:cubicBezTo>
                    <a:pt x="11" y="61"/>
                    <a:pt x="11" y="61"/>
                    <a:pt x="11" y="61"/>
                  </a:cubicBezTo>
                  <a:cubicBezTo>
                    <a:pt x="11" y="62"/>
                    <a:pt x="12" y="63"/>
                    <a:pt x="12" y="64"/>
                  </a:cubicBezTo>
                  <a:cubicBezTo>
                    <a:pt x="9" y="72"/>
                    <a:pt x="9" y="72"/>
                    <a:pt x="9" y="72"/>
                  </a:cubicBezTo>
                  <a:cubicBezTo>
                    <a:pt x="8" y="73"/>
                    <a:pt x="8" y="74"/>
                    <a:pt x="9" y="76"/>
                  </a:cubicBezTo>
                  <a:cubicBezTo>
                    <a:pt x="12" y="80"/>
                    <a:pt x="16" y="83"/>
                    <a:pt x="20" y="86"/>
                  </a:cubicBezTo>
                  <a:cubicBezTo>
                    <a:pt x="21" y="87"/>
                    <a:pt x="22" y="87"/>
                    <a:pt x="24" y="86"/>
                  </a:cubicBezTo>
                  <a:cubicBezTo>
                    <a:pt x="31" y="83"/>
                    <a:pt x="31" y="83"/>
                    <a:pt x="31" y="83"/>
                  </a:cubicBezTo>
                  <a:cubicBezTo>
                    <a:pt x="32" y="83"/>
                    <a:pt x="33" y="84"/>
                    <a:pt x="34" y="84"/>
                  </a:cubicBezTo>
                  <a:cubicBezTo>
                    <a:pt x="37" y="92"/>
                    <a:pt x="37" y="92"/>
                    <a:pt x="37" y="92"/>
                  </a:cubicBezTo>
                  <a:cubicBezTo>
                    <a:pt x="38" y="93"/>
                    <a:pt x="39" y="94"/>
                    <a:pt x="40" y="94"/>
                  </a:cubicBezTo>
                  <a:cubicBezTo>
                    <a:pt x="43" y="95"/>
                    <a:pt x="45" y="95"/>
                    <a:pt x="47" y="95"/>
                  </a:cubicBezTo>
                  <a:cubicBezTo>
                    <a:pt x="50" y="95"/>
                    <a:pt x="52" y="95"/>
                    <a:pt x="55" y="94"/>
                  </a:cubicBezTo>
                  <a:cubicBezTo>
                    <a:pt x="56" y="94"/>
                    <a:pt x="57" y="93"/>
                    <a:pt x="58" y="92"/>
                  </a:cubicBezTo>
                  <a:cubicBezTo>
                    <a:pt x="60" y="84"/>
                    <a:pt x="60" y="84"/>
                    <a:pt x="60" y="84"/>
                  </a:cubicBezTo>
                  <a:cubicBezTo>
                    <a:pt x="62" y="84"/>
                    <a:pt x="63" y="83"/>
                    <a:pt x="64" y="83"/>
                  </a:cubicBezTo>
                  <a:cubicBezTo>
                    <a:pt x="71" y="86"/>
                    <a:pt x="71" y="86"/>
                    <a:pt x="71" y="86"/>
                  </a:cubicBezTo>
                  <a:cubicBezTo>
                    <a:pt x="73" y="87"/>
                    <a:pt x="74" y="87"/>
                    <a:pt x="75" y="86"/>
                  </a:cubicBezTo>
                  <a:cubicBezTo>
                    <a:pt x="79" y="83"/>
                    <a:pt x="83" y="80"/>
                    <a:pt x="85" y="76"/>
                  </a:cubicBezTo>
                  <a:cubicBezTo>
                    <a:pt x="86" y="74"/>
                    <a:pt x="87" y="73"/>
                    <a:pt x="86" y="72"/>
                  </a:cubicBezTo>
                  <a:cubicBezTo>
                    <a:pt x="82" y="64"/>
                    <a:pt x="82" y="64"/>
                    <a:pt x="82" y="64"/>
                  </a:cubicBezTo>
                  <a:cubicBezTo>
                    <a:pt x="83" y="63"/>
                    <a:pt x="84" y="62"/>
                    <a:pt x="84" y="61"/>
                  </a:cubicBezTo>
                  <a:cubicBezTo>
                    <a:pt x="91" y="58"/>
                    <a:pt x="91" y="58"/>
                    <a:pt x="91" y="58"/>
                  </a:cubicBezTo>
                  <a:cubicBezTo>
                    <a:pt x="93" y="58"/>
                    <a:pt x="94" y="56"/>
                    <a:pt x="94" y="55"/>
                  </a:cubicBezTo>
                  <a:cubicBezTo>
                    <a:pt x="94" y="52"/>
                    <a:pt x="95" y="50"/>
                    <a:pt x="95" y="48"/>
                  </a:cubicBezTo>
                  <a:cubicBezTo>
                    <a:pt x="95" y="46"/>
                    <a:pt x="94" y="43"/>
                    <a:pt x="94" y="41"/>
                  </a:cubicBezTo>
                  <a:close/>
                  <a:moveTo>
                    <a:pt x="86" y="51"/>
                  </a:moveTo>
                  <a:cubicBezTo>
                    <a:pt x="79" y="54"/>
                    <a:pt x="79" y="54"/>
                    <a:pt x="79" y="54"/>
                  </a:cubicBezTo>
                  <a:cubicBezTo>
                    <a:pt x="78" y="54"/>
                    <a:pt x="77" y="55"/>
                    <a:pt x="77" y="56"/>
                  </a:cubicBezTo>
                  <a:cubicBezTo>
                    <a:pt x="76" y="59"/>
                    <a:pt x="75" y="61"/>
                    <a:pt x="74" y="62"/>
                  </a:cubicBezTo>
                  <a:cubicBezTo>
                    <a:pt x="74" y="64"/>
                    <a:pt x="74" y="65"/>
                    <a:pt x="74" y="66"/>
                  </a:cubicBezTo>
                  <a:cubicBezTo>
                    <a:pt x="77" y="73"/>
                    <a:pt x="77" y="73"/>
                    <a:pt x="77" y="73"/>
                  </a:cubicBezTo>
                  <a:cubicBezTo>
                    <a:pt x="76" y="75"/>
                    <a:pt x="74" y="76"/>
                    <a:pt x="72" y="78"/>
                  </a:cubicBezTo>
                  <a:cubicBezTo>
                    <a:pt x="66" y="75"/>
                    <a:pt x="66" y="75"/>
                    <a:pt x="66" y="75"/>
                  </a:cubicBezTo>
                  <a:cubicBezTo>
                    <a:pt x="65" y="74"/>
                    <a:pt x="63" y="74"/>
                    <a:pt x="62" y="75"/>
                  </a:cubicBezTo>
                  <a:cubicBezTo>
                    <a:pt x="60" y="76"/>
                    <a:pt x="58" y="77"/>
                    <a:pt x="56" y="77"/>
                  </a:cubicBezTo>
                  <a:cubicBezTo>
                    <a:pt x="55" y="78"/>
                    <a:pt x="54" y="78"/>
                    <a:pt x="53" y="80"/>
                  </a:cubicBezTo>
                  <a:cubicBezTo>
                    <a:pt x="51" y="87"/>
                    <a:pt x="51" y="87"/>
                    <a:pt x="51" y="87"/>
                  </a:cubicBezTo>
                  <a:cubicBezTo>
                    <a:pt x="48" y="87"/>
                    <a:pt x="46" y="87"/>
                    <a:pt x="44" y="87"/>
                  </a:cubicBezTo>
                  <a:cubicBezTo>
                    <a:pt x="41" y="80"/>
                    <a:pt x="41" y="80"/>
                    <a:pt x="41" y="80"/>
                  </a:cubicBezTo>
                  <a:cubicBezTo>
                    <a:pt x="41" y="79"/>
                    <a:pt x="40" y="78"/>
                    <a:pt x="39" y="77"/>
                  </a:cubicBezTo>
                  <a:cubicBezTo>
                    <a:pt x="37" y="77"/>
                    <a:pt x="35" y="76"/>
                    <a:pt x="33" y="75"/>
                  </a:cubicBezTo>
                  <a:cubicBezTo>
                    <a:pt x="32" y="74"/>
                    <a:pt x="30" y="74"/>
                    <a:pt x="29" y="75"/>
                  </a:cubicBezTo>
                  <a:cubicBezTo>
                    <a:pt x="22" y="78"/>
                    <a:pt x="22" y="78"/>
                    <a:pt x="22" y="78"/>
                  </a:cubicBezTo>
                  <a:cubicBezTo>
                    <a:pt x="21" y="76"/>
                    <a:pt x="19" y="75"/>
                    <a:pt x="17" y="73"/>
                  </a:cubicBezTo>
                  <a:cubicBezTo>
                    <a:pt x="21" y="66"/>
                    <a:pt x="21" y="66"/>
                    <a:pt x="21" y="66"/>
                  </a:cubicBezTo>
                  <a:cubicBezTo>
                    <a:pt x="21" y="65"/>
                    <a:pt x="21" y="64"/>
                    <a:pt x="20" y="62"/>
                  </a:cubicBezTo>
                  <a:cubicBezTo>
                    <a:pt x="19" y="61"/>
                    <a:pt x="19" y="59"/>
                    <a:pt x="18" y="56"/>
                  </a:cubicBezTo>
                  <a:cubicBezTo>
                    <a:pt x="18" y="55"/>
                    <a:pt x="17" y="54"/>
                    <a:pt x="15" y="54"/>
                  </a:cubicBezTo>
                  <a:cubicBezTo>
                    <a:pt x="8" y="51"/>
                    <a:pt x="8" y="51"/>
                    <a:pt x="8" y="51"/>
                  </a:cubicBezTo>
                  <a:cubicBezTo>
                    <a:pt x="8" y="50"/>
                    <a:pt x="8" y="49"/>
                    <a:pt x="8" y="48"/>
                  </a:cubicBezTo>
                  <a:cubicBezTo>
                    <a:pt x="8" y="47"/>
                    <a:pt x="8" y="45"/>
                    <a:pt x="8" y="44"/>
                  </a:cubicBezTo>
                  <a:cubicBezTo>
                    <a:pt x="15" y="42"/>
                    <a:pt x="15" y="42"/>
                    <a:pt x="15" y="42"/>
                  </a:cubicBezTo>
                  <a:cubicBezTo>
                    <a:pt x="17" y="41"/>
                    <a:pt x="18" y="40"/>
                    <a:pt x="18" y="39"/>
                  </a:cubicBezTo>
                  <a:cubicBezTo>
                    <a:pt x="19" y="37"/>
                    <a:pt x="19" y="35"/>
                    <a:pt x="20" y="33"/>
                  </a:cubicBezTo>
                  <a:cubicBezTo>
                    <a:pt x="21" y="32"/>
                    <a:pt x="21" y="31"/>
                    <a:pt x="21" y="29"/>
                  </a:cubicBezTo>
                  <a:cubicBezTo>
                    <a:pt x="17" y="23"/>
                    <a:pt x="17" y="23"/>
                    <a:pt x="17" y="23"/>
                  </a:cubicBezTo>
                  <a:cubicBezTo>
                    <a:pt x="19" y="21"/>
                    <a:pt x="21" y="19"/>
                    <a:pt x="22" y="18"/>
                  </a:cubicBezTo>
                  <a:cubicBezTo>
                    <a:pt x="29" y="21"/>
                    <a:pt x="29" y="21"/>
                    <a:pt x="29" y="21"/>
                  </a:cubicBezTo>
                  <a:cubicBezTo>
                    <a:pt x="30" y="21"/>
                    <a:pt x="32" y="21"/>
                    <a:pt x="33" y="21"/>
                  </a:cubicBezTo>
                  <a:cubicBezTo>
                    <a:pt x="35" y="20"/>
                    <a:pt x="37" y="19"/>
                    <a:pt x="39" y="18"/>
                  </a:cubicBezTo>
                  <a:cubicBezTo>
                    <a:pt x="40" y="18"/>
                    <a:pt x="41" y="17"/>
                    <a:pt x="41" y="16"/>
                  </a:cubicBezTo>
                  <a:cubicBezTo>
                    <a:pt x="44" y="9"/>
                    <a:pt x="44" y="9"/>
                    <a:pt x="44" y="9"/>
                  </a:cubicBezTo>
                  <a:cubicBezTo>
                    <a:pt x="46" y="9"/>
                    <a:pt x="48" y="9"/>
                    <a:pt x="51" y="9"/>
                  </a:cubicBezTo>
                  <a:cubicBezTo>
                    <a:pt x="53" y="16"/>
                    <a:pt x="53" y="16"/>
                    <a:pt x="53" y="16"/>
                  </a:cubicBezTo>
                  <a:cubicBezTo>
                    <a:pt x="54" y="17"/>
                    <a:pt x="55" y="18"/>
                    <a:pt x="56" y="18"/>
                  </a:cubicBezTo>
                  <a:cubicBezTo>
                    <a:pt x="58" y="19"/>
                    <a:pt x="60" y="20"/>
                    <a:pt x="62" y="21"/>
                  </a:cubicBezTo>
                  <a:cubicBezTo>
                    <a:pt x="63" y="21"/>
                    <a:pt x="65" y="21"/>
                    <a:pt x="66" y="21"/>
                  </a:cubicBezTo>
                  <a:cubicBezTo>
                    <a:pt x="72" y="18"/>
                    <a:pt x="72" y="18"/>
                    <a:pt x="72" y="18"/>
                  </a:cubicBezTo>
                  <a:cubicBezTo>
                    <a:pt x="74" y="19"/>
                    <a:pt x="76" y="21"/>
                    <a:pt x="77" y="23"/>
                  </a:cubicBezTo>
                  <a:cubicBezTo>
                    <a:pt x="74" y="29"/>
                    <a:pt x="74" y="29"/>
                    <a:pt x="74" y="29"/>
                  </a:cubicBezTo>
                  <a:cubicBezTo>
                    <a:pt x="74" y="31"/>
                    <a:pt x="74" y="32"/>
                    <a:pt x="74" y="33"/>
                  </a:cubicBezTo>
                  <a:cubicBezTo>
                    <a:pt x="75" y="35"/>
                    <a:pt x="76" y="37"/>
                    <a:pt x="77" y="39"/>
                  </a:cubicBezTo>
                  <a:cubicBezTo>
                    <a:pt x="77" y="40"/>
                    <a:pt x="78" y="41"/>
                    <a:pt x="79" y="42"/>
                  </a:cubicBezTo>
                  <a:cubicBezTo>
                    <a:pt x="86" y="44"/>
                    <a:pt x="86" y="44"/>
                    <a:pt x="86" y="44"/>
                  </a:cubicBezTo>
                  <a:cubicBezTo>
                    <a:pt x="87" y="45"/>
                    <a:pt x="87" y="47"/>
                    <a:pt x="87" y="48"/>
                  </a:cubicBezTo>
                  <a:cubicBezTo>
                    <a:pt x="87" y="49"/>
                    <a:pt x="87" y="50"/>
                    <a:pt x="86"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1" name="Freeform 41"/>
            <p:cNvSpPr>
              <a:spLocks noEditPoints="1"/>
            </p:cNvSpPr>
            <p:nvPr/>
          </p:nvSpPr>
          <p:spPr bwMode="auto">
            <a:xfrm>
              <a:off x="982134" y="4501093"/>
              <a:ext cx="116416" cy="120650"/>
            </a:xfrm>
            <a:custGeom>
              <a:avLst/>
              <a:gdLst>
                <a:gd name="T0" fmla="*/ 18 w 37"/>
                <a:gd name="T1" fmla="*/ 0 h 38"/>
                <a:gd name="T2" fmla="*/ 0 w 37"/>
                <a:gd name="T3" fmla="*/ 19 h 38"/>
                <a:gd name="T4" fmla="*/ 18 w 37"/>
                <a:gd name="T5" fmla="*/ 38 h 38"/>
                <a:gd name="T6" fmla="*/ 37 w 37"/>
                <a:gd name="T7" fmla="*/ 19 h 38"/>
                <a:gd name="T8" fmla="*/ 18 w 37"/>
                <a:gd name="T9" fmla="*/ 0 h 38"/>
                <a:gd name="T10" fmla="*/ 18 w 37"/>
                <a:gd name="T11" fmla="*/ 29 h 38"/>
                <a:gd name="T12" fmla="*/ 8 w 37"/>
                <a:gd name="T13" fmla="*/ 19 h 38"/>
                <a:gd name="T14" fmla="*/ 18 w 37"/>
                <a:gd name="T15" fmla="*/ 8 h 38"/>
                <a:gd name="T16" fmla="*/ 29 w 37"/>
                <a:gd name="T17" fmla="*/ 19 h 38"/>
                <a:gd name="T18" fmla="*/ 18 w 37"/>
                <a:gd name="T19"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8">
                  <a:moveTo>
                    <a:pt x="18" y="0"/>
                  </a:moveTo>
                  <a:cubicBezTo>
                    <a:pt x="8" y="0"/>
                    <a:pt x="0" y="8"/>
                    <a:pt x="0" y="19"/>
                  </a:cubicBezTo>
                  <a:cubicBezTo>
                    <a:pt x="0" y="29"/>
                    <a:pt x="8" y="38"/>
                    <a:pt x="18" y="38"/>
                  </a:cubicBezTo>
                  <a:cubicBezTo>
                    <a:pt x="29" y="38"/>
                    <a:pt x="37" y="29"/>
                    <a:pt x="37" y="19"/>
                  </a:cubicBezTo>
                  <a:cubicBezTo>
                    <a:pt x="37" y="8"/>
                    <a:pt x="29" y="0"/>
                    <a:pt x="18" y="0"/>
                  </a:cubicBezTo>
                  <a:close/>
                  <a:moveTo>
                    <a:pt x="18" y="29"/>
                  </a:moveTo>
                  <a:cubicBezTo>
                    <a:pt x="13" y="29"/>
                    <a:pt x="8" y="25"/>
                    <a:pt x="8" y="19"/>
                  </a:cubicBezTo>
                  <a:cubicBezTo>
                    <a:pt x="8" y="13"/>
                    <a:pt x="13" y="8"/>
                    <a:pt x="18" y="8"/>
                  </a:cubicBezTo>
                  <a:cubicBezTo>
                    <a:pt x="24" y="8"/>
                    <a:pt x="29" y="13"/>
                    <a:pt x="29" y="19"/>
                  </a:cubicBezTo>
                  <a:cubicBezTo>
                    <a:pt x="29" y="25"/>
                    <a:pt x="24" y="29"/>
                    <a:pt x="18"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60" name="Line 51"/>
            <p:cNvSpPr>
              <a:spLocks noChangeShapeType="1"/>
            </p:cNvSpPr>
            <p:nvPr/>
          </p:nvSpPr>
          <p:spPr bwMode="auto">
            <a:xfrm>
              <a:off x="2952751" y="4755092"/>
              <a:ext cx="2495549" cy="0"/>
            </a:xfrm>
            <a:prstGeom prst="line">
              <a:avLst/>
            </a:prstGeom>
            <a:noFill/>
            <a:ln w="6350">
              <a:solidFill>
                <a:srgbClr val="F2B35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64" name="Rectangle 46"/>
            <p:cNvSpPr>
              <a:spLocks noChangeArrowheads="1"/>
            </p:cNvSpPr>
            <p:nvPr/>
          </p:nvSpPr>
          <p:spPr bwMode="auto">
            <a:xfrm>
              <a:off x="2935817" y="4875518"/>
              <a:ext cx="2590800" cy="59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 that has been specifically designed to help anyone that is stepping into the world of PowerPoint for the very first time. </a:t>
              </a:r>
              <a:endPar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endParaRPr>
            </a:p>
          </p:txBody>
        </p:sp>
        <p:sp>
          <p:nvSpPr>
            <p:cNvPr id="65" name="Rectangle 48"/>
            <p:cNvSpPr>
              <a:spLocks noChangeArrowheads="1"/>
            </p:cNvSpPr>
            <p:nvPr/>
          </p:nvSpPr>
          <p:spPr bwMode="auto">
            <a:xfrm>
              <a:off x="2952751" y="4462711"/>
              <a:ext cx="2590800"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defRPr/>
              </a:pPr>
              <a:r>
                <a:rPr lang="zh-CN" altLang="en-US" sz="1067" kern="0" dirty="0">
                  <a:solidFill>
                    <a:srgbClr val="F6B653"/>
                  </a:solidFill>
                  <a:latin typeface="Agency FB" panose="020B0503020202020204" pitchFamily="34" charset="0"/>
                </a:rPr>
                <a:t>电视销售</a:t>
              </a:r>
            </a:p>
          </p:txBody>
        </p:sp>
      </p:grpSp>
      <p:grpSp>
        <p:nvGrpSpPr>
          <p:cNvPr id="5" name="组合 4">
            <a:extLst>
              <a:ext uri="{FF2B5EF4-FFF2-40B4-BE49-F238E27FC236}">
                <a16:creationId xmlns="" xmlns:a16="http://schemas.microsoft.com/office/drawing/2014/main" id="{8FA6425B-89F9-46D1-83BB-DC7CA4D12169}"/>
              </a:ext>
            </a:extLst>
          </p:cNvPr>
          <p:cNvGrpSpPr/>
          <p:nvPr/>
        </p:nvGrpSpPr>
        <p:grpSpPr>
          <a:xfrm>
            <a:off x="6500284" y="4293659"/>
            <a:ext cx="4925483" cy="1464733"/>
            <a:chOff x="6500284" y="4293659"/>
            <a:chExt cx="4925483" cy="1464733"/>
          </a:xfrm>
        </p:grpSpPr>
        <p:sp>
          <p:nvSpPr>
            <p:cNvPr id="38" name="Rectangle 28"/>
            <p:cNvSpPr>
              <a:spLocks noChangeArrowheads="1"/>
            </p:cNvSpPr>
            <p:nvPr/>
          </p:nvSpPr>
          <p:spPr bwMode="auto">
            <a:xfrm>
              <a:off x="6500284" y="4293659"/>
              <a:ext cx="4925483" cy="1464733"/>
            </a:xfrm>
            <a:prstGeom prst="rect">
              <a:avLst/>
            </a:prstGeom>
            <a:solidFill>
              <a:sysClr val="window" lastClr="FFFFFF">
                <a:lumMod val="85000"/>
                <a:alpha val="30000"/>
              </a:sys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9" descr="160621-20121008053110-8"/>
            <p:cNvSpPr>
              <a:spLocks/>
            </p:cNvSpPr>
            <p:nvPr/>
          </p:nvSpPr>
          <p:spPr bwMode="auto">
            <a:xfrm>
              <a:off x="6500284" y="4293659"/>
              <a:ext cx="2029883" cy="1464733"/>
            </a:xfrm>
            <a:custGeom>
              <a:avLst/>
              <a:gdLst>
                <a:gd name="T0" fmla="*/ 898 w 959"/>
                <a:gd name="T1" fmla="*/ 283 h 692"/>
                <a:gd name="T2" fmla="*/ 898 w 959"/>
                <a:gd name="T3" fmla="*/ 0 h 692"/>
                <a:gd name="T4" fmla="*/ 0 w 959"/>
                <a:gd name="T5" fmla="*/ 0 h 692"/>
                <a:gd name="T6" fmla="*/ 0 w 959"/>
                <a:gd name="T7" fmla="*/ 692 h 692"/>
                <a:gd name="T8" fmla="*/ 898 w 959"/>
                <a:gd name="T9" fmla="*/ 692 h 692"/>
                <a:gd name="T10" fmla="*/ 898 w 959"/>
                <a:gd name="T11" fmla="*/ 407 h 692"/>
                <a:gd name="T12" fmla="*/ 959 w 959"/>
                <a:gd name="T13" fmla="*/ 346 h 692"/>
                <a:gd name="T14" fmla="*/ 898 w 959"/>
                <a:gd name="T15" fmla="*/ 283 h 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9" h="692">
                  <a:moveTo>
                    <a:pt x="898" y="283"/>
                  </a:moveTo>
                  <a:lnTo>
                    <a:pt x="898" y="0"/>
                  </a:lnTo>
                  <a:lnTo>
                    <a:pt x="0" y="0"/>
                  </a:lnTo>
                  <a:lnTo>
                    <a:pt x="0" y="692"/>
                  </a:lnTo>
                  <a:lnTo>
                    <a:pt x="898" y="692"/>
                  </a:lnTo>
                  <a:lnTo>
                    <a:pt x="898" y="407"/>
                  </a:lnTo>
                  <a:lnTo>
                    <a:pt x="959" y="346"/>
                  </a:lnTo>
                  <a:lnTo>
                    <a:pt x="898" y="283"/>
                  </a:lnTo>
                  <a:close/>
                </a:path>
              </a:pathLst>
            </a:custGeom>
            <a:blipFill dpi="0" rotWithShape="1">
              <a:blip r:embed="rId8"/>
              <a:srcRect/>
              <a:stretch>
                <a:fillRect b="-38353"/>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0" name="Freeform 30"/>
            <p:cNvSpPr>
              <a:spLocks/>
            </p:cNvSpPr>
            <p:nvPr/>
          </p:nvSpPr>
          <p:spPr bwMode="auto">
            <a:xfrm>
              <a:off x="6500285" y="4293659"/>
              <a:ext cx="842433" cy="840317"/>
            </a:xfrm>
            <a:custGeom>
              <a:avLst/>
              <a:gdLst>
                <a:gd name="T0" fmla="*/ 0 w 398"/>
                <a:gd name="T1" fmla="*/ 397 h 397"/>
                <a:gd name="T2" fmla="*/ 0 w 398"/>
                <a:gd name="T3" fmla="*/ 0 h 397"/>
                <a:gd name="T4" fmla="*/ 398 w 398"/>
                <a:gd name="T5" fmla="*/ 0 h 397"/>
                <a:gd name="T6" fmla="*/ 0 w 398"/>
                <a:gd name="T7" fmla="*/ 397 h 397"/>
              </a:gdLst>
              <a:ahLst/>
              <a:cxnLst>
                <a:cxn ang="0">
                  <a:pos x="T0" y="T1"/>
                </a:cxn>
                <a:cxn ang="0">
                  <a:pos x="T2" y="T3"/>
                </a:cxn>
                <a:cxn ang="0">
                  <a:pos x="T4" y="T5"/>
                </a:cxn>
                <a:cxn ang="0">
                  <a:pos x="T6" y="T7"/>
                </a:cxn>
              </a:cxnLst>
              <a:rect l="0" t="0" r="r" b="b"/>
              <a:pathLst>
                <a:path w="398" h="397">
                  <a:moveTo>
                    <a:pt x="0" y="397"/>
                  </a:moveTo>
                  <a:lnTo>
                    <a:pt x="0" y="0"/>
                  </a:lnTo>
                  <a:lnTo>
                    <a:pt x="398" y="0"/>
                  </a:lnTo>
                  <a:lnTo>
                    <a:pt x="0" y="397"/>
                  </a:lnTo>
                  <a:close/>
                </a:path>
              </a:pathLst>
            </a:custGeom>
            <a:solidFill>
              <a:srgbClr val="F2B353"/>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4" name="Freeform 34"/>
            <p:cNvSpPr>
              <a:spLocks/>
            </p:cNvSpPr>
            <p:nvPr/>
          </p:nvSpPr>
          <p:spPr bwMode="auto">
            <a:xfrm>
              <a:off x="6639984" y="4416426"/>
              <a:ext cx="228600" cy="296333"/>
            </a:xfrm>
            <a:custGeom>
              <a:avLst/>
              <a:gdLst>
                <a:gd name="T0" fmla="*/ 16 w 73"/>
                <a:gd name="T1" fmla="*/ 86 h 94"/>
                <a:gd name="T2" fmla="*/ 8 w 73"/>
                <a:gd name="T3" fmla="*/ 86 h 94"/>
                <a:gd name="T4" fmla="*/ 8 w 73"/>
                <a:gd name="T5" fmla="*/ 8 h 94"/>
                <a:gd name="T6" fmla="*/ 69 w 73"/>
                <a:gd name="T7" fmla="*/ 8 h 94"/>
                <a:gd name="T8" fmla="*/ 73 w 73"/>
                <a:gd name="T9" fmla="*/ 4 h 94"/>
                <a:gd name="T10" fmla="*/ 69 w 73"/>
                <a:gd name="T11" fmla="*/ 0 h 94"/>
                <a:gd name="T12" fmla="*/ 4 w 73"/>
                <a:gd name="T13" fmla="*/ 0 h 94"/>
                <a:gd name="T14" fmla="*/ 0 w 73"/>
                <a:gd name="T15" fmla="*/ 4 h 94"/>
                <a:gd name="T16" fmla="*/ 0 w 73"/>
                <a:gd name="T17" fmla="*/ 90 h 94"/>
                <a:gd name="T18" fmla="*/ 4 w 73"/>
                <a:gd name="T19" fmla="*/ 94 h 94"/>
                <a:gd name="T20" fmla="*/ 16 w 73"/>
                <a:gd name="T21" fmla="*/ 94 h 94"/>
                <a:gd name="T22" fmla="*/ 20 w 73"/>
                <a:gd name="T23" fmla="*/ 90 h 94"/>
                <a:gd name="T24" fmla="*/ 16 w 73"/>
                <a:gd name="T25"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 h="94">
                  <a:moveTo>
                    <a:pt x="16" y="86"/>
                  </a:moveTo>
                  <a:cubicBezTo>
                    <a:pt x="8" y="86"/>
                    <a:pt x="8" y="86"/>
                    <a:pt x="8" y="86"/>
                  </a:cubicBezTo>
                  <a:cubicBezTo>
                    <a:pt x="8" y="8"/>
                    <a:pt x="8" y="8"/>
                    <a:pt x="8" y="8"/>
                  </a:cubicBezTo>
                  <a:cubicBezTo>
                    <a:pt x="69" y="8"/>
                    <a:pt x="69" y="8"/>
                    <a:pt x="69" y="8"/>
                  </a:cubicBezTo>
                  <a:cubicBezTo>
                    <a:pt x="71" y="8"/>
                    <a:pt x="73" y="6"/>
                    <a:pt x="73" y="4"/>
                  </a:cubicBezTo>
                  <a:cubicBezTo>
                    <a:pt x="73" y="1"/>
                    <a:pt x="71" y="0"/>
                    <a:pt x="69" y="0"/>
                  </a:cubicBezTo>
                  <a:cubicBezTo>
                    <a:pt x="4" y="0"/>
                    <a:pt x="4" y="0"/>
                    <a:pt x="4" y="0"/>
                  </a:cubicBezTo>
                  <a:cubicBezTo>
                    <a:pt x="2" y="0"/>
                    <a:pt x="0" y="1"/>
                    <a:pt x="0" y="4"/>
                  </a:cubicBezTo>
                  <a:cubicBezTo>
                    <a:pt x="0" y="90"/>
                    <a:pt x="0" y="90"/>
                    <a:pt x="0" y="90"/>
                  </a:cubicBezTo>
                  <a:cubicBezTo>
                    <a:pt x="0" y="92"/>
                    <a:pt x="2" y="94"/>
                    <a:pt x="4" y="94"/>
                  </a:cubicBezTo>
                  <a:cubicBezTo>
                    <a:pt x="16" y="94"/>
                    <a:pt x="16" y="94"/>
                    <a:pt x="16" y="94"/>
                  </a:cubicBezTo>
                  <a:cubicBezTo>
                    <a:pt x="18" y="94"/>
                    <a:pt x="20" y="92"/>
                    <a:pt x="20" y="90"/>
                  </a:cubicBezTo>
                  <a:cubicBezTo>
                    <a:pt x="20" y="88"/>
                    <a:pt x="18" y="86"/>
                    <a:pt x="16" y="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5"/>
            <p:cNvSpPr>
              <a:spLocks/>
            </p:cNvSpPr>
            <p:nvPr/>
          </p:nvSpPr>
          <p:spPr bwMode="auto">
            <a:xfrm>
              <a:off x="6783917" y="4589992"/>
              <a:ext cx="84667" cy="122767"/>
            </a:xfrm>
            <a:custGeom>
              <a:avLst/>
              <a:gdLst>
                <a:gd name="T0" fmla="*/ 23 w 27"/>
                <a:gd name="T1" fmla="*/ 0 h 39"/>
                <a:gd name="T2" fmla="*/ 19 w 27"/>
                <a:gd name="T3" fmla="*/ 4 h 39"/>
                <a:gd name="T4" fmla="*/ 19 w 27"/>
                <a:gd name="T5" fmla="*/ 31 h 39"/>
                <a:gd name="T6" fmla="*/ 4 w 27"/>
                <a:gd name="T7" fmla="*/ 31 h 39"/>
                <a:gd name="T8" fmla="*/ 0 w 27"/>
                <a:gd name="T9" fmla="*/ 35 h 39"/>
                <a:gd name="T10" fmla="*/ 4 w 27"/>
                <a:gd name="T11" fmla="*/ 39 h 39"/>
                <a:gd name="T12" fmla="*/ 23 w 27"/>
                <a:gd name="T13" fmla="*/ 39 h 39"/>
                <a:gd name="T14" fmla="*/ 26 w 27"/>
                <a:gd name="T15" fmla="*/ 38 h 39"/>
                <a:gd name="T16" fmla="*/ 27 w 27"/>
                <a:gd name="T17" fmla="*/ 35 h 39"/>
                <a:gd name="T18" fmla="*/ 27 w 27"/>
                <a:gd name="T19" fmla="*/ 4 h 39"/>
                <a:gd name="T20" fmla="*/ 23 w 27"/>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9">
                  <a:moveTo>
                    <a:pt x="23" y="0"/>
                  </a:moveTo>
                  <a:cubicBezTo>
                    <a:pt x="21" y="0"/>
                    <a:pt x="19" y="2"/>
                    <a:pt x="19" y="4"/>
                  </a:cubicBezTo>
                  <a:cubicBezTo>
                    <a:pt x="19" y="31"/>
                    <a:pt x="19" y="31"/>
                    <a:pt x="19" y="31"/>
                  </a:cubicBezTo>
                  <a:cubicBezTo>
                    <a:pt x="4" y="31"/>
                    <a:pt x="4" y="31"/>
                    <a:pt x="4" y="31"/>
                  </a:cubicBezTo>
                  <a:cubicBezTo>
                    <a:pt x="2" y="31"/>
                    <a:pt x="0" y="33"/>
                    <a:pt x="0" y="35"/>
                  </a:cubicBezTo>
                  <a:cubicBezTo>
                    <a:pt x="0" y="37"/>
                    <a:pt x="2" y="39"/>
                    <a:pt x="4" y="39"/>
                  </a:cubicBezTo>
                  <a:cubicBezTo>
                    <a:pt x="23" y="39"/>
                    <a:pt x="23" y="39"/>
                    <a:pt x="23" y="39"/>
                  </a:cubicBezTo>
                  <a:cubicBezTo>
                    <a:pt x="24" y="39"/>
                    <a:pt x="25" y="39"/>
                    <a:pt x="26" y="38"/>
                  </a:cubicBezTo>
                  <a:cubicBezTo>
                    <a:pt x="27" y="37"/>
                    <a:pt x="27" y="36"/>
                    <a:pt x="27" y="35"/>
                  </a:cubicBezTo>
                  <a:cubicBezTo>
                    <a:pt x="27" y="4"/>
                    <a:pt x="27" y="4"/>
                    <a:pt x="27" y="4"/>
                  </a:cubicBezTo>
                  <a:cubicBezTo>
                    <a:pt x="27" y="2"/>
                    <a:pt x="25" y="0"/>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6" name="Freeform 36"/>
            <p:cNvSpPr>
              <a:spLocks noEditPoints="1"/>
            </p:cNvSpPr>
            <p:nvPr/>
          </p:nvSpPr>
          <p:spPr bwMode="auto">
            <a:xfrm>
              <a:off x="6720417" y="4477809"/>
              <a:ext cx="146050" cy="209550"/>
            </a:xfrm>
            <a:custGeom>
              <a:avLst/>
              <a:gdLst>
                <a:gd name="T0" fmla="*/ 40 w 46"/>
                <a:gd name="T1" fmla="*/ 1 h 67"/>
                <a:gd name="T2" fmla="*/ 35 w 46"/>
                <a:gd name="T3" fmla="*/ 0 h 67"/>
                <a:gd name="T4" fmla="*/ 27 w 46"/>
                <a:gd name="T5" fmla="*/ 5 h 67"/>
                <a:gd name="T6" fmla="*/ 0 w 46"/>
                <a:gd name="T7" fmla="*/ 50 h 67"/>
                <a:gd name="T8" fmla="*/ 0 w 46"/>
                <a:gd name="T9" fmla="*/ 53 h 67"/>
                <a:gd name="T10" fmla="*/ 0 w 46"/>
                <a:gd name="T11" fmla="*/ 63 h 67"/>
                <a:gd name="T12" fmla="*/ 2 w 46"/>
                <a:gd name="T13" fmla="*/ 66 h 67"/>
                <a:gd name="T14" fmla="*/ 4 w 46"/>
                <a:gd name="T15" fmla="*/ 67 h 67"/>
                <a:gd name="T16" fmla="*/ 6 w 46"/>
                <a:gd name="T17" fmla="*/ 66 h 67"/>
                <a:gd name="T18" fmla="*/ 15 w 46"/>
                <a:gd name="T19" fmla="*/ 61 h 67"/>
                <a:gd name="T20" fmla="*/ 17 w 46"/>
                <a:gd name="T21" fmla="*/ 60 h 67"/>
                <a:gd name="T22" fmla="*/ 43 w 46"/>
                <a:gd name="T23" fmla="*/ 15 h 67"/>
                <a:gd name="T24" fmla="*/ 40 w 46"/>
                <a:gd name="T25" fmla="*/ 1 h 67"/>
                <a:gd name="T26" fmla="*/ 36 w 46"/>
                <a:gd name="T27" fmla="*/ 10 h 67"/>
                <a:gd name="T28" fmla="*/ 11 w 46"/>
                <a:gd name="T29" fmla="*/ 55 h 67"/>
                <a:gd name="T30" fmla="*/ 8 w 46"/>
                <a:gd name="T31" fmla="*/ 56 h 67"/>
                <a:gd name="T32" fmla="*/ 8 w 46"/>
                <a:gd name="T33" fmla="*/ 53 h 67"/>
                <a:gd name="T34" fmla="*/ 34 w 46"/>
                <a:gd name="T35" fmla="*/ 9 h 67"/>
                <a:gd name="T36" fmla="*/ 36 w 46"/>
                <a:gd name="T37" fmla="*/ 8 h 67"/>
                <a:gd name="T38" fmla="*/ 36 w 46"/>
                <a:gd name="T39"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67">
                  <a:moveTo>
                    <a:pt x="40" y="1"/>
                  </a:moveTo>
                  <a:cubicBezTo>
                    <a:pt x="38" y="1"/>
                    <a:pt x="37" y="0"/>
                    <a:pt x="35" y="0"/>
                  </a:cubicBezTo>
                  <a:cubicBezTo>
                    <a:pt x="32" y="0"/>
                    <a:pt x="28" y="2"/>
                    <a:pt x="27" y="5"/>
                  </a:cubicBezTo>
                  <a:cubicBezTo>
                    <a:pt x="0" y="50"/>
                    <a:pt x="0" y="50"/>
                    <a:pt x="0" y="50"/>
                  </a:cubicBezTo>
                  <a:cubicBezTo>
                    <a:pt x="0" y="51"/>
                    <a:pt x="0" y="52"/>
                    <a:pt x="0" y="53"/>
                  </a:cubicBezTo>
                  <a:cubicBezTo>
                    <a:pt x="0" y="63"/>
                    <a:pt x="0" y="63"/>
                    <a:pt x="0" y="63"/>
                  </a:cubicBezTo>
                  <a:cubicBezTo>
                    <a:pt x="0" y="64"/>
                    <a:pt x="1" y="66"/>
                    <a:pt x="2" y="66"/>
                  </a:cubicBezTo>
                  <a:cubicBezTo>
                    <a:pt x="3" y="67"/>
                    <a:pt x="4" y="67"/>
                    <a:pt x="4" y="67"/>
                  </a:cubicBezTo>
                  <a:cubicBezTo>
                    <a:pt x="5" y="67"/>
                    <a:pt x="6" y="67"/>
                    <a:pt x="6" y="66"/>
                  </a:cubicBezTo>
                  <a:cubicBezTo>
                    <a:pt x="15" y="61"/>
                    <a:pt x="15" y="61"/>
                    <a:pt x="15" y="61"/>
                  </a:cubicBezTo>
                  <a:cubicBezTo>
                    <a:pt x="16" y="61"/>
                    <a:pt x="17" y="61"/>
                    <a:pt x="17" y="60"/>
                  </a:cubicBezTo>
                  <a:cubicBezTo>
                    <a:pt x="43" y="15"/>
                    <a:pt x="43" y="15"/>
                    <a:pt x="43" y="15"/>
                  </a:cubicBezTo>
                  <a:cubicBezTo>
                    <a:pt x="46" y="10"/>
                    <a:pt x="44" y="4"/>
                    <a:pt x="40" y="1"/>
                  </a:cubicBezTo>
                  <a:close/>
                  <a:moveTo>
                    <a:pt x="36" y="10"/>
                  </a:moveTo>
                  <a:cubicBezTo>
                    <a:pt x="11" y="55"/>
                    <a:pt x="11" y="55"/>
                    <a:pt x="11" y="55"/>
                  </a:cubicBezTo>
                  <a:cubicBezTo>
                    <a:pt x="8" y="56"/>
                    <a:pt x="8" y="56"/>
                    <a:pt x="8" y="56"/>
                  </a:cubicBezTo>
                  <a:cubicBezTo>
                    <a:pt x="8" y="53"/>
                    <a:pt x="8" y="53"/>
                    <a:pt x="8" y="53"/>
                  </a:cubicBezTo>
                  <a:cubicBezTo>
                    <a:pt x="34" y="9"/>
                    <a:pt x="34" y="9"/>
                    <a:pt x="34" y="9"/>
                  </a:cubicBezTo>
                  <a:cubicBezTo>
                    <a:pt x="34" y="8"/>
                    <a:pt x="35" y="8"/>
                    <a:pt x="36" y="8"/>
                  </a:cubicBezTo>
                  <a:cubicBezTo>
                    <a:pt x="36" y="9"/>
                    <a:pt x="37" y="10"/>
                    <a:pt x="36"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7" name="Freeform 37"/>
            <p:cNvSpPr>
              <a:spLocks/>
            </p:cNvSpPr>
            <p:nvPr/>
          </p:nvSpPr>
          <p:spPr bwMode="auto">
            <a:xfrm>
              <a:off x="6680201" y="4498976"/>
              <a:ext cx="91017" cy="27517"/>
            </a:xfrm>
            <a:custGeom>
              <a:avLst/>
              <a:gdLst>
                <a:gd name="T0" fmla="*/ 29 w 29"/>
                <a:gd name="T1" fmla="*/ 4 h 9"/>
                <a:gd name="T2" fmla="*/ 25 w 29"/>
                <a:gd name="T3" fmla="*/ 0 h 9"/>
                <a:gd name="T4" fmla="*/ 4 w 29"/>
                <a:gd name="T5" fmla="*/ 0 h 9"/>
                <a:gd name="T6" fmla="*/ 0 w 29"/>
                <a:gd name="T7" fmla="*/ 4 h 9"/>
                <a:gd name="T8" fmla="*/ 4 w 29"/>
                <a:gd name="T9" fmla="*/ 9 h 9"/>
                <a:gd name="T10" fmla="*/ 25 w 29"/>
                <a:gd name="T11" fmla="*/ 9 h 9"/>
                <a:gd name="T12" fmla="*/ 29 w 2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9" h="9">
                  <a:moveTo>
                    <a:pt x="29" y="4"/>
                  </a:moveTo>
                  <a:cubicBezTo>
                    <a:pt x="29" y="2"/>
                    <a:pt x="27" y="0"/>
                    <a:pt x="25" y="0"/>
                  </a:cubicBezTo>
                  <a:cubicBezTo>
                    <a:pt x="4" y="0"/>
                    <a:pt x="4" y="0"/>
                    <a:pt x="4" y="0"/>
                  </a:cubicBezTo>
                  <a:cubicBezTo>
                    <a:pt x="2" y="0"/>
                    <a:pt x="0" y="2"/>
                    <a:pt x="0" y="4"/>
                  </a:cubicBezTo>
                  <a:cubicBezTo>
                    <a:pt x="0" y="7"/>
                    <a:pt x="2" y="9"/>
                    <a:pt x="4" y="9"/>
                  </a:cubicBezTo>
                  <a:cubicBezTo>
                    <a:pt x="25" y="9"/>
                    <a:pt x="25" y="9"/>
                    <a:pt x="25" y="9"/>
                  </a:cubicBezTo>
                  <a:cubicBezTo>
                    <a:pt x="27" y="9"/>
                    <a:pt x="29" y="7"/>
                    <a:pt x="2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8" name="Freeform 38"/>
            <p:cNvSpPr>
              <a:spLocks/>
            </p:cNvSpPr>
            <p:nvPr/>
          </p:nvSpPr>
          <p:spPr bwMode="auto">
            <a:xfrm>
              <a:off x="6680201" y="4549776"/>
              <a:ext cx="59267" cy="25400"/>
            </a:xfrm>
            <a:custGeom>
              <a:avLst/>
              <a:gdLst>
                <a:gd name="T0" fmla="*/ 4 w 19"/>
                <a:gd name="T1" fmla="*/ 0 h 8"/>
                <a:gd name="T2" fmla="*/ 0 w 19"/>
                <a:gd name="T3" fmla="*/ 4 h 8"/>
                <a:gd name="T4" fmla="*/ 4 w 19"/>
                <a:gd name="T5" fmla="*/ 8 h 8"/>
                <a:gd name="T6" fmla="*/ 15 w 19"/>
                <a:gd name="T7" fmla="*/ 8 h 8"/>
                <a:gd name="T8" fmla="*/ 19 w 19"/>
                <a:gd name="T9" fmla="*/ 4 h 8"/>
                <a:gd name="T10" fmla="*/ 15 w 19"/>
                <a:gd name="T11" fmla="*/ 0 h 8"/>
                <a:gd name="T12" fmla="*/ 4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4" y="0"/>
                  </a:moveTo>
                  <a:cubicBezTo>
                    <a:pt x="2" y="0"/>
                    <a:pt x="0" y="2"/>
                    <a:pt x="0" y="4"/>
                  </a:cubicBezTo>
                  <a:cubicBezTo>
                    <a:pt x="0" y="7"/>
                    <a:pt x="2" y="8"/>
                    <a:pt x="4" y="8"/>
                  </a:cubicBezTo>
                  <a:cubicBezTo>
                    <a:pt x="15" y="8"/>
                    <a:pt x="15" y="8"/>
                    <a:pt x="15" y="8"/>
                  </a:cubicBezTo>
                  <a:cubicBezTo>
                    <a:pt x="17" y="8"/>
                    <a:pt x="19" y="7"/>
                    <a:pt x="19" y="4"/>
                  </a:cubicBezTo>
                  <a:cubicBezTo>
                    <a:pt x="19" y="2"/>
                    <a:pt x="17" y="0"/>
                    <a:pt x="15" y="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61" name="Line 53"/>
            <p:cNvSpPr>
              <a:spLocks noChangeShapeType="1"/>
            </p:cNvSpPr>
            <p:nvPr/>
          </p:nvSpPr>
          <p:spPr bwMode="auto">
            <a:xfrm>
              <a:off x="8655051" y="4755092"/>
              <a:ext cx="2495549" cy="0"/>
            </a:xfrm>
            <a:prstGeom prst="line">
              <a:avLst/>
            </a:prstGeom>
            <a:noFill/>
            <a:ln w="6350">
              <a:solidFill>
                <a:srgbClr val="F2B35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66" name="Rectangle 46"/>
            <p:cNvSpPr>
              <a:spLocks noChangeArrowheads="1"/>
            </p:cNvSpPr>
            <p:nvPr/>
          </p:nvSpPr>
          <p:spPr bwMode="auto">
            <a:xfrm>
              <a:off x="8638964" y="4875518"/>
              <a:ext cx="2590800" cy="59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rgbClr val="C69456"/>
                  </a:solidFill>
                  <a:effectLst/>
                  <a:uLnTx/>
                  <a:uFillTx/>
                  <a:latin typeface="Agency FB" panose="020B0503020202020204" pitchFamily="34" charset="0"/>
                </a:rPr>
                <a:t> that has been specifically designed to help anyone that is stepping into the world of PowerPoint for the very first time. </a:t>
              </a:r>
              <a:endParaRPr kumimoji="0" lang="zh-CN" altLang="en-US" sz="1067" b="0" i="0" u="none" strike="noStrike" kern="0" cap="none" spc="0" normalizeH="0" baseline="0" noProof="0" dirty="0">
                <a:ln>
                  <a:noFill/>
                </a:ln>
                <a:solidFill>
                  <a:srgbClr val="C69456"/>
                </a:solidFill>
                <a:effectLst/>
                <a:uLnTx/>
                <a:uFillTx/>
                <a:latin typeface="Agency FB" panose="020B0503020202020204" pitchFamily="34" charset="0"/>
              </a:endParaRPr>
            </a:p>
          </p:txBody>
        </p:sp>
        <p:sp>
          <p:nvSpPr>
            <p:cNvPr id="67" name="Rectangle 48"/>
            <p:cNvSpPr>
              <a:spLocks noChangeArrowheads="1"/>
            </p:cNvSpPr>
            <p:nvPr/>
          </p:nvSpPr>
          <p:spPr bwMode="auto">
            <a:xfrm>
              <a:off x="8655897" y="4462711"/>
              <a:ext cx="2590800"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defRPr/>
              </a:pPr>
              <a:r>
                <a:rPr lang="zh-CN" altLang="en-US" sz="1067" kern="0" dirty="0">
                  <a:solidFill>
                    <a:srgbClr val="F6B653"/>
                  </a:solidFill>
                  <a:latin typeface="Agency FB" panose="020B0503020202020204" pitchFamily="34" charset="0"/>
                </a:rPr>
                <a:t>电视销售</a:t>
              </a:r>
            </a:p>
          </p:txBody>
        </p:sp>
      </p:grpSp>
      <p:grpSp>
        <p:nvGrpSpPr>
          <p:cNvPr id="78" name="组合 77">
            <a:extLst>
              <a:ext uri="{FF2B5EF4-FFF2-40B4-BE49-F238E27FC236}">
                <a16:creationId xmlns="" xmlns:a16="http://schemas.microsoft.com/office/drawing/2014/main" id="{72CA07EB-3A01-4715-9D98-D681F3DA68F8}"/>
              </a:ext>
            </a:extLst>
          </p:cNvPr>
          <p:cNvGrpSpPr/>
          <p:nvPr/>
        </p:nvGrpSpPr>
        <p:grpSpPr>
          <a:xfrm>
            <a:off x="3531885" y="-450850"/>
            <a:ext cx="5128226" cy="1454117"/>
            <a:chOff x="3531885" y="-450850"/>
            <a:chExt cx="5128226" cy="1454117"/>
          </a:xfrm>
        </p:grpSpPr>
        <p:sp>
          <p:nvSpPr>
            <p:cNvPr id="79" name="文本框 6">
              <a:extLst>
                <a:ext uri="{FF2B5EF4-FFF2-40B4-BE49-F238E27FC236}">
                  <a16:creationId xmlns="" xmlns:a16="http://schemas.microsoft.com/office/drawing/2014/main" id="{D95ED757-6AD7-4284-95BF-EC7797F70082}"/>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销售分类</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80" name="组合 79">
              <a:extLst>
                <a:ext uri="{FF2B5EF4-FFF2-40B4-BE49-F238E27FC236}">
                  <a16:creationId xmlns="" xmlns:a16="http://schemas.microsoft.com/office/drawing/2014/main" id="{F182B188-D5A6-426D-99DD-D5A545658DC8}"/>
                </a:ext>
              </a:extLst>
            </p:cNvPr>
            <p:cNvGrpSpPr/>
            <p:nvPr/>
          </p:nvGrpSpPr>
          <p:grpSpPr>
            <a:xfrm>
              <a:off x="3531885" y="-450850"/>
              <a:ext cx="5128226" cy="1454117"/>
              <a:chOff x="3531885" y="-450850"/>
              <a:chExt cx="5128226" cy="1454117"/>
            </a:xfrm>
          </p:grpSpPr>
          <p:sp>
            <p:nvSpPr>
              <p:cNvPr id="81" name="圆角矩形 5">
                <a:extLst>
                  <a:ext uri="{FF2B5EF4-FFF2-40B4-BE49-F238E27FC236}">
                    <a16:creationId xmlns="" xmlns:a16="http://schemas.microsoft.com/office/drawing/2014/main" id="{11B05BE3-4B4B-41FC-9BCC-585F96EDE34E}"/>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圆角矩形 4">
                <a:extLst>
                  <a:ext uri="{FF2B5EF4-FFF2-40B4-BE49-F238E27FC236}">
                    <a16:creationId xmlns="" xmlns:a16="http://schemas.microsoft.com/office/drawing/2014/main" id="{6B36986D-CCDE-4551-BB15-A1C75A7AF5F4}"/>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a:extLst>
                  <a:ext uri="{FF2B5EF4-FFF2-40B4-BE49-F238E27FC236}">
                    <a16:creationId xmlns="" xmlns:a16="http://schemas.microsoft.com/office/drawing/2014/main" id="{92FB9BD4-F515-4502-B557-CF067D9AF285}"/>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84" name="矩形 83">
                <a:extLst>
                  <a:ext uri="{FF2B5EF4-FFF2-40B4-BE49-F238E27FC236}">
                    <a16:creationId xmlns="" xmlns:a16="http://schemas.microsoft.com/office/drawing/2014/main" id="{88A1FE0D-C593-4A11-B6CB-6171BF416F87}"/>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1890745629"/>
      </p:ext>
    </p:extLst>
  </p:cSld>
  <p:clrMapOvr>
    <a:masterClrMapping/>
  </p:clrMapOvr>
  <mc:AlternateContent xmlns:mc="http://schemas.openxmlformats.org/markup-compatibility/2006" xmlns:p14="http://schemas.microsoft.com/office/powerpoint/2010/main">
    <mc:Choice Requires="p14">
      <p:transition spd="slow" p14:dur="1200" advClick="0" advTm="4000">
        <p:dissolve/>
      </p:transition>
    </mc:Choice>
    <mc:Fallback xmlns="">
      <p:transition spd="slow" advClick="0"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par>
                          <p:cTn id="15" fill="hold">
                            <p:stCondLst>
                              <p:cond delay="500"/>
                            </p:stCondLst>
                            <p:childTnLst>
                              <p:par>
                                <p:cTn id="16" presetID="53" presetClass="entr" presetSubtype="52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528"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53" presetClass="entr" presetSubtype="528"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anim calcmode="lin" valueType="num">
                                      <p:cBhvr>
                                        <p:cTn id="45" dur="500" fill="hold"/>
                                        <p:tgtEl>
                                          <p:spTgt spid="5"/>
                                        </p:tgtEl>
                                        <p:attrNameLst>
                                          <p:attrName>ppt_x</p:attrName>
                                        </p:attrNameLst>
                                      </p:cBhvr>
                                      <p:tavLst>
                                        <p:tav tm="0">
                                          <p:val>
                                            <p:fltVal val="0.5"/>
                                          </p:val>
                                        </p:tav>
                                        <p:tav tm="100000">
                                          <p:val>
                                            <p:strVal val="#ppt_x"/>
                                          </p:val>
                                        </p:tav>
                                      </p:tavLst>
                                    </p:anim>
                                    <p:anim calcmode="lin" valueType="num">
                                      <p:cBhvr>
                                        <p:cTn id="4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r="37300" b="44198"/>
          <a:stretch/>
        </p:blipFill>
        <p:spPr>
          <a:xfrm>
            <a:off x="4407133" y="933450"/>
            <a:ext cx="3377734" cy="3612150"/>
          </a:xfrm>
          <a:prstGeom prst="rect">
            <a:avLst/>
          </a:prstGeom>
        </p:spPr>
      </p:pic>
      <p:pic>
        <p:nvPicPr>
          <p:cNvPr id="12" name="图片 11" descr="图片包含 物体&#10;&#10;已生成高可信度的说明">
            <a:extLst>
              <a:ext uri="{FF2B5EF4-FFF2-40B4-BE49-F238E27FC236}">
                <a16:creationId xmlns="" xmlns:a16="http://schemas.microsoft.com/office/drawing/2014/main" id="{6E5532D4-95AC-4AF3-BD0A-079A665BF12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13" name="图片 12">
            <a:extLst>
              <a:ext uri="{FF2B5EF4-FFF2-40B4-BE49-F238E27FC236}">
                <a16:creationId xmlns="" xmlns:a16="http://schemas.microsoft.com/office/drawing/2014/main" id="{F8A23F28-1B75-4AAB-89DE-AF34A1F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4" name="文本框 13">
            <a:extLst>
              <a:ext uri="{FF2B5EF4-FFF2-40B4-BE49-F238E27FC236}">
                <a16:creationId xmlns="" xmlns:a16="http://schemas.microsoft.com/office/drawing/2014/main" id="{B43E742F-D56E-49F4-A365-573FF738C9F9}"/>
              </a:ext>
            </a:extLst>
          </p:cNvPr>
          <p:cNvSpPr txBox="1"/>
          <p:nvPr/>
        </p:nvSpPr>
        <p:spPr>
          <a:xfrm>
            <a:off x="5669776" y="2226965"/>
            <a:ext cx="943429" cy="1323439"/>
          </a:xfrm>
          <a:prstGeom prst="rect">
            <a:avLst/>
          </a:prstGeom>
          <a:noFill/>
        </p:spPr>
        <p:txBody>
          <a:bodyPr wrap="square" rtlCol="0">
            <a:spAutoFit/>
          </a:bodyPr>
          <a:lstStyle/>
          <a:p>
            <a:pPr algn="dist"/>
            <a:r>
              <a:rPr lang="en-US" altLang="zh-CN" sz="8000" dirty="0">
                <a:solidFill>
                  <a:srgbClr val="F6B653"/>
                </a:solidFill>
                <a:latin typeface="微软雅黑" panose="020B0503020204020204" pitchFamily="34" charset="-122"/>
                <a:ea typeface="微软雅黑" panose="020B0503020204020204" pitchFamily="34" charset="-122"/>
              </a:rPr>
              <a:t>2</a:t>
            </a:r>
            <a:endParaRPr lang="zh-CN" altLang="en-US" sz="8000" dirty="0">
              <a:solidFill>
                <a:srgbClr val="F6B653"/>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94F1CF9C-9928-4657-9FEF-4C43A57A6C5D}"/>
              </a:ext>
            </a:extLst>
          </p:cNvPr>
          <p:cNvSpPr>
            <a:spLocks noChangeArrowheads="1"/>
          </p:cNvSpPr>
          <p:nvPr/>
        </p:nvSpPr>
        <p:spPr bwMode="auto">
          <a:xfrm>
            <a:off x="5532919" y="4604616"/>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smtClean="0">
                <a:solidFill>
                  <a:srgbClr val="F6B653"/>
                </a:solidFill>
                <a:latin typeface="微软雅黑" pitchFamily="34" charset="-122"/>
                <a:ea typeface="微软雅黑" pitchFamily="34" charset="-122"/>
              </a:rPr>
              <a:t>产品销售</a:t>
            </a:r>
            <a:endParaRPr lang="zh-CN" altLang="zh-CN" sz="2400" dirty="0">
              <a:solidFill>
                <a:srgbClr val="F6B653"/>
              </a:solidFill>
              <a:latin typeface="微软雅黑" pitchFamily="34" charset="-122"/>
              <a:ea typeface="微软雅黑" pitchFamily="34" charset="-122"/>
            </a:endParaRPr>
          </a:p>
        </p:txBody>
      </p:sp>
      <p:sp>
        <p:nvSpPr>
          <p:cNvPr id="16" name="矩形 18">
            <a:extLst>
              <a:ext uri="{FF2B5EF4-FFF2-40B4-BE49-F238E27FC236}">
                <a16:creationId xmlns="" xmlns:a16="http://schemas.microsoft.com/office/drawing/2014/main" id="{1BA968D9-61D8-42E9-A0E5-1A0D4F0877E1}"/>
              </a:ext>
            </a:extLst>
          </p:cNvPr>
          <p:cNvSpPr>
            <a:spLocks noChangeArrowheads="1"/>
          </p:cNvSpPr>
          <p:nvPr/>
        </p:nvSpPr>
        <p:spPr bwMode="auto">
          <a:xfrm>
            <a:off x="3899045" y="5140833"/>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rgbClr val="F6B653"/>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rgbClr val="F6B653"/>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1529793462"/>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10860880" y="6764868"/>
            <a:ext cx="0" cy="304800"/>
          </a:xfrm>
          <a:prstGeom prst="line">
            <a:avLst/>
          </a:prstGeom>
          <a:ln w="22225"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594297" y="6786463"/>
            <a:ext cx="1121610" cy="261610"/>
            <a:chOff x="10577134" y="6548765"/>
            <a:chExt cx="1121610" cy="261610"/>
          </a:xfrm>
        </p:grpSpPr>
        <p:sp>
          <p:nvSpPr>
            <p:cNvPr id="18" name="文本框 17"/>
            <p:cNvSpPr txBox="1"/>
            <p:nvPr/>
          </p:nvSpPr>
          <p:spPr>
            <a:xfrm>
              <a:off x="10827993" y="6548765"/>
              <a:ext cx="870751" cy="261610"/>
            </a:xfrm>
            <a:prstGeom prst="rect">
              <a:avLst/>
            </a:prstGeom>
            <a:noFill/>
          </p:spPr>
          <p:txBody>
            <a:bodyPr wrap="none" rtlCol="0">
              <a:spAutoFit/>
            </a:bodyPr>
            <a:lstStyle/>
            <a:p>
              <a:r>
                <a:rPr lang="en-US" altLang="zh-CN" sz="1100" dirty="0">
                  <a:solidFill>
                    <a:schemeClr val="tx1">
                      <a:lumMod val="50000"/>
                      <a:lumOff val="50000"/>
                    </a:schemeClr>
                  </a:solidFill>
                  <a:latin typeface="Agency FB" panose="020B0503020202020204" pitchFamily="34" charset="0"/>
                  <a:cs typeface="Arial" panose="020B0604020202020204" pitchFamily="34" charset="0"/>
                </a:rPr>
                <a:t>COMPANY NAME</a:t>
              </a:r>
              <a:endParaRPr lang="zh-CN" altLang="en-US" sz="1100"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19" name="文本框 18"/>
            <p:cNvSpPr txBox="1"/>
            <p:nvPr/>
          </p:nvSpPr>
          <p:spPr>
            <a:xfrm>
              <a:off x="10577134" y="6548765"/>
              <a:ext cx="268022" cy="261610"/>
            </a:xfrm>
            <a:prstGeom prst="rect">
              <a:avLst/>
            </a:prstGeom>
            <a:noFill/>
          </p:spPr>
          <p:txBody>
            <a:bodyPr wrap="none" rtlCol="0">
              <a:spAutoFit/>
            </a:bodyPr>
            <a:lstStyle/>
            <a:p>
              <a:pPr algn="r"/>
              <a:r>
                <a:rPr lang="en-US" altLang="zh-CN" sz="1100" dirty="0">
                  <a:solidFill>
                    <a:schemeClr val="tx1">
                      <a:lumMod val="50000"/>
                      <a:lumOff val="50000"/>
                    </a:schemeClr>
                  </a:solidFill>
                  <a:latin typeface="Agency FB" panose="020B0503020202020204" pitchFamily="34" charset="0"/>
                  <a:cs typeface="Arial" panose="020B0604020202020204" pitchFamily="34" charset="0"/>
                </a:rPr>
                <a:t>12</a:t>
              </a:r>
              <a:endParaRPr lang="zh-CN" altLang="en-US" sz="1100" dirty="0">
                <a:solidFill>
                  <a:schemeClr val="tx1">
                    <a:lumMod val="50000"/>
                    <a:lumOff val="50000"/>
                  </a:schemeClr>
                </a:solidFill>
                <a:latin typeface="Agency FB" panose="020B0503020202020204" pitchFamily="34" charset="0"/>
                <a:cs typeface="Arial" panose="020B0604020202020204" pitchFamily="34" charset="0"/>
              </a:endParaRPr>
            </a:p>
          </p:txBody>
        </p:sp>
      </p:grpSp>
      <p:grpSp>
        <p:nvGrpSpPr>
          <p:cNvPr id="3" name="组合 2">
            <a:extLst>
              <a:ext uri="{FF2B5EF4-FFF2-40B4-BE49-F238E27FC236}">
                <a16:creationId xmlns="" xmlns:a16="http://schemas.microsoft.com/office/drawing/2014/main" id="{4F6E8A3E-775A-4F18-8F00-780800922481}"/>
              </a:ext>
            </a:extLst>
          </p:cNvPr>
          <p:cNvGrpSpPr/>
          <p:nvPr/>
        </p:nvGrpSpPr>
        <p:grpSpPr>
          <a:xfrm>
            <a:off x="591190" y="1283245"/>
            <a:ext cx="3668621" cy="3252887"/>
            <a:chOff x="591190" y="1283245"/>
            <a:chExt cx="3668621" cy="3252887"/>
          </a:xfrm>
        </p:grpSpPr>
        <p:graphicFrame>
          <p:nvGraphicFramePr>
            <p:cNvPr id="21" name="图表 20"/>
            <p:cNvGraphicFramePr/>
            <p:nvPr>
              <p:extLst>
                <p:ext uri="{D42A27DB-BD31-4B8C-83A1-F6EECF244321}">
                  <p14:modId xmlns:p14="http://schemas.microsoft.com/office/powerpoint/2010/main" val="2445953181"/>
                </p:ext>
              </p:extLst>
            </p:nvPr>
          </p:nvGraphicFramePr>
          <p:xfrm>
            <a:off x="591190" y="1283245"/>
            <a:ext cx="3668621" cy="2445748"/>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a:extLst>
                <a:ext uri="{FF2B5EF4-FFF2-40B4-BE49-F238E27FC236}">
                  <a16:creationId xmlns="" xmlns:a16="http://schemas.microsoft.com/office/drawing/2014/main" id="{2CFE2E9C-7B62-43BB-AC80-9D6CF71057A9}"/>
                </a:ext>
              </a:extLst>
            </p:cNvPr>
            <p:cNvGrpSpPr/>
            <p:nvPr/>
          </p:nvGrpSpPr>
          <p:grpSpPr>
            <a:xfrm>
              <a:off x="1401966" y="2090621"/>
              <a:ext cx="2054942" cy="2445511"/>
              <a:chOff x="1401966" y="2090621"/>
              <a:chExt cx="2054942" cy="2445511"/>
            </a:xfrm>
          </p:grpSpPr>
          <p:sp>
            <p:nvSpPr>
              <p:cNvPr id="22" name="文本框 21"/>
              <p:cNvSpPr txBox="1"/>
              <p:nvPr/>
            </p:nvSpPr>
            <p:spPr>
              <a:xfrm>
                <a:off x="1895547" y="2090621"/>
                <a:ext cx="1059906" cy="830997"/>
              </a:xfrm>
              <a:prstGeom prst="rect">
                <a:avLst/>
              </a:prstGeom>
              <a:noFill/>
            </p:spPr>
            <p:txBody>
              <a:bodyPr wrap="none" rtlCol="0">
                <a:spAutoFit/>
              </a:bodyPr>
              <a:lstStyle/>
              <a:p>
                <a:pPr algn="ctr"/>
                <a:r>
                  <a:rPr lang="en-US" altLang="zh-CN" sz="4800" dirty="0">
                    <a:solidFill>
                      <a:srgbClr val="F6B653"/>
                    </a:solidFill>
                    <a:latin typeface="Agency FB" panose="020B0503020202020204" pitchFamily="34" charset="0"/>
                  </a:rPr>
                  <a:t>72%</a:t>
                </a:r>
                <a:endParaRPr lang="zh-CN" altLang="en-US" sz="4800" dirty="0">
                  <a:solidFill>
                    <a:srgbClr val="F6B653"/>
                  </a:solidFill>
                  <a:latin typeface="Agency FB" panose="020B0503020202020204" pitchFamily="34" charset="0"/>
                </a:endParaRPr>
              </a:p>
            </p:txBody>
          </p:sp>
          <p:sp>
            <p:nvSpPr>
              <p:cNvPr id="24" name="文本框 23"/>
              <p:cNvSpPr txBox="1"/>
              <p:nvPr/>
            </p:nvSpPr>
            <p:spPr>
              <a:xfrm>
                <a:off x="1583693" y="3873978"/>
                <a:ext cx="1691489" cy="634020"/>
              </a:xfrm>
              <a:prstGeom prst="rect">
                <a:avLst/>
              </a:prstGeom>
              <a:noFill/>
            </p:spPr>
            <p:txBody>
              <a:bodyPr wrap="none" rtlCol="0">
                <a:spAutoFit/>
              </a:bodyPr>
              <a:lstStyle/>
              <a:p>
                <a:pPr algn="ctr">
                  <a:lnSpc>
                    <a:spcPct val="80000"/>
                  </a:lnSpc>
                </a:pPr>
                <a:r>
                  <a:rPr lang="en-US" altLang="zh-CN" sz="1600" dirty="0">
                    <a:solidFill>
                      <a:srgbClr val="F6B653"/>
                    </a:solidFill>
                    <a:latin typeface="Agency FB" panose="020B0503020202020204" pitchFamily="34" charset="0"/>
                  </a:rPr>
                  <a:t>Team Workers</a:t>
                </a:r>
              </a:p>
              <a:p>
                <a:pPr algn="ctr">
                  <a:lnSpc>
                    <a:spcPct val="80000"/>
                  </a:lnSpc>
                </a:pPr>
                <a:r>
                  <a:rPr lang="en-US" altLang="zh-CN" sz="2800" b="1" dirty="0">
                    <a:solidFill>
                      <a:srgbClr val="F6B653"/>
                    </a:solidFill>
                    <a:latin typeface="Agency FB" panose="020B0503020202020204" pitchFamily="34" charset="0"/>
                  </a:rPr>
                  <a:t>1.223/hours</a:t>
                </a:r>
                <a:endParaRPr lang="zh-CN" altLang="en-US" sz="2800" b="1" dirty="0">
                  <a:solidFill>
                    <a:srgbClr val="F6B653"/>
                  </a:solidFill>
                  <a:latin typeface="Agency FB" panose="020B0503020202020204" pitchFamily="34" charset="0"/>
                </a:endParaRPr>
              </a:p>
            </p:txBody>
          </p:sp>
          <p:grpSp>
            <p:nvGrpSpPr>
              <p:cNvPr id="25" name="组合 24"/>
              <p:cNvGrpSpPr/>
              <p:nvPr/>
            </p:nvGrpSpPr>
            <p:grpSpPr>
              <a:xfrm>
                <a:off x="1401966" y="3854437"/>
                <a:ext cx="2054942" cy="681695"/>
                <a:chOff x="964154" y="4119717"/>
                <a:chExt cx="2054942" cy="681695"/>
              </a:xfrm>
            </p:grpSpPr>
            <p:cxnSp>
              <p:nvCxnSpPr>
                <p:cNvPr id="26" name="直接连接符 25"/>
                <p:cNvCxnSpPr/>
                <p:nvPr/>
              </p:nvCxnSpPr>
              <p:spPr>
                <a:xfrm>
                  <a:off x="964154" y="4119717"/>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964154" y="4801412"/>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8" name="文本框 27"/>
          <p:cNvSpPr txBox="1"/>
          <p:nvPr/>
        </p:nvSpPr>
        <p:spPr>
          <a:xfrm>
            <a:off x="1717613" y="4612991"/>
            <a:ext cx="1415773" cy="338554"/>
          </a:xfrm>
          <a:prstGeom prst="rect">
            <a:avLst/>
          </a:prstGeom>
          <a:noFill/>
        </p:spPr>
        <p:txBody>
          <a:bodyPr wrap="none" rtlCol="0">
            <a:spAutoFit/>
          </a:bodyPr>
          <a:lstStyle/>
          <a:p>
            <a:pPr algn="ctr"/>
            <a:r>
              <a:rPr lang="zh-CN" altLang="en-US" sz="1600" dirty="0" smtClean="0">
                <a:solidFill>
                  <a:srgbClr val="F2B353"/>
                </a:solidFill>
                <a:latin typeface="Agency FB" panose="020B0503020202020204" pitchFamily="34" charset="0"/>
              </a:rPr>
              <a:t>对产品的态度</a:t>
            </a:r>
            <a:endParaRPr lang="zh-CN" altLang="en-US" sz="1600" dirty="0">
              <a:solidFill>
                <a:srgbClr val="F2B353"/>
              </a:solidFill>
              <a:latin typeface="Agency FB" panose="020B0503020202020204" pitchFamily="34" charset="0"/>
            </a:endParaRPr>
          </a:p>
        </p:txBody>
      </p:sp>
      <p:grpSp>
        <p:nvGrpSpPr>
          <p:cNvPr id="4" name="组合 3">
            <a:extLst>
              <a:ext uri="{FF2B5EF4-FFF2-40B4-BE49-F238E27FC236}">
                <a16:creationId xmlns="" xmlns:a16="http://schemas.microsoft.com/office/drawing/2014/main" id="{EF445C70-8F9E-4AF2-9686-2F1FA166C78B}"/>
              </a:ext>
            </a:extLst>
          </p:cNvPr>
          <p:cNvGrpSpPr/>
          <p:nvPr/>
        </p:nvGrpSpPr>
        <p:grpSpPr>
          <a:xfrm>
            <a:off x="4261690" y="1283245"/>
            <a:ext cx="3668621" cy="3261505"/>
            <a:chOff x="4261690" y="1283245"/>
            <a:chExt cx="3668621" cy="3261505"/>
          </a:xfrm>
        </p:grpSpPr>
        <p:graphicFrame>
          <p:nvGraphicFramePr>
            <p:cNvPr id="30" name="图表 29"/>
            <p:cNvGraphicFramePr/>
            <p:nvPr>
              <p:extLst>
                <p:ext uri="{D42A27DB-BD31-4B8C-83A1-F6EECF244321}">
                  <p14:modId xmlns:p14="http://schemas.microsoft.com/office/powerpoint/2010/main" val="3494437660"/>
                </p:ext>
              </p:extLst>
            </p:nvPr>
          </p:nvGraphicFramePr>
          <p:xfrm>
            <a:off x="4261690" y="1283245"/>
            <a:ext cx="3668621" cy="2445748"/>
          </p:xfrm>
          <a:graphic>
            <a:graphicData uri="http://schemas.openxmlformats.org/drawingml/2006/chart">
              <c:chart xmlns:c="http://schemas.openxmlformats.org/drawingml/2006/chart" xmlns:r="http://schemas.openxmlformats.org/officeDocument/2006/relationships" r:id="rId4"/>
            </a:graphicData>
          </a:graphic>
        </p:graphicFrame>
        <p:sp>
          <p:nvSpPr>
            <p:cNvPr id="31" name="文本框 30"/>
            <p:cNvSpPr txBox="1"/>
            <p:nvPr/>
          </p:nvSpPr>
          <p:spPr>
            <a:xfrm>
              <a:off x="5566047" y="2090621"/>
              <a:ext cx="1059906" cy="830997"/>
            </a:xfrm>
            <a:prstGeom prst="rect">
              <a:avLst/>
            </a:prstGeom>
            <a:noFill/>
          </p:spPr>
          <p:txBody>
            <a:bodyPr wrap="none" rtlCol="0">
              <a:spAutoFit/>
            </a:bodyPr>
            <a:lstStyle/>
            <a:p>
              <a:pPr algn="ctr"/>
              <a:r>
                <a:rPr lang="en-US" altLang="zh-CN" sz="4800" dirty="0">
                  <a:solidFill>
                    <a:srgbClr val="F6B653"/>
                  </a:solidFill>
                  <a:latin typeface="Agency FB" panose="020B0503020202020204" pitchFamily="34" charset="0"/>
                </a:rPr>
                <a:t>72%</a:t>
              </a:r>
              <a:endParaRPr lang="zh-CN" altLang="en-US" sz="4800" dirty="0">
                <a:solidFill>
                  <a:srgbClr val="F6B653"/>
                </a:solidFill>
                <a:latin typeface="Agency FB" panose="020B0503020202020204" pitchFamily="34" charset="0"/>
              </a:endParaRPr>
            </a:p>
          </p:txBody>
        </p:sp>
        <p:sp>
          <p:nvSpPr>
            <p:cNvPr id="33" name="文本框 32"/>
            <p:cNvSpPr txBox="1"/>
            <p:nvPr/>
          </p:nvSpPr>
          <p:spPr>
            <a:xfrm>
              <a:off x="5246616" y="3882596"/>
              <a:ext cx="1702709" cy="634020"/>
            </a:xfrm>
            <a:prstGeom prst="rect">
              <a:avLst/>
            </a:prstGeom>
            <a:noFill/>
          </p:spPr>
          <p:txBody>
            <a:bodyPr wrap="none" rtlCol="0">
              <a:spAutoFit/>
            </a:bodyPr>
            <a:lstStyle/>
            <a:p>
              <a:pPr algn="ctr">
                <a:lnSpc>
                  <a:spcPct val="80000"/>
                </a:lnSpc>
              </a:pPr>
              <a:r>
                <a:rPr lang="en-US" altLang="zh-CN" sz="1600" dirty="0">
                  <a:solidFill>
                    <a:srgbClr val="F6B653"/>
                  </a:solidFill>
                  <a:latin typeface="Agency FB" panose="020B0503020202020204" pitchFamily="34" charset="0"/>
                </a:rPr>
                <a:t>Training Workers</a:t>
              </a:r>
            </a:p>
            <a:p>
              <a:pPr algn="ctr">
                <a:lnSpc>
                  <a:spcPct val="80000"/>
                </a:lnSpc>
              </a:pPr>
              <a:r>
                <a:rPr lang="en-US" altLang="zh-CN" sz="2800" b="1" dirty="0">
                  <a:solidFill>
                    <a:srgbClr val="F6B653"/>
                  </a:solidFill>
                  <a:latin typeface="Agency FB" panose="020B0503020202020204" pitchFamily="34" charset="0"/>
                </a:rPr>
                <a:t>3.513/hours</a:t>
              </a:r>
              <a:endParaRPr lang="zh-CN" altLang="en-US" sz="2800" b="1" dirty="0">
                <a:solidFill>
                  <a:srgbClr val="F6B653"/>
                </a:solidFill>
                <a:latin typeface="Agency FB" panose="020B0503020202020204" pitchFamily="34" charset="0"/>
              </a:endParaRPr>
            </a:p>
          </p:txBody>
        </p:sp>
        <p:grpSp>
          <p:nvGrpSpPr>
            <p:cNvPr id="34" name="组合 33"/>
            <p:cNvGrpSpPr/>
            <p:nvPr/>
          </p:nvGrpSpPr>
          <p:grpSpPr>
            <a:xfrm>
              <a:off x="5070498" y="3863055"/>
              <a:ext cx="2054942" cy="681695"/>
              <a:chOff x="964154" y="4119717"/>
              <a:chExt cx="2054942" cy="681695"/>
            </a:xfrm>
          </p:grpSpPr>
          <p:cxnSp>
            <p:nvCxnSpPr>
              <p:cNvPr id="35" name="直接连接符 34"/>
              <p:cNvCxnSpPr/>
              <p:nvPr/>
            </p:nvCxnSpPr>
            <p:spPr>
              <a:xfrm>
                <a:off x="964154" y="4119717"/>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64154" y="4801412"/>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7" name="文本框 36"/>
          <p:cNvSpPr txBox="1"/>
          <p:nvPr/>
        </p:nvSpPr>
        <p:spPr>
          <a:xfrm>
            <a:off x="5388114" y="4612991"/>
            <a:ext cx="1415772" cy="338554"/>
          </a:xfrm>
          <a:prstGeom prst="rect">
            <a:avLst/>
          </a:prstGeom>
          <a:noFill/>
        </p:spPr>
        <p:txBody>
          <a:bodyPr wrap="none" rtlCol="0">
            <a:spAutoFit/>
          </a:bodyPr>
          <a:lstStyle/>
          <a:p>
            <a:pPr algn="ctr"/>
            <a:r>
              <a:rPr lang="zh-CN" altLang="en-US" sz="1600" dirty="0">
                <a:solidFill>
                  <a:srgbClr val="F2B353"/>
                </a:solidFill>
                <a:latin typeface="Agency FB" panose="020B0503020202020204" pitchFamily="34" charset="0"/>
              </a:rPr>
              <a:t>对产品的态度</a:t>
            </a:r>
          </a:p>
        </p:txBody>
      </p:sp>
      <p:grpSp>
        <p:nvGrpSpPr>
          <p:cNvPr id="5" name="组合 4">
            <a:extLst>
              <a:ext uri="{FF2B5EF4-FFF2-40B4-BE49-F238E27FC236}">
                <a16:creationId xmlns="" xmlns:a16="http://schemas.microsoft.com/office/drawing/2014/main" id="{0E200454-7B7D-49A8-B5A8-433E9FE2A7CE}"/>
              </a:ext>
            </a:extLst>
          </p:cNvPr>
          <p:cNvGrpSpPr/>
          <p:nvPr/>
        </p:nvGrpSpPr>
        <p:grpSpPr>
          <a:xfrm>
            <a:off x="7932190" y="1283245"/>
            <a:ext cx="3668621" cy="3261505"/>
            <a:chOff x="7932190" y="1283245"/>
            <a:chExt cx="3668621" cy="3261505"/>
          </a:xfrm>
        </p:grpSpPr>
        <p:graphicFrame>
          <p:nvGraphicFramePr>
            <p:cNvPr id="39" name="图表 38"/>
            <p:cNvGraphicFramePr/>
            <p:nvPr>
              <p:extLst>
                <p:ext uri="{D42A27DB-BD31-4B8C-83A1-F6EECF244321}">
                  <p14:modId xmlns:p14="http://schemas.microsoft.com/office/powerpoint/2010/main" val="3081888194"/>
                </p:ext>
              </p:extLst>
            </p:nvPr>
          </p:nvGraphicFramePr>
          <p:xfrm>
            <a:off x="7932190" y="1283245"/>
            <a:ext cx="3668621" cy="2445748"/>
          </p:xfrm>
          <a:graphic>
            <a:graphicData uri="http://schemas.openxmlformats.org/drawingml/2006/chart">
              <c:chart xmlns:c="http://schemas.openxmlformats.org/drawingml/2006/chart" xmlns:r="http://schemas.openxmlformats.org/officeDocument/2006/relationships" r:id="rId5"/>
            </a:graphicData>
          </a:graphic>
        </p:graphicFrame>
        <p:sp>
          <p:nvSpPr>
            <p:cNvPr id="40" name="文本框 39"/>
            <p:cNvSpPr txBox="1"/>
            <p:nvPr/>
          </p:nvSpPr>
          <p:spPr>
            <a:xfrm>
              <a:off x="9236547" y="2090621"/>
              <a:ext cx="1059906" cy="830997"/>
            </a:xfrm>
            <a:prstGeom prst="rect">
              <a:avLst/>
            </a:prstGeom>
            <a:noFill/>
          </p:spPr>
          <p:txBody>
            <a:bodyPr wrap="none" rtlCol="0">
              <a:spAutoFit/>
            </a:bodyPr>
            <a:lstStyle/>
            <a:p>
              <a:pPr algn="ctr"/>
              <a:r>
                <a:rPr lang="en-US" altLang="zh-CN" sz="4800" dirty="0">
                  <a:solidFill>
                    <a:srgbClr val="F6B653"/>
                  </a:solidFill>
                  <a:latin typeface="Agency FB" panose="020B0503020202020204" pitchFamily="34" charset="0"/>
                </a:rPr>
                <a:t>72%</a:t>
              </a:r>
              <a:endParaRPr lang="zh-CN" altLang="en-US" sz="4800" dirty="0">
                <a:solidFill>
                  <a:srgbClr val="F6B653"/>
                </a:solidFill>
                <a:latin typeface="Agency FB" panose="020B0503020202020204" pitchFamily="34" charset="0"/>
              </a:endParaRPr>
            </a:p>
          </p:txBody>
        </p:sp>
        <p:sp>
          <p:nvSpPr>
            <p:cNvPr id="42" name="文本框 41"/>
            <p:cNvSpPr txBox="1"/>
            <p:nvPr/>
          </p:nvSpPr>
          <p:spPr>
            <a:xfrm>
              <a:off x="9067430" y="3882596"/>
              <a:ext cx="1398140" cy="634020"/>
            </a:xfrm>
            <a:prstGeom prst="rect">
              <a:avLst/>
            </a:prstGeom>
            <a:noFill/>
          </p:spPr>
          <p:txBody>
            <a:bodyPr wrap="none" rtlCol="0">
              <a:spAutoFit/>
            </a:bodyPr>
            <a:lstStyle/>
            <a:p>
              <a:pPr algn="ctr">
                <a:lnSpc>
                  <a:spcPct val="80000"/>
                </a:lnSpc>
              </a:pPr>
              <a:r>
                <a:rPr lang="en-US" altLang="zh-CN" sz="1600" dirty="0">
                  <a:solidFill>
                    <a:srgbClr val="F6B653"/>
                  </a:solidFill>
                  <a:latin typeface="Agency FB" panose="020B0503020202020204" pitchFamily="34" charset="0"/>
                </a:rPr>
                <a:t>Project Workers</a:t>
              </a:r>
            </a:p>
            <a:p>
              <a:pPr algn="ctr">
                <a:lnSpc>
                  <a:spcPct val="80000"/>
                </a:lnSpc>
              </a:pPr>
              <a:r>
                <a:rPr lang="en-US" altLang="zh-CN" sz="2800" b="1" dirty="0">
                  <a:solidFill>
                    <a:srgbClr val="F6B653"/>
                  </a:solidFill>
                  <a:latin typeface="Agency FB" panose="020B0503020202020204" pitchFamily="34" charset="0"/>
                </a:rPr>
                <a:t>536/year</a:t>
              </a:r>
              <a:endParaRPr lang="zh-CN" altLang="en-US" sz="2800" b="1" dirty="0">
                <a:solidFill>
                  <a:srgbClr val="F6B653"/>
                </a:solidFill>
                <a:latin typeface="Agency FB" panose="020B0503020202020204" pitchFamily="34" charset="0"/>
              </a:endParaRPr>
            </a:p>
          </p:txBody>
        </p:sp>
        <p:grpSp>
          <p:nvGrpSpPr>
            <p:cNvPr id="43" name="组合 42"/>
            <p:cNvGrpSpPr/>
            <p:nvPr/>
          </p:nvGrpSpPr>
          <p:grpSpPr>
            <a:xfrm>
              <a:off x="8739029" y="3863055"/>
              <a:ext cx="2054942" cy="681695"/>
              <a:chOff x="964154" y="4119717"/>
              <a:chExt cx="2054942" cy="681695"/>
            </a:xfrm>
          </p:grpSpPr>
          <p:cxnSp>
            <p:nvCxnSpPr>
              <p:cNvPr id="44" name="直接连接符 43"/>
              <p:cNvCxnSpPr/>
              <p:nvPr/>
            </p:nvCxnSpPr>
            <p:spPr>
              <a:xfrm>
                <a:off x="964154" y="4119717"/>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64154" y="4801412"/>
                <a:ext cx="205494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53" name="文本框 52"/>
          <p:cNvSpPr txBox="1"/>
          <p:nvPr/>
        </p:nvSpPr>
        <p:spPr>
          <a:xfrm>
            <a:off x="9058615" y="4612991"/>
            <a:ext cx="1415772" cy="338554"/>
          </a:xfrm>
          <a:prstGeom prst="rect">
            <a:avLst/>
          </a:prstGeom>
          <a:noFill/>
        </p:spPr>
        <p:txBody>
          <a:bodyPr wrap="none" rtlCol="0">
            <a:spAutoFit/>
          </a:bodyPr>
          <a:lstStyle/>
          <a:p>
            <a:pPr algn="ctr"/>
            <a:r>
              <a:rPr lang="zh-CN" altLang="en-US" sz="1600" dirty="0">
                <a:solidFill>
                  <a:srgbClr val="F2B353"/>
                </a:solidFill>
                <a:latin typeface="Agency FB" panose="020B0503020202020204" pitchFamily="34" charset="0"/>
              </a:rPr>
              <a:t>对产品的态度</a:t>
            </a:r>
          </a:p>
        </p:txBody>
      </p:sp>
      <p:graphicFrame>
        <p:nvGraphicFramePr>
          <p:cNvPr id="54" name="表格 53"/>
          <p:cNvGraphicFramePr>
            <a:graphicFrameLocks noGrp="1"/>
          </p:cNvGraphicFramePr>
          <p:nvPr>
            <p:extLst>
              <p:ext uri="{D42A27DB-BD31-4B8C-83A1-F6EECF244321}">
                <p14:modId xmlns:p14="http://schemas.microsoft.com/office/powerpoint/2010/main" val="1302126659"/>
              </p:ext>
            </p:extLst>
          </p:nvPr>
        </p:nvGraphicFramePr>
        <p:xfrm>
          <a:off x="750000" y="5169005"/>
          <a:ext cx="10692000" cy="1296000"/>
        </p:xfrm>
        <a:graphic>
          <a:graphicData uri="http://schemas.openxmlformats.org/drawingml/2006/table">
            <a:tbl>
              <a:tblPr firstRow="1" bandRow="1">
                <a:tableStyleId>{5C22544A-7EE6-4342-B048-85BDC9FD1C3A}</a:tableStyleId>
              </a:tblPr>
              <a:tblGrid>
                <a:gridCol w="1476000">
                  <a:extLst>
                    <a:ext uri="{9D8B030D-6E8A-4147-A177-3AD203B41FA5}">
                      <a16:colId xmlns="" xmlns:a16="http://schemas.microsoft.com/office/drawing/2014/main" val="20000"/>
                    </a:ext>
                  </a:extLst>
                </a:gridCol>
                <a:gridCol w="1152000">
                  <a:extLst>
                    <a:ext uri="{9D8B030D-6E8A-4147-A177-3AD203B41FA5}">
                      <a16:colId xmlns="" xmlns:a16="http://schemas.microsoft.com/office/drawing/2014/main" val="20001"/>
                    </a:ext>
                  </a:extLst>
                </a:gridCol>
                <a:gridCol w="1152000">
                  <a:extLst>
                    <a:ext uri="{9D8B030D-6E8A-4147-A177-3AD203B41FA5}">
                      <a16:colId xmlns="" xmlns:a16="http://schemas.microsoft.com/office/drawing/2014/main" val="20002"/>
                    </a:ext>
                  </a:extLst>
                </a:gridCol>
                <a:gridCol w="1152000">
                  <a:extLst>
                    <a:ext uri="{9D8B030D-6E8A-4147-A177-3AD203B41FA5}">
                      <a16:colId xmlns="" xmlns:a16="http://schemas.microsoft.com/office/drawing/2014/main" val="20003"/>
                    </a:ext>
                  </a:extLst>
                </a:gridCol>
                <a:gridCol w="1152000">
                  <a:extLst>
                    <a:ext uri="{9D8B030D-6E8A-4147-A177-3AD203B41FA5}">
                      <a16:colId xmlns="" xmlns:a16="http://schemas.microsoft.com/office/drawing/2014/main" val="20004"/>
                    </a:ext>
                  </a:extLst>
                </a:gridCol>
                <a:gridCol w="1152000">
                  <a:extLst>
                    <a:ext uri="{9D8B030D-6E8A-4147-A177-3AD203B41FA5}">
                      <a16:colId xmlns="" xmlns:a16="http://schemas.microsoft.com/office/drawing/2014/main" val="20005"/>
                    </a:ext>
                  </a:extLst>
                </a:gridCol>
                <a:gridCol w="1152000">
                  <a:extLst>
                    <a:ext uri="{9D8B030D-6E8A-4147-A177-3AD203B41FA5}">
                      <a16:colId xmlns="" xmlns:a16="http://schemas.microsoft.com/office/drawing/2014/main" val="20006"/>
                    </a:ext>
                  </a:extLst>
                </a:gridCol>
                <a:gridCol w="1152000">
                  <a:extLst>
                    <a:ext uri="{9D8B030D-6E8A-4147-A177-3AD203B41FA5}">
                      <a16:colId xmlns="" xmlns:a16="http://schemas.microsoft.com/office/drawing/2014/main" val="20007"/>
                    </a:ext>
                  </a:extLst>
                </a:gridCol>
                <a:gridCol w="1152000">
                  <a:extLst>
                    <a:ext uri="{9D8B030D-6E8A-4147-A177-3AD203B41FA5}">
                      <a16:colId xmlns="" xmlns:a16="http://schemas.microsoft.com/office/drawing/2014/main" val="20008"/>
                    </a:ext>
                  </a:extLst>
                </a:gridCol>
              </a:tblGrid>
              <a:tr h="324000">
                <a:tc>
                  <a:txBody>
                    <a:bodyPr/>
                    <a:lstStyle/>
                    <a:p>
                      <a:pPr algn="l"/>
                      <a:r>
                        <a:rPr lang="en-US" altLang="zh-CN" sz="1400" b="0" dirty="0">
                          <a:solidFill>
                            <a:srgbClr val="F2B353"/>
                          </a:solidFill>
                          <a:latin typeface="Agency FB" panose="020B0503020202020204" pitchFamily="34" charset="0"/>
                        </a:rPr>
                        <a:t>Name</a:t>
                      </a:r>
                      <a:endParaRPr lang="zh-CN" altLang="en-US" sz="1400" b="0" dirty="0">
                        <a:solidFill>
                          <a:srgbClr val="F2B353"/>
                        </a:solidFill>
                        <a:latin typeface="Agency FB" panose="020B0503020202020204" pitchFamily="34" charset="0"/>
                      </a:endParaRP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01.Number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02.Number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03.Number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04.Number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05.Number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06.Number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07.Number</a:t>
                      </a:r>
                    </a:p>
                  </a:txBody>
                  <a:tcPr anchor="b">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F2B353"/>
                          </a:solidFill>
                          <a:latin typeface="Agency FB" panose="020B0503020202020204" pitchFamily="34" charset="0"/>
                        </a:rPr>
                        <a:t>08.Number</a:t>
                      </a:r>
                    </a:p>
                  </a:txBody>
                  <a:tcPr anchor="b">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 xmlns:a16="http://schemas.microsoft.com/office/drawing/2014/main" val="10000"/>
                  </a:ext>
                </a:extLst>
              </a:tr>
              <a:tr h="324000">
                <a:tc>
                  <a:txBody>
                    <a:bodyPr/>
                    <a:lstStyle/>
                    <a:p>
                      <a:pPr algn="l"/>
                      <a:r>
                        <a:rPr lang="en-US" altLang="zh-CN" sz="1400" b="0" dirty="0">
                          <a:solidFill>
                            <a:srgbClr val="F2B353"/>
                          </a:solidFill>
                          <a:latin typeface="Agency FB" panose="020B0503020202020204" pitchFamily="34" charset="0"/>
                        </a:rPr>
                        <a:t>2012 Activity</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+452</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+452</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+452</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+452</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 xmlns:a16="http://schemas.microsoft.com/office/drawing/2014/main" val="10001"/>
                  </a:ext>
                </a:extLst>
              </a:tr>
              <a:tr h="324000">
                <a:tc>
                  <a:txBody>
                    <a:bodyPr/>
                    <a:lstStyle/>
                    <a:p>
                      <a:pPr algn="l"/>
                      <a:r>
                        <a:rPr lang="en-US" altLang="zh-CN" sz="1400" b="0" dirty="0">
                          <a:solidFill>
                            <a:srgbClr val="F2B353"/>
                          </a:solidFill>
                          <a:latin typeface="Agency FB" panose="020B0503020202020204" pitchFamily="34" charset="0"/>
                        </a:rPr>
                        <a:t>2013 Activity</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-21</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-21</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-21</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-21</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-68</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 xmlns:a16="http://schemas.microsoft.com/office/drawing/2014/main" val="10002"/>
                  </a:ext>
                </a:extLst>
              </a:tr>
              <a:tr h="324000">
                <a:tc>
                  <a:txBody>
                    <a:bodyPr/>
                    <a:lstStyle/>
                    <a:p>
                      <a:pPr algn="l"/>
                      <a:r>
                        <a:rPr lang="en-US" altLang="zh-CN" sz="1400" b="0" dirty="0">
                          <a:solidFill>
                            <a:srgbClr val="F2B353"/>
                          </a:solidFill>
                          <a:latin typeface="Agency FB" panose="020B0503020202020204" pitchFamily="34" charset="0"/>
                        </a:rPr>
                        <a:t>2014 Activity</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1235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535489</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1235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535489</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1235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535489</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1235</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r"/>
                      <a:r>
                        <a:rPr lang="en-US" altLang="zh-CN" sz="1400" b="0" dirty="0">
                          <a:solidFill>
                            <a:srgbClr val="F2B353"/>
                          </a:solidFill>
                          <a:latin typeface="Agency FB" panose="020B0503020202020204" pitchFamily="34" charset="0"/>
                        </a:rPr>
                        <a:t>535489</a:t>
                      </a:r>
                      <a:endParaRPr lang="zh-CN" altLang="en-US" sz="1400" b="0" dirty="0">
                        <a:solidFill>
                          <a:srgbClr val="F2B353"/>
                        </a:solidFill>
                        <a:latin typeface="Agency FB" panose="020B0503020202020204" pitchFamily="34" charset="0"/>
                      </a:endParaRPr>
                    </a:p>
                  </a:txBody>
                  <a:tcPr anchor="b">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 xmlns:a16="http://schemas.microsoft.com/office/drawing/2014/main" val="10003"/>
                  </a:ext>
                </a:extLst>
              </a:tr>
            </a:tbl>
          </a:graphicData>
        </a:graphic>
      </p:graphicFrame>
      <p:pic>
        <p:nvPicPr>
          <p:cNvPr id="52" name="图片 51" descr="图片包含 物体&#10;&#10;已生成高可信度的说明">
            <a:extLst>
              <a:ext uri="{FF2B5EF4-FFF2-40B4-BE49-F238E27FC236}">
                <a16:creationId xmlns="" xmlns:a16="http://schemas.microsoft.com/office/drawing/2014/main" id="{F94B0A6F-CC41-436A-8047-E75D25D77880}"/>
              </a:ext>
            </a:extLst>
          </p:cNvPr>
          <p:cNvPicPr>
            <a:picLocks noChangeAspect="1"/>
          </p:cNvPicPr>
          <p:nvPr/>
        </p:nvPicPr>
        <p:blipFill rotWithShape="1">
          <a:blip r:embed="rId6">
            <a:extLst>
              <a:ext uri="{28A0092B-C50C-407E-A947-70E740481C1C}">
                <a14:useLocalDpi xmlns:a14="http://schemas.microsoft.com/office/drawing/2010/main" val="0"/>
              </a:ext>
            </a:extLst>
          </a:blip>
          <a:srcRect l="17967" r="37300" b="44198"/>
          <a:stretch/>
        </p:blipFill>
        <p:spPr>
          <a:xfrm>
            <a:off x="-5110686" y="-423164"/>
            <a:ext cx="6524466" cy="6977267"/>
          </a:xfrm>
          <a:prstGeom prst="rect">
            <a:avLst/>
          </a:prstGeom>
        </p:spPr>
      </p:pic>
      <p:pic>
        <p:nvPicPr>
          <p:cNvPr id="56" name="图片 55" descr="图片包含 物体&#10;&#10;已生成高可信度的说明">
            <a:extLst>
              <a:ext uri="{FF2B5EF4-FFF2-40B4-BE49-F238E27FC236}">
                <a16:creationId xmlns="" xmlns:a16="http://schemas.microsoft.com/office/drawing/2014/main" id="{5DA0C8AD-6DDB-41A9-A9BA-9A47800D5AE0}"/>
              </a:ext>
            </a:extLst>
          </p:cNvPr>
          <p:cNvPicPr>
            <a:picLocks noChangeAspect="1"/>
          </p:cNvPicPr>
          <p:nvPr/>
        </p:nvPicPr>
        <p:blipFill rotWithShape="1">
          <a:blip r:embed="rId6">
            <a:extLst>
              <a:ext uri="{28A0092B-C50C-407E-A947-70E740481C1C}">
                <a14:useLocalDpi xmlns:a14="http://schemas.microsoft.com/office/drawing/2010/main" val="0"/>
              </a:ext>
            </a:extLst>
          </a:blip>
          <a:srcRect l="17967" r="37300" b="44198"/>
          <a:stretch/>
        </p:blipFill>
        <p:spPr>
          <a:xfrm>
            <a:off x="11026040" y="-351533"/>
            <a:ext cx="6524466" cy="6977267"/>
          </a:xfrm>
          <a:prstGeom prst="rect">
            <a:avLst/>
          </a:prstGeom>
        </p:spPr>
      </p:pic>
      <p:grpSp>
        <p:nvGrpSpPr>
          <p:cNvPr id="57" name="组合 56">
            <a:extLst>
              <a:ext uri="{FF2B5EF4-FFF2-40B4-BE49-F238E27FC236}">
                <a16:creationId xmlns="" xmlns:a16="http://schemas.microsoft.com/office/drawing/2014/main" id="{94A51721-DB7B-43DE-BAEE-118931C018E5}"/>
              </a:ext>
            </a:extLst>
          </p:cNvPr>
          <p:cNvGrpSpPr/>
          <p:nvPr/>
        </p:nvGrpSpPr>
        <p:grpSpPr>
          <a:xfrm>
            <a:off x="3531885" y="-450850"/>
            <a:ext cx="5128226" cy="1454117"/>
            <a:chOff x="3531885" y="-450850"/>
            <a:chExt cx="5128226" cy="1454117"/>
          </a:xfrm>
        </p:grpSpPr>
        <p:sp>
          <p:nvSpPr>
            <p:cNvPr id="58" name="文本框 6">
              <a:extLst>
                <a:ext uri="{FF2B5EF4-FFF2-40B4-BE49-F238E27FC236}">
                  <a16:creationId xmlns="" xmlns:a16="http://schemas.microsoft.com/office/drawing/2014/main" id="{8F0FDB81-835A-4E98-A45C-AC5619194D7D}"/>
                </a:ext>
              </a:extLst>
            </p:cNvPr>
            <p:cNvSpPr txBox="1">
              <a:spLocks noChangeArrowheads="1"/>
            </p:cNvSpPr>
            <p:nvPr/>
          </p:nvSpPr>
          <p:spPr bwMode="auto">
            <a:xfrm>
              <a:off x="5593296" y="533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产品销售</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59" name="组合 58">
              <a:extLst>
                <a:ext uri="{FF2B5EF4-FFF2-40B4-BE49-F238E27FC236}">
                  <a16:creationId xmlns="" xmlns:a16="http://schemas.microsoft.com/office/drawing/2014/main" id="{27E83C2C-AC56-4133-B9D8-630F76F6E64C}"/>
                </a:ext>
              </a:extLst>
            </p:cNvPr>
            <p:cNvGrpSpPr/>
            <p:nvPr/>
          </p:nvGrpSpPr>
          <p:grpSpPr>
            <a:xfrm>
              <a:off x="3531885" y="-450850"/>
              <a:ext cx="5128226" cy="1454117"/>
              <a:chOff x="3531885" y="-450850"/>
              <a:chExt cx="5128226" cy="1454117"/>
            </a:xfrm>
          </p:grpSpPr>
          <p:sp>
            <p:nvSpPr>
              <p:cNvPr id="60" name="圆角矩形 5">
                <a:extLst>
                  <a:ext uri="{FF2B5EF4-FFF2-40B4-BE49-F238E27FC236}">
                    <a16:creationId xmlns="" xmlns:a16="http://schemas.microsoft.com/office/drawing/2014/main" id="{C12BE142-E9D3-4932-85BD-75A44B6197C0}"/>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圆角矩形 4">
                <a:extLst>
                  <a:ext uri="{FF2B5EF4-FFF2-40B4-BE49-F238E27FC236}">
                    <a16:creationId xmlns="" xmlns:a16="http://schemas.microsoft.com/office/drawing/2014/main" id="{4E786A3C-AAE2-4500-914F-76DBA6F3BE01}"/>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a:extLst>
                  <a:ext uri="{FF2B5EF4-FFF2-40B4-BE49-F238E27FC236}">
                    <a16:creationId xmlns="" xmlns:a16="http://schemas.microsoft.com/office/drawing/2014/main" id="{268D3C6A-767D-434B-8673-CEEE5A96887A}"/>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63" name="矩形 62">
                <a:extLst>
                  <a:ext uri="{FF2B5EF4-FFF2-40B4-BE49-F238E27FC236}">
                    <a16:creationId xmlns="" xmlns:a16="http://schemas.microsoft.com/office/drawing/2014/main" id="{856094B4-46AD-4F15-B02A-6310874F1C0E}"/>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4193252544"/>
      </p:ext>
    </p:extLst>
  </p:cSld>
  <p:clrMapOvr>
    <a:masterClrMapping/>
  </p:clrMapOvr>
  <mc:AlternateContent xmlns:mc="http://schemas.openxmlformats.org/markup-compatibility/2006" xmlns:p14="http://schemas.microsoft.com/office/powerpoint/2010/main">
    <mc:Choice Requires="p14">
      <p:transition spd="slow" p14:dur="1200" advClick="0" advTm="6000">
        <p:dissolve/>
      </p:transition>
    </mc:Choice>
    <mc:Fallback xmlns="">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9"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dissolve">
                                      <p:cBhvr>
                                        <p:cTn id="21" dur="500"/>
                                        <p:tgtEl>
                                          <p:spTgt spid="37"/>
                                        </p:tgtEl>
                                      </p:cBhvr>
                                    </p:animEffect>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9" presetClass="entr" presetSubtype="0"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dissolve">
                                      <p:cBhvr>
                                        <p:cTn id="30" dur="500"/>
                                        <p:tgtEl>
                                          <p:spTgt spid="53"/>
                                        </p:tgtEl>
                                      </p:cBhvr>
                                    </p:animEffect>
                                  </p:childTnLst>
                                </p:cTn>
                              </p:par>
                            </p:childTnLst>
                          </p:cTn>
                        </p:par>
                        <p:par>
                          <p:cTn id="31" fill="hold">
                            <p:stCondLst>
                              <p:cond delay="3000"/>
                            </p:stCondLst>
                            <p:childTnLst>
                              <p:par>
                                <p:cTn id="32" presetID="22" presetClass="entr" presetSubtype="1"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7"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906067" y="1473971"/>
            <a:ext cx="2954737" cy="3468238"/>
            <a:chOff x="487781" y="728405"/>
            <a:chExt cx="2139696" cy="2511552"/>
          </a:xfrm>
        </p:grpSpPr>
        <p:graphicFrame>
          <p:nvGraphicFramePr>
            <p:cNvPr id="47" name="图表 46"/>
            <p:cNvGraphicFramePr/>
            <p:nvPr>
              <p:extLst>
                <p:ext uri="{D42A27DB-BD31-4B8C-83A1-F6EECF244321}">
                  <p14:modId xmlns:p14="http://schemas.microsoft.com/office/powerpoint/2010/main" val="179514070"/>
                </p:ext>
              </p:extLst>
            </p:nvPr>
          </p:nvGraphicFramePr>
          <p:xfrm>
            <a:off x="539597" y="791660"/>
            <a:ext cx="2036064" cy="1830831"/>
          </p:xfrm>
          <a:graphic>
            <a:graphicData uri="http://schemas.openxmlformats.org/drawingml/2006/chart">
              <c:chart xmlns:c="http://schemas.openxmlformats.org/drawingml/2006/chart" xmlns:r="http://schemas.openxmlformats.org/officeDocument/2006/relationships" r:id="rId3"/>
            </a:graphicData>
          </a:graphic>
        </p:graphicFrame>
        <p:grpSp>
          <p:nvGrpSpPr>
            <p:cNvPr id="48" name="组合 47"/>
            <p:cNvGrpSpPr/>
            <p:nvPr/>
          </p:nvGrpSpPr>
          <p:grpSpPr>
            <a:xfrm>
              <a:off x="487781" y="728405"/>
              <a:ext cx="2139696" cy="2511552"/>
              <a:chOff x="4956048" y="2121408"/>
              <a:chExt cx="2139696" cy="2511552"/>
            </a:xfrm>
          </p:grpSpPr>
          <p:sp>
            <p:nvSpPr>
              <p:cNvPr id="52" name="矩形 51"/>
              <p:cNvSpPr/>
              <p:nvPr/>
            </p:nvSpPr>
            <p:spPr>
              <a:xfrm>
                <a:off x="4956048" y="2121408"/>
                <a:ext cx="2139696" cy="251155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55" name="直角三角形 54"/>
              <p:cNvSpPr/>
              <p:nvPr/>
            </p:nvSpPr>
            <p:spPr>
              <a:xfrm>
                <a:off x="4956048" y="4384548"/>
                <a:ext cx="248412" cy="248412"/>
              </a:xfrm>
              <a:prstGeom prst="r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grpSp>
          <p:nvGrpSpPr>
            <p:cNvPr id="49" name="组合 48"/>
            <p:cNvGrpSpPr/>
            <p:nvPr/>
          </p:nvGrpSpPr>
          <p:grpSpPr>
            <a:xfrm>
              <a:off x="514645" y="2566975"/>
              <a:ext cx="2085969" cy="516968"/>
              <a:chOff x="6748182" y="2063193"/>
              <a:chExt cx="2085969" cy="516968"/>
            </a:xfrm>
          </p:grpSpPr>
          <p:sp>
            <p:nvSpPr>
              <p:cNvPr id="50" name="文本框 49"/>
              <p:cNvSpPr txBox="1"/>
              <p:nvPr/>
            </p:nvSpPr>
            <p:spPr>
              <a:xfrm>
                <a:off x="7409717" y="2063193"/>
                <a:ext cx="762896" cy="245167"/>
              </a:xfrm>
              <a:prstGeom prst="rect">
                <a:avLst/>
              </a:prstGeom>
              <a:noFill/>
            </p:spPr>
            <p:txBody>
              <a:bodyPr wrap="none" rtlCol="0">
                <a:spAutoFit/>
              </a:bodyPr>
              <a:lstStyle/>
              <a:p>
                <a:pPr algn="ctr"/>
                <a:r>
                  <a:rPr lang="en-US" altLang="zh-CN" sz="1600" b="1" dirty="0">
                    <a:solidFill>
                      <a:srgbClr val="F6B653"/>
                    </a:solidFill>
                    <a:latin typeface="Agency FB" panose="020B0503020202020204" pitchFamily="34" charset="0"/>
                  </a:rPr>
                  <a:t>123,456,789</a:t>
                </a:r>
                <a:endParaRPr lang="zh-CN" altLang="en-US" sz="1600" b="1" dirty="0">
                  <a:solidFill>
                    <a:srgbClr val="F6B653"/>
                  </a:solidFill>
                  <a:latin typeface="Agency FB" panose="020B0503020202020204" pitchFamily="34" charset="0"/>
                </a:endParaRPr>
              </a:p>
            </p:txBody>
          </p:sp>
          <p:sp>
            <p:nvSpPr>
              <p:cNvPr id="51" name="矩形 50"/>
              <p:cNvSpPr/>
              <p:nvPr/>
            </p:nvSpPr>
            <p:spPr>
              <a:xfrm>
                <a:off x="6748182" y="2232470"/>
                <a:ext cx="2085969" cy="347691"/>
              </a:xfrm>
              <a:prstGeom prst="rect">
                <a:avLst/>
              </a:prstGeom>
            </p:spPr>
            <p:txBody>
              <a:bodyPr wrap="square">
                <a:spAutoFit/>
              </a:bodyPr>
              <a:lstStyle/>
              <a:p>
                <a:pPr algn="ctr">
                  <a:lnSpc>
                    <a:spcPct val="90000"/>
                  </a:lnSpc>
                </a:pPr>
                <a:r>
                  <a:rPr lang="zh-CN" altLang="en-US" sz="1400" dirty="0" smtClean="0">
                    <a:solidFill>
                      <a:srgbClr val="C69456"/>
                    </a:solidFill>
                    <a:latin typeface="Agency FB" panose="020B0503020202020204" pitchFamily="34" charset="0"/>
                  </a:rPr>
                  <a:t>对客户的态度</a:t>
                </a:r>
                <a:endParaRPr lang="en-US" altLang="zh-CN" sz="1400" dirty="0" smtClean="0">
                  <a:solidFill>
                    <a:srgbClr val="C69456"/>
                  </a:solidFill>
                  <a:latin typeface="Agency FB" panose="020B0503020202020204" pitchFamily="34" charset="0"/>
                </a:endParaRPr>
              </a:p>
              <a:p>
                <a:pPr algn="ctr">
                  <a:lnSpc>
                    <a:spcPct val="90000"/>
                  </a:lnSpc>
                </a:pPr>
                <a:r>
                  <a:rPr lang="en-US" altLang="zh-CN" sz="1400" dirty="0" smtClean="0">
                    <a:solidFill>
                      <a:srgbClr val="C69456"/>
                    </a:solidFill>
                    <a:latin typeface="Agency FB" panose="020B0503020202020204" pitchFamily="34" charset="0"/>
                  </a:rPr>
                  <a:t>sunshine </a:t>
                </a:r>
                <a:r>
                  <a:rPr lang="en-US" altLang="zh-CN" sz="1400" dirty="0">
                    <a:solidFill>
                      <a:srgbClr val="C69456"/>
                    </a:solidFill>
                    <a:latin typeface="Agency FB" panose="020B0503020202020204" pitchFamily="34" charset="0"/>
                  </a:rPr>
                  <a:t>without all </a:t>
                </a:r>
                <a:r>
                  <a:rPr lang="en-US" altLang="zh-CN" sz="1400" dirty="0" err="1">
                    <a:solidFill>
                      <a:srgbClr val="C69456"/>
                    </a:solidFill>
                    <a:latin typeface="Agency FB" panose="020B0503020202020204" pitchFamily="34" charset="0"/>
                  </a:rPr>
                  <a:t>plre</a:t>
                </a:r>
                <a:r>
                  <a:rPr lang="en-US" altLang="zh-CN" sz="1400" dirty="0">
                    <a:solidFill>
                      <a:srgbClr val="C69456"/>
                    </a:solidFill>
                    <a:latin typeface="Agency FB" panose="020B0503020202020204" pitchFamily="34" charset="0"/>
                  </a:rPr>
                  <a:t> without all pleasure </a:t>
                </a:r>
                <a:endParaRPr lang="zh-CN" altLang="en-US" sz="1400" dirty="0">
                  <a:solidFill>
                    <a:srgbClr val="C69456"/>
                  </a:solidFill>
                  <a:latin typeface="Agency FB" panose="020B0503020202020204" pitchFamily="34" charset="0"/>
                </a:endParaRPr>
              </a:p>
            </p:txBody>
          </p:sp>
        </p:grpSp>
      </p:grpSp>
      <p:grpSp>
        <p:nvGrpSpPr>
          <p:cNvPr id="56" name="组合 55"/>
          <p:cNvGrpSpPr/>
          <p:nvPr/>
        </p:nvGrpSpPr>
        <p:grpSpPr>
          <a:xfrm>
            <a:off x="4618632" y="1473971"/>
            <a:ext cx="2954737" cy="3468238"/>
            <a:chOff x="487781" y="728405"/>
            <a:chExt cx="2139696" cy="2511552"/>
          </a:xfrm>
        </p:grpSpPr>
        <p:graphicFrame>
          <p:nvGraphicFramePr>
            <p:cNvPr id="57" name="图表 56"/>
            <p:cNvGraphicFramePr/>
            <p:nvPr>
              <p:extLst>
                <p:ext uri="{D42A27DB-BD31-4B8C-83A1-F6EECF244321}">
                  <p14:modId xmlns:p14="http://schemas.microsoft.com/office/powerpoint/2010/main" val="2016481771"/>
                </p:ext>
              </p:extLst>
            </p:nvPr>
          </p:nvGraphicFramePr>
          <p:xfrm>
            <a:off x="539597" y="791660"/>
            <a:ext cx="2036064" cy="1830831"/>
          </p:xfrm>
          <a:graphic>
            <a:graphicData uri="http://schemas.openxmlformats.org/drawingml/2006/chart">
              <c:chart xmlns:c="http://schemas.openxmlformats.org/drawingml/2006/chart" xmlns:r="http://schemas.openxmlformats.org/officeDocument/2006/relationships" r:id="rId4"/>
            </a:graphicData>
          </a:graphic>
        </p:graphicFrame>
        <p:grpSp>
          <p:nvGrpSpPr>
            <p:cNvPr id="58" name="组合 57"/>
            <p:cNvGrpSpPr/>
            <p:nvPr/>
          </p:nvGrpSpPr>
          <p:grpSpPr>
            <a:xfrm>
              <a:off x="487781" y="728405"/>
              <a:ext cx="2139696" cy="2511552"/>
              <a:chOff x="4956048" y="2121408"/>
              <a:chExt cx="2139696" cy="2511552"/>
            </a:xfrm>
          </p:grpSpPr>
          <p:sp>
            <p:nvSpPr>
              <p:cNvPr id="62" name="矩形 61"/>
              <p:cNvSpPr/>
              <p:nvPr/>
            </p:nvSpPr>
            <p:spPr>
              <a:xfrm>
                <a:off x="4956048" y="2121408"/>
                <a:ext cx="2139696" cy="251155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63" name="直角三角形 62"/>
              <p:cNvSpPr/>
              <p:nvPr/>
            </p:nvSpPr>
            <p:spPr>
              <a:xfrm>
                <a:off x="4956048" y="4384548"/>
                <a:ext cx="248412" cy="248412"/>
              </a:xfrm>
              <a:prstGeom prst="r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grpSp>
          <p:nvGrpSpPr>
            <p:cNvPr id="59" name="组合 58"/>
            <p:cNvGrpSpPr/>
            <p:nvPr/>
          </p:nvGrpSpPr>
          <p:grpSpPr>
            <a:xfrm>
              <a:off x="514645" y="2566975"/>
              <a:ext cx="2085969" cy="516968"/>
              <a:chOff x="6748182" y="2063193"/>
              <a:chExt cx="2085969" cy="516968"/>
            </a:xfrm>
          </p:grpSpPr>
          <p:sp>
            <p:nvSpPr>
              <p:cNvPr id="60" name="文本框 59"/>
              <p:cNvSpPr txBox="1"/>
              <p:nvPr/>
            </p:nvSpPr>
            <p:spPr>
              <a:xfrm>
                <a:off x="7409717" y="2063193"/>
                <a:ext cx="762896" cy="245167"/>
              </a:xfrm>
              <a:prstGeom prst="rect">
                <a:avLst/>
              </a:prstGeom>
              <a:noFill/>
            </p:spPr>
            <p:txBody>
              <a:bodyPr wrap="none" rtlCol="0">
                <a:spAutoFit/>
              </a:bodyPr>
              <a:lstStyle/>
              <a:p>
                <a:pPr algn="ctr"/>
                <a:r>
                  <a:rPr lang="en-US" altLang="zh-CN" sz="1600" b="1" dirty="0">
                    <a:solidFill>
                      <a:srgbClr val="F6B653"/>
                    </a:solidFill>
                    <a:latin typeface="Agency FB" panose="020B0503020202020204" pitchFamily="34" charset="0"/>
                  </a:rPr>
                  <a:t>123,456,789</a:t>
                </a:r>
                <a:endParaRPr lang="zh-CN" altLang="en-US" sz="1600" b="1" dirty="0">
                  <a:solidFill>
                    <a:srgbClr val="F6B653"/>
                  </a:solidFill>
                  <a:latin typeface="Agency FB" panose="020B0503020202020204" pitchFamily="34" charset="0"/>
                </a:endParaRPr>
              </a:p>
            </p:txBody>
          </p:sp>
          <p:sp>
            <p:nvSpPr>
              <p:cNvPr id="61" name="矩形 60"/>
              <p:cNvSpPr/>
              <p:nvPr/>
            </p:nvSpPr>
            <p:spPr>
              <a:xfrm>
                <a:off x="6748182" y="2232470"/>
                <a:ext cx="2085969" cy="347691"/>
              </a:xfrm>
              <a:prstGeom prst="rect">
                <a:avLst/>
              </a:prstGeom>
            </p:spPr>
            <p:txBody>
              <a:bodyPr wrap="square">
                <a:spAutoFit/>
              </a:bodyPr>
              <a:lstStyle/>
              <a:p>
                <a:pPr algn="ctr">
                  <a:lnSpc>
                    <a:spcPct val="90000"/>
                  </a:lnSpc>
                </a:pPr>
                <a:r>
                  <a:rPr lang="zh-CN" altLang="en-US" sz="1400" dirty="0">
                    <a:solidFill>
                      <a:srgbClr val="C69456"/>
                    </a:solidFill>
                    <a:latin typeface="Agency FB" panose="020B0503020202020204" pitchFamily="34" charset="0"/>
                  </a:rPr>
                  <a:t>对客户的态度</a:t>
                </a:r>
                <a:endParaRPr lang="en-US" altLang="zh-CN" sz="1400" dirty="0">
                  <a:solidFill>
                    <a:srgbClr val="C69456"/>
                  </a:solidFill>
                  <a:latin typeface="Agency FB" panose="020B0503020202020204" pitchFamily="34" charset="0"/>
                </a:endParaRPr>
              </a:p>
              <a:p>
                <a:pPr algn="ctr">
                  <a:lnSpc>
                    <a:spcPct val="90000"/>
                  </a:lnSpc>
                </a:pPr>
                <a:r>
                  <a:rPr lang="en-US" altLang="zh-CN" sz="1400" dirty="0" smtClean="0">
                    <a:solidFill>
                      <a:srgbClr val="C69456"/>
                    </a:solidFill>
                    <a:latin typeface="Agency FB" panose="020B0503020202020204" pitchFamily="34" charset="0"/>
                  </a:rPr>
                  <a:t>sunshine </a:t>
                </a:r>
                <a:r>
                  <a:rPr lang="en-US" altLang="zh-CN" sz="1400" dirty="0">
                    <a:solidFill>
                      <a:srgbClr val="C69456"/>
                    </a:solidFill>
                    <a:latin typeface="Agency FB" panose="020B0503020202020204" pitchFamily="34" charset="0"/>
                  </a:rPr>
                  <a:t>without all </a:t>
                </a:r>
                <a:r>
                  <a:rPr lang="en-US" altLang="zh-CN" sz="1400" dirty="0" err="1">
                    <a:solidFill>
                      <a:srgbClr val="C69456"/>
                    </a:solidFill>
                    <a:latin typeface="Agency FB" panose="020B0503020202020204" pitchFamily="34" charset="0"/>
                  </a:rPr>
                  <a:t>plre</a:t>
                </a:r>
                <a:r>
                  <a:rPr lang="en-US" altLang="zh-CN" sz="1400" dirty="0">
                    <a:solidFill>
                      <a:srgbClr val="C69456"/>
                    </a:solidFill>
                    <a:latin typeface="Agency FB" panose="020B0503020202020204" pitchFamily="34" charset="0"/>
                  </a:rPr>
                  <a:t> without all pleasure </a:t>
                </a:r>
                <a:endParaRPr lang="zh-CN" altLang="en-US" sz="1400" dirty="0">
                  <a:solidFill>
                    <a:srgbClr val="C69456"/>
                  </a:solidFill>
                  <a:latin typeface="Agency FB" panose="020B0503020202020204" pitchFamily="34" charset="0"/>
                </a:endParaRPr>
              </a:p>
            </p:txBody>
          </p:sp>
        </p:grpSp>
      </p:grpSp>
      <p:grpSp>
        <p:nvGrpSpPr>
          <p:cNvPr id="64" name="组合 63"/>
          <p:cNvGrpSpPr/>
          <p:nvPr/>
        </p:nvGrpSpPr>
        <p:grpSpPr>
          <a:xfrm>
            <a:off x="8331197" y="1473971"/>
            <a:ext cx="2954737" cy="3468238"/>
            <a:chOff x="487781" y="728405"/>
            <a:chExt cx="2139696" cy="2511552"/>
          </a:xfrm>
        </p:grpSpPr>
        <p:graphicFrame>
          <p:nvGraphicFramePr>
            <p:cNvPr id="65" name="图表 64"/>
            <p:cNvGraphicFramePr/>
            <p:nvPr>
              <p:extLst>
                <p:ext uri="{D42A27DB-BD31-4B8C-83A1-F6EECF244321}">
                  <p14:modId xmlns:p14="http://schemas.microsoft.com/office/powerpoint/2010/main" val="410916352"/>
                </p:ext>
              </p:extLst>
            </p:nvPr>
          </p:nvGraphicFramePr>
          <p:xfrm>
            <a:off x="539597" y="791660"/>
            <a:ext cx="2036064" cy="1830831"/>
          </p:xfrm>
          <a:graphic>
            <a:graphicData uri="http://schemas.openxmlformats.org/drawingml/2006/chart">
              <c:chart xmlns:c="http://schemas.openxmlformats.org/drawingml/2006/chart" xmlns:r="http://schemas.openxmlformats.org/officeDocument/2006/relationships" r:id="rId5"/>
            </a:graphicData>
          </a:graphic>
        </p:graphicFrame>
        <p:grpSp>
          <p:nvGrpSpPr>
            <p:cNvPr id="66" name="组合 65"/>
            <p:cNvGrpSpPr/>
            <p:nvPr/>
          </p:nvGrpSpPr>
          <p:grpSpPr>
            <a:xfrm>
              <a:off x="487781" y="728405"/>
              <a:ext cx="2139696" cy="2511552"/>
              <a:chOff x="4956048" y="2121408"/>
              <a:chExt cx="2139696" cy="2511552"/>
            </a:xfrm>
          </p:grpSpPr>
          <p:sp>
            <p:nvSpPr>
              <p:cNvPr id="70" name="矩形 69"/>
              <p:cNvSpPr/>
              <p:nvPr/>
            </p:nvSpPr>
            <p:spPr>
              <a:xfrm>
                <a:off x="4956048" y="2121408"/>
                <a:ext cx="2139696" cy="2511552"/>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71" name="直角三角形 70"/>
              <p:cNvSpPr/>
              <p:nvPr/>
            </p:nvSpPr>
            <p:spPr>
              <a:xfrm>
                <a:off x="4956048" y="4384548"/>
                <a:ext cx="248412" cy="248412"/>
              </a:xfrm>
              <a:prstGeom prst="r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grpSp>
          <p:nvGrpSpPr>
            <p:cNvPr id="67" name="组合 66"/>
            <p:cNvGrpSpPr/>
            <p:nvPr/>
          </p:nvGrpSpPr>
          <p:grpSpPr>
            <a:xfrm>
              <a:off x="514645" y="2566975"/>
              <a:ext cx="2085969" cy="516968"/>
              <a:chOff x="6748182" y="2063193"/>
              <a:chExt cx="2085969" cy="516968"/>
            </a:xfrm>
          </p:grpSpPr>
          <p:sp>
            <p:nvSpPr>
              <p:cNvPr id="68" name="文本框 67"/>
              <p:cNvSpPr txBox="1"/>
              <p:nvPr/>
            </p:nvSpPr>
            <p:spPr>
              <a:xfrm>
                <a:off x="7409717" y="2063193"/>
                <a:ext cx="762896" cy="245167"/>
              </a:xfrm>
              <a:prstGeom prst="rect">
                <a:avLst/>
              </a:prstGeom>
              <a:noFill/>
            </p:spPr>
            <p:txBody>
              <a:bodyPr wrap="none" rtlCol="0">
                <a:spAutoFit/>
              </a:bodyPr>
              <a:lstStyle/>
              <a:p>
                <a:pPr algn="ctr"/>
                <a:r>
                  <a:rPr lang="en-US" altLang="zh-CN" sz="1600" b="1" dirty="0">
                    <a:solidFill>
                      <a:srgbClr val="F6B653"/>
                    </a:solidFill>
                    <a:latin typeface="Agency FB" panose="020B0503020202020204" pitchFamily="34" charset="0"/>
                  </a:rPr>
                  <a:t>123,456,789</a:t>
                </a:r>
                <a:endParaRPr lang="zh-CN" altLang="en-US" sz="1600" b="1" dirty="0">
                  <a:solidFill>
                    <a:srgbClr val="F6B653"/>
                  </a:solidFill>
                  <a:latin typeface="Agency FB" panose="020B0503020202020204" pitchFamily="34" charset="0"/>
                </a:endParaRPr>
              </a:p>
            </p:txBody>
          </p:sp>
          <p:sp>
            <p:nvSpPr>
              <p:cNvPr id="69" name="矩形 68"/>
              <p:cNvSpPr/>
              <p:nvPr/>
            </p:nvSpPr>
            <p:spPr>
              <a:xfrm>
                <a:off x="6748182" y="2232470"/>
                <a:ext cx="2085969" cy="347691"/>
              </a:xfrm>
              <a:prstGeom prst="rect">
                <a:avLst/>
              </a:prstGeom>
            </p:spPr>
            <p:txBody>
              <a:bodyPr wrap="square">
                <a:spAutoFit/>
              </a:bodyPr>
              <a:lstStyle/>
              <a:p>
                <a:pPr algn="ctr">
                  <a:lnSpc>
                    <a:spcPct val="90000"/>
                  </a:lnSpc>
                </a:pPr>
                <a:r>
                  <a:rPr lang="zh-CN" altLang="en-US" sz="1400" dirty="0">
                    <a:solidFill>
                      <a:srgbClr val="C69456"/>
                    </a:solidFill>
                    <a:latin typeface="Agency FB" panose="020B0503020202020204" pitchFamily="34" charset="0"/>
                  </a:rPr>
                  <a:t>对客户的态度</a:t>
                </a:r>
                <a:endParaRPr lang="en-US" altLang="zh-CN" sz="1400" dirty="0">
                  <a:solidFill>
                    <a:srgbClr val="C69456"/>
                  </a:solidFill>
                  <a:latin typeface="Agency FB" panose="020B0503020202020204" pitchFamily="34" charset="0"/>
                </a:endParaRPr>
              </a:p>
              <a:p>
                <a:pPr algn="ctr">
                  <a:lnSpc>
                    <a:spcPct val="90000"/>
                  </a:lnSpc>
                </a:pPr>
                <a:r>
                  <a:rPr lang="en-US" altLang="zh-CN" sz="1400" dirty="0" smtClean="0">
                    <a:solidFill>
                      <a:srgbClr val="C69456"/>
                    </a:solidFill>
                    <a:latin typeface="Agency FB" panose="020B0503020202020204" pitchFamily="34" charset="0"/>
                  </a:rPr>
                  <a:t>without </a:t>
                </a:r>
                <a:r>
                  <a:rPr lang="en-US" altLang="zh-CN" sz="1400" dirty="0">
                    <a:solidFill>
                      <a:srgbClr val="C69456"/>
                    </a:solidFill>
                    <a:latin typeface="Agency FB" panose="020B0503020202020204" pitchFamily="34" charset="0"/>
                  </a:rPr>
                  <a:t>all </a:t>
                </a:r>
                <a:r>
                  <a:rPr lang="en-US" altLang="zh-CN" sz="1400" dirty="0" err="1">
                    <a:solidFill>
                      <a:srgbClr val="C69456"/>
                    </a:solidFill>
                    <a:latin typeface="Agency FB" panose="020B0503020202020204" pitchFamily="34" charset="0"/>
                  </a:rPr>
                  <a:t>plre</a:t>
                </a:r>
                <a:r>
                  <a:rPr lang="en-US" altLang="zh-CN" sz="1400" dirty="0">
                    <a:solidFill>
                      <a:srgbClr val="C69456"/>
                    </a:solidFill>
                    <a:latin typeface="Agency FB" panose="020B0503020202020204" pitchFamily="34" charset="0"/>
                  </a:rPr>
                  <a:t> without all pleasure </a:t>
                </a:r>
                <a:endParaRPr lang="zh-CN" altLang="en-US" sz="1400" dirty="0">
                  <a:solidFill>
                    <a:srgbClr val="C69456"/>
                  </a:solidFill>
                  <a:latin typeface="Agency FB" panose="020B0503020202020204" pitchFamily="34" charset="0"/>
                </a:endParaRPr>
              </a:p>
            </p:txBody>
          </p:sp>
        </p:grpSp>
      </p:grpSp>
      <p:sp>
        <p:nvSpPr>
          <p:cNvPr id="72" name="矩形 71"/>
          <p:cNvSpPr/>
          <p:nvPr/>
        </p:nvSpPr>
        <p:spPr>
          <a:xfrm>
            <a:off x="345392" y="5524990"/>
            <a:ext cx="11501217" cy="904863"/>
          </a:xfrm>
          <a:prstGeom prst="rect">
            <a:avLst/>
          </a:prstGeom>
        </p:spPr>
        <p:txBody>
          <a:bodyPr wrap="square">
            <a:spAutoFit/>
          </a:bodyPr>
          <a:lstStyle/>
          <a:p>
            <a:pPr algn="ctr">
              <a:lnSpc>
                <a:spcPct val="110000"/>
              </a:lnSpc>
            </a:pPr>
            <a:r>
              <a:rPr lang="en-US" altLang="zh-CN" sz="1600" dirty="0">
                <a:solidFill>
                  <a:srgbClr val="C69456"/>
                </a:solidFill>
                <a:latin typeface="Agency FB" panose="020B050302020202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But </a:t>
            </a:r>
            <a:r>
              <a:rPr lang="en-US" altLang="zh-CN" sz="1600" dirty="0" err="1">
                <a:solidFill>
                  <a:srgbClr val="C69456"/>
                </a:solidFill>
                <a:latin typeface="Agency FB" panose="020B0503020202020204" pitchFamily="34" charset="0"/>
              </a:rPr>
              <a:t>ll</a:t>
            </a:r>
            <a:r>
              <a:rPr lang="en-US" altLang="zh-CN" sz="1600" dirty="0">
                <a:solidFill>
                  <a:srgbClr val="C69456"/>
                </a:solidFill>
                <a:latin typeface="Agency FB" panose="020B0503020202020204" pitchFamily="34" charset="0"/>
              </a:rPr>
              <a:t> sunshine without shade, all pleasure without pain, is not life at all. it is a tangled yarn. all sunshine</a:t>
            </a:r>
            <a:endParaRPr lang="zh-CN" altLang="en-US" sz="1600" dirty="0">
              <a:solidFill>
                <a:srgbClr val="C69456"/>
              </a:solidFill>
              <a:latin typeface="Agency FB" panose="020B0503020202020204" pitchFamily="34" charset="0"/>
            </a:endParaRPr>
          </a:p>
        </p:txBody>
      </p:sp>
      <p:sp>
        <p:nvSpPr>
          <p:cNvPr id="73" name="文本框 72"/>
          <p:cNvSpPr txBox="1"/>
          <p:nvPr/>
        </p:nvSpPr>
        <p:spPr>
          <a:xfrm>
            <a:off x="2258869" y="5179921"/>
            <a:ext cx="7674263" cy="387286"/>
          </a:xfrm>
          <a:prstGeom prst="rect">
            <a:avLst/>
          </a:prstGeom>
          <a:noFill/>
        </p:spPr>
        <p:txBody>
          <a:bodyPr wrap="square" rtlCol="0">
            <a:spAutoFit/>
          </a:bodyPr>
          <a:lstStyle/>
          <a:p>
            <a:pPr algn="ctr">
              <a:lnSpc>
                <a:spcPts val="2300"/>
              </a:lnSpc>
            </a:pPr>
            <a:r>
              <a:rPr lang="zh-CN" altLang="en-US" sz="2400" b="1" dirty="0" smtClean="0">
                <a:solidFill>
                  <a:srgbClr val="C69456"/>
                </a:solidFill>
                <a:latin typeface="Agency FB" panose="020B0503020202020204" pitchFamily="34" charset="0"/>
              </a:rPr>
              <a:t>对客户的态度</a:t>
            </a:r>
            <a:endParaRPr lang="zh-CN" altLang="en-US" sz="2400" b="1" dirty="0">
              <a:solidFill>
                <a:srgbClr val="C69456"/>
              </a:solidFill>
              <a:latin typeface="Agency FB" panose="020B0503020202020204" pitchFamily="34" charset="0"/>
            </a:endParaRPr>
          </a:p>
        </p:txBody>
      </p:sp>
      <p:grpSp>
        <p:nvGrpSpPr>
          <p:cNvPr id="38" name="组合 37">
            <a:extLst>
              <a:ext uri="{FF2B5EF4-FFF2-40B4-BE49-F238E27FC236}">
                <a16:creationId xmlns="" xmlns:a16="http://schemas.microsoft.com/office/drawing/2014/main" id="{55A78A64-0F3A-4EBC-8ED5-0FC75A8CEE31}"/>
              </a:ext>
            </a:extLst>
          </p:cNvPr>
          <p:cNvGrpSpPr/>
          <p:nvPr/>
        </p:nvGrpSpPr>
        <p:grpSpPr>
          <a:xfrm>
            <a:off x="3531885" y="-450850"/>
            <a:ext cx="5128226" cy="1454117"/>
            <a:chOff x="3531885" y="-450850"/>
            <a:chExt cx="5128226" cy="1454117"/>
          </a:xfrm>
        </p:grpSpPr>
        <p:sp>
          <p:nvSpPr>
            <p:cNvPr id="39" name="文本框 6">
              <a:extLst>
                <a:ext uri="{FF2B5EF4-FFF2-40B4-BE49-F238E27FC236}">
                  <a16:creationId xmlns="" xmlns:a16="http://schemas.microsoft.com/office/drawing/2014/main" id="{112F75EA-4E25-4627-8C04-3C0B8435AD1A}"/>
                </a:ext>
              </a:extLst>
            </p:cNvPr>
            <p:cNvSpPr txBox="1">
              <a:spLocks noChangeArrowheads="1"/>
            </p:cNvSpPr>
            <p:nvPr/>
          </p:nvSpPr>
          <p:spPr bwMode="auto">
            <a:xfrm>
              <a:off x="5593296" y="533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产品销售</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40" name="组合 39">
              <a:extLst>
                <a:ext uri="{FF2B5EF4-FFF2-40B4-BE49-F238E27FC236}">
                  <a16:creationId xmlns="" xmlns:a16="http://schemas.microsoft.com/office/drawing/2014/main" id="{A86D6628-DF62-4C82-A624-B74CD86A308A}"/>
                </a:ext>
              </a:extLst>
            </p:cNvPr>
            <p:cNvGrpSpPr/>
            <p:nvPr/>
          </p:nvGrpSpPr>
          <p:grpSpPr>
            <a:xfrm>
              <a:off x="3531885" y="-450850"/>
              <a:ext cx="5128226" cy="1454117"/>
              <a:chOff x="3531885" y="-450850"/>
              <a:chExt cx="5128226" cy="1454117"/>
            </a:xfrm>
          </p:grpSpPr>
          <p:sp>
            <p:nvSpPr>
              <p:cNvPr id="41" name="圆角矩形 5">
                <a:extLst>
                  <a:ext uri="{FF2B5EF4-FFF2-40B4-BE49-F238E27FC236}">
                    <a16:creationId xmlns="" xmlns:a16="http://schemas.microsoft.com/office/drawing/2014/main" id="{CC039B1E-943C-474C-8967-714861808E86}"/>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圆角矩形 4">
                <a:extLst>
                  <a:ext uri="{FF2B5EF4-FFF2-40B4-BE49-F238E27FC236}">
                    <a16:creationId xmlns="" xmlns:a16="http://schemas.microsoft.com/office/drawing/2014/main" id="{DFCD17AC-18FD-4420-9DBC-5502B7236C57}"/>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a:extLst>
                  <a:ext uri="{FF2B5EF4-FFF2-40B4-BE49-F238E27FC236}">
                    <a16:creationId xmlns="" xmlns:a16="http://schemas.microsoft.com/office/drawing/2014/main" id="{A48B7624-B4E4-4FD4-B217-2F79ACF4AE3F}"/>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44" name="矩形 43">
                <a:extLst>
                  <a:ext uri="{FF2B5EF4-FFF2-40B4-BE49-F238E27FC236}">
                    <a16:creationId xmlns="" xmlns:a16="http://schemas.microsoft.com/office/drawing/2014/main" id="{70295479-CB61-4622-ADA2-5565ADE9CCA3}"/>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3029666860"/>
      </p:ext>
    </p:extLst>
  </p:cSld>
  <p:clrMapOvr>
    <a:masterClrMapping/>
  </p:clrMapOvr>
  <mc:AlternateContent xmlns:mc="http://schemas.openxmlformats.org/markup-compatibility/2006" xmlns:p14="http://schemas.microsoft.com/office/powerpoint/2010/main">
    <mc:Choice Requires="p14">
      <p:transition spd="slow" p14:dur="1200" advClick="0" advTm="5000">
        <p:dissolve/>
      </p:transition>
    </mc:Choice>
    <mc:Fallback xmlns="">
      <p:transition spd="slow" advClick="0"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500" fill="hold"/>
                                        <p:tgtEl>
                                          <p:spTgt spid="64"/>
                                        </p:tgtEl>
                                        <p:attrNameLst>
                                          <p:attrName>ppt_w</p:attrName>
                                        </p:attrNameLst>
                                      </p:cBhvr>
                                      <p:tavLst>
                                        <p:tav tm="0">
                                          <p:val>
                                            <p:fltVal val="0"/>
                                          </p:val>
                                        </p:tav>
                                        <p:tav tm="100000">
                                          <p:val>
                                            <p:strVal val="#ppt_w"/>
                                          </p:val>
                                        </p:tav>
                                      </p:tavLst>
                                    </p:anim>
                                    <p:anim calcmode="lin" valueType="num">
                                      <p:cBhvr>
                                        <p:cTn id="18" dur="500" fill="hold"/>
                                        <p:tgtEl>
                                          <p:spTgt spid="64"/>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52" presetClass="entr" presetSubtype="0" fill="hold" grpId="0" nodeType="afterEffect">
                                  <p:stCondLst>
                                    <p:cond delay="0"/>
                                  </p:stCondLst>
                                  <p:iterate type="lt">
                                    <p:tmPct val="4000"/>
                                  </p:iterate>
                                  <p:childTnLst>
                                    <p:set>
                                      <p:cBhvr>
                                        <p:cTn id="21" dur="1" fill="hold">
                                          <p:stCondLst>
                                            <p:cond delay="0"/>
                                          </p:stCondLst>
                                        </p:cTn>
                                        <p:tgtEl>
                                          <p:spTgt spid="73"/>
                                        </p:tgtEl>
                                        <p:attrNameLst>
                                          <p:attrName>style.visibility</p:attrName>
                                        </p:attrNameLst>
                                      </p:cBhvr>
                                      <p:to>
                                        <p:strVal val="visible"/>
                                      </p:to>
                                    </p:set>
                                    <p:animScale>
                                      <p:cBhvr>
                                        <p:cTn id="22" dur="5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73"/>
                                        </p:tgtEl>
                                        <p:attrNameLst>
                                          <p:attrName>ppt_x</p:attrName>
                                          <p:attrName>ppt_y</p:attrName>
                                        </p:attrNameLst>
                                      </p:cBhvr>
                                    </p:animMotion>
                                    <p:animEffect transition="in" filter="fade">
                                      <p:cBhvr>
                                        <p:cTn id="24" dur="500"/>
                                        <p:tgtEl>
                                          <p:spTgt spid="73"/>
                                        </p:tgtEl>
                                      </p:cBhvr>
                                    </p:animEffect>
                                  </p:childTnLst>
                                </p:cTn>
                              </p:par>
                            </p:childTnLst>
                          </p:cTn>
                        </p:par>
                        <p:par>
                          <p:cTn id="25" fill="hold">
                            <p:stCondLst>
                              <p:cond delay="2100"/>
                            </p:stCondLst>
                            <p:childTnLst>
                              <p:par>
                                <p:cTn id="26" presetID="22" presetClass="entr" presetSubtype="1"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up)">
                                      <p:cBhvr>
                                        <p:cTn id="28"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5" descr="C3443F420FB5676601CD8A6FCB880146"/>
          <p:cNvSpPr>
            <a:spLocks noChangeArrowheads="1"/>
          </p:cNvSpPr>
          <p:nvPr/>
        </p:nvSpPr>
        <p:spPr bwMode="auto">
          <a:xfrm>
            <a:off x="4267201" y="1793877"/>
            <a:ext cx="3661833" cy="2120900"/>
          </a:xfrm>
          <a:prstGeom prst="rect">
            <a:avLst/>
          </a:prstGeom>
          <a:blipFill dpi="0" rotWithShape="1">
            <a:blip r:embed="rId3"/>
            <a:srcRect/>
            <a:stretch>
              <a:fillRect r="-41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8" name="Rectangle 6" descr="headphones-405880_1280"/>
          <p:cNvSpPr>
            <a:spLocks noChangeArrowheads="1"/>
          </p:cNvSpPr>
          <p:nvPr/>
        </p:nvSpPr>
        <p:spPr bwMode="auto">
          <a:xfrm>
            <a:off x="7950201" y="1793877"/>
            <a:ext cx="3661833" cy="2120900"/>
          </a:xfrm>
          <a:prstGeom prst="rect">
            <a:avLst/>
          </a:prstGeom>
          <a:blipFill dpi="0" rotWithShape="1">
            <a:blip r:embed="rId4"/>
            <a:srcRect/>
            <a:stretch>
              <a:fillRect r="-298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9" name="Rectangle 7" descr="photo-1416339276121-ba1dfa199912"/>
          <p:cNvSpPr>
            <a:spLocks noChangeArrowheads="1"/>
          </p:cNvSpPr>
          <p:nvPr/>
        </p:nvSpPr>
        <p:spPr bwMode="auto">
          <a:xfrm>
            <a:off x="579968" y="3940177"/>
            <a:ext cx="3661833" cy="2120900"/>
          </a:xfrm>
          <a:prstGeom prst="rect">
            <a:avLst/>
          </a:prstGeom>
          <a:blipFill dpi="0" rotWithShape="1">
            <a:blip r:embed="rId5"/>
            <a:srcRect/>
            <a:stretch>
              <a:fillRect b="-3150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50" name="Rectangle 8" descr="12"/>
          <p:cNvSpPr>
            <a:spLocks noChangeArrowheads="1"/>
          </p:cNvSpPr>
          <p:nvPr/>
        </p:nvSpPr>
        <p:spPr bwMode="auto">
          <a:xfrm>
            <a:off x="4267201" y="3940177"/>
            <a:ext cx="3661833" cy="2120900"/>
          </a:xfrm>
          <a:prstGeom prst="rect">
            <a:avLst/>
          </a:prstGeom>
          <a:blipFill dpi="0" rotWithShape="1">
            <a:blip r:embed="rId6"/>
            <a:srcRect/>
            <a:stretch>
              <a:fillRect b="-157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51" name="Rectangle 9" descr="psb"/>
          <p:cNvSpPr>
            <a:spLocks noChangeArrowheads="1"/>
          </p:cNvSpPr>
          <p:nvPr/>
        </p:nvSpPr>
        <p:spPr bwMode="auto">
          <a:xfrm>
            <a:off x="7950201" y="3940177"/>
            <a:ext cx="3661833" cy="2120900"/>
          </a:xfrm>
          <a:prstGeom prst="rect">
            <a:avLst/>
          </a:prstGeom>
          <a:blipFill dpi="0" rotWithShape="1">
            <a:blip r:embed="rId7"/>
            <a:srcRect/>
            <a:stretch>
              <a:fillRect b="-1596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nvGrpSpPr>
          <p:cNvPr id="2" name="组合 1"/>
          <p:cNvGrpSpPr/>
          <p:nvPr/>
        </p:nvGrpSpPr>
        <p:grpSpPr>
          <a:xfrm>
            <a:off x="581686" y="1795993"/>
            <a:ext cx="3661833" cy="2120900"/>
            <a:chOff x="581686" y="1795993"/>
            <a:chExt cx="3661833" cy="2120900"/>
          </a:xfrm>
          <a:solidFill>
            <a:srgbClr val="F6B653"/>
          </a:solidFill>
        </p:grpSpPr>
        <p:sp>
          <p:nvSpPr>
            <p:cNvPr id="46" name="Rectangle 4"/>
            <p:cNvSpPr>
              <a:spLocks noChangeArrowheads="1"/>
            </p:cNvSpPr>
            <p:nvPr/>
          </p:nvSpPr>
          <p:spPr bwMode="auto">
            <a:xfrm>
              <a:off x="581686" y="1795993"/>
              <a:ext cx="3661833" cy="2120900"/>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52" name="Rectangle 10"/>
            <p:cNvSpPr>
              <a:spLocks noChangeArrowheads="1"/>
            </p:cNvSpPr>
            <p:nvPr/>
          </p:nvSpPr>
          <p:spPr bwMode="auto">
            <a:xfrm>
              <a:off x="912285" y="2244725"/>
              <a:ext cx="2976033" cy="8372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smtClean="0">
                  <a:ln>
                    <a:noFill/>
                  </a:ln>
                  <a:solidFill>
                    <a:prstClr val="white"/>
                  </a:solidFill>
                  <a:effectLst/>
                  <a:uLnTx/>
                  <a:uFillTx/>
                  <a:latin typeface="Agency FB" panose="020B0503020202020204" pitchFamily="34" charset="0"/>
                </a:rPr>
                <a:t>对行业的态度</a:t>
              </a:r>
              <a:endParaRPr kumimoji="0" lang="zh-CN" altLang="en-US" sz="1333" b="1" i="0" u="none" strike="noStrike" kern="0" cap="none" spc="0" normalizeH="0" baseline="0" noProof="0" dirty="0">
                <a:ln>
                  <a:noFill/>
                </a:ln>
                <a:solidFill>
                  <a:prstClr val="white"/>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prstClr val="white"/>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prstClr val="white"/>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prstClr val="white"/>
                  </a:solidFill>
                  <a:effectLst/>
                  <a:uLnTx/>
                  <a:uFillTx/>
                  <a:latin typeface="Agency FB" panose="020B0503020202020204" pitchFamily="34" charset="0"/>
                </a:rPr>
                <a:t> that has been specifically designed to help anyone that is stepping into the world of PowerPoint for the very first time. </a:t>
              </a:r>
              <a:endParaRPr kumimoji="0" lang="zh-CN" altLang="en-US" sz="1067" b="0" i="0" u="none" strike="noStrike" kern="0" cap="none" spc="0" normalizeH="0" baseline="0" noProof="0" dirty="0">
                <a:ln>
                  <a:noFill/>
                </a:ln>
                <a:solidFill>
                  <a:prstClr val="white"/>
                </a:solidFill>
                <a:effectLst/>
                <a:uLnTx/>
                <a:uFillTx/>
                <a:latin typeface="Agency FB" panose="020B0503020202020204" pitchFamily="34" charset="0"/>
              </a:endParaRPr>
            </a:p>
          </p:txBody>
        </p:sp>
      </p:grpSp>
      <p:grpSp>
        <p:nvGrpSpPr>
          <p:cNvPr id="16" name="组合 15">
            <a:extLst>
              <a:ext uri="{FF2B5EF4-FFF2-40B4-BE49-F238E27FC236}">
                <a16:creationId xmlns="" xmlns:a16="http://schemas.microsoft.com/office/drawing/2014/main" id="{6BDA3690-4A27-4381-9469-7BB522FAD7D3}"/>
              </a:ext>
            </a:extLst>
          </p:cNvPr>
          <p:cNvGrpSpPr/>
          <p:nvPr/>
        </p:nvGrpSpPr>
        <p:grpSpPr>
          <a:xfrm>
            <a:off x="3531885" y="-450850"/>
            <a:ext cx="5128226" cy="1454117"/>
            <a:chOff x="3531885" y="-450850"/>
            <a:chExt cx="5128226" cy="1454117"/>
          </a:xfrm>
        </p:grpSpPr>
        <p:sp>
          <p:nvSpPr>
            <p:cNvPr id="17" name="文本框 6">
              <a:extLst>
                <a:ext uri="{FF2B5EF4-FFF2-40B4-BE49-F238E27FC236}">
                  <a16:creationId xmlns="" xmlns:a16="http://schemas.microsoft.com/office/drawing/2014/main" id="{AF62E943-A731-421D-9746-5AAAC5C7CB59}"/>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产品销售</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18" name="组合 17">
              <a:extLst>
                <a:ext uri="{FF2B5EF4-FFF2-40B4-BE49-F238E27FC236}">
                  <a16:creationId xmlns="" xmlns:a16="http://schemas.microsoft.com/office/drawing/2014/main" id="{DF8BD77C-9492-4D71-9F30-7E2964994A39}"/>
                </a:ext>
              </a:extLst>
            </p:cNvPr>
            <p:cNvGrpSpPr/>
            <p:nvPr/>
          </p:nvGrpSpPr>
          <p:grpSpPr>
            <a:xfrm>
              <a:off x="3531885" y="-450850"/>
              <a:ext cx="5128226" cy="1454117"/>
              <a:chOff x="3531885" y="-450850"/>
              <a:chExt cx="5128226" cy="1454117"/>
            </a:xfrm>
          </p:grpSpPr>
          <p:sp>
            <p:nvSpPr>
              <p:cNvPr id="19" name="圆角矩形 5">
                <a:extLst>
                  <a:ext uri="{FF2B5EF4-FFF2-40B4-BE49-F238E27FC236}">
                    <a16:creationId xmlns="" xmlns:a16="http://schemas.microsoft.com/office/drawing/2014/main" id="{5EFD9569-8D38-49D1-A62B-A53775AB4FC6}"/>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4">
                <a:extLst>
                  <a:ext uri="{FF2B5EF4-FFF2-40B4-BE49-F238E27FC236}">
                    <a16:creationId xmlns="" xmlns:a16="http://schemas.microsoft.com/office/drawing/2014/main" id="{0CBD03D4-E7B5-4D03-9C67-E0B9939A9B40}"/>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a:extLst>
                  <a:ext uri="{FF2B5EF4-FFF2-40B4-BE49-F238E27FC236}">
                    <a16:creationId xmlns="" xmlns:a16="http://schemas.microsoft.com/office/drawing/2014/main" id="{BFDB48B4-9F7E-4EF9-9B20-46F4FDFF8575}"/>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22" name="矩形 21">
                <a:extLst>
                  <a:ext uri="{FF2B5EF4-FFF2-40B4-BE49-F238E27FC236}">
                    <a16:creationId xmlns="" xmlns:a16="http://schemas.microsoft.com/office/drawing/2014/main" id="{AC52AC39-F7F3-4E2B-A6CD-04B7A55313C4}"/>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3494027074"/>
      </p:ext>
    </p:extLst>
  </p:cSld>
  <p:clrMapOvr>
    <a:masterClrMapping/>
  </p:clrMapOvr>
  <mc:AlternateContent xmlns:mc="http://schemas.openxmlformats.org/markup-compatibility/2006" xmlns:p14="http://schemas.microsoft.com/office/powerpoint/2010/main">
    <mc:Choice Requires="p14">
      <p:transition spd="slow" p14:dur="1200" advClick="0" advTm="3000">
        <p:dissolve/>
      </p:transition>
    </mc:Choice>
    <mc:Fallback xmlns="">
      <p:transition spd="slow" advClick="0"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rot="20627214">
            <a:off x="-199232" y="2642603"/>
            <a:ext cx="3164114" cy="3200008"/>
            <a:chOff x="6313290" y="2679685"/>
            <a:chExt cx="3164114" cy="3200008"/>
          </a:xfrm>
        </p:grpSpPr>
        <p:sp>
          <p:nvSpPr>
            <p:cNvPr id="28" name="矩形 27"/>
            <p:cNvSpPr/>
            <p:nvPr/>
          </p:nvSpPr>
          <p:spPr>
            <a:xfrm>
              <a:off x="6313290" y="2679685"/>
              <a:ext cx="3164114" cy="3200008"/>
            </a:xfrm>
            <a:prstGeom prst="rect">
              <a:avLst/>
            </a:prstGeom>
            <a:solidFill>
              <a:schemeClr val="bg1"/>
            </a:solidFill>
            <a:ln>
              <a:noFill/>
            </a:ln>
            <a:effectLst>
              <a:outerShdw blurRad="381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29" name="文本框 28"/>
            <p:cNvSpPr txBox="1"/>
            <p:nvPr/>
          </p:nvSpPr>
          <p:spPr>
            <a:xfrm>
              <a:off x="6441273" y="5441935"/>
              <a:ext cx="1523174" cy="369332"/>
            </a:xfrm>
            <a:prstGeom prst="rect">
              <a:avLst/>
            </a:prstGeom>
            <a:noFill/>
          </p:spPr>
          <p:txBody>
            <a:bodyPr wrap="none" rtlCol="0">
              <a:spAutoFit/>
            </a:bodyPr>
            <a:lstStyle/>
            <a:p>
              <a:r>
                <a:rPr lang="en-US" altLang="zh-CN" b="1" dirty="0">
                  <a:solidFill>
                    <a:schemeClr val="tx1">
                      <a:lumMod val="75000"/>
                      <a:lumOff val="25000"/>
                    </a:schemeClr>
                  </a:solidFill>
                  <a:latin typeface="Agency FB" panose="020B0503020202020204" pitchFamily="34" charset="0"/>
                </a:rPr>
                <a:t>PAST FIVE YEARS</a:t>
              </a:r>
            </a:p>
          </p:txBody>
        </p:sp>
        <p:pic>
          <p:nvPicPr>
            <p:cNvPr id="30" name="图片 29"/>
            <p:cNvPicPr>
              <a:picLocks noChangeAspect="1"/>
            </p:cNvPicPr>
            <p:nvPr/>
          </p:nvPicPr>
          <p:blipFill>
            <a:blip r:embed="rId3"/>
            <a:stretch>
              <a:fillRect/>
            </a:stretch>
          </p:blipFill>
          <p:spPr>
            <a:xfrm>
              <a:off x="6408728" y="2779989"/>
              <a:ext cx="2973238" cy="2593520"/>
            </a:xfrm>
            <a:prstGeom prst="rect">
              <a:avLst/>
            </a:prstGeom>
          </p:spPr>
        </p:pic>
      </p:grpSp>
      <p:grpSp>
        <p:nvGrpSpPr>
          <p:cNvPr id="31" name="组合 30"/>
          <p:cNvGrpSpPr/>
          <p:nvPr/>
        </p:nvGrpSpPr>
        <p:grpSpPr>
          <a:xfrm rot="668716">
            <a:off x="1948036" y="1360525"/>
            <a:ext cx="3164114" cy="3200008"/>
            <a:chOff x="2235200" y="1335315"/>
            <a:chExt cx="3164114" cy="3200008"/>
          </a:xfrm>
        </p:grpSpPr>
        <p:sp>
          <p:nvSpPr>
            <p:cNvPr id="32" name="矩形 31"/>
            <p:cNvSpPr/>
            <p:nvPr/>
          </p:nvSpPr>
          <p:spPr>
            <a:xfrm>
              <a:off x="2235200" y="1335315"/>
              <a:ext cx="3164114" cy="3200008"/>
            </a:xfrm>
            <a:prstGeom prst="rect">
              <a:avLst/>
            </a:prstGeom>
            <a:solidFill>
              <a:schemeClr val="bg1"/>
            </a:solidFill>
            <a:ln>
              <a:noFill/>
            </a:ln>
            <a:effectLst>
              <a:outerShdw blurRad="381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pic>
          <p:nvPicPr>
            <p:cNvPr id="33" name="图片 32"/>
            <p:cNvPicPr>
              <a:picLocks noChangeAspect="1"/>
            </p:cNvPicPr>
            <p:nvPr/>
          </p:nvPicPr>
          <p:blipFill rotWithShape="1">
            <a:blip r:embed="rId4"/>
            <a:srcRect b="15041"/>
            <a:stretch/>
          </p:blipFill>
          <p:spPr>
            <a:xfrm>
              <a:off x="2331357" y="1419680"/>
              <a:ext cx="2971800" cy="2593520"/>
            </a:xfrm>
            <a:prstGeom prst="rect">
              <a:avLst/>
            </a:prstGeom>
          </p:spPr>
        </p:pic>
        <p:sp>
          <p:nvSpPr>
            <p:cNvPr id="34" name="文本框 33"/>
            <p:cNvSpPr txBox="1"/>
            <p:nvPr/>
          </p:nvSpPr>
          <p:spPr>
            <a:xfrm>
              <a:off x="2363183" y="4097565"/>
              <a:ext cx="1523174" cy="369332"/>
            </a:xfrm>
            <a:prstGeom prst="rect">
              <a:avLst/>
            </a:prstGeom>
            <a:noFill/>
          </p:spPr>
          <p:txBody>
            <a:bodyPr wrap="none" rtlCol="0">
              <a:spAutoFit/>
            </a:bodyPr>
            <a:lstStyle/>
            <a:p>
              <a:r>
                <a:rPr lang="en-US" altLang="zh-CN" b="1" dirty="0">
                  <a:solidFill>
                    <a:schemeClr val="tx1">
                      <a:lumMod val="75000"/>
                      <a:lumOff val="25000"/>
                    </a:schemeClr>
                  </a:solidFill>
                  <a:latin typeface="Agency FB" panose="020B0503020202020204" pitchFamily="34" charset="0"/>
                </a:rPr>
                <a:t>PAST FIVE YEARS</a:t>
              </a:r>
            </a:p>
          </p:txBody>
        </p:sp>
      </p:grpSp>
      <p:grpSp>
        <p:nvGrpSpPr>
          <p:cNvPr id="35" name="组合 34"/>
          <p:cNvGrpSpPr/>
          <p:nvPr/>
        </p:nvGrpSpPr>
        <p:grpSpPr>
          <a:xfrm rot="929455">
            <a:off x="4485189" y="2739883"/>
            <a:ext cx="2899814" cy="2932710"/>
            <a:chOff x="4692691" y="3374787"/>
            <a:chExt cx="3164114" cy="3200008"/>
          </a:xfrm>
        </p:grpSpPr>
        <p:sp>
          <p:nvSpPr>
            <p:cNvPr id="36" name="矩形 35"/>
            <p:cNvSpPr/>
            <p:nvPr/>
          </p:nvSpPr>
          <p:spPr>
            <a:xfrm>
              <a:off x="4692691" y="3374787"/>
              <a:ext cx="3164114" cy="3200008"/>
            </a:xfrm>
            <a:prstGeom prst="rect">
              <a:avLst/>
            </a:prstGeom>
            <a:solidFill>
              <a:schemeClr val="bg1"/>
            </a:solidFill>
            <a:ln>
              <a:noFill/>
            </a:ln>
            <a:effectLst>
              <a:outerShdw blurRad="381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7" name="文本框 36"/>
            <p:cNvSpPr txBox="1"/>
            <p:nvPr/>
          </p:nvSpPr>
          <p:spPr>
            <a:xfrm>
              <a:off x="4751260" y="6120207"/>
              <a:ext cx="1662002" cy="402994"/>
            </a:xfrm>
            <a:prstGeom prst="rect">
              <a:avLst/>
            </a:prstGeom>
            <a:noFill/>
          </p:spPr>
          <p:txBody>
            <a:bodyPr wrap="none" rtlCol="0">
              <a:spAutoFit/>
            </a:bodyPr>
            <a:lstStyle/>
            <a:p>
              <a:r>
                <a:rPr lang="en-US" altLang="zh-CN" b="1" dirty="0">
                  <a:solidFill>
                    <a:schemeClr val="tx1">
                      <a:lumMod val="75000"/>
                      <a:lumOff val="25000"/>
                    </a:schemeClr>
                  </a:solidFill>
                  <a:latin typeface="Agency FB" panose="020B0503020202020204" pitchFamily="34" charset="0"/>
                </a:rPr>
                <a:t>PAST FIVE YEARS</a:t>
              </a:r>
            </a:p>
          </p:txBody>
        </p:sp>
        <p:pic>
          <p:nvPicPr>
            <p:cNvPr id="38" name="图片 37"/>
            <p:cNvPicPr>
              <a:picLocks noChangeAspect="1"/>
            </p:cNvPicPr>
            <p:nvPr/>
          </p:nvPicPr>
          <p:blipFill>
            <a:blip r:embed="rId5"/>
            <a:stretch>
              <a:fillRect/>
            </a:stretch>
          </p:blipFill>
          <p:spPr>
            <a:xfrm>
              <a:off x="4788848" y="3475091"/>
              <a:ext cx="2971800" cy="2593520"/>
            </a:xfrm>
            <a:prstGeom prst="rect">
              <a:avLst/>
            </a:prstGeom>
          </p:spPr>
        </p:pic>
      </p:grpSp>
      <p:grpSp>
        <p:nvGrpSpPr>
          <p:cNvPr id="39" name="组合 38"/>
          <p:cNvGrpSpPr/>
          <p:nvPr/>
        </p:nvGrpSpPr>
        <p:grpSpPr>
          <a:xfrm rot="428871">
            <a:off x="2425240" y="4060942"/>
            <a:ext cx="2316887" cy="2391264"/>
            <a:chOff x="2091316" y="3825877"/>
            <a:chExt cx="2587519" cy="2670585"/>
          </a:xfrm>
        </p:grpSpPr>
        <p:sp>
          <p:nvSpPr>
            <p:cNvPr id="40" name="矩形 39"/>
            <p:cNvSpPr/>
            <p:nvPr/>
          </p:nvSpPr>
          <p:spPr>
            <a:xfrm rot="21226547">
              <a:off x="2091797" y="3825877"/>
              <a:ext cx="2587038" cy="2616386"/>
            </a:xfrm>
            <a:prstGeom prst="rect">
              <a:avLst/>
            </a:prstGeom>
            <a:solidFill>
              <a:schemeClr val="bg1"/>
            </a:solidFill>
            <a:ln>
              <a:noFill/>
            </a:ln>
            <a:effectLst>
              <a:outerShdw blurRad="381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1" name="文本框 40"/>
            <p:cNvSpPr txBox="1"/>
            <p:nvPr/>
          </p:nvSpPr>
          <p:spPr>
            <a:xfrm rot="21226547">
              <a:off x="2091316" y="6083989"/>
              <a:ext cx="1701094" cy="412473"/>
            </a:xfrm>
            <a:prstGeom prst="rect">
              <a:avLst/>
            </a:prstGeom>
            <a:noFill/>
          </p:spPr>
          <p:txBody>
            <a:bodyPr wrap="none" rtlCol="0">
              <a:spAutoFit/>
            </a:bodyPr>
            <a:lstStyle/>
            <a:p>
              <a:r>
                <a:rPr lang="en-US" altLang="zh-CN" b="1" dirty="0">
                  <a:solidFill>
                    <a:schemeClr val="tx1">
                      <a:lumMod val="75000"/>
                      <a:lumOff val="25000"/>
                    </a:schemeClr>
                  </a:solidFill>
                  <a:latin typeface="Agency FB" panose="020B0503020202020204" pitchFamily="34" charset="0"/>
                </a:rPr>
                <a:t>PAST FIVE YEARS</a:t>
              </a:r>
            </a:p>
          </p:txBody>
        </p:sp>
        <p:pic>
          <p:nvPicPr>
            <p:cNvPr id="42" name="图片 41"/>
            <p:cNvPicPr>
              <a:picLocks noChangeAspect="1"/>
            </p:cNvPicPr>
            <p:nvPr/>
          </p:nvPicPr>
          <p:blipFill>
            <a:blip r:embed="rId6"/>
            <a:stretch>
              <a:fillRect/>
            </a:stretch>
          </p:blipFill>
          <p:spPr>
            <a:xfrm rot="21240000">
              <a:off x="2155443" y="3902911"/>
              <a:ext cx="2429798" cy="2120510"/>
            </a:xfrm>
            <a:prstGeom prst="rect">
              <a:avLst/>
            </a:prstGeom>
          </p:spPr>
        </p:pic>
      </p:grpSp>
      <p:sp>
        <p:nvSpPr>
          <p:cNvPr id="43" name="文本框 42"/>
          <p:cNvSpPr txBox="1"/>
          <p:nvPr/>
        </p:nvSpPr>
        <p:spPr>
          <a:xfrm>
            <a:off x="7954152" y="2602462"/>
            <a:ext cx="2339102" cy="523220"/>
          </a:xfrm>
          <a:prstGeom prst="rect">
            <a:avLst/>
          </a:prstGeom>
          <a:solidFill>
            <a:srgbClr val="2F454F"/>
          </a:solidFill>
        </p:spPr>
        <p:txBody>
          <a:bodyPr wrap="none" rtlCol="0">
            <a:spAutoFit/>
          </a:bodyPr>
          <a:lstStyle/>
          <a:p>
            <a:r>
              <a:rPr lang="zh-CN" altLang="en-US" sz="2800" b="1" dirty="0" smtClean="0">
                <a:solidFill>
                  <a:srgbClr val="F2B353"/>
                </a:solidFill>
                <a:latin typeface="Agency FB" panose="020B0503020202020204" pitchFamily="34" charset="0"/>
              </a:rPr>
              <a:t>对销售的问题</a:t>
            </a:r>
            <a:endParaRPr lang="zh-CN" altLang="en-US" sz="2800" b="1" dirty="0">
              <a:solidFill>
                <a:srgbClr val="F2B353"/>
              </a:solidFill>
              <a:latin typeface="Agency FB" panose="020B0503020202020204" pitchFamily="34" charset="0"/>
            </a:endParaRPr>
          </a:p>
        </p:txBody>
      </p:sp>
      <p:sp>
        <p:nvSpPr>
          <p:cNvPr id="44" name="矩形 43"/>
          <p:cNvSpPr/>
          <p:nvPr/>
        </p:nvSpPr>
        <p:spPr>
          <a:xfrm>
            <a:off x="7954152" y="3079331"/>
            <a:ext cx="4009248" cy="1200329"/>
          </a:xfrm>
          <a:prstGeom prst="rect">
            <a:avLst/>
          </a:prstGeom>
        </p:spPr>
        <p:txBody>
          <a:bodyPr wrap="square">
            <a:spAutoFit/>
          </a:bodyPr>
          <a:lstStyle/>
          <a:p>
            <a:pPr>
              <a:lnSpc>
                <a:spcPct val="90000"/>
              </a:lnSpc>
            </a:pPr>
            <a:r>
              <a:rPr lang="en-US" altLang="zh-CN" sz="1600" dirty="0">
                <a:solidFill>
                  <a:srgbClr val="C69456"/>
                </a:solidFill>
                <a:latin typeface="Agency FB" panose="020B0503020202020204" pitchFamily="34" charset="0"/>
              </a:rPr>
              <a:t>But all sunshine without shade, all pleasure without pain, is not life at all. Take the lot of the happiest - it is a tangled yarn. sunshine without shad pain, is not life at all. pleasure without pain, is not life at all. Take the lot of the happiest - it is a tangled , all pleasure</a:t>
            </a:r>
            <a:endParaRPr lang="zh-CN" altLang="en-US" sz="1600" dirty="0">
              <a:solidFill>
                <a:srgbClr val="C69456"/>
              </a:solidFill>
              <a:latin typeface="Agency FB" panose="020B0503020202020204" pitchFamily="34" charset="0"/>
            </a:endParaRPr>
          </a:p>
        </p:txBody>
      </p:sp>
      <p:sp>
        <p:nvSpPr>
          <p:cNvPr id="45" name="圆角矩形 44"/>
          <p:cNvSpPr/>
          <p:nvPr/>
        </p:nvSpPr>
        <p:spPr>
          <a:xfrm>
            <a:off x="8058927" y="2380322"/>
            <a:ext cx="1044000" cy="288000"/>
          </a:xfrm>
          <a:prstGeom prst="roundRect">
            <a:avLst>
              <a:gd name="adj" fmla="val 9375"/>
            </a:avLst>
          </a:prstGeom>
          <a:solidFill>
            <a:srgbClr val="C69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Agency FB" panose="020B0503020202020204" pitchFamily="34" charset="0"/>
              </a:rPr>
              <a:t>2017</a:t>
            </a:r>
            <a:endParaRPr lang="zh-CN" altLang="en-US" b="1" dirty="0">
              <a:latin typeface="Agency FB" panose="020B0503020202020204" pitchFamily="34" charset="0"/>
            </a:endParaRPr>
          </a:p>
        </p:txBody>
      </p:sp>
      <p:grpSp>
        <p:nvGrpSpPr>
          <p:cNvPr id="46" name="组合 45">
            <a:extLst>
              <a:ext uri="{FF2B5EF4-FFF2-40B4-BE49-F238E27FC236}">
                <a16:creationId xmlns="" xmlns:a16="http://schemas.microsoft.com/office/drawing/2014/main" id="{5058B877-FA49-4A92-BEC3-E10153DB7F9D}"/>
              </a:ext>
            </a:extLst>
          </p:cNvPr>
          <p:cNvGrpSpPr/>
          <p:nvPr/>
        </p:nvGrpSpPr>
        <p:grpSpPr>
          <a:xfrm>
            <a:off x="3531885" y="-450850"/>
            <a:ext cx="5128226" cy="1454117"/>
            <a:chOff x="3531885" y="-450850"/>
            <a:chExt cx="5128226" cy="1454117"/>
          </a:xfrm>
        </p:grpSpPr>
        <p:sp>
          <p:nvSpPr>
            <p:cNvPr id="47" name="文本框 6">
              <a:extLst>
                <a:ext uri="{FF2B5EF4-FFF2-40B4-BE49-F238E27FC236}">
                  <a16:creationId xmlns="" xmlns:a16="http://schemas.microsoft.com/office/drawing/2014/main" id="{23D7131E-E99C-4467-9ABB-C7D1BAA3A4CA}"/>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销售分析</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48" name="组合 47">
              <a:extLst>
                <a:ext uri="{FF2B5EF4-FFF2-40B4-BE49-F238E27FC236}">
                  <a16:creationId xmlns="" xmlns:a16="http://schemas.microsoft.com/office/drawing/2014/main" id="{1C580E09-4288-4A03-97CF-C08C82CFF1B0}"/>
                </a:ext>
              </a:extLst>
            </p:cNvPr>
            <p:cNvGrpSpPr/>
            <p:nvPr/>
          </p:nvGrpSpPr>
          <p:grpSpPr>
            <a:xfrm>
              <a:off x="3531885" y="-450850"/>
              <a:ext cx="5128226" cy="1454117"/>
              <a:chOff x="3531885" y="-450850"/>
              <a:chExt cx="5128226" cy="1454117"/>
            </a:xfrm>
          </p:grpSpPr>
          <p:sp>
            <p:nvSpPr>
              <p:cNvPr id="49" name="圆角矩形 5">
                <a:extLst>
                  <a:ext uri="{FF2B5EF4-FFF2-40B4-BE49-F238E27FC236}">
                    <a16:creationId xmlns="" xmlns:a16="http://schemas.microsoft.com/office/drawing/2014/main" id="{08C5E022-F90E-4AA0-8801-0972D699C05B}"/>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圆角矩形 4">
                <a:extLst>
                  <a:ext uri="{FF2B5EF4-FFF2-40B4-BE49-F238E27FC236}">
                    <a16:creationId xmlns="" xmlns:a16="http://schemas.microsoft.com/office/drawing/2014/main" id="{1584FAF5-9976-4622-98CA-62D5B6F061D6}"/>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a:extLst>
                  <a:ext uri="{FF2B5EF4-FFF2-40B4-BE49-F238E27FC236}">
                    <a16:creationId xmlns="" xmlns:a16="http://schemas.microsoft.com/office/drawing/2014/main" id="{21A9906B-4C8C-4D6C-AED3-B757895CC64B}"/>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52" name="矩形 51">
                <a:extLst>
                  <a:ext uri="{FF2B5EF4-FFF2-40B4-BE49-F238E27FC236}">
                    <a16:creationId xmlns="" xmlns:a16="http://schemas.microsoft.com/office/drawing/2014/main" id="{741FA77A-20C5-49B0-881E-2DA047F9F8A2}"/>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303559472"/>
      </p:ext>
    </p:extLst>
  </p:cSld>
  <p:clrMapOvr>
    <a:masterClrMapping/>
  </p:clrMapOvr>
  <mc:AlternateContent xmlns:mc="http://schemas.openxmlformats.org/markup-compatibility/2006" xmlns:p14="http://schemas.microsoft.com/office/powerpoint/2010/main">
    <mc:Choice Requires="p14">
      <p:transition spd="slow" p14:dur="1200" advClick="0" advTm="5000">
        <p:dissolve/>
      </p:transition>
    </mc:Choice>
    <mc:Fallback xmlns="">
      <p:transition spd="slow" advClick="0"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6*min(max(#ppt_w*#ppt_h,.3),1)-7.4)/-.7*#ppt_w"/>
                                          </p:val>
                                        </p:tav>
                                        <p:tav tm="100000">
                                          <p:val>
                                            <p:strVal val="#ppt_w"/>
                                          </p:val>
                                        </p:tav>
                                      </p:tavLst>
                                    </p:anim>
                                    <p:anim calcmode="lin" valueType="num">
                                      <p:cBhvr>
                                        <p:cTn id="8" dur="500" fill="hold"/>
                                        <p:tgtEl>
                                          <p:spTgt spid="27"/>
                                        </p:tgtEl>
                                        <p:attrNameLst>
                                          <p:attrName>ppt_h</p:attrName>
                                        </p:attrNameLst>
                                      </p:cBhvr>
                                      <p:tavLst>
                                        <p:tav tm="0">
                                          <p:val>
                                            <p:strVal val="(6*min(max(#ppt_w*#ppt_h,.3),1)-7.4)/-.7*#ppt_h"/>
                                          </p:val>
                                        </p:tav>
                                        <p:tav tm="100000">
                                          <p:val>
                                            <p:strVal val="#ppt_h"/>
                                          </p:val>
                                        </p:tav>
                                      </p:tavLst>
                                    </p:anim>
                                    <p:anim calcmode="lin" valueType="num">
                                      <p:cBhvr>
                                        <p:cTn id="9" dur="500" fill="hold"/>
                                        <p:tgtEl>
                                          <p:spTgt spid="27"/>
                                        </p:tgtEl>
                                        <p:attrNameLst>
                                          <p:attrName>ppt_x</p:attrName>
                                        </p:attrNameLst>
                                      </p:cBhvr>
                                      <p:tavLst>
                                        <p:tav tm="0">
                                          <p:val>
                                            <p:fltVal val="0.5"/>
                                          </p:val>
                                        </p:tav>
                                        <p:tav tm="100000">
                                          <p:val>
                                            <p:strVal val="#ppt_x"/>
                                          </p:val>
                                        </p:tav>
                                      </p:tavLst>
                                    </p:anim>
                                    <p:anim calcmode="lin" valueType="num">
                                      <p:cBhvr>
                                        <p:cTn id="10" dur="500" fill="hold"/>
                                        <p:tgtEl>
                                          <p:spTgt spid="27"/>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strVal val="(6*min(max(#ppt_w*#ppt_h,.3),1)-7.4)/-.7*#ppt_w"/>
                                          </p:val>
                                        </p:tav>
                                        <p:tav tm="100000">
                                          <p:val>
                                            <p:strVal val="#ppt_w"/>
                                          </p:val>
                                        </p:tav>
                                      </p:tavLst>
                                    </p:anim>
                                    <p:anim calcmode="lin" valueType="num">
                                      <p:cBhvr>
                                        <p:cTn id="15" dur="500" fill="hold"/>
                                        <p:tgtEl>
                                          <p:spTgt spid="31"/>
                                        </p:tgtEl>
                                        <p:attrNameLst>
                                          <p:attrName>ppt_h</p:attrName>
                                        </p:attrNameLst>
                                      </p:cBhvr>
                                      <p:tavLst>
                                        <p:tav tm="0">
                                          <p:val>
                                            <p:strVal val="(6*min(max(#ppt_w*#ppt_h,.3),1)-7.4)/-.7*#ppt_h"/>
                                          </p:val>
                                        </p:tav>
                                        <p:tav tm="100000">
                                          <p:val>
                                            <p:strVal val="#ppt_h"/>
                                          </p:val>
                                        </p:tav>
                                      </p:tavLst>
                                    </p:anim>
                                    <p:anim calcmode="lin" valueType="num">
                                      <p:cBhvr>
                                        <p:cTn id="16" dur="500" fill="hold"/>
                                        <p:tgtEl>
                                          <p:spTgt spid="31"/>
                                        </p:tgtEl>
                                        <p:attrNameLst>
                                          <p:attrName>ppt_x</p:attrName>
                                        </p:attrNameLst>
                                      </p:cBhvr>
                                      <p:tavLst>
                                        <p:tav tm="0">
                                          <p:val>
                                            <p:fltVal val="0.5"/>
                                          </p:val>
                                        </p:tav>
                                        <p:tav tm="100000">
                                          <p:val>
                                            <p:strVal val="#ppt_x"/>
                                          </p:val>
                                        </p:tav>
                                      </p:tavLst>
                                    </p:anim>
                                    <p:anim calcmode="lin" valueType="num">
                                      <p:cBhvr>
                                        <p:cTn id="17"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strVal val="(6*min(max(#ppt_w*#ppt_h,.3),1)-7.4)/-.7*#ppt_w"/>
                                          </p:val>
                                        </p:tav>
                                        <p:tav tm="100000">
                                          <p:val>
                                            <p:strVal val="#ppt_w"/>
                                          </p:val>
                                        </p:tav>
                                      </p:tavLst>
                                    </p:anim>
                                    <p:anim calcmode="lin" valueType="num">
                                      <p:cBhvr>
                                        <p:cTn id="22" dur="500" fill="hold"/>
                                        <p:tgtEl>
                                          <p:spTgt spid="35"/>
                                        </p:tgtEl>
                                        <p:attrNameLst>
                                          <p:attrName>ppt_h</p:attrName>
                                        </p:attrNameLst>
                                      </p:cBhvr>
                                      <p:tavLst>
                                        <p:tav tm="0">
                                          <p:val>
                                            <p:strVal val="(6*min(max(#ppt_w*#ppt_h,.3),1)-7.4)/-.7*#ppt_h"/>
                                          </p:val>
                                        </p:tav>
                                        <p:tav tm="100000">
                                          <p:val>
                                            <p:strVal val="#ppt_h"/>
                                          </p:val>
                                        </p:tav>
                                      </p:tavLst>
                                    </p:anim>
                                    <p:anim calcmode="lin" valueType="num">
                                      <p:cBhvr>
                                        <p:cTn id="23" dur="500" fill="hold"/>
                                        <p:tgtEl>
                                          <p:spTgt spid="35"/>
                                        </p:tgtEl>
                                        <p:attrNameLst>
                                          <p:attrName>ppt_x</p:attrName>
                                        </p:attrNameLst>
                                      </p:cBhvr>
                                      <p:tavLst>
                                        <p:tav tm="0">
                                          <p:val>
                                            <p:fltVal val="0.5"/>
                                          </p:val>
                                        </p:tav>
                                        <p:tav tm="100000">
                                          <p:val>
                                            <p:strVal val="#ppt_x"/>
                                          </p:val>
                                        </p:tav>
                                      </p:tavLst>
                                    </p:anim>
                                    <p:anim calcmode="lin" valueType="num">
                                      <p:cBhvr>
                                        <p:cTn id="24"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strVal val="(6*min(max(#ppt_w*#ppt_h,.3),1)-7.4)/-.7*#ppt_w"/>
                                          </p:val>
                                        </p:tav>
                                        <p:tav tm="100000">
                                          <p:val>
                                            <p:strVal val="#ppt_w"/>
                                          </p:val>
                                        </p:tav>
                                      </p:tavLst>
                                    </p:anim>
                                    <p:anim calcmode="lin" valueType="num">
                                      <p:cBhvr>
                                        <p:cTn id="29" dur="500" fill="hold"/>
                                        <p:tgtEl>
                                          <p:spTgt spid="39"/>
                                        </p:tgtEl>
                                        <p:attrNameLst>
                                          <p:attrName>ppt_h</p:attrName>
                                        </p:attrNameLst>
                                      </p:cBhvr>
                                      <p:tavLst>
                                        <p:tav tm="0">
                                          <p:val>
                                            <p:strVal val="(6*min(max(#ppt_w*#ppt_h,.3),1)-7.4)/-.7*#ppt_h"/>
                                          </p:val>
                                        </p:tav>
                                        <p:tav tm="100000">
                                          <p:val>
                                            <p:strVal val="#ppt_h"/>
                                          </p:val>
                                        </p:tav>
                                      </p:tavLst>
                                    </p:anim>
                                    <p:anim calcmode="lin" valueType="num">
                                      <p:cBhvr>
                                        <p:cTn id="30" dur="500" fill="hold"/>
                                        <p:tgtEl>
                                          <p:spTgt spid="39"/>
                                        </p:tgtEl>
                                        <p:attrNameLst>
                                          <p:attrName>ppt_x</p:attrName>
                                        </p:attrNameLst>
                                      </p:cBhvr>
                                      <p:tavLst>
                                        <p:tav tm="0">
                                          <p:val>
                                            <p:fltVal val="0.5"/>
                                          </p:val>
                                        </p:tav>
                                        <p:tav tm="100000">
                                          <p:val>
                                            <p:strVal val="#ppt_x"/>
                                          </p:val>
                                        </p:tav>
                                      </p:tavLst>
                                    </p:anim>
                                    <p:anim calcmode="lin" valueType="num">
                                      <p:cBhvr>
                                        <p:cTn id="31"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anim calcmode="lin" valueType="num">
                                      <p:cBhvr>
                                        <p:cTn id="36" dur="500" fill="hold"/>
                                        <p:tgtEl>
                                          <p:spTgt spid="45"/>
                                        </p:tgtEl>
                                        <p:attrNameLst>
                                          <p:attrName>ppt_x</p:attrName>
                                        </p:attrNameLst>
                                      </p:cBhvr>
                                      <p:tavLst>
                                        <p:tav tm="0">
                                          <p:val>
                                            <p:strVal val="#ppt_x"/>
                                          </p:val>
                                        </p:tav>
                                        <p:tav tm="100000">
                                          <p:val>
                                            <p:strVal val="#ppt_x"/>
                                          </p:val>
                                        </p:tav>
                                      </p:tavLst>
                                    </p:anim>
                                    <p:anim calcmode="lin" valueType="num">
                                      <p:cBhvr>
                                        <p:cTn id="37" dur="500" fill="hold"/>
                                        <p:tgtEl>
                                          <p:spTgt spid="45"/>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43"/>
                                        </p:tgtEl>
                                        <p:attrNameLst>
                                          <p:attrName>style.visibility</p:attrName>
                                        </p:attrNameLst>
                                      </p:cBhvr>
                                      <p:to>
                                        <p:strVal val="visible"/>
                                      </p:to>
                                    </p:set>
                                    <p:anim calcmode="lin" valueType="num">
                                      <p:cBhvr>
                                        <p:cTn id="40" dur="250" fill="hold"/>
                                        <p:tgtEl>
                                          <p:spTgt spid="43"/>
                                        </p:tgtEl>
                                        <p:attrNameLst>
                                          <p:attrName>ppt_w</p:attrName>
                                        </p:attrNameLst>
                                      </p:cBhvr>
                                      <p:tavLst>
                                        <p:tav tm="0">
                                          <p:val>
                                            <p:fltVal val="0"/>
                                          </p:val>
                                        </p:tav>
                                        <p:tav tm="100000">
                                          <p:val>
                                            <p:strVal val="#ppt_w"/>
                                          </p:val>
                                        </p:tav>
                                      </p:tavLst>
                                    </p:anim>
                                    <p:anim calcmode="lin" valueType="num">
                                      <p:cBhvr>
                                        <p:cTn id="41" dur="250" fill="hold"/>
                                        <p:tgtEl>
                                          <p:spTgt spid="43"/>
                                        </p:tgtEl>
                                        <p:attrNameLst>
                                          <p:attrName>ppt_h</p:attrName>
                                        </p:attrNameLst>
                                      </p:cBhvr>
                                      <p:tavLst>
                                        <p:tav tm="0">
                                          <p:val>
                                            <p:fltVal val="0"/>
                                          </p:val>
                                        </p:tav>
                                        <p:tav tm="100000">
                                          <p:val>
                                            <p:strVal val="#ppt_h"/>
                                          </p:val>
                                        </p:tav>
                                      </p:tavLst>
                                    </p:anim>
                                    <p:animEffect transition="in" filter="fade">
                                      <p:cBhvr>
                                        <p:cTn id="42" dur="250"/>
                                        <p:tgtEl>
                                          <p:spTgt spid="43"/>
                                        </p:tgtEl>
                                      </p:cBhvr>
                                    </p:animEffect>
                                  </p:childTnLst>
                                </p:cTn>
                              </p:par>
                              <p:par>
                                <p:cTn id="43" presetID="22" presetClass="entr" presetSubtype="1" fill="hold" grpId="0" nodeType="withEffect">
                                  <p:stCondLst>
                                    <p:cond delay="750"/>
                                  </p:stCondLst>
                                  <p:childTnLst>
                                    <p:set>
                                      <p:cBhvr>
                                        <p:cTn id="44" dur="1" fill="hold">
                                          <p:stCondLst>
                                            <p:cond delay="0"/>
                                          </p:stCondLst>
                                        </p:cTn>
                                        <p:tgtEl>
                                          <p:spTgt spid="44"/>
                                        </p:tgtEl>
                                        <p:attrNameLst>
                                          <p:attrName>style.visibility</p:attrName>
                                        </p:attrNameLst>
                                      </p:cBhvr>
                                      <p:to>
                                        <p:strVal val="visible"/>
                                      </p:to>
                                    </p:set>
                                    <p:animEffect transition="in" filter="wipe(up)">
                                      <p:cBhvr>
                                        <p:cTn id="4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r="37300" b="44198"/>
          <a:stretch/>
        </p:blipFill>
        <p:spPr>
          <a:xfrm>
            <a:off x="4407133" y="933450"/>
            <a:ext cx="3377734" cy="3612150"/>
          </a:xfrm>
          <a:prstGeom prst="rect">
            <a:avLst/>
          </a:prstGeom>
        </p:spPr>
      </p:pic>
      <p:pic>
        <p:nvPicPr>
          <p:cNvPr id="12" name="图片 11" descr="图片包含 物体&#10;&#10;已生成高可信度的说明">
            <a:extLst>
              <a:ext uri="{FF2B5EF4-FFF2-40B4-BE49-F238E27FC236}">
                <a16:creationId xmlns="" xmlns:a16="http://schemas.microsoft.com/office/drawing/2014/main" id="{6E5532D4-95AC-4AF3-BD0A-079A665BF12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13" name="图片 12">
            <a:extLst>
              <a:ext uri="{FF2B5EF4-FFF2-40B4-BE49-F238E27FC236}">
                <a16:creationId xmlns="" xmlns:a16="http://schemas.microsoft.com/office/drawing/2014/main" id="{F8A23F28-1B75-4AAB-89DE-AF34A1F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4" name="文本框 13">
            <a:extLst>
              <a:ext uri="{FF2B5EF4-FFF2-40B4-BE49-F238E27FC236}">
                <a16:creationId xmlns="" xmlns:a16="http://schemas.microsoft.com/office/drawing/2014/main" id="{B43E742F-D56E-49F4-A365-573FF738C9F9}"/>
              </a:ext>
            </a:extLst>
          </p:cNvPr>
          <p:cNvSpPr txBox="1"/>
          <p:nvPr/>
        </p:nvSpPr>
        <p:spPr>
          <a:xfrm>
            <a:off x="5669776" y="2226965"/>
            <a:ext cx="943429" cy="1323439"/>
          </a:xfrm>
          <a:prstGeom prst="rect">
            <a:avLst/>
          </a:prstGeom>
          <a:noFill/>
        </p:spPr>
        <p:txBody>
          <a:bodyPr wrap="square" rtlCol="0">
            <a:spAutoFit/>
          </a:bodyPr>
          <a:lstStyle/>
          <a:p>
            <a:pPr algn="dist"/>
            <a:r>
              <a:rPr lang="en-US" altLang="zh-CN" sz="8000" dirty="0">
                <a:solidFill>
                  <a:srgbClr val="F6B653"/>
                </a:solidFill>
                <a:latin typeface="微软雅黑" panose="020B0503020204020204" pitchFamily="34" charset="-122"/>
                <a:ea typeface="微软雅黑" panose="020B0503020204020204" pitchFamily="34" charset="-122"/>
              </a:rPr>
              <a:t>3</a:t>
            </a:r>
            <a:endParaRPr lang="zh-CN" altLang="en-US" sz="8000" dirty="0">
              <a:solidFill>
                <a:srgbClr val="F6B653"/>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94F1CF9C-9928-4657-9FEF-4C43A57A6C5D}"/>
              </a:ext>
            </a:extLst>
          </p:cNvPr>
          <p:cNvSpPr>
            <a:spLocks noChangeArrowheads="1"/>
          </p:cNvSpPr>
          <p:nvPr/>
        </p:nvSpPr>
        <p:spPr bwMode="auto">
          <a:xfrm>
            <a:off x="5456687" y="4648419"/>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smtClean="0">
                <a:solidFill>
                  <a:srgbClr val="F6B653"/>
                </a:solidFill>
                <a:latin typeface="微软雅黑" pitchFamily="34" charset="-122"/>
                <a:ea typeface="微软雅黑" pitchFamily="34" charset="-122"/>
              </a:rPr>
              <a:t>销售技巧</a:t>
            </a:r>
            <a:endParaRPr lang="zh-CN" altLang="zh-CN" sz="2400" dirty="0">
              <a:solidFill>
                <a:srgbClr val="F6B653"/>
              </a:solidFill>
              <a:latin typeface="微软雅黑" pitchFamily="34" charset="-122"/>
              <a:ea typeface="微软雅黑" pitchFamily="34" charset="-122"/>
            </a:endParaRPr>
          </a:p>
        </p:txBody>
      </p:sp>
      <p:sp>
        <p:nvSpPr>
          <p:cNvPr id="16" name="矩形 18">
            <a:extLst>
              <a:ext uri="{FF2B5EF4-FFF2-40B4-BE49-F238E27FC236}">
                <a16:creationId xmlns="" xmlns:a16="http://schemas.microsoft.com/office/drawing/2014/main" id="{1BA968D9-61D8-42E9-A0E5-1A0D4F0877E1}"/>
              </a:ext>
            </a:extLst>
          </p:cNvPr>
          <p:cNvSpPr>
            <a:spLocks noChangeArrowheads="1"/>
          </p:cNvSpPr>
          <p:nvPr/>
        </p:nvSpPr>
        <p:spPr bwMode="auto">
          <a:xfrm>
            <a:off x="3899045" y="5140833"/>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rgbClr val="F6B653"/>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rgbClr val="F6B653"/>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74035433"/>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燕尾形 6"/>
          <p:cNvSpPr/>
          <p:nvPr/>
        </p:nvSpPr>
        <p:spPr>
          <a:xfrm>
            <a:off x="2719751" y="3078354"/>
            <a:ext cx="348343" cy="348343"/>
          </a:xfrm>
          <a:prstGeom prst="chevron">
            <a:avLst/>
          </a:prstGeom>
          <a:solidFill>
            <a:srgbClr val="F2B353"/>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39" name="燕尾形 36"/>
          <p:cNvSpPr/>
          <p:nvPr/>
        </p:nvSpPr>
        <p:spPr>
          <a:xfrm>
            <a:off x="3087509" y="3078354"/>
            <a:ext cx="348343" cy="348343"/>
          </a:xfrm>
          <a:prstGeom prst="chevron">
            <a:avLst/>
          </a:prstGeom>
          <a:solidFill>
            <a:srgbClr val="F2B353"/>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40" name="燕尾形 37"/>
          <p:cNvSpPr/>
          <p:nvPr/>
        </p:nvSpPr>
        <p:spPr>
          <a:xfrm>
            <a:off x="5710175" y="3078354"/>
            <a:ext cx="348343" cy="348343"/>
          </a:xfrm>
          <a:prstGeom prst="chevron">
            <a:avLst/>
          </a:prstGeom>
          <a:solidFill>
            <a:srgbClr val="C694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41" name="燕尾形 38"/>
          <p:cNvSpPr/>
          <p:nvPr/>
        </p:nvSpPr>
        <p:spPr>
          <a:xfrm>
            <a:off x="6077933" y="3078354"/>
            <a:ext cx="348343" cy="348343"/>
          </a:xfrm>
          <a:prstGeom prst="chevron">
            <a:avLst/>
          </a:prstGeom>
          <a:solidFill>
            <a:srgbClr val="C694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42" name="燕尾形 39"/>
          <p:cNvSpPr/>
          <p:nvPr/>
        </p:nvSpPr>
        <p:spPr>
          <a:xfrm>
            <a:off x="8520739" y="3078354"/>
            <a:ext cx="348343" cy="348343"/>
          </a:xfrm>
          <a:prstGeom prst="chevron">
            <a:avLst/>
          </a:prstGeom>
          <a:solidFill>
            <a:srgbClr val="F2B353"/>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43" name="燕尾形 40"/>
          <p:cNvSpPr/>
          <p:nvPr/>
        </p:nvSpPr>
        <p:spPr>
          <a:xfrm>
            <a:off x="8888497" y="3078354"/>
            <a:ext cx="348343" cy="348343"/>
          </a:xfrm>
          <a:prstGeom prst="chevron">
            <a:avLst/>
          </a:prstGeom>
          <a:solidFill>
            <a:srgbClr val="F2B353"/>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44" name="矩形 43"/>
          <p:cNvSpPr/>
          <p:nvPr/>
        </p:nvSpPr>
        <p:spPr>
          <a:xfrm>
            <a:off x="517390" y="4506472"/>
            <a:ext cx="2570119" cy="1019510"/>
          </a:xfrm>
          <a:prstGeom prst="rect">
            <a:avLst/>
          </a:prstGeom>
        </p:spPr>
        <p:txBody>
          <a:bodyPr wrap="square">
            <a:spAutoFit/>
          </a:bodyPr>
          <a:lstStyle/>
          <a:p>
            <a:pPr algn="ctr" defTabSz="914377">
              <a:lnSpc>
                <a:spcPct val="150000"/>
              </a:lnSpc>
            </a:pPr>
            <a:r>
              <a:rPr lang="en-US" altLang="zh-CN" sz="1400">
                <a:solidFill>
                  <a:srgbClr val="C69456"/>
                </a:solidFill>
                <a:latin typeface="Agency FB" panose="020B0503020202020204" pitchFamily="34" charset="0"/>
                <a:ea typeface="微软雅黑"/>
                <a:cs typeface="Arial" panose="020B0604020202020204" pitchFamily="34" charset="0"/>
              </a:rPr>
              <a:t>Cum sociis natoque penatibus et magnis dis parturient montes, nascetur ridiculus mus. </a:t>
            </a:r>
            <a:endParaRPr lang="zh-CN" altLang="en-US">
              <a:solidFill>
                <a:srgbClr val="C69456"/>
              </a:solidFill>
              <a:latin typeface="Agency FB" panose="020B0503020202020204" pitchFamily="34" charset="0"/>
              <a:ea typeface="微软雅黑"/>
            </a:endParaRPr>
          </a:p>
        </p:txBody>
      </p:sp>
      <p:sp>
        <p:nvSpPr>
          <p:cNvPr id="45" name="矩形 44"/>
          <p:cNvSpPr/>
          <p:nvPr/>
        </p:nvSpPr>
        <p:spPr>
          <a:xfrm>
            <a:off x="1335013" y="4206488"/>
            <a:ext cx="934872" cy="318100"/>
          </a:xfrm>
          <a:prstGeom prst="rect">
            <a:avLst/>
          </a:prstGeom>
          <a:solidFill>
            <a:srgbClr val="2F454F"/>
          </a:solidFill>
        </p:spPr>
        <p:txBody>
          <a:bodyPr wrap="none">
            <a:spAutoFit/>
          </a:bodyPr>
          <a:lstStyle/>
          <a:p>
            <a:pPr algn="ctr" defTabSz="914377"/>
            <a:r>
              <a:rPr lang="zh-CN" altLang="en-US" sz="1467" dirty="0" smtClean="0">
                <a:solidFill>
                  <a:srgbClr val="F6B653"/>
                </a:solidFill>
                <a:latin typeface="张海山草泥马体" panose="02000000000000000000" pitchFamily="2" charset="-122"/>
                <a:ea typeface="张海山草泥马体" panose="02000000000000000000" pitchFamily="2" charset="-122"/>
              </a:rPr>
              <a:t>厉兵秣马</a:t>
            </a:r>
            <a:endParaRPr lang="zh-CN" altLang="en-US" sz="1467" dirty="0">
              <a:solidFill>
                <a:srgbClr val="F6B653"/>
              </a:solidFill>
              <a:latin typeface="张海山草泥马体" panose="02000000000000000000" pitchFamily="2" charset="-122"/>
              <a:ea typeface="张海山草泥马体" panose="02000000000000000000" pitchFamily="2" charset="-122"/>
            </a:endParaRPr>
          </a:p>
        </p:txBody>
      </p:sp>
      <p:sp>
        <p:nvSpPr>
          <p:cNvPr id="53" name="矩形 52"/>
          <p:cNvSpPr/>
          <p:nvPr/>
        </p:nvSpPr>
        <p:spPr>
          <a:xfrm>
            <a:off x="3516337" y="4506472"/>
            <a:ext cx="2570119" cy="1019510"/>
          </a:xfrm>
          <a:prstGeom prst="rect">
            <a:avLst/>
          </a:prstGeom>
        </p:spPr>
        <p:txBody>
          <a:bodyPr wrap="square">
            <a:spAutoFit/>
          </a:bodyPr>
          <a:lstStyle/>
          <a:p>
            <a:pPr algn="ctr" defTabSz="914377">
              <a:lnSpc>
                <a:spcPct val="150000"/>
              </a:lnSpc>
            </a:pPr>
            <a:r>
              <a:rPr lang="en-US" altLang="zh-CN" sz="1400">
                <a:solidFill>
                  <a:srgbClr val="C69456"/>
                </a:solidFill>
                <a:latin typeface="Agency FB" panose="020B0503020202020204" pitchFamily="34" charset="0"/>
                <a:ea typeface="微软雅黑"/>
                <a:cs typeface="Arial" panose="020B0604020202020204" pitchFamily="34" charset="0"/>
              </a:rPr>
              <a:t>Cum sociis natoque penatibus et magnis dis parturient montes, nascetur ridiculus mus. </a:t>
            </a:r>
            <a:endParaRPr lang="zh-CN" altLang="en-US">
              <a:solidFill>
                <a:srgbClr val="C69456"/>
              </a:solidFill>
              <a:latin typeface="Agency FB" panose="020B0503020202020204" pitchFamily="34" charset="0"/>
              <a:ea typeface="微软雅黑"/>
            </a:endParaRPr>
          </a:p>
        </p:txBody>
      </p:sp>
      <p:sp>
        <p:nvSpPr>
          <p:cNvPr id="54" name="矩形 53"/>
          <p:cNvSpPr/>
          <p:nvPr/>
        </p:nvSpPr>
        <p:spPr>
          <a:xfrm>
            <a:off x="4284028" y="4206488"/>
            <a:ext cx="1210589" cy="400110"/>
          </a:xfrm>
          <a:prstGeom prst="rect">
            <a:avLst/>
          </a:prstGeom>
        </p:spPr>
        <p:txBody>
          <a:bodyPr wrap="none">
            <a:spAutoFit/>
          </a:bodyPr>
          <a:lstStyle/>
          <a:p>
            <a:pPr algn="ctr" defTabSz="914377"/>
            <a:r>
              <a:rPr lang="zh-CN" altLang="en-US" sz="2000" dirty="0">
                <a:solidFill>
                  <a:srgbClr val="F6B653"/>
                </a:solidFill>
                <a:latin typeface="张海山草泥马体" panose="02000000000000000000" pitchFamily="2" charset="-122"/>
                <a:ea typeface="张海山草泥马体" panose="02000000000000000000" pitchFamily="2" charset="-122"/>
              </a:rPr>
              <a:t>厉兵秣马</a:t>
            </a:r>
          </a:p>
        </p:txBody>
      </p:sp>
      <p:sp>
        <p:nvSpPr>
          <p:cNvPr id="74" name="矩形 73"/>
          <p:cNvSpPr/>
          <p:nvPr/>
        </p:nvSpPr>
        <p:spPr>
          <a:xfrm>
            <a:off x="6515283" y="4506472"/>
            <a:ext cx="2570119" cy="1019510"/>
          </a:xfrm>
          <a:prstGeom prst="rect">
            <a:avLst/>
          </a:prstGeom>
        </p:spPr>
        <p:txBody>
          <a:bodyPr wrap="square">
            <a:spAutoFit/>
          </a:bodyPr>
          <a:lstStyle/>
          <a:p>
            <a:pPr algn="ctr" defTabSz="914377">
              <a:lnSpc>
                <a:spcPct val="150000"/>
              </a:lnSpc>
            </a:pPr>
            <a:r>
              <a:rPr lang="en-US" altLang="zh-CN" sz="1400">
                <a:solidFill>
                  <a:srgbClr val="C69456"/>
                </a:solidFill>
                <a:latin typeface="Agency FB" panose="020B0503020202020204" pitchFamily="34" charset="0"/>
                <a:ea typeface="微软雅黑"/>
                <a:cs typeface="Arial" panose="020B0604020202020204" pitchFamily="34" charset="0"/>
              </a:rPr>
              <a:t>Cum sociis natoque penatibus et magnis dis parturient montes, nascetur ridiculus mus. </a:t>
            </a:r>
            <a:endParaRPr lang="zh-CN" altLang="en-US">
              <a:solidFill>
                <a:srgbClr val="C69456"/>
              </a:solidFill>
              <a:latin typeface="Agency FB" panose="020B0503020202020204" pitchFamily="34" charset="0"/>
              <a:ea typeface="微软雅黑"/>
            </a:endParaRPr>
          </a:p>
        </p:txBody>
      </p:sp>
      <p:sp>
        <p:nvSpPr>
          <p:cNvPr id="75" name="矩形 74"/>
          <p:cNvSpPr/>
          <p:nvPr/>
        </p:nvSpPr>
        <p:spPr>
          <a:xfrm>
            <a:off x="7117852" y="4215515"/>
            <a:ext cx="1210589" cy="400110"/>
          </a:xfrm>
          <a:prstGeom prst="rect">
            <a:avLst/>
          </a:prstGeom>
          <a:solidFill>
            <a:srgbClr val="2F454F"/>
          </a:solidFill>
        </p:spPr>
        <p:txBody>
          <a:bodyPr wrap="none">
            <a:spAutoFit/>
          </a:bodyPr>
          <a:lstStyle/>
          <a:p>
            <a:pPr algn="ctr" defTabSz="914377"/>
            <a:r>
              <a:rPr lang="zh-CN" altLang="en-US" sz="2000" dirty="0">
                <a:solidFill>
                  <a:srgbClr val="F6B653"/>
                </a:solidFill>
                <a:latin typeface="张海山草泥马体" panose="02000000000000000000" pitchFamily="2" charset="-122"/>
                <a:ea typeface="张海山草泥马体" panose="02000000000000000000" pitchFamily="2" charset="-122"/>
              </a:rPr>
              <a:t>厉兵秣马</a:t>
            </a:r>
          </a:p>
        </p:txBody>
      </p:sp>
      <p:sp>
        <p:nvSpPr>
          <p:cNvPr id="76" name="矩形 75"/>
          <p:cNvSpPr/>
          <p:nvPr/>
        </p:nvSpPr>
        <p:spPr>
          <a:xfrm>
            <a:off x="9514230" y="4506472"/>
            <a:ext cx="2570119" cy="1019510"/>
          </a:xfrm>
          <a:prstGeom prst="rect">
            <a:avLst/>
          </a:prstGeom>
        </p:spPr>
        <p:txBody>
          <a:bodyPr wrap="square">
            <a:spAutoFit/>
          </a:bodyPr>
          <a:lstStyle/>
          <a:p>
            <a:pPr algn="ctr" defTabSz="914377">
              <a:lnSpc>
                <a:spcPct val="150000"/>
              </a:lnSpc>
            </a:pPr>
            <a:r>
              <a:rPr lang="en-US" altLang="zh-CN" sz="1400">
                <a:solidFill>
                  <a:srgbClr val="C69456"/>
                </a:solidFill>
                <a:latin typeface="Agency FB" panose="020B0503020202020204" pitchFamily="34" charset="0"/>
                <a:ea typeface="微软雅黑"/>
                <a:cs typeface="Arial" panose="020B0604020202020204" pitchFamily="34" charset="0"/>
              </a:rPr>
              <a:t>Cum sociis natoque penatibus et magnis dis parturient montes, nascetur ridiculus mus. </a:t>
            </a:r>
            <a:endParaRPr lang="zh-CN" altLang="en-US">
              <a:solidFill>
                <a:srgbClr val="C69456"/>
              </a:solidFill>
              <a:latin typeface="Agency FB" panose="020B0503020202020204" pitchFamily="34" charset="0"/>
              <a:ea typeface="微软雅黑"/>
            </a:endParaRPr>
          </a:p>
        </p:txBody>
      </p:sp>
      <p:sp>
        <p:nvSpPr>
          <p:cNvPr id="77" name="矩形 76"/>
          <p:cNvSpPr/>
          <p:nvPr/>
        </p:nvSpPr>
        <p:spPr>
          <a:xfrm>
            <a:off x="10193994" y="4206488"/>
            <a:ext cx="1210589" cy="400110"/>
          </a:xfrm>
          <a:prstGeom prst="rect">
            <a:avLst/>
          </a:prstGeom>
        </p:spPr>
        <p:txBody>
          <a:bodyPr wrap="none">
            <a:spAutoFit/>
          </a:bodyPr>
          <a:lstStyle/>
          <a:p>
            <a:pPr algn="ctr" defTabSz="914377"/>
            <a:r>
              <a:rPr lang="zh-CN" altLang="en-US" sz="2000" dirty="0">
                <a:solidFill>
                  <a:srgbClr val="F6B653"/>
                </a:solidFill>
                <a:latin typeface="张海山草泥马体" panose="02000000000000000000" pitchFamily="2" charset="-122"/>
                <a:ea typeface="张海山草泥马体" panose="02000000000000000000" pitchFamily="2" charset="-122"/>
              </a:rPr>
              <a:t>厉兵秣马</a:t>
            </a:r>
          </a:p>
        </p:txBody>
      </p:sp>
      <p:grpSp>
        <p:nvGrpSpPr>
          <p:cNvPr id="3" name="组合 2"/>
          <p:cNvGrpSpPr/>
          <p:nvPr/>
        </p:nvGrpSpPr>
        <p:grpSpPr>
          <a:xfrm>
            <a:off x="3961457" y="2391424"/>
            <a:ext cx="1444623" cy="1675761"/>
            <a:chOff x="3961457" y="2391424"/>
            <a:chExt cx="1444623" cy="1675761"/>
          </a:xfrm>
          <a:solidFill>
            <a:srgbClr val="C69456"/>
          </a:solidFill>
        </p:grpSpPr>
        <p:sp>
          <p:nvSpPr>
            <p:cNvPr id="35" name="任意多边形 30"/>
            <p:cNvSpPr/>
            <p:nvPr/>
          </p:nvSpPr>
          <p:spPr>
            <a:xfrm>
              <a:off x="3961457" y="23914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grpSp>
          <p:nvGrpSpPr>
            <p:cNvPr id="78" name="组合 17"/>
            <p:cNvGrpSpPr>
              <a:grpSpLocks/>
            </p:cNvGrpSpPr>
            <p:nvPr/>
          </p:nvGrpSpPr>
          <p:grpSpPr bwMode="auto">
            <a:xfrm rot="-2700000">
              <a:off x="4259869" y="3097449"/>
              <a:ext cx="363148" cy="364753"/>
              <a:chOff x="5394325" y="2859088"/>
              <a:chExt cx="358775" cy="360362"/>
            </a:xfrm>
            <a:grpFill/>
          </p:grpSpPr>
          <p:sp>
            <p:nvSpPr>
              <p:cNvPr id="79"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0"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1"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2"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3"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4"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grpSp>
      </p:grpSp>
      <p:grpSp>
        <p:nvGrpSpPr>
          <p:cNvPr id="4" name="组合 3"/>
          <p:cNvGrpSpPr/>
          <p:nvPr/>
        </p:nvGrpSpPr>
        <p:grpSpPr>
          <a:xfrm>
            <a:off x="6838282" y="2391424"/>
            <a:ext cx="1444623" cy="1675761"/>
            <a:chOff x="6838282" y="2391424"/>
            <a:chExt cx="1444623" cy="1675761"/>
          </a:xfrm>
          <a:solidFill>
            <a:srgbClr val="F2B353"/>
          </a:solidFill>
        </p:grpSpPr>
        <p:sp>
          <p:nvSpPr>
            <p:cNvPr id="36" name="任意多边形 31"/>
            <p:cNvSpPr/>
            <p:nvPr/>
          </p:nvSpPr>
          <p:spPr>
            <a:xfrm>
              <a:off x="6838282" y="23914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grpSp>
          <p:nvGrpSpPr>
            <p:cNvPr id="85" name="组合 84"/>
            <p:cNvGrpSpPr/>
            <p:nvPr/>
          </p:nvGrpSpPr>
          <p:grpSpPr>
            <a:xfrm>
              <a:off x="7209844" y="3120793"/>
              <a:ext cx="223136" cy="223136"/>
              <a:chOff x="5394312" y="2141343"/>
              <a:chExt cx="359165" cy="359165"/>
            </a:xfrm>
            <a:grpFill/>
          </p:grpSpPr>
          <p:sp>
            <p:nvSpPr>
              <p:cNvPr id="86"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7"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88"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grpSp>
      </p:grpSp>
      <p:grpSp>
        <p:nvGrpSpPr>
          <p:cNvPr id="2" name="组合 1"/>
          <p:cNvGrpSpPr/>
          <p:nvPr/>
        </p:nvGrpSpPr>
        <p:grpSpPr>
          <a:xfrm>
            <a:off x="990749" y="2391424"/>
            <a:ext cx="1444623" cy="1675761"/>
            <a:chOff x="990749" y="2391424"/>
            <a:chExt cx="1444623" cy="1675761"/>
          </a:xfrm>
          <a:solidFill>
            <a:srgbClr val="F2B353"/>
          </a:solidFill>
        </p:grpSpPr>
        <p:sp>
          <p:nvSpPr>
            <p:cNvPr id="34" name="任意多边形 29"/>
            <p:cNvSpPr/>
            <p:nvPr/>
          </p:nvSpPr>
          <p:spPr>
            <a:xfrm>
              <a:off x="990749" y="23914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grpSp>
          <p:nvGrpSpPr>
            <p:cNvPr id="89" name="组合 162"/>
            <p:cNvGrpSpPr>
              <a:grpSpLocks/>
            </p:cNvGrpSpPr>
            <p:nvPr/>
          </p:nvGrpSpPr>
          <p:grpSpPr bwMode="auto">
            <a:xfrm>
              <a:off x="1330035" y="3094138"/>
              <a:ext cx="305855" cy="304508"/>
              <a:chOff x="4675188" y="1422400"/>
              <a:chExt cx="360362" cy="358775"/>
            </a:xfrm>
            <a:grpFill/>
          </p:grpSpPr>
          <p:sp>
            <p:nvSpPr>
              <p:cNvPr id="90"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1"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2"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3"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4"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5"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6"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7"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8"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99"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100"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101"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sp>
            <p:nvSpPr>
              <p:cNvPr id="102"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grpSp>
      </p:grpSp>
      <p:grpSp>
        <p:nvGrpSpPr>
          <p:cNvPr id="11" name="组合 10"/>
          <p:cNvGrpSpPr/>
          <p:nvPr/>
        </p:nvGrpSpPr>
        <p:grpSpPr>
          <a:xfrm>
            <a:off x="9808990" y="2391424"/>
            <a:ext cx="1444623" cy="1675761"/>
            <a:chOff x="9808990" y="2391424"/>
            <a:chExt cx="1444623" cy="1675761"/>
          </a:xfrm>
          <a:solidFill>
            <a:srgbClr val="C69456"/>
          </a:solidFill>
        </p:grpSpPr>
        <p:sp>
          <p:nvSpPr>
            <p:cNvPr id="37" name="任意多边形 32"/>
            <p:cNvSpPr/>
            <p:nvPr/>
          </p:nvSpPr>
          <p:spPr>
            <a:xfrm>
              <a:off x="9808990" y="23914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sp>
          <p:nvSpPr>
            <p:cNvPr id="103" name="AutoShape 112"/>
            <p:cNvSpPr/>
            <p:nvPr/>
          </p:nvSpPr>
          <p:spPr bwMode="auto">
            <a:xfrm>
              <a:off x="10179227" y="3071340"/>
              <a:ext cx="294812" cy="29351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grpFill/>
            <a:ln>
              <a:noFill/>
            </a:ln>
            <a:effectLst/>
          </p:spPr>
          <p:txBody>
            <a:bodyPr lIns="25400" tIns="25400" rIns="25400" bIns="25400" anchor="ctr"/>
            <a:lstStyle/>
            <a:p>
              <a:pPr marL="0" marR="0" lvl="0" indent="0" algn="ctr" defTabSz="304792"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charset="0"/>
              </a:endParaRPr>
            </a:p>
          </p:txBody>
        </p:sp>
      </p:grpSp>
      <p:grpSp>
        <p:nvGrpSpPr>
          <p:cNvPr id="56" name="组合 55">
            <a:extLst>
              <a:ext uri="{FF2B5EF4-FFF2-40B4-BE49-F238E27FC236}">
                <a16:creationId xmlns="" xmlns:a16="http://schemas.microsoft.com/office/drawing/2014/main" id="{E40E42AC-771B-4240-B576-821D32CB5A6C}"/>
              </a:ext>
            </a:extLst>
          </p:cNvPr>
          <p:cNvGrpSpPr/>
          <p:nvPr/>
        </p:nvGrpSpPr>
        <p:grpSpPr>
          <a:xfrm>
            <a:off x="3531885" y="-450850"/>
            <a:ext cx="5128226" cy="1454117"/>
            <a:chOff x="3531885" y="-450850"/>
            <a:chExt cx="5128226" cy="1454117"/>
          </a:xfrm>
        </p:grpSpPr>
        <p:sp>
          <p:nvSpPr>
            <p:cNvPr id="57" name="文本框 6">
              <a:extLst>
                <a:ext uri="{FF2B5EF4-FFF2-40B4-BE49-F238E27FC236}">
                  <a16:creationId xmlns="" xmlns:a16="http://schemas.microsoft.com/office/drawing/2014/main" id="{29078571-A22C-4737-94EE-E915F78E1A8D}"/>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销售技巧</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58" name="组合 57">
              <a:extLst>
                <a:ext uri="{FF2B5EF4-FFF2-40B4-BE49-F238E27FC236}">
                  <a16:creationId xmlns="" xmlns:a16="http://schemas.microsoft.com/office/drawing/2014/main" id="{325463B0-D21E-47C2-B956-EC7662E28212}"/>
                </a:ext>
              </a:extLst>
            </p:cNvPr>
            <p:cNvGrpSpPr/>
            <p:nvPr/>
          </p:nvGrpSpPr>
          <p:grpSpPr>
            <a:xfrm>
              <a:off x="3531885" y="-450850"/>
              <a:ext cx="5128226" cy="1454117"/>
              <a:chOff x="3531885" y="-450850"/>
              <a:chExt cx="5128226" cy="1454117"/>
            </a:xfrm>
          </p:grpSpPr>
          <p:sp>
            <p:nvSpPr>
              <p:cNvPr id="59" name="圆角矩形 5">
                <a:extLst>
                  <a:ext uri="{FF2B5EF4-FFF2-40B4-BE49-F238E27FC236}">
                    <a16:creationId xmlns="" xmlns:a16="http://schemas.microsoft.com/office/drawing/2014/main" id="{92F5BB9C-96FC-4DCF-82EF-EEB1F12DFCA4}"/>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4">
                <a:extLst>
                  <a:ext uri="{FF2B5EF4-FFF2-40B4-BE49-F238E27FC236}">
                    <a16:creationId xmlns="" xmlns:a16="http://schemas.microsoft.com/office/drawing/2014/main" id="{50ACF9D1-415C-49B2-9E0F-694D62E5A18E}"/>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a:extLst>
                  <a:ext uri="{FF2B5EF4-FFF2-40B4-BE49-F238E27FC236}">
                    <a16:creationId xmlns="" xmlns:a16="http://schemas.microsoft.com/office/drawing/2014/main" id="{9EF7B7DA-3D71-4EE9-84CD-EB3088252385}"/>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62" name="矩形 61">
                <a:extLst>
                  <a:ext uri="{FF2B5EF4-FFF2-40B4-BE49-F238E27FC236}">
                    <a16:creationId xmlns="" xmlns:a16="http://schemas.microsoft.com/office/drawing/2014/main" id="{DBA527A2-1102-47A2-8119-7D7719FE1841}"/>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4174475035"/>
      </p:ext>
    </p:extLst>
  </p:cSld>
  <p:clrMapOvr>
    <a:masterClrMapping/>
  </p:clrMapOvr>
  <mc:AlternateContent xmlns:mc="http://schemas.openxmlformats.org/markup-compatibility/2006" xmlns:p14="http://schemas.microsoft.com/office/powerpoint/2010/main">
    <mc:Choice Requires="p14">
      <p:transition spd="slow" p14:dur="1200" advClick="0" advTm="10000">
        <p:dissolve/>
      </p:transition>
    </mc:Choice>
    <mc:Fallback xmlns="">
      <p:transition spd="slow" advClick="0" advTm="10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up)">
                                      <p:cBhvr>
                                        <p:cTn id="13" dur="500"/>
                                        <p:tgtEl>
                                          <p:spTgt spid="4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up)">
                                      <p:cBhvr>
                                        <p:cTn id="39" dur="500"/>
                                        <p:tgtEl>
                                          <p:spTgt spid="54"/>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wipe(up)">
                                      <p:cBhvr>
                                        <p:cTn id="65" dur="500"/>
                                        <p:tgtEl>
                                          <p:spTgt spid="75"/>
                                        </p:tgtEl>
                                      </p:cBhvr>
                                    </p:animEffect>
                                  </p:childTnLst>
                                </p:cTn>
                              </p:par>
                            </p:childTnLst>
                          </p:cTn>
                        </p:par>
                        <p:par>
                          <p:cTn id="66" fill="hold">
                            <p:stCondLst>
                              <p:cond delay="6000"/>
                            </p:stCondLst>
                            <p:childTnLst>
                              <p:par>
                                <p:cTn id="67" presetID="22" presetClass="entr" presetSubtype="1" fill="hold" grpId="0" nodeType="after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up)">
                                      <p:cBhvr>
                                        <p:cTn id="69" dur="500"/>
                                        <p:tgtEl>
                                          <p:spTgt spid="74"/>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fltVal val="0"/>
                                          </p:val>
                                        </p:tav>
                                        <p:tav tm="100000">
                                          <p:val>
                                            <p:strVal val="#ppt_h"/>
                                          </p:val>
                                        </p:tav>
                                      </p:tavLst>
                                    </p:anim>
                                    <p:animEffect transition="in" filter="fade">
                                      <p:cBhvr>
                                        <p:cTn id="75" dur="500"/>
                                        <p:tgtEl>
                                          <p:spTgt spid="42"/>
                                        </p:tgtEl>
                                      </p:cBhvr>
                                    </p:animEffect>
                                  </p:childTnLst>
                                </p:cTn>
                              </p:par>
                            </p:childTnLst>
                          </p:cTn>
                        </p:par>
                        <p:par>
                          <p:cTn id="76" fill="hold">
                            <p:stCondLst>
                              <p:cond delay="7000"/>
                            </p:stCondLst>
                            <p:childTnLst>
                              <p:par>
                                <p:cTn id="77" presetID="53" presetClass="entr" presetSubtype="16"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childTnLst>
                          </p:cTn>
                        </p:par>
                        <p:par>
                          <p:cTn id="82" fill="hold">
                            <p:stCondLst>
                              <p:cond delay="7500"/>
                            </p:stCondLst>
                            <p:childTnLst>
                              <p:par>
                                <p:cTn id="83" presetID="53" presetClass="entr" presetSubtype="16" fill="hold"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ppt_w</p:attrName>
                                        </p:attrNameLst>
                                      </p:cBhvr>
                                      <p:tavLst>
                                        <p:tav tm="0">
                                          <p:val>
                                            <p:fltVal val="0"/>
                                          </p:val>
                                        </p:tav>
                                        <p:tav tm="100000">
                                          <p:val>
                                            <p:strVal val="#ppt_w"/>
                                          </p:val>
                                        </p:tav>
                                      </p:tavLst>
                                    </p:anim>
                                    <p:anim calcmode="lin" valueType="num">
                                      <p:cBhvr>
                                        <p:cTn id="86" dur="500" fill="hold"/>
                                        <p:tgtEl>
                                          <p:spTgt spid="11"/>
                                        </p:tgtEl>
                                        <p:attrNameLst>
                                          <p:attrName>ppt_h</p:attrName>
                                        </p:attrNameLst>
                                      </p:cBhvr>
                                      <p:tavLst>
                                        <p:tav tm="0">
                                          <p:val>
                                            <p:fltVal val="0"/>
                                          </p:val>
                                        </p:tav>
                                        <p:tav tm="100000">
                                          <p:val>
                                            <p:strVal val="#ppt_h"/>
                                          </p:val>
                                        </p:tav>
                                      </p:tavLst>
                                    </p:anim>
                                    <p:animEffect transition="in" filter="fade">
                                      <p:cBhvr>
                                        <p:cTn id="87" dur="500"/>
                                        <p:tgtEl>
                                          <p:spTgt spid="11"/>
                                        </p:tgtEl>
                                      </p:cBhvr>
                                    </p:animEffect>
                                  </p:childTnLst>
                                </p:cTn>
                              </p:par>
                            </p:childTnLst>
                          </p:cTn>
                        </p:par>
                        <p:par>
                          <p:cTn id="88" fill="hold">
                            <p:stCondLst>
                              <p:cond delay="8000"/>
                            </p:stCondLst>
                            <p:childTnLst>
                              <p:par>
                                <p:cTn id="89" presetID="22" presetClass="entr" presetSubtype="1"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wipe(up)">
                                      <p:cBhvr>
                                        <p:cTn id="91" dur="500"/>
                                        <p:tgtEl>
                                          <p:spTgt spid="77"/>
                                        </p:tgtEl>
                                      </p:cBhvr>
                                    </p:animEffect>
                                  </p:childTnLst>
                                </p:cTn>
                              </p:par>
                            </p:childTnLst>
                          </p:cTn>
                        </p:par>
                        <p:par>
                          <p:cTn id="92" fill="hold">
                            <p:stCondLst>
                              <p:cond delay="8500"/>
                            </p:stCondLst>
                            <p:childTnLst>
                              <p:par>
                                <p:cTn id="93" presetID="22" presetClass="entr" presetSubtype="1" fill="hold" grpId="0" nodeType="afterEffect">
                                  <p:stCondLst>
                                    <p:cond delay="0"/>
                                  </p:stCondLst>
                                  <p:childTnLst>
                                    <p:set>
                                      <p:cBhvr>
                                        <p:cTn id="94" dur="1" fill="hold">
                                          <p:stCondLst>
                                            <p:cond delay="0"/>
                                          </p:stCondLst>
                                        </p:cTn>
                                        <p:tgtEl>
                                          <p:spTgt spid="76"/>
                                        </p:tgtEl>
                                        <p:attrNameLst>
                                          <p:attrName>style.visibility</p:attrName>
                                        </p:attrNameLst>
                                      </p:cBhvr>
                                      <p:to>
                                        <p:strVal val="visible"/>
                                      </p:to>
                                    </p:set>
                                    <p:animEffect transition="in" filter="wipe(up)">
                                      <p:cBhvr>
                                        <p:cTn id="9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p:bldP spid="45" grpId="0" animBg="1"/>
      <p:bldP spid="53" grpId="0"/>
      <p:bldP spid="54" grpId="0"/>
      <p:bldP spid="74" grpId="0"/>
      <p:bldP spid="75" grpId="0" animBg="1"/>
      <p:bldP spid="76" grpId="0"/>
      <p:bldP spid="7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33"/>
          <p:cNvSpPr txBox="1"/>
          <p:nvPr/>
        </p:nvSpPr>
        <p:spPr>
          <a:xfrm>
            <a:off x="802347" y="5265750"/>
            <a:ext cx="10663507" cy="646331"/>
          </a:xfrm>
          <a:prstGeom prst="rect">
            <a:avLst/>
          </a:prstGeom>
          <a:noFill/>
        </p:spPr>
        <p:txBody>
          <a:bodyPr wrap="square" rtlCol="0">
            <a:spAutoFit/>
          </a:bodyPr>
          <a:lstStyle/>
          <a:p>
            <a:pPr algn="ctr" defTabSz="914217">
              <a:lnSpc>
                <a:spcPct val="150000"/>
              </a:lnSpc>
            </a:pPr>
            <a:r>
              <a:rPr lang="en-US" sz="1200" dirty="0">
                <a:solidFill>
                  <a:srgbClr val="C69456"/>
                </a:solidFill>
                <a:latin typeface="Agency FB" panose="020F0502020204030204"/>
                <a:cs typeface="+mn-ea"/>
                <a:sym typeface="+mn-lt"/>
              </a:rPr>
              <a:t>First: What is a Fast-Fish? Alive or dead a fish is technically fast, when it is connected with an occupied ship or boat, by any medium at all controllable by the occupant or occupants,—a mast, an oar, a nine-inch cable, a telegraph wire, or a strand of cobweb, it is all the same. Likewise a fish is technically fast when it bears a waif, or any other recognized symbol of possession.</a:t>
            </a:r>
          </a:p>
        </p:txBody>
      </p:sp>
      <p:grpSp>
        <p:nvGrpSpPr>
          <p:cNvPr id="2" name="组合 1">
            <a:extLst>
              <a:ext uri="{FF2B5EF4-FFF2-40B4-BE49-F238E27FC236}">
                <a16:creationId xmlns="" xmlns:a16="http://schemas.microsoft.com/office/drawing/2014/main" id="{49F11679-DAE9-4CD5-BBC7-4DF2D251E358}"/>
              </a:ext>
            </a:extLst>
          </p:cNvPr>
          <p:cNvGrpSpPr/>
          <p:nvPr/>
        </p:nvGrpSpPr>
        <p:grpSpPr>
          <a:xfrm>
            <a:off x="933819" y="2095035"/>
            <a:ext cx="10325951" cy="2929726"/>
            <a:chOff x="933819" y="2095035"/>
            <a:chExt cx="10325951" cy="2929726"/>
          </a:xfrm>
        </p:grpSpPr>
        <p:sp>
          <p:nvSpPr>
            <p:cNvPr id="52" name="Rectangle 80"/>
            <p:cNvSpPr/>
            <p:nvPr/>
          </p:nvSpPr>
          <p:spPr>
            <a:xfrm>
              <a:off x="933819" y="2095035"/>
              <a:ext cx="1995580" cy="2929726"/>
            </a:xfrm>
            <a:prstGeom prst="rect">
              <a:avLst/>
            </a:prstGeom>
            <a:noFill/>
            <a:ln w="1905" cap="flat" cmpd="sng" algn="ctr">
              <a:solidFill>
                <a:srgbClr val="737572"/>
              </a:solid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55" name="Rounded Rectangle 36"/>
            <p:cNvSpPr/>
            <p:nvPr/>
          </p:nvSpPr>
          <p:spPr>
            <a:xfrm>
              <a:off x="1533681" y="3251075"/>
              <a:ext cx="807071" cy="21153"/>
            </a:xfrm>
            <a:prstGeom prst="roundRect">
              <a:avLst>
                <a:gd name="adj" fmla="val 50000"/>
              </a:avLst>
            </a:prstGeom>
            <a:solidFill>
              <a:srgbClr val="F2B353"/>
            </a:solidFill>
            <a:ln w="12700" cap="flat" cmpd="sng" algn="ctr">
              <a:noFill/>
              <a:prstDash val="solid"/>
              <a:miter lim="800000"/>
            </a:ln>
            <a:effectLst/>
          </p:spPr>
          <p:txBody>
            <a:bodyPr lIns="109710" tIns="54855" rIns="109710" bIns="54855"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bg-BG" sz="1600" b="0" i="0" u="none" strike="noStrike" kern="0" cap="none" spc="0" normalizeH="0" baseline="0" noProof="0" dirty="0">
                <a:ln>
                  <a:noFill/>
                </a:ln>
                <a:solidFill>
                  <a:srgbClr val="737572"/>
                </a:solidFill>
                <a:effectLst/>
                <a:uLnTx/>
                <a:uFillTx/>
                <a:cs typeface="+mn-ea"/>
                <a:sym typeface="+mn-lt"/>
              </a:endParaRPr>
            </a:p>
          </p:txBody>
        </p:sp>
        <p:sp>
          <p:nvSpPr>
            <p:cNvPr id="65" name="Shape 2550"/>
            <p:cNvSpPr/>
            <p:nvPr/>
          </p:nvSpPr>
          <p:spPr>
            <a:xfrm>
              <a:off x="1659961" y="2416723"/>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F2B353"/>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sp>
          <p:nvSpPr>
            <p:cNvPr id="70" name="TextBox 49"/>
            <p:cNvSpPr txBox="1"/>
            <p:nvPr/>
          </p:nvSpPr>
          <p:spPr>
            <a:xfrm>
              <a:off x="1197612" y="3832654"/>
              <a:ext cx="1448984"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71" name="TextBox 51"/>
            <p:cNvSpPr txBox="1"/>
            <p:nvPr/>
          </p:nvSpPr>
          <p:spPr>
            <a:xfrm>
              <a:off x="1241302" y="3367838"/>
              <a:ext cx="1415773" cy="461665"/>
            </a:xfrm>
            <a:prstGeom prst="rect">
              <a:avLst/>
            </a:prstGeom>
            <a:noFill/>
          </p:spPr>
          <p:txBody>
            <a:bodyPr wrap="none" rtlCol="0">
              <a:spAutoFit/>
            </a:bodyPr>
            <a:lstStyle/>
            <a:p>
              <a:pPr algn="ctr" defTabSz="914217"/>
              <a:r>
                <a:rPr lang="zh-CN" altLang="en-US" sz="2400" dirty="0" smtClean="0">
                  <a:solidFill>
                    <a:srgbClr val="F6B653"/>
                  </a:solidFill>
                  <a:latin typeface="Agency FB" panose="020F0502020204030204"/>
                  <a:cs typeface="+mn-ea"/>
                  <a:sym typeface="+mn-lt"/>
                </a:rPr>
                <a:t>销售技巧</a:t>
              </a:r>
              <a:endParaRPr lang="en-US" sz="2400" dirty="0">
                <a:solidFill>
                  <a:srgbClr val="F6B653"/>
                </a:solidFill>
                <a:latin typeface="Agency FB" panose="020F0502020204030204"/>
                <a:cs typeface="+mn-ea"/>
                <a:sym typeface="+mn-lt"/>
              </a:endParaRPr>
            </a:p>
          </p:txBody>
        </p:sp>
        <p:sp>
          <p:nvSpPr>
            <p:cNvPr id="56" name="Rectangle 38"/>
            <p:cNvSpPr/>
            <p:nvPr/>
          </p:nvSpPr>
          <p:spPr>
            <a:xfrm>
              <a:off x="3016411" y="2095035"/>
              <a:ext cx="1995580" cy="2929726"/>
            </a:xfrm>
            <a:prstGeom prst="rect">
              <a:avLst/>
            </a:prstGeom>
            <a:noFill/>
            <a:ln w="1905" cap="flat" cmpd="sng" algn="ctr">
              <a:solidFill>
                <a:srgbClr val="737572"/>
              </a:solid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57" name="Rounded Rectangle 39"/>
            <p:cNvSpPr/>
            <p:nvPr/>
          </p:nvSpPr>
          <p:spPr>
            <a:xfrm>
              <a:off x="3616274" y="3251075"/>
              <a:ext cx="807071" cy="21153"/>
            </a:xfrm>
            <a:prstGeom prst="roundRect">
              <a:avLst>
                <a:gd name="adj" fmla="val 50000"/>
              </a:avLst>
            </a:prstGeom>
            <a:solidFill>
              <a:srgbClr val="F2B353"/>
            </a:solidFill>
            <a:ln w="12700" cap="flat" cmpd="sng" algn="ctr">
              <a:noFill/>
              <a:prstDash val="solid"/>
              <a:miter lim="800000"/>
            </a:ln>
            <a:effectLst/>
          </p:spPr>
          <p:txBody>
            <a:bodyPr lIns="109710" tIns="54855" rIns="109710" bIns="54855"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bg-BG" sz="1600" b="0" i="0" u="none" strike="noStrike" kern="0" cap="none" spc="0" normalizeH="0" baseline="0" noProof="0" dirty="0">
                <a:ln>
                  <a:noFill/>
                </a:ln>
                <a:solidFill>
                  <a:srgbClr val="737572"/>
                </a:solidFill>
                <a:effectLst/>
                <a:uLnTx/>
                <a:uFillTx/>
                <a:cs typeface="+mn-ea"/>
                <a:sym typeface="+mn-lt"/>
              </a:endParaRPr>
            </a:p>
          </p:txBody>
        </p:sp>
        <p:sp>
          <p:nvSpPr>
            <p:cNvPr id="66" name="Shape 2553"/>
            <p:cNvSpPr/>
            <p:nvPr/>
          </p:nvSpPr>
          <p:spPr>
            <a:xfrm>
              <a:off x="3738431" y="2443314"/>
              <a:ext cx="542599" cy="4932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F2B353"/>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sp>
          <p:nvSpPr>
            <p:cNvPr id="72" name="TextBox 52"/>
            <p:cNvSpPr txBox="1"/>
            <p:nvPr/>
          </p:nvSpPr>
          <p:spPr>
            <a:xfrm>
              <a:off x="3334530" y="3832654"/>
              <a:ext cx="1448984"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73" name="TextBox 53"/>
            <p:cNvSpPr txBox="1"/>
            <p:nvPr/>
          </p:nvSpPr>
          <p:spPr>
            <a:xfrm>
              <a:off x="3378221" y="3367838"/>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销售技巧</a:t>
              </a:r>
              <a:endParaRPr lang="en-US" altLang="zh-CN" sz="2400" dirty="0">
                <a:solidFill>
                  <a:srgbClr val="F6B653"/>
                </a:solidFill>
                <a:latin typeface="Agency FB" panose="020F0502020204030204"/>
                <a:cs typeface="+mn-ea"/>
                <a:sym typeface="+mn-lt"/>
              </a:endParaRPr>
            </a:p>
          </p:txBody>
        </p:sp>
        <p:sp>
          <p:nvSpPr>
            <p:cNvPr id="58" name="Rectangle 43"/>
            <p:cNvSpPr/>
            <p:nvPr/>
          </p:nvSpPr>
          <p:spPr>
            <a:xfrm>
              <a:off x="5099004" y="2095035"/>
              <a:ext cx="1995580" cy="2929726"/>
            </a:xfrm>
            <a:prstGeom prst="rect">
              <a:avLst/>
            </a:prstGeom>
            <a:noFill/>
            <a:ln w="1905" cap="flat" cmpd="sng" algn="ctr">
              <a:solidFill>
                <a:srgbClr val="737572"/>
              </a:solid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59" name="Rounded Rectangle 44"/>
            <p:cNvSpPr/>
            <p:nvPr/>
          </p:nvSpPr>
          <p:spPr>
            <a:xfrm>
              <a:off x="5698867" y="3251075"/>
              <a:ext cx="807071" cy="21153"/>
            </a:xfrm>
            <a:prstGeom prst="roundRect">
              <a:avLst>
                <a:gd name="adj" fmla="val 50000"/>
              </a:avLst>
            </a:prstGeom>
            <a:solidFill>
              <a:srgbClr val="F2B353"/>
            </a:solidFill>
            <a:ln w="12700" cap="flat" cmpd="sng" algn="ctr">
              <a:noFill/>
              <a:prstDash val="solid"/>
              <a:miter lim="800000"/>
            </a:ln>
            <a:effectLst/>
          </p:spPr>
          <p:txBody>
            <a:bodyPr lIns="109710" tIns="54855" rIns="109710" bIns="54855"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bg-BG" sz="1600" b="0" i="0" u="none" strike="noStrike" kern="0" cap="none" spc="0" normalizeH="0" baseline="0" noProof="0" dirty="0">
                <a:ln>
                  <a:noFill/>
                </a:ln>
                <a:solidFill>
                  <a:srgbClr val="737572"/>
                </a:solidFill>
                <a:effectLst/>
                <a:uLnTx/>
                <a:uFillTx/>
                <a:cs typeface="+mn-ea"/>
                <a:sym typeface="+mn-lt"/>
              </a:endParaRPr>
            </a:p>
          </p:txBody>
        </p:sp>
        <p:sp>
          <p:nvSpPr>
            <p:cNvPr id="67" name="Shape 2616"/>
            <p:cNvSpPr/>
            <p:nvPr/>
          </p:nvSpPr>
          <p:spPr>
            <a:xfrm>
              <a:off x="5861300" y="2426100"/>
              <a:ext cx="542599" cy="493395"/>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rgbClr val="F2B353"/>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sp>
          <p:nvSpPr>
            <p:cNvPr id="104" name="TextBox 54"/>
            <p:cNvSpPr txBox="1"/>
            <p:nvPr/>
          </p:nvSpPr>
          <p:spPr>
            <a:xfrm>
              <a:off x="5366983" y="3832654"/>
              <a:ext cx="1448984"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105" name="TextBox 55"/>
            <p:cNvSpPr txBox="1"/>
            <p:nvPr/>
          </p:nvSpPr>
          <p:spPr>
            <a:xfrm>
              <a:off x="5410674" y="3367838"/>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销售技巧</a:t>
              </a:r>
              <a:endParaRPr lang="en-US" altLang="zh-CN" sz="2400" dirty="0">
                <a:solidFill>
                  <a:srgbClr val="F6B653"/>
                </a:solidFill>
                <a:latin typeface="Agency FB" panose="020F0502020204030204"/>
                <a:cs typeface="+mn-ea"/>
                <a:sym typeface="+mn-lt"/>
              </a:endParaRPr>
            </a:p>
          </p:txBody>
        </p:sp>
        <p:sp>
          <p:nvSpPr>
            <p:cNvPr id="60" name="Rectangle 66"/>
            <p:cNvSpPr/>
            <p:nvPr/>
          </p:nvSpPr>
          <p:spPr>
            <a:xfrm>
              <a:off x="7181597" y="2095035"/>
              <a:ext cx="1995580" cy="2929726"/>
            </a:xfrm>
            <a:prstGeom prst="rect">
              <a:avLst/>
            </a:prstGeom>
            <a:solidFill>
              <a:srgbClr val="F6B653"/>
            </a:solidFill>
            <a:ln w="762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61" name="Rounded Rectangle 67"/>
            <p:cNvSpPr/>
            <p:nvPr/>
          </p:nvSpPr>
          <p:spPr>
            <a:xfrm>
              <a:off x="7781460" y="3244618"/>
              <a:ext cx="807071" cy="34066"/>
            </a:xfrm>
            <a:prstGeom prst="roundRect">
              <a:avLst>
                <a:gd name="adj" fmla="val 50000"/>
              </a:avLst>
            </a:prstGeom>
            <a:solidFill>
              <a:srgbClr val="FFFFFF"/>
            </a:solidFill>
            <a:ln w="12700" cap="flat" cmpd="sng" algn="ctr">
              <a:noFill/>
              <a:prstDash val="solid"/>
              <a:miter lim="800000"/>
            </a:ln>
            <a:effectLst/>
          </p:spPr>
          <p:txBody>
            <a:bodyPr lIns="109710" tIns="54855" rIns="109710" bIns="54855"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bg-BG" sz="1600" b="0" i="0" u="none" strike="noStrike" kern="0" cap="none" spc="0" normalizeH="0" baseline="0" noProof="0" dirty="0">
                <a:ln>
                  <a:noFill/>
                </a:ln>
                <a:solidFill>
                  <a:srgbClr val="FFFFFF"/>
                </a:solidFill>
                <a:effectLst/>
                <a:uLnTx/>
                <a:uFillTx/>
                <a:cs typeface="+mn-ea"/>
                <a:sym typeface="+mn-lt"/>
              </a:endParaRPr>
            </a:p>
          </p:txBody>
        </p:sp>
        <p:sp>
          <p:nvSpPr>
            <p:cNvPr id="68" name="Shape 2624"/>
            <p:cNvSpPr/>
            <p:nvPr/>
          </p:nvSpPr>
          <p:spPr>
            <a:xfrm>
              <a:off x="7926998" y="2405369"/>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sp>
          <p:nvSpPr>
            <p:cNvPr id="106" name="TextBox 56"/>
            <p:cNvSpPr txBox="1"/>
            <p:nvPr/>
          </p:nvSpPr>
          <p:spPr>
            <a:xfrm>
              <a:off x="7472152" y="3832654"/>
              <a:ext cx="1448984" cy="784830"/>
            </a:xfrm>
            <a:prstGeom prst="rect">
              <a:avLst/>
            </a:prstGeom>
            <a:noFill/>
          </p:spPr>
          <p:txBody>
            <a:bodyPr wrap="square" rtlCol="0">
              <a:spAutoFit/>
            </a:bodyPr>
            <a:lstStyle/>
            <a:p>
              <a:pPr algn="ctr" defTabSz="914217">
                <a:lnSpc>
                  <a:spcPct val="150000"/>
                </a:lnSpc>
              </a:pPr>
              <a:r>
                <a:rPr lang="en-US" sz="1000" dirty="0">
                  <a:solidFill>
                    <a:srgbClr val="FFFFFF"/>
                  </a:solidFill>
                  <a:latin typeface="Agency FB" panose="020F0502020204030204"/>
                  <a:cs typeface="+mn-ea"/>
                  <a:sym typeface="+mn-lt"/>
                </a:rPr>
                <a:t>First: What is a Fast-Fish? Alive or dead a fish is technically fast, when it is connected</a:t>
              </a:r>
            </a:p>
          </p:txBody>
        </p:sp>
        <p:sp>
          <p:nvSpPr>
            <p:cNvPr id="107" name="TextBox 57"/>
            <p:cNvSpPr txBox="1"/>
            <p:nvPr/>
          </p:nvSpPr>
          <p:spPr>
            <a:xfrm>
              <a:off x="7496792" y="3367838"/>
              <a:ext cx="1415773" cy="461665"/>
            </a:xfrm>
            <a:prstGeom prst="rect">
              <a:avLst/>
            </a:prstGeom>
            <a:noFill/>
          </p:spPr>
          <p:txBody>
            <a:bodyPr wrap="none" rtlCol="0">
              <a:spAutoFit/>
            </a:bodyPr>
            <a:lstStyle/>
            <a:p>
              <a:pPr algn="ctr" defTabSz="914217"/>
              <a:r>
                <a:rPr lang="zh-CN" altLang="en-US" sz="2400" dirty="0">
                  <a:solidFill>
                    <a:srgbClr val="FFFFFF"/>
                  </a:solidFill>
                  <a:latin typeface="Agency FB" panose="020F0502020204030204"/>
                  <a:cs typeface="+mn-ea"/>
                  <a:sym typeface="+mn-lt"/>
                </a:rPr>
                <a:t>销售技巧</a:t>
              </a:r>
              <a:endParaRPr lang="en-US" sz="2400" dirty="0">
                <a:solidFill>
                  <a:srgbClr val="FFFFFF"/>
                </a:solidFill>
                <a:latin typeface="Agency FB" panose="020F0502020204030204"/>
                <a:cs typeface="+mn-ea"/>
                <a:sym typeface="+mn-lt"/>
              </a:endParaRPr>
            </a:p>
          </p:txBody>
        </p:sp>
        <p:sp>
          <p:nvSpPr>
            <p:cNvPr id="62" name="Rectangle 70"/>
            <p:cNvSpPr/>
            <p:nvPr/>
          </p:nvSpPr>
          <p:spPr>
            <a:xfrm>
              <a:off x="9264190" y="2095035"/>
              <a:ext cx="1995580" cy="2929726"/>
            </a:xfrm>
            <a:prstGeom prst="rect">
              <a:avLst/>
            </a:prstGeom>
            <a:noFill/>
            <a:ln w="1905" cap="flat" cmpd="sng" algn="ctr">
              <a:solidFill>
                <a:srgbClr val="737572"/>
              </a:solid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63" name="Rounded Rectangle 71"/>
            <p:cNvSpPr/>
            <p:nvPr/>
          </p:nvSpPr>
          <p:spPr>
            <a:xfrm>
              <a:off x="9864052" y="3251075"/>
              <a:ext cx="807071" cy="21153"/>
            </a:xfrm>
            <a:prstGeom prst="roundRect">
              <a:avLst>
                <a:gd name="adj" fmla="val 50000"/>
              </a:avLst>
            </a:prstGeom>
            <a:solidFill>
              <a:srgbClr val="F2B353"/>
            </a:solidFill>
            <a:ln w="12700" cap="flat" cmpd="sng" algn="ctr">
              <a:noFill/>
              <a:prstDash val="solid"/>
              <a:miter lim="800000"/>
            </a:ln>
            <a:effectLst/>
          </p:spPr>
          <p:txBody>
            <a:bodyPr lIns="109710" tIns="54855" rIns="109710" bIns="54855"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bg-BG" sz="1600" b="0" i="0" u="none" strike="noStrike" kern="0" cap="none" spc="0" normalizeH="0" baseline="0" noProof="0" dirty="0">
                <a:ln>
                  <a:noFill/>
                </a:ln>
                <a:solidFill>
                  <a:srgbClr val="737572"/>
                </a:solidFill>
                <a:effectLst/>
                <a:uLnTx/>
                <a:uFillTx/>
                <a:cs typeface="+mn-ea"/>
                <a:sym typeface="+mn-lt"/>
              </a:endParaRPr>
            </a:p>
          </p:txBody>
        </p:sp>
        <p:sp>
          <p:nvSpPr>
            <p:cNvPr id="69" name="Shape 2633"/>
            <p:cNvSpPr/>
            <p:nvPr/>
          </p:nvSpPr>
          <p:spPr>
            <a:xfrm>
              <a:off x="9957126" y="2433276"/>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F2B353"/>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sp>
          <p:nvSpPr>
            <p:cNvPr id="108" name="TextBox 58"/>
            <p:cNvSpPr txBox="1"/>
            <p:nvPr/>
          </p:nvSpPr>
          <p:spPr>
            <a:xfrm>
              <a:off x="9537582" y="3832654"/>
              <a:ext cx="1448984"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109" name="TextBox 59"/>
            <p:cNvSpPr txBox="1"/>
            <p:nvPr/>
          </p:nvSpPr>
          <p:spPr>
            <a:xfrm>
              <a:off x="9581273" y="3367838"/>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销售技巧</a:t>
              </a:r>
              <a:endParaRPr lang="en-US" altLang="zh-CN" sz="2400" dirty="0">
                <a:solidFill>
                  <a:srgbClr val="F6B653"/>
                </a:solidFill>
                <a:latin typeface="Agency FB" panose="020F0502020204030204"/>
                <a:cs typeface="+mn-ea"/>
                <a:sym typeface="+mn-lt"/>
              </a:endParaRPr>
            </a:p>
          </p:txBody>
        </p:sp>
      </p:grpSp>
      <p:grpSp>
        <p:nvGrpSpPr>
          <p:cNvPr id="39" name="组合 38">
            <a:extLst>
              <a:ext uri="{FF2B5EF4-FFF2-40B4-BE49-F238E27FC236}">
                <a16:creationId xmlns="" xmlns:a16="http://schemas.microsoft.com/office/drawing/2014/main" id="{C4F84448-1A1F-4524-9B9A-06ED8477F659}"/>
              </a:ext>
            </a:extLst>
          </p:cNvPr>
          <p:cNvGrpSpPr/>
          <p:nvPr/>
        </p:nvGrpSpPr>
        <p:grpSpPr>
          <a:xfrm>
            <a:off x="3531885" y="-450850"/>
            <a:ext cx="5128226" cy="1454117"/>
            <a:chOff x="3531885" y="-450850"/>
            <a:chExt cx="5128226" cy="1454117"/>
          </a:xfrm>
        </p:grpSpPr>
        <p:sp>
          <p:nvSpPr>
            <p:cNvPr id="40" name="文本框 6">
              <a:extLst>
                <a:ext uri="{FF2B5EF4-FFF2-40B4-BE49-F238E27FC236}">
                  <a16:creationId xmlns="" xmlns:a16="http://schemas.microsoft.com/office/drawing/2014/main" id="{B8FC6E30-C16C-411E-8612-3AC9BB3567A3}"/>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销售技巧</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41" name="组合 40">
              <a:extLst>
                <a:ext uri="{FF2B5EF4-FFF2-40B4-BE49-F238E27FC236}">
                  <a16:creationId xmlns="" xmlns:a16="http://schemas.microsoft.com/office/drawing/2014/main" id="{522A61E1-4012-4C4B-B8BA-7E923991D28F}"/>
                </a:ext>
              </a:extLst>
            </p:cNvPr>
            <p:cNvGrpSpPr/>
            <p:nvPr/>
          </p:nvGrpSpPr>
          <p:grpSpPr>
            <a:xfrm>
              <a:off x="3531885" y="-450850"/>
              <a:ext cx="5128226" cy="1454117"/>
              <a:chOff x="3531885" y="-450850"/>
              <a:chExt cx="5128226" cy="1454117"/>
            </a:xfrm>
          </p:grpSpPr>
          <p:sp>
            <p:nvSpPr>
              <p:cNvPr id="42" name="圆角矩形 5">
                <a:extLst>
                  <a:ext uri="{FF2B5EF4-FFF2-40B4-BE49-F238E27FC236}">
                    <a16:creationId xmlns="" xmlns:a16="http://schemas.microsoft.com/office/drawing/2014/main" id="{9EEAE97A-E993-4D43-8757-E235FDA84516}"/>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圆角矩形 4">
                <a:extLst>
                  <a:ext uri="{FF2B5EF4-FFF2-40B4-BE49-F238E27FC236}">
                    <a16:creationId xmlns="" xmlns:a16="http://schemas.microsoft.com/office/drawing/2014/main" id="{318C7C85-9A0E-490B-919F-8B5477884D1E}"/>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a:extLst>
                  <a:ext uri="{FF2B5EF4-FFF2-40B4-BE49-F238E27FC236}">
                    <a16:creationId xmlns="" xmlns:a16="http://schemas.microsoft.com/office/drawing/2014/main" id="{9D66BF0D-DA91-4CCB-949F-C76D8840B0B6}"/>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02</a:t>
                </a:r>
              </a:p>
            </p:txBody>
          </p:sp>
          <p:sp>
            <p:nvSpPr>
              <p:cNvPr id="45" name="矩形 44">
                <a:extLst>
                  <a:ext uri="{FF2B5EF4-FFF2-40B4-BE49-F238E27FC236}">
                    <a16:creationId xmlns="" xmlns:a16="http://schemas.microsoft.com/office/drawing/2014/main" id="{ED28C802-1B71-4FC1-A2DB-631B47285BB4}"/>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2479395717"/>
      </p:ext>
    </p:extLst>
  </p:cSld>
  <p:clrMapOvr>
    <a:masterClrMapping/>
  </p:clrMapOvr>
  <mc:AlternateContent xmlns:mc="http://schemas.openxmlformats.org/markup-compatibility/2006" xmlns:p14="http://schemas.microsoft.com/office/powerpoint/2010/main">
    <mc:Choice Requires="p14">
      <p:transition spd="slow" p14:dur="1200" advClick="0" advTm="3000">
        <p:dissolve/>
      </p:transition>
    </mc:Choice>
    <mc:Fallback xmlns="">
      <p:transition spd="slow" advClick="0"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up)">
                                      <p:cBhvr>
                                        <p:cTn id="1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r="37300" b="44198"/>
          <a:stretch/>
        </p:blipFill>
        <p:spPr>
          <a:xfrm>
            <a:off x="4407133" y="933450"/>
            <a:ext cx="3377734" cy="3612150"/>
          </a:xfrm>
          <a:prstGeom prst="rect">
            <a:avLst/>
          </a:prstGeom>
        </p:spPr>
      </p:pic>
      <p:pic>
        <p:nvPicPr>
          <p:cNvPr id="12" name="图片 11" descr="图片包含 物体&#10;&#10;已生成高可信度的说明">
            <a:extLst>
              <a:ext uri="{FF2B5EF4-FFF2-40B4-BE49-F238E27FC236}">
                <a16:creationId xmlns="" xmlns:a16="http://schemas.microsoft.com/office/drawing/2014/main" id="{6E5532D4-95AC-4AF3-BD0A-079A665BF12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13" name="图片 12">
            <a:extLst>
              <a:ext uri="{FF2B5EF4-FFF2-40B4-BE49-F238E27FC236}">
                <a16:creationId xmlns="" xmlns:a16="http://schemas.microsoft.com/office/drawing/2014/main" id="{F8A23F28-1B75-4AAB-89DE-AF34A1F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4" name="文本框 13">
            <a:extLst>
              <a:ext uri="{FF2B5EF4-FFF2-40B4-BE49-F238E27FC236}">
                <a16:creationId xmlns="" xmlns:a16="http://schemas.microsoft.com/office/drawing/2014/main" id="{B43E742F-D56E-49F4-A365-573FF738C9F9}"/>
              </a:ext>
            </a:extLst>
          </p:cNvPr>
          <p:cNvSpPr txBox="1"/>
          <p:nvPr/>
        </p:nvSpPr>
        <p:spPr>
          <a:xfrm>
            <a:off x="5669776" y="2226965"/>
            <a:ext cx="943429" cy="1323439"/>
          </a:xfrm>
          <a:prstGeom prst="rect">
            <a:avLst/>
          </a:prstGeom>
          <a:noFill/>
        </p:spPr>
        <p:txBody>
          <a:bodyPr wrap="square" rtlCol="0">
            <a:spAutoFit/>
          </a:bodyPr>
          <a:lstStyle/>
          <a:p>
            <a:pPr algn="dist"/>
            <a:r>
              <a:rPr lang="en-US" altLang="zh-CN" sz="8000" dirty="0">
                <a:solidFill>
                  <a:srgbClr val="F6B653"/>
                </a:solidFill>
                <a:latin typeface="微软雅黑" panose="020B0503020204020204" pitchFamily="34" charset="-122"/>
                <a:ea typeface="微软雅黑" panose="020B0503020204020204" pitchFamily="34" charset="-122"/>
              </a:rPr>
              <a:t>4</a:t>
            </a:r>
            <a:endParaRPr lang="zh-CN" altLang="en-US" sz="8000" dirty="0">
              <a:solidFill>
                <a:srgbClr val="F6B653"/>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94F1CF9C-9928-4657-9FEF-4C43A57A6C5D}"/>
              </a:ext>
            </a:extLst>
          </p:cNvPr>
          <p:cNvSpPr>
            <a:spLocks noChangeArrowheads="1"/>
          </p:cNvSpPr>
          <p:nvPr/>
        </p:nvSpPr>
        <p:spPr bwMode="auto">
          <a:xfrm>
            <a:off x="5456687" y="4624628"/>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smtClean="0">
                <a:solidFill>
                  <a:srgbClr val="F6B653"/>
                </a:solidFill>
                <a:latin typeface="微软雅黑" pitchFamily="34" charset="-122"/>
                <a:ea typeface="微软雅黑" pitchFamily="34" charset="-122"/>
              </a:rPr>
              <a:t>客户分析</a:t>
            </a:r>
            <a:endParaRPr lang="zh-CN" altLang="zh-CN" sz="2400" dirty="0">
              <a:solidFill>
                <a:srgbClr val="F6B653"/>
              </a:solidFill>
              <a:latin typeface="微软雅黑" pitchFamily="34" charset="-122"/>
              <a:ea typeface="微软雅黑" pitchFamily="34" charset="-122"/>
            </a:endParaRPr>
          </a:p>
        </p:txBody>
      </p:sp>
      <p:sp>
        <p:nvSpPr>
          <p:cNvPr id="16" name="矩形 18">
            <a:extLst>
              <a:ext uri="{FF2B5EF4-FFF2-40B4-BE49-F238E27FC236}">
                <a16:creationId xmlns="" xmlns:a16="http://schemas.microsoft.com/office/drawing/2014/main" id="{1BA968D9-61D8-42E9-A0E5-1A0D4F0877E1}"/>
              </a:ext>
            </a:extLst>
          </p:cNvPr>
          <p:cNvSpPr>
            <a:spLocks noChangeArrowheads="1"/>
          </p:cNvSpPr>
          <p:nvPr/>
        </p:nvSpPr>
        <p:spPr bwMode="auto">
          <a:xfrm>
            <a:off x="3899045" y="5140833"/>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rgbClr val="F6B653"/>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rgbClr val="F6B653"/>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4162413107"/>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B7735D51-77D4-481C-9631-E26D8D5699F0}"/>
              </a:ext>
            </a:extLst>
          </p:cNvPr>
          <p:cNvGrpSpPr/>
          <p:nvPr/>
        </p:nvGrpSpPr>
        <p:grpSpPr>
          <a:xfrm>
            <a:off x="1202658" y="1893183"/>
            <a:ext cx="2783853" cy="2496479"/>
            <a:chOff x="1202658" y="1893183"/>
            <a:chExt cx="2783853" cy="2496479"/>
          </a:xfrm>
        </p:grpSpPr>
        <p:graphicFrame>
          <p:nvGraphicFramePr>
            <p:cNvPr id="35" name="图表 34"/>
            <p:cNvGraphicFramePr/>
            <p:nvPr>
              <p:extLst>
                <p:ext uri="{D42A27DB-BD31-4B8C-83A1-F6EECF244321}">
                  <p14:modId xmlns:p14="http://schemas.microsoft.com/office/powerpoint/2010/main" val="2279768501"/>
                </p:ext>
              </p:extLst>
            </p:nvPr>
          </p:nvGraphicFramePr>
          <p:xfrm>
            <a:off x="1202658" y="1893183"/>
            <a:ext cx="2783853" cy="1855902"/>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a:extLst>
                <a:ext uri="{FF2B5EF4-FFF2-40B4-BE49-F238E27FC236}">
                  <a16:creationId xmlns="" xmlns:a16="http://schemas.microsoft.com/office/drawing/2014/main" id="{BC163274-EF5F-4A22-AA17-909B382CF4D8}"/>
                </a:ext>
              </a:extLst>
            </p:cNvPr>
            <p:cNvGrpSpPr/>
            <p:nvPr/>
          </p:nvGrpSpPr>
          <p:grpSpPr>
            <a:xfrm>
              <a:off x="1455762" y="2528747"/>
              <a:ext cx="2277645" cy="1860915"/>
              <a:chOff x="1455762" y="2528747"/>
              <a:chExt cx="2277645" cy="1860915"/>
            </a:xfrm>
          </p:grpSpPr>
          <p:sp>
            <p:nvSpPr>
              <p:cNvPr id="36" name="文本框 35"/>
              <p:cNvSpPr txBox="1"/>
              <p:nvPr/>
            </p:nvSpPr>
            <p:spPr>
              <a:xfrm>
                <a:off x="2209703" y="2528747"/>
                <a:ext cx="769762" cy="584775"/>
              </a:xfrm>
              <a:prstGeom prst="rect">
                <a:avLst/>
              </a:prstGeom>
              <a:noFill/>
            </p:spPr>
            <p:txBody>
              <a:bodyPr wrap="none" rtlCol="0">
                <a:spAutoFit/>
              </a:bodyPr>
              <a:lstStyle/>
              <a:p>
                <a:pPr algn="ctr"/>
                <a:r>
                  <a:rPr lang="en-US" altLang="zh-CN" sz="3200" dirty="0">
                    <a:solidFill>
                      <a:srgbClr val="F2B353"/>
                    </a:solidFill>
                    <a:latin typeface="Agency FB" panose="020B0503020202020204" pitchFamily="34" charset="0"/>
                  </a:rPr>
                  <a:t>72%</a:t>
                </a:r>
                <a:endParaRPr lang="zh-CN" altLang="en-US" sz="3200" dirty="0">
                  <a:solidFill>
                    <a:srgbClr val="F2B353"/>
                  </a:solidFill>
                  <a:latin typeface="Agency FB" panose="020B0503020202020204" pitchFamily="34" charset="0"/>
                </a:endParaRPr>
              </a:p>
            </p:txBody>
          </p:sp>
          <p:sp>
            <p:nvSpPr>
              <p:cNvPr id="38" name="文本框 37"/>
              <p:cNvSpPr txBox="1"/>
              <p:nvPr/>
            </p:nvSpPr>
            <p:spPr>
              <a:xfrm>
                <a:off x="1989288" y="3602082"/>
                <a:ext cx="1210589" cy="400110"/>
              </a:xfrm>
              <a:prstGeom prst="rect">
                <a:avLst/>
              </a:prstGeom>
              <a:noFill/>
            </p:spPr>
            <p:txBody>
              <a:bodyPr wrap="none" rtlCol="0">
                <a:spAutoFit/>
              </a:bodyPr>
              <a:lstStyle/>
              <a:p>
                <a:pPr algn="ctr"/>
                <a:r>
                  <a:rPr lang="zh-CN" altLang="en-US" sz="2000" b="1" dirty="0" smtClean="0">
                    <a:solidFill>
                      <a:srgbClr val="F6B653"/>
                    </a:solidFill>
                    <a:latin typeface="Agency FB" panose="020B0503020202020204" pitchFamily="34" charset="0"/>
                  </a:rPr>
                  <a:t>关注细节</a:t>
                </a:r>
                <a:endParaRPr lang="zh-CN" altLang="en-US" sz="2000" b="1" dirty="0">
                  <a:solidFill>
                    <a:srgbClr val="F6B653"/>
                  </a:solidFill>
                  <a:latin typeface="Agency FB" panose="020B0503020202020204" pitchFamily="34" charset="0"/>
                </a:endParaRPr>
              </a:p>
            </p:txBody>
          </p:sp>
          <p:sp>
            <p:nvSpPr>
              <p:cNvPr id="39" name="矩形 38"/>
              <p:cNvSpPr/>
              <p:nvPr/>
            </p:nvSpPr>
            <p:spPr>
              <a:xfrm>
                <a:off x="1455762" y="3861312"/>
                <a:ext cx="2277645" cy="528350"/>
              </a:xfrm>
              <a:prstGeom prst="rect">
                <a:avLst/>
              </a:prstGeom>
            </p:spPr>
            <p:txBody>
              <a:bodyPr wrap="square">
                <a:spAutoFit/>
              </a:bodyPr>
              <a:lstStyle/>
              <a:p>
                <a:pPr algn="ctr">
                  <a:lnSpc>
                    <a:spcPts val="1700"/>
                  </a:lnSpc>
                </a:pPr>
                <a:r>
                  <a:rPr lang="en-US" altLang="zh-CN" sz="1600" dirty="0">
                    <a:solidFill>
                      <a:srgbClr val="C69456"/>
                    </a:solidFill>
                    <a:latin typeface="Agency FB" panose="020B0503020202020204" pitchFamily="34" charset="0"/>
                  </a:rPr>
                  <a:t>In the center of your heart and my heart,</a:t>
                </a:r>
              </a:p>
            </p:txBody>
          </p:sp>
        </p:grpSp>
      </p:grpSp>
      <p:grpSp>
        <p:nvGrpSpPr>
          <p:cNvPr id="4" name="组合 3">
            <a:extLst>
              <a:ext uri="{FF2B5EF4-FFF2-40B4-BE49-F238E27FC236}">
                <a16:creationId xmlns="" xmlns:a16="http://schemas.microsoft.com/office/drawing/2014/main" id="{829A0061-8CCF-459D-855C-B133D0065F9D}"/>
              </a:ext>
            </a:extLst>
          </p:cNvPr>
          <p:cNvGrpSpPr/>
          <p:nvPr/>
        </p:nvGrpSpPr>
        <p:grpSpPr>
          <a:xfrm>
            <a:off x="3539458" y="1893183"/>
            <a:ext cx="2783853" cy="2496479"/>
            <a:chOff x="3539458" y="1893183"/>
            <a:chExt cx="2783853" cy="2496479"/>
          </a:xfrm>
        </p:grpSpPr>
        <p:graphicFrame>
          <p:nvGraphicFramePr>
            <p:cNvPr id="41" name="图表 40"/>
            <p:cNvGraphicFramePr/>
            <p:nvPr>
              <p:extLst>
                <p:ext uri="{D42A27DB-BD31-4B8C-83A1-F6EECF244321}">
                  <p14:modId xmlns:p14="http://schemas.microsoft.com/office/powerpoint/2010/main" val="211836777"/>
                </p:ext>
              </p:extLst>
            </p:nvPr>
          </p:nvGraphicFramePr>
          <p:xfrm>
            <a:off x="3539458" y="1893183"/>
            <a:ext cx="2783853" cy="1855902"/>
          </p:xfrm>
          <a:graphic>
            <a:graphicData uri="http://schemas.openxmlformats.org/drawingml/2006/chart">
              <c:chart xmlns:c="http://schemas.openxmlformats.org/drawingml/2006/chart" xmlns:r="http://schemas.openxmlformats.org/officeDocument/2006/relationships" r:id="rId4"/>
            </a:graphicData>
          </a:graphic>
        </p:graphicFrame>
        <p:sp>
          <p:nvSpPr>
            <p:cNvPr id="42" name="文本框 41"/>
            <p:cNvSpPr txBox="1"/>
            <p:nvPr/>
          </p:nvSpPr>
          <p:spPr>
            <a:xfrm>
              <a:off x="4546503" y="2528747"/>
              <a:ext cx="769762" cy="584775"/>
            </a:xfrm>
            <a:prstGeom prst="rect">
              <a:avLst/>
            </a:prstGeom>
            <a:noFill/>
          </p:spPr>
          <p:txBody>
            <a:bodyPr wrap="none" rtlCol="0">
              <a:spAutoFit/>
            </a:bodyPr>
            <a:lstStyle/>
            <a:p>
              <a:pPr algn="ctr"/>
              <a:r>
                <a:rPr lang="en-US" altLang="zh-CN" sz="3200" dirty="0">
                  <a:solidFill>
                    <a:srgbClr val="F2B353"/>
                  </a:solidFill>
                  <a:latin typeface="Agency FB" panose="020B0503020202020204" pitchFamily="34" charset="0"/>
                </a:rPr>
                <a:t>72%</a:t>
              </a:r>
              <a:endParaRPr lang="zh-CN" altLang="en-US" sz="3200" dirty="0">
                <a:solidFill>
                  <a:srgbClr val="F2B353"/>
                </a:solidFill>
                <a:latin typeface="Agency FB" panose="020B0503020202020204" pitchFamily="34" charset="0"/>
              </a:endParaRPr>
            </a:p>
          </p:txBody>
        </p:sp>
        <p:sp>
          <p:nvSpPr>
            <p:cNvPr id="44" name="文本框 43"/>
            <p:cNvSpPr txBox="1"/>
            <p:nvPr/>
          </p:nvSpPr>
          <p:spPr>
            <a:xfrm>
              <a:off x="4326089" y="3602082"/>
              <a:ext cx="1210589" cy="400110"/>
            </a:xfrm>
            <a:prstGeom prst="rect">
              <a:avLst/>
            </a:prstGeom>
            <a:noFill/>
          </p:spPr>
          <p:txBody>
            <a:bodyPr wrap="none" rtlCol="0">
              <a:spAutoFit/>
            </a:bodyPr>
            <a:lstStyle/>
            <a:p>
              <a:pPr algn="ctr"/>
              <a:r>
                <a:rPr lang="zh-CN" altLang="en-US" sz="2000" b="1" dirty="0">
                  <a:solidFill>
                    <a:srgbClr val="F6B653"/>
                  </a:solidFill>
                  <a:latin typeface="Agency FB" panose="020B0503020202020204" pitchFamily="34" charset="0"/>
                </a:rPr>
                <a:t>关注细节</a:t>
              </a:r>
            </a:p>
          </p:txBody>
        </p:sp>
        <p:sp>
          <p:nvSpPr>
            <p:cNvPr id="45" name="矩形 44"/>
            <p:cNvSpPr/>
            <p:nvPr/>
          </p:nvSpPr>
          <p:spPr>
            <a:xfrm>
              <a:off x="3792562" y="3861312"/>
              <a:ext cx="2277645" cy="528350"/>
            </a:xfrm>
            <a:prstGeom prst="rect">
              <a:avLst/>
            </a:prstGeom>
          </p:spPr>
          <p:txBody>
            <a:bodyPr wrap="square">
              <a:spAutoFit/>
            </a:bodyPr>
            <a:lstStyle/>
            <a:p>
              <a:pPr algn="ctr">
                <a:lnSpc>
                  <a:spcPts val="1700"/>
                </a:lnSpc>
              </a:pPr>
              <a:r>
                <a:rPr lang="en-US" altLang="zh-CN" sz="1600" dirty="0">
                  <a:solidFill>
                    <a:srgbClr val="C69456"/>
                  </a:solidFill>
                  <a:latin typeface="Agency FB" panose="020B0503020202020204" pitchFamily="34" charset="0"/>
                </a:rPr>
                <a:t>In the center of your heart and my heart,</a:t>
              </a:r>
            </a:p>
          </p:txBody>
        </p:sp>
      </p:grpSp>
      <p:grpSp>
        <p:nvGrpSpPr>
          <p:cNvPr id="5" name="组合 4">
            <a:extLst>
              <a:ext uri="{FF2B5EF4-FFF2-40B4-BE49-F238E27FC236}">
                <a16:creationId xmlns="" xmlns:a16="http://schemas.microsoft.com/office/drawing/2014/main" id="{8A446E5E-A8CF-4639-893A-D9F02B2304CC}"/>
              </a:ext>
            </a:extLst>
          </p:cNvPr>
          <p:cNvGrpSpPr/>
          <p:nvPr/>
        </p:nvGrpSpPr>
        <p:grpSpPr>
          <a:xfrm>
            <a:off x="5876258" y="1893183"/>
            <a:ext cx="2783853" cy="2496479"/>
            <a:chOff x="5876258" y="1893183"/>
            <a:chExt cx="2783853" cy="2496479"/>
          </a:xfrm>
        </p:grpSpPr>
        <p:graphicFrame>
          <p:nvGraphicFramePr>
            <p:cNvPr id="47" name="图表 46"/>
            <p:cNvGraphicFramePr/>
            <p:nvPr>
              <p:extLst>
                <p:ext uri="{D42A27DB-BD31-4B8C-83A1-F6EECF244321}">
                  <p14:modId xmlns:p14="http://schemas.microsoft.com/office/powerpoint/2010/main" val="2167883821"/>
                </p:ext>
              </p:extLst>
            </p:nvPr>
          </p:nvGraphicFramePr>
          <p:xfrm>
            <a:off x="5876258" y="1893183"/>
            <a:ext cx="2783853" cy="1855902"/>
          </p:xfrm>
          <a:graphic>
            <a:graphicData uri="http://schemas.openxmlformats.org/drawingml/2006/chart">
              <c:chart xmlns:c="http://schemas.openxmlformats.org/drawingml/2006/chart" xmlns:r="http://schemas.openxmlformats.org/officeDocument/2006/relationships" r:id="rId5"/>
            </a:graphicData>
          </a:graphic>
        </p:graphicFrame>
        <p:sp>
          <p:nvSpPr>
            <p:cNvPr id="48" name="文本框 47"/>
            <p:cNvSpPr txBox="1"/>
            <p:nvPr/>
          </p:nvSpPr>
          <p:spPr>
            <a:xfrm>
              <a:off x="6883303" y="2528747"/>
              <a:ext cx="769762" cy="584775"/>
            </a:xfrm>
            <a:prstGeom prst="rect">
              <a:avLst/>
            </a:prstGeom>
            <a:noFill/>
          </p:spPr>
          <p:txBody>
            <a:bodyPr wrap="none" rtlCol="0">
              <a:spAutoFit/>
            </a:bodyPr>
            <a:lstStyle/>
            <a:p>
              <a:pPr algn="ctr"/>
              <a:r>
                <a:rPr lang="en-US" altLang="zh-CN" sz="3200" dirty="0">
                  <a:solidFill>
                    <a:srgbClr val="F2B353"/>
                  </a:solidFill>
                  <a:latin typeface="Agency FB" panose="020B0503020202020204" pitchFamily="34" charset="0"/>
                </a:rPr>
                <a:t>72%</a:t>
              </a:r>
              <a:endParaRPr lang="zh-CN" altLang="en-US" sz="3200" dirty="0">
                <a:solidFill>
                  <a:srgbClr val="F2B353"/>
                </a:solidFill>
                <a:latin typeface="Agency FB" panose="020B0503020202020204" pitchFamily="34" charset="0"/>
              </a:endParaRPr>
            </a:p>
          </p:txBody>
        </p:sp>
        <p:sp>
          <p:nvSpPr>
            <p:cNvPr id="50" name="文本框 49"/>
            <p:cNvSpPr txBox="1"/>
            <p:nvPr/>
          </p:nvSpPr>
          <p:spPr>
            <a:xfrm>
              <a:off x="6662889" y="3602082"/>
              <a:ext cx="1210588" cy="400110"/>
            </a:xfrm>
            <a:prstGeom prst="rect">
              <a:avLst/>
            </a:prstGeom>
            <a:noFill/>
          </p:spPr>
          <p:txBody>
            <a:bodyPr wrap="none" rtlCol="0">
              <a:spAutoFit/>
            </a:bodyPr>
            <a:lstStyle/>
            <a:p>
              <a:pPr algn="ctr"/>
              <a:r>
                <a:rPr lang="zh-CN" altLang="en-US" sz="2000" b="1" dirty="0">
                  <a:solidFill>
                    <a:srgbClr val="F6B653"/>
                  </a:solidFill>
                  <a:latin typeface="Agency FB" panose="020B0503020202020204" pitchFamily="34" charset="0"/>
                </a:rPr>
                <a:t>关注细节</a:t>
              </a:r>
            </a:p>
          </p:txBody>
        </p:sp>
        <p:sp>
          <p:nvSpPr>
            <p:cNvPr id="51" name="矩形 50"/>
            <p:cNvSpPr/>
            <p:nvPr/>
          </p:nvSpPr>
          <p:spPr>
            <a:xfrm>
              <a:off x="6129362" y="3861312"/>
              <a:ext cx="2277645" cy="528350"/>
            </a:xfrm>
            <a:prstGeom prst="rect">
              <a:avLst/>
            </a:prstGeom>
          </p:spPr>
          <p:txBody>
            <a:bodyPr wrap="square">
              <a:spAutoFit/>
            </a:bodyPr>
            <a:lstStyle/>
            <a:p>
              <a:pPr algn="ctr">
                <a:lnSpc>
                  <a:spcPts val="1700"/>
                </a:lnSpc>
              </a:pPr>
              <a:r>
                <a:rPr lang="en-US" altLang="zh-CN" sz="1600" dirty="0">
                  <a:solidFill>
                    <a:srgbClr val="C69456"/>
                  </a:solidFill>
                  <a:latin typeface="Agency FB" panose="020B0503020202020204" pitchFamily="34" charset="0"/>
                </a:rPr>
                <a:t>In the center of your heart and my heart,</a:t>
              </a:r>
            </a:p>
          </p:txBody>
        </p:sp>
      </p:grpSp>
      <p:grpSp>
        <p:nvGrpSpPr>
          <p:cNvPr id="6" name="组合 5">
            <a:extLst>
              <a:ext uri="{FF2B5EF4-FFF2-40B4-BE49-F238E27FC236}">
                <a16:creationId xmlns="" xmlns:a16="http://schemas.microsoft.com/office/drawing/2014/main" id="{79E5BE17-82F0-4430-9942-0083431F202A}"/>
              </a:ext>
            </a:extLst>
          </p:cNvPr>
          <p:cNvGrpSpPr/>
          <p:nvPr/>
        </p:nvGrpSpPr>
        <p:grpSpPr>
          <a:xfrm>
            <a:off x="8213058" y="1893183"/>
            <a:ext cx="2783853" cy="2496479"/>
            <a:chOff x="8213058" y="1893183"/>
            <a:chExt cx="2783853" cy="2496479"/>
          </a:xfrm>
        </p:grpSpPr>
        <p:graphicFrame>
          <p:nvGraphicFramePr>
            <p:cNvPr id="54" name="图表 53"/>
            <p:cNvGraphicFramePr/>
            <p:nvPr>
              <p:extLst>
                <p:ext uri="{D42A27DB-BD31-4B8C-83A1-F6EECF244321}">
                  <p14:modId xmlns:p14="http://schemas.microsoft.com/office/powerpoint/2010/main" val="1873164617"/>
                </p:ext>
              </p:extLst>
            </p:nvPr>
          </p:nvGraphicFramePr>
          <p:xfrm>
            <a:off x="8213058" y="1893183"/>
            <a:ext cx="2783853" cy="1855902"/>
          </p:xfrm>
          <a:graphic>
            <a:graphicData uri="http://schemas.openxmlformats.org/drawingml/2006/chart">
              <c:chart xmlns:c="http://schemas.openxmlformats.org/drawingml/2006/chart" xmlns:r="http://schemas.openxmlformats.org/officeDocument/2006/relationships" r:id="rId6"/>
            </a:graphicData>
          </a:graphic>
        </p:graphicFrame>
        <p:sp>
          <p:nvSpPr>
            <p:cNvPr id="74" name="文本框 73"/>
            <p:cNvSpPr txBox="1"/>
            <p:nvPr/>
          </p:nvSpPr>
          <p:spPr>
            <a:xfrm>
              <a:off x="9220103" y="2528747"/>
              <a:ext cx="769762" cy="584775"/>
            </a:xfrm>
            <a:prstGeom prst="rect">
              <a:avLst/>
            </a:prstGeom>
            <a:noFill/>
          </p:spPr>
          <p:txBody>
            <a:bodyPr wrap="none" rtlCol="0">
              <a:spAutoFit/>
            </a:bodyPr>
            <a:lstStyle/>
            <a:p>
              <a:pPr algn="ctr"/>
              <a:r>
                <a:rPr lang="en-US" altLang="zh-CN" sz="3200" dirty="0">
                  <a:solidFill>
                    <a:srgbClr val="F2B353"/>
                  </a:solidFill>
                  <a:latin typeface="Agency FB" panose="020B0503020202020204" pitchFamily="34" charset="0"/>
                </a:rPr>
                <a:t>72%</a:t>
              </a:r>
              <a:endParaRPr lang="zh-CN" altLang="en-US" sz="3200" dirty="0">
                <a:solidFill>
                  <a:srgbClr val="F2B353"/>
                </a:solidFill>
                <a:latin typeface="Agency FB" panose="020B0503020202020204" pitchFamily="34" charset="0"/>
              </a:endParaRPr>
            </a:p>
          </p:txBody>
        </p:sp>
        <p:sp>
          <p:nvSpPr>
            <p:cNvPr id="76" name="文本框 75"/>
            <p:cNvSpPr txBox="1"/>
            <p:nvPr/>
          </p:nvSpPr>
          <p:spPr>
            <a:xfrm>
              <a:off x="8999690" y="3602082"/>
              <a:ext cx="1210588" cy="400110"/>
            </a:xfrm>
            <a:prstGeom prst="rect">
              <a:avLst/>
            </a:prstGeom>
            <a:noFill/>
          </p:spPr>
          <p:txBody>
            <a:bodyPr wrap="none" rtlCol="0">
              <a:spAutoFit/>
            </a:bodyPr>
            <a:lstStyle/>
            <a:p>
              <a:pPr algn="ctr"/>
              <a:r>
                <a:rPr lang="zh-CN" altLang="en-US" sz="2000" b="1" dirty="0">
                  <a:solidFill>
                    <a:srgbClr val="F6B653"/>
                  </a:solidFill>
                  <a:latin typeface="Agency FB" panose="020B0503020202020204" pitchFamily="34" charset="0"/>
                </a:rPr>
                <a:t>关注细节</a:t>
              </a:r>
            </a:p>
          </p:txBody>
        </p:sp>
        <p:sp>
          <p:nvSpPr>
            <p:cNvPr id="77" name="矩形 76"/>
            <p:cNvSpPr/>
            <p:nvPr/>
          </p:nvSpPr>
          <p:spPr>
            <a:xfrm>
              <a:off x="8466162" y="3861312"/>
              <a:ext cx="2277645" cy="528350"/>
            </a:xfrm>
            <a:prstGeom prst="rect">
              <a:avLst/>
            </a:prstGeom>
          </p:spPr>
          <p:txBody>
            <a:bodyPr wrap="square">
              <a:spAutoFit/>
            </a:bodyPr>
            <a:lstStyle/>
            <a:p>
              <a:pPr algn="ctr">
                <a:lnSpc>
                  <a:spcPts val="1700"/>
                </a:lnSpc>
              </a:pPr>
              <a:r>
                <a:rPr lang="en-US" altLang="zh-CN" sz="1600" dirty="0">
                  <a:solidFill>
                    <a:srgbClr val="C69456"/>
                  </a:solidFill>
                  <a:latin typeface="Agency FB" panose="020B0503020202020204" pitchFamily="34" charset="0"/>
                </a:rPr>
                <a:t>In the center of your heart and my heart,</a:t>
              </a:r>
            </a:p>
          </p:txBody>
        </p:sp>
      </p:grpSp>
      <p:sp>
        <p:nvSpPr>
          <p:cNvPr id="78" name="矩形 77"/>
          <p:cNvSpPr/>
          <p:nvPr/>
        </p:nvSpPr>
        <p:spPr>
          <a:xfrm>
            <a:off x="658170" y="5081461"/>
            <a:ext cx="4720613" cy="746358"/>
          </a:xfrm>
          <a:prstGeom prst="rect">
            <a:avLst/>
          </a:prstGeom>
        </p:spPr>
        <p:txBody>
          <a:bodyPr wrap="square">
            <a:spAutoFit/>
          </a:bodyPr>
          <a:lstStyle/>
          <a:p>
            <a:pPr>
              <a:lnSpc>
                <a:spcPts val="1700"/>
              </a:lnSpc>
            </a:pPr>
            <a:r>
              <a:rPr lang="en-US" altLang="zh-CN" sz="1600" dirty="0">
                <a:solidFill>
                  <a:srgbClr val="C69456"/>
                </a:solidFill>
                <a:latin typeface="Agency FB" panose="020B0503020202020204" pitchFamily="34" charset="0"/>
              </a:rPr>
              <a:t>By faith I mean a vision of good one cherishes and the enthusiasm that one to seek its fulfillment regardless of obstacles. By faith I mean a vision of good one </a:t>
            </a:r>
            <a:r>
              <a:rPr lang="en-US" altLang="zh-CN" sz="1600" dirty="0" err="1">
                <a:solidFill>
                  <a:srgbClr val="C69456"/>
                </a:solidFill>
                <a:latin typeface="Agency FB" panose="020B0503020202020204" pitchFamily="34" charset="0"/>
              </a:rPr>
              <a:t>one</a:t>
            </a:r>
            <a:r>
              <a:rPr lang="en-US" altLang="zh-CN" sz="1600" dirty="0">
                <a:solidFill>
                  <a:srgbClr val="C69456"/>
                </a:solidFill>
                <a:latin typeface="Agency FB" panose="020B0503020202020204" pitchFamily="34" charset="0"/>
              </a:rPr>
              <a:t> to seek its fulfillment </a:t>
            </a:r>
            <a:endParaRPr lang="zh-CN" altLang="en-US" sz="1600" dirty="0">
              <a:solidFill>
                <a:srgbClr val="C69456"/>
              </a:solidFill>
              <a:latin typeface="Agency FB" panose="020B0503020202020204" pitchFamily="34" charset="0"/>
            </a:endParaRPr>
          </a:p>
        </p:txBody>
      </p:sp>
      <p:grpSp>
        <p:nvGrpSpPr>
          <p:cNvPr id="79" name="组合 78"/>
          <p:cNvGrpSpPr/>
          <p:nvPr/>
        </p:nvGrpSpPr>
        <p:grpSpPr>
          <a:xfrm>
            <a:off x="-372136" y="4571960"/>
            <a:ext cx="6435408" cy="461665"/>
            <a:chOff x="-375920" y="4446652"/>
            <a:chExt cx="6435408" cy="461665"/>
          </a:xfrm>
          <a:solidFill>
            <a:srgbClr val="F2B353"/>
          </a:solidFill>
        </p:grpSpPr>
        <p:sp>
          <p:nvSpPr>
            <p:cNvPr id="80" name="平行四边形 79"/>
            <p:cNvSpPr/>
            <p:nvPr/>
          </p:nvSpPr>
          <p:spPr>
            <a:xfrm>
              <a:off x="-375920" y="4462508"/>
              <a:ext cx="6435408" cy="43200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81" name="文本框 80"/>
            <p:cNvSpPr txBox="1"/>
            <p:nvPr/>
          </p:nvSpPr>
          <p:spPr>
            <a:xfrm>
              <a:off x="669623" y="4446652"/>
              <a:ext cx="1415772" cy="461665"/>
            </a:xfrm>
            <a:prstGeom prst="rect">
              <a:avLst/>
            </a:prstGeom>
            <a:noFill/>
          </p:spPr>
          <p:txBody>
            <a:bodyPr wrap="none" rtlCol="0">
              <a:spAutoFit/>
            </a:bodyPr>
            <a:lstStyle/>
            <a:p>
              <a:pPr algn="ctr"/>
              <a:r>
                <a:rPr lang="zh-CN" altLang="en-US" sz="2400" b="1" dirty="0">
                  <a:solidFill>
                    <a:schemeClr val="bg1"/>
                  </a:solidFill>
                  <a:latin typeface="Agency FB" panose="020B0503020202020204" pitchFamily="34" charset="0"/>
                </a:rPr>
                <a:t>关注细节</a:t>
              </a:r>
            </a:p>
          </p:txBody>
        </p:sp>
      </p:grpSp>
      <p:grpSp>
        <p:nvGrpSpPr>
          <p:cNvPr id="82" name="组合 81"/>
          <p:cNvGrpSpPr/>
          <p:nvPr/>
        </p:nvGrpSpPr>
        <p:grpSpPr>
          <a:xfrm>
            <a:off x="6063272" y="4571960"/>
            <a:ext cx="6435408" cy="461665"/>
            <a:chOff x="6059488" y="4446652"/>
            <a:chExt cx="6435408" cy="461665"/>
          </a:xfrm>
        </p:grpSpPr>
        <p:sp>
          <p:nvSpPr>
            <p:cNvPr id="83" name="平行四边形 82"/>
            <p:cNvSpPr/>
            <p:nvPr/>
          </p:nvSpPr>
          <p:spPr>
            <a:xfrm>
              <a:off x="6059488" y="4462508"/>
              <a:ext cx="6435408" cy="4320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84" name="文本框 83"/>
            <p:cNvSpPr txBox="1"/>
            <p:nvPr/>
          </p:nvSpPr>
          <p:spPr>
            <a:xfrm>
              <a:off x="10086861" y="4446652"/>
              <a:ext cx="1330813" cy="461665"/>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rPr>
                <a:t>PROJECT 2</a:t>
              </a:r>
              <a:endParaRPr lang="zh-CN" altLang="en-US" sz="2400" b="1" dirty="0">
                <a:solidFill>
                  <a:schemeClr val="bg1"/>
                </a:solidFill>
                <a:latin typeface="Agency FB" panose="020B0503020202020204" pitchFamily="34" charset="0"/>
              </a:endParaRPr>
            </a:p>
          </p:txBody>
        </p:sp>
      </p:grpSp>
      <p:sp>
        <p:nvSpPr>
          <p:cNvPr id="85" name="矩形 84"/>
          <p:cNvSpPr/>
          <p:nvPr/>
        </p:nvSpPr>
        <p:spPr>
          <a:xfrm>
            <a:off x="6700845" y="5081461"/>
            <a:ext cx="4720613" cy="746358"/>
          </a:xfrm>
          <a:prstGeom prst="rect">
            <a:avLst/>
          </a:prstGeom>
        </p:spPr>
        <p:txBody>
          <a:bodyPr wrap="square">
            <a:spAutoFit/>
          </a:bodyPr>
          <a:lstStyle/>
          <a:p>
            <a:pPr algn="r">
              <a:lnSpc>
                <a:spcPts val="1700"/>
              </a:lnSpc>
            </a:pPr>
            <a:r>
              <a:rPr lang="en-US" altLang="zh-CN" sz="1600" dirty="0">
                <a:solidFill>
                  <a:srgbClr val="C69456"/>
                </a:solidFill>
                <a:latin typeface="Agency FB" panose="020B0503020202020204" pitchFamily="34" charset="0"/>
              </a:rPr>
              <a:t>By faith I mean a vision of good one cherishes and the enthusiasm that one to seek its fulfillment regardless of obstacles. By faith I mean a vision of good one </a:t>
            </a:r>
            <a:r>
              <a:rPr lang="en-US" altLang="zh-CN" sz="1600" dirty="0" err="1">
                <a:solidFill>
                  <a:srgbClr val="C69456"/>
                </a:solidFill>
                <a:latin typeface="Agency FB" panose="020B0503020202020204" pitchFamily="34" charset="0"/>
              </a:rPr>
              <a:t>one</a:t>
            </a:r>
            <a:r>
              <a:rPr lang="en-US" altLang="zh-CN" sz="1600" dirty="0">
                <a:solidFill>
                  <a:srgbClr val="C69456"/>
                </a:solidFill>
                <a:latin typeface="Agency FB" panose="020B0503020202020204" pitchFamily="34" charset="0"/>
              </a:rPr>
              <a:t> to seek its fulfillment </a:t>
            </a:r>
            <a:endParaRPr lang="zh-CN" altLang="en-US" sz="1600" dirty="0">
              <a:solidFill>
                <a:srgbClr val="C69456"/>
              </a:solidFill>
              <a:latin typeface="Agency FB" panose="020B0503020202020204" pitchFamily="34" charset="0"/>
            </a:endParaRPr>
          </a:p>
        </p:txBody>
      </p:sp>
      <p:grpSp>
        <p:nvGrpSpPr>
          <p:cNvPr id="52" name="组合 51">
            <a:extLst>
              <a:ext uri="{FF2B5EF4-FFF2-40B4-BE49-F238E27FC236}">
                <a16:creationId xmlns="" xmlns:a16="http://schemas.microsoft.com/office/drawing/2014/main" id="{1181AAFB-BE6A-4545-8524-513D76E2F7BB}"/>
              </a:ext>
            </a:extLst>
          </p:cNvPr>
          <p:cNvGrpSpPr/>
          <p:nvPr/>
        </p:nvGrpSpPr>
        <p:grpSpPr>
          <a:xfrm>
            <a:off x="3531885" y="-450850"/>
            <a:ext cx="5128226" cy="1454117"/>
            <a:chOff x="3531885" y="-450850"/>
            <a:chExt cx="5128226" cy="1454117"/>
          </a:xfrm>
        </p:grpSpPr>
        <p:sp>
          <p:nvSpPr>
            <p:cNvPr id="55" name="文本框 6">
              <a:extLst>
                <a:ext uri="{FF2B5EF4-FFF2-40B4-BE49-F238E27FC236}">
                  <a16:creationId xmlns="" xmlns:a16="http://schemas.microsoft.com/office/drawing/2014/main" id="{7408F676-7BCD-4770-AC7A-38368C364497}"/>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客户分析</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56" name="组合 55">
              <a:extLst>
                <a:ext uri="{FF2B5EF4-FFF2-40B4-BE49-F238E27FC236}">
                  <a16:creationId xmlns="" xmlns:a16="http://schemas.microsoft.com/office/drawing/2014/main" id="{7785A305-632F-42DF-B661-0F8181FCDA5B}"/>
                </a:ext>
              </a:extLst>
            </p:cNvPr>
            <p:cNvGrpSpPr/>
            <p:nvPr/>
          </p:nvGrpSpPr>
          <p:grpSpPr>
            <a:xfrm>
              <a:off x="3531885" y="-450850"/>
              <a:ext cx="5128226" cy="1454117"/>
              <a:chOff x="3531885" y="-450850"/>
              <a:chExt cx="5128226" cy="1454117"/>
            </a:xfrm>
          </p:grpSpPr>
          <p:sp>
            <p:nvSpPr>
              <p:cNvPr id="57" name="圆角矩形 5">
                <a:extLst>
                  <a:ext uri="{FF2B5EF4-FFF2-40B4-BE49-F238E27FC236}">
                    <a16:creationId xmlns="" xmlns:a16="http://schemas.microsoft.com/office/drawing/2014/main" id="{50472936-69D3-4EB7-A759-D7A4730877BE}"/>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4">
                <a:extLst>
                  <a:ext uri="{FF2B5EF4-FFF2-40B4-BE49-F238E27FC236}">
                    <a16:creationId xmlns="" xmlns:a16="http://schemas.microsoft.com/office/drawing/2014/main" id="{F335F350-7216-4B70-92CD-A76B9C4FA992}"/>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矩形 58">
                <a:extLst>
                  <a:ext uri="{FF2B5EF4-FFF2-40B4-BE49-F238E27FC236}">
                    <a16:creationId xmlns="" xmlns:a16="http://schemas.microsoft.com/office/drawing/2014/main" id="{C113FE4D-F89C-452B-84F7-2F555076F6C0}"/>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03</a:t>
                </a:r>
              </a:p>
            </p:txBody>
          </p:sp>
          <p:sp>
            <p:nvSpPr>
              <p:cNvPr id="60" name="矩形 59">
                <a:extLst>
                  <a:ext uri="{FF2B5EF4-FFF2-40B4-BE49-F238E27FC236}">
                    <a16:creationId xmlns="" xmlns:a16="http://schemas.microsoft.com/office/drawing/2014/main" id="{956CD34B-D102-4F9A-94A8-298B6925F993}"/>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pic>
        <p:nvPicPr>
          <p:cNvPr id="61" name="图片 60" descr="图片包含 物体&#10;&#10;已生成高可信度的说明">
            <a:extLst>
              <a:ext uri="{FF2B5EF4-FFF2-40B4-BE49-F238E27FC236}">
                <a16:creationId xmlns="" xmlns:a16="http://schemas.microsoft.com/office/drawing/2014/main" id="{CA5D3975-B949-4597-AEF8-F8E7805DBE5D}"/>
              </a:ext>
            </a:extLst>
          </p:cNvPr>
          <p:cNvPicPr>
            <a:picLocks noChangeAspect="1"/>
          </p:cNvPicPr>
          <p:nvPr/>
        </p:nvPicPr>
        <p:blipFill rotWithShape="1">
          <a:blip r:embed="rId7">
            <a:extLst>
              <a:ext uri="{28A0092B-C50C-407E-A947-70E740481C1C}">
                <a14:useLocalDpi xmlns:a14="http://schemas.microsoft.com/office/drawing/2010/main" val="0"/>
              </a:ext>
            </a:extLst>
          </a:blip>
          <a:srcRect l="17967" r="37300" b="44198"/>
          <a:stretch/>
        </p:blipFill>
        <p:spPr>
          <a:xfrm>
            <a:off x="-6606942" y="-5562548"/>
            <a:ext cx="9419168" cy="10072863"/>
          </a:xfrm>
          <a:prstGeom prst="rect">
            <a:avLst/>
          </a:prstGeom>
        </p:spPr>
      </p:pic>
    </p:spTree>
    <p:extLst>
      <p:ext uri="{BB962C8B-B14F-4D97-AF65-F5344CB8AC3E}">
        <p14:creationId xmlns:p14="http://schemas.microsoft.com/office/powerpoint/2010/main" val="137811622"/>
      </p:ext>
    </p:extLst>
  </p:cSld>
  <p:clrMapOvr>
    <a:masterClrMapping/>
  </p:clrMapOvr>
  <mc:AlternateContent xmlns:mc="http://schemas.openxmlformats.org/markup-compatibility/2006" xmlns:p14="http://schemas.microsoft.com/office/powerpoint/2010/main">
    <mc:Choice Requires="p14">
      <p:transition spd="slow" p14:dur="1200" advClick="0" advTm="5000">
        <p:dissolve/>
      </p:transition>
    </mc:Choice>
    <mc:Fallback xmlns="">
      <p:transition spd="slow" advClick="0" advTm="500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40000">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14:bounceEnd="40000">
                                          <p:cBhvr additive="base">
                                            <p:cTn id="27" dur="500" fill="hold"/>
                                            <p:tgtEl>
                                              <p:spTgt spid="79"/>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7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14:bounceEnd="40000">
                                          <p:cBhvr additive="base">
                                            <p:cTn id="31" dur="500" fill="hold"/>
                                            <p:tgtEl>
                                              <p:spTgt spid="8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82"/>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500"/>
                                            <p:tgtEl>
                                              <p:spTgt spid="7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up)">
                                          <p:cBhvr>
                                            <p:cTn id="3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0-#ppt_w/2"/>
                                              </p:val>
                                            </p:tav>
                                            <p:tav tm="100000">
                                              <p:val>
                                                <p:strVal val="#ppt_x"/>
                                              </p:val>
                                            </p:tav>
                                          </p:tavLst>
                                        </p:anim>
                                        <p:anim calcmode="lin" valueType="num">
                                          <p:cBhvr additive="base">
                                            <p:cTn id="28" dur="500" fill="hold"/>
                                            <p:tgtEl>
                                              <p:spTgt spid="7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fill="hold"/>
                                            <p:tgtEl>
                                              <p:spTgt spid="82"/>
                                            </p:tgtEl>
                                            <p:attrNameLst>
                                              <p:attrName>ppt_x</p:attrName>
                                            </p:attrNameLst>
                                          </p:cBhvr>
                                          <p:tavLst>
                                            <p:tav tm="0">
                                              <p:val>
                                                <p:strVal val="1+#ppt_w/2"/>
                                              </p:val>
                                            </p:tav>
                                            <p:tav tm="100000">
                                              <p:val>
                                                <p:strVal val="#ppt_x"/>
                                              </p:val>
                                            </p:tav>
                                          </p:tavLst>
                                        </p:anim>
                                        <p:anim calcmode="lin" valueType="num">
                                          <p:cBhvr additive="base">
                                            <p:cTn id="32" dur="500" fill="hold"/>
                                            <p:tgtEl>
                                              <p:spTgt spid="82"/>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500"/>
                                            <p:tgtEl>
                                              <p:spTgt spid="7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up)">
                                          <p:cBhvr>
                                            <p:cTn id="3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5"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BD85D66B-5780-4816-809A-C57CB5C1A5F3}"/>
              </a:ext>
            </a:extLst>
          </p:cNvPr>
          <p:cNvGrpSpPr/>
          <p:nvPr/>
        </p:nvGrpSpPr>
        <p:grpSpPr>
          <a:xfrm>
            <a:off x="7816025" y="1783549"/>
            <a:ext cx="1993615" cy="963747"/>
            <a:chOff x="7816025" y="1783549"/>
            <a:chExt cx="1993615" cy="963747"/>
          </a:xfrm>
        </p:grpSpPr>
        <p:cxnSp>
          <p:nvCxnSpPr>
            <p:cNvPr id="57" name="直接连接符 56"/>
            <p:cNvCxnSpPr/>
            <p:nvPr/>
          </p:nvCxnSpPr>
          <p:spPr>
            <a:xfrm>
              <a:off x="7816025" y="1930155"/>
              <a:ext cx="0" cy="817141"/>
            </a:xfrm>
            <a:prstGeom prst="line">
              <a:avLst/>
            </a:prstGeom>
            <a:ln w="15875">
              <a:solidFill>
                <a:srgbClr val="F2B353"/>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7862436" y="1783549"/>
              <a:ext cx="1947204" cy="451406"/>
            </a:xfrm>
            <a:prstGeom prst="rect">
              <a:avLst/>
            </a:prstGeom>
            <a:noFill/>
          </p:spPr>
          <p:txBody>
            <a:bodyPr wrap="square" rtlCol="0">
              <a:spAutoFit/>
            </a:bodyPr>
            <a:lstStyle/>
            <a:p>
              <a:pPr algn="ctr">
                <a:lnSpc>
                  <a:spcPts val="1400"/>
                </a:lnSpc>
              </a:pPr>
              <a:r>
                <a:rPr lang="zh-CN" altLang="en-US" sz="1400" dirty="0">
                  <a:solidFill>
                    <a:srgbClr val="C69456"/>
                  </a:solidFill>
                  <a:latin typeface="Agency FB" panose="020B0503020202020204" pitchFamily="34" charset="0"/>
                </a:rPr>
                <a:t>客户喜好</a:t>
              </a:r>
              <a:endParaRPr lang="en-US" altLang="zh-CN" sz="1400" dirty="0">
                <a:solidFill>
                  <a:srgbClr val="C69456"/>
                </a:solidFill>
                <a:latin typeface="Agency FB" panose="020B0503020202020204" pitchFamily="34" charset="0"/>
              </a:endParaRPr>
            </a:p>
            <a:p>
              <a:pPr>
                <a:lnSpc>
                  <a:spcPts val="1400"/>
                </a:lnSpc>
              </a:pPr>
              <a:r>
                <a:rPr lang="en-US" altLang="zh-CN" sz="1400" dirty="0" smtClean="0">
                  <a:solidFill>
                    <a:srgbClr val="C69456"/>
                  </a:solidFill>
                  <a:latin typeface="Agency FB" panose="020B0503020202020204" pitchFamily="34" charset="0"/>
                </a:rPr>
                <a:t>awesome </a:t>
              </a:r>
              <a:r>
                <a:rPr lang="en-US" altLang="zh-CN" sz="1400" dirty="0">
                  <a:solidFill>
                    <a:srgbClr val="C69456"/>
                  </a:solidFill>
                  <a:latin typeface="Agency FB" panose="020B0503020202020204" pitchFamily="34" charset="0"/>
                </a:rPr>
                <a:t>clever slogan or</a:t>
              </a:r>
            </a:p>
          </p:txBody>
        </p:sp>
      </p:grpSp>
      <p:grpSp>
        <p:nvGrpSpPr>
          <p:cNvPr id="3" name="组合 2">
            <a:extLst>
              <a:ext uri="{FF2B5EF4-FFF2-40B4-BE49-F238E27FC236}">
                <a16:creationId xmlns="" xmlns:a16="http://schemas.microsoft.com/office/drawing/2014/main" id="{B4216C80-7270-45F8-B1BB-96B3369E4DD2}"/>
              </a:ext>
            </a:extLst>
          </p:cNvPr>
          <p:cNvGrpSpPr/>
          <p:nvPr/>
        </p:nvGrpSpPr>
        <p:grpSpPr>
          <a:xfrm>
            <a:off x="5135066" y="1727953"/>
            <a:ext cx="1947204" cy="1324143"/>
            <a:chOff x="5135066" y="1727953"/>
            <a:chExt cx="1947204" cy="1324143"/>
          </a:xfrm>
        </p:grpSpPr>
        <p:cxnSp>
          <p:nvCxnSpPr>
            <p:cNvPr id="55" name="直接连接符 54"/>
            <p:cNvCxnSpPr/>
            <p:nvPr/>
          </p:nvCxnSpPr>
          <p:spPr>
            <a:xfrm>
              <a:off x="6108668" y="2234955"/>
              <a:ext cx="0" cy="817141"/>
            </a:xfrm>
            <a:prstGeom prst="line">
              <a:avLst/>
            </a:prstGeom>
            <a:ln w="15875">
              <a:solidFill>
                <a:srgbClr val="F2B353"/>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94" name="文本框 93"/>
            <p:cNvSpPr txBox="1"/>
            <p:nvPr/>
          </p:nvSpPr>
          <p:spPr>
            <a:xfrm>
              <a:off x="5135066" y="1727953"/>
              <a:ext cx="1947204" cy="451406"/>
            </a:xfrm>
            <a:prstGeom prst="rect">
              <a:avLst/>
            </a:prstGeom>
            <a:noFill/>
          </p:spPr>
          <p:txBody>
            <a:bodyPr wrap="square" rtlCol="0">
              <a:spAutoFit/>
            </a:bodyPr>
            <a:lstStyle/>
            <a:p>
              <a:pPr algn="ctr">
                <a:lnSpc>
                  <a:spcPts val="1400"/>
                </a:lnSpc>
              </a:pPr>
              <a:r>
                <a:rPr lang="zh-CN" altLang="en-US" sz="1400" dirty="0">
                  <a:solidFill>
                    <a:srgbClr val="C69456"/>
                  </a:solidFill>
                  <a:latin typeface="Agency FB" panose="020B0503020202020204" pitchFamily="34" charset="0"/>
                </a:rPr>
                <a:t>客户喜好</a:t>
              </a:r>
              <a:endParaRPr lang="en-US" altLang="zh-CN" sz="1400" dirty="0">
                <a:solidFill>
                  <a:srgbClr val="C69456"/>
                </a:solidFill>
                <a:latin typeface="Agency FB" panose="020B0503020202020204" pitchFamily="34" charset="0"/>
              </a:endParaRPr>
            </a:p>
            <a:p>
              <a:pPr algn="ctr">
                <a:lnSpc>
                  <a:spcPts val="1400"/>
                </a:lnSpc>
              </a:pPr>
              <a:r>
                <a:rPr lang="en-US" altLang="zh-CN" sz="1400" dirty="0" smtClean="0">
                  <a:solidFill>
                    <a:srgbClr val="C69456"/>
                  </a:solidFill>
                  <a:latin typeface="Agency FB" panose="020B0503020202020204" pitchFamily="34" charset="0"/>
                </a:rPr>
                <a:t>awesome </a:t>
              </a:r>
              <a:r>
                <a:rPr lang="en-US" altLang="zh-CN" sz="1400" dirty="0">
                  <a:solidFill>
                    <a:srgbClr val="C69456"/>
                  </a:solidFill>
                  <a:latin typeface="Agency FB" panose="020B0503020202020204" pitchFamily="34" charset="0"/>
                </a:rPr>
                <a:t>clever slogan or</a:t>
              </a:r>
            </a:p>
          </p:txBody>
        </p:sp>
      </p:grpSp>
      <p:grpSp>
        <p:nvGrpSpPr>
          <p:cNvPr id="2" name="组合 1">
            <a:extLst>
              <a:ext uri="{FF2B5EF4-FFF2-40B4-BE49-F238E27FC236}">
                <a16:creationId xmlns="" xmlns:a16="http://schemas.microsoft.com/office/drawing/2014/main" id="{7F00EE6E-DCC2-4FC4-975B-46EAD05B2EFC}"/>
              </a:ext>
            </a:extLst>
          </p:cNvPr>
          <p:cNvGrpSpPr/>
          <p:nvPr/>
        </p:nvGrpSpPr>
        <p:grpSpPr>
          <a:xfrm>
            <a:off x="2382360" y="1783549"/>
            <a:ext cx="2020357" cy="963747"/>
            <a:chOff x="2382360" y="1783549"/>
            <a:chExt cx="2020357" cy="963747"/>
          </a:xfrm>
        </p:grpSpPr>
        <p:cxnSp>
          <p:nvCxnSpPr>
            <p:cNvPr id="56" name="直接连接符 55"/>
            <p:cNvCxnSpPr/>
            <p:nvPr/>
          </p:nvCxnSpPr>
          <p:spPr>
            <a:xfrm>
              <a:off x="4402717" y="1930155"/>
              <a:ext cx="0" cy="817141"/>
            </a:xfrm>
            <a:prstGeom prst="line">
              <a:avLst/>
            </a:prstGeom>
            <a:ln w="15875">
              <a:solidFill>
                <a:srgbClr val="F2B353"/>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2382360" y="1783549"/>
              <a:ext cx="1947204" cy="451406"/>
            </a:xfrm>
            <a:prstGeom prst="rect">
              <a:avLst/>
            </a:prstGeom>
            <a:noFill/>
          </p:spPr>
          <p:txBody>
            <a:bodyPr wrap="square" rtlCol="0">
              <a:spAutoFit/>
            </a:bodyPr>
            <a:lstStyle/>
            <a:p>
              <a:pPr algn="ctr">
                <a:lnSpc>
                  <a:spcPts val="1400"/>
                </a:lnSpc>
              </a:pPr>
              <a:r>
                <a:rPr lang="zh-CN" altLang="en-US" sz="1400" dirty="0" smtClean="0">
                  <a:solidFill>
                    <a:srgbClr val="C69456"/>
                  </a:solidFill>
                  <a:latin typeface="Agency FB" panose="020B0503020202020204" pitchFamily="34" charset="0"/>
                </a:rPr>
                <a:t>客户喜好</a:t>
              </a:r>
              <a:endParaRPr lang="en-US" altLang="zh-CN" sz="1400" dirty="0" smtClean="0">
                <a:solidFill>
                  <a:srgbClr val="C69456"/>
                </a:solidFill>
                <a:latin typeface="Agency FB" panose="020B0503020202020204" pitchFamily="34" charset="0"/>
              </a:endParaRPr>
            </a:p>
            <a:p>
              <a:pPr algn="r">
                <a:lnSpc>
                  <a:spcPts val="1400"/>
                </a:lnSpc>
              </a:pPr>
              <a:r>
                <a:rPr lang="en-US" altLang="zh-CN" sz="1400" dirty="0" smtClean="0">
                  <a:solidFill>
                    <a:srgbClr val="C69456"/>
                  </a:solidFill>
                  <a:latin typeface="Agency FB" panose="020B0503020202020204" pitchFamily="34" charset="0"/>
                </a:rPr>
                <a:t>awesome </a:t>
              </a:r>
              <a:r>
                <a:rPr lang="en-US" altLang="zh-CN" sz="1400" dirty="0">
                  <a:solidFill>
                    <a:srgbClr val="C69456"/>
                  </a:solidFill>
                  <a:latin typeface="Agency FB" panose="020B0503020202020204" pitchFamily="34" charset="0"/>
                </a:rPr>
                <a:t>clever slogan or</a:t>
              </a:r>
            </a:p>
          </p:txBody>
        </p:sp>
      </p:grpSp>
      <p:sp>
        <p:nvSpPr>
          <p:cNvPr id="58" name="矩形 57"/>
          <p:cNvSpPr/>
          <p:nvPr/>
        </p:nvSpPr>
        <p:spPr>
          <a:xfrm rot="2700000">
            <a:off x="7280716" y="2856418"/>
            <a:ext cx="1080000" cy="108000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59" name="矩形 58"/>
          <p:cNvSpPr/>
          <p:nvPr/>
        </p:nvSpPr>
        <p:spPr>
          <a:xfrm rot="2700000">
            <a:off x="5574764" y="2856418"/>
            <a:ext cx="1080000" cy="108000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60" name="矩形 59"/>
          <p:cNvSpPr/>
          <p:nvPr/>
        </p:nvSpPr>
        <p:spPr>
          <a:xfrm rot="2700000">
            <a:off x="3868813" y="2856418"/>
            <a:ext cx="1080000" cy="108000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grpSp>
        <p:nvGrpSpPr>
          <p:cNvPr id="8" name="组合 7">
            <a:extLst>
              <a:ext uri="{FF2B5EF4-FFF2-40B4-BE49-F238E27FC236}">
                <a16:creationId xmlns="" xmlns:a16="http://schemas.microsoft.com/office/drawing/2014/main" id="{B7C92A44-FE47-4991-A0AE-B9640BC7F97D}"/>
              </a:ext>
            </a:extLst>
          </p:cNvPr>
          <p:cNvGrpSpPr/>
          <p:nvPr/>
        </p:nvGrpSpPr>
        <p:grpSpPr>
          <a:xfrm>
            <a:off x="2986729" y="3680284"/>
            <a:ext cx="6197854" cy="1080000"/>
            <a:chOff x="2986729" y="3680284"/>
            <a:chExt cx="6197854" cy="1080000"/>
          </a:xfrm>
        </p:grpSpPr>
        <p:sp>
          <p:nvSpPr>
            <p:cNvPr id="62" name="矩形 61"/>
            <p:cNvSpPr/>
            <p:nvPr/>
          </p:nvSpPr>
          <p:spPr>
            <a:xfrm rot="2700000">
              <a:off x="8104583" y="3680284"/>
              <a:ext cx="1080000" cy="1080000"/>
            </a:xfrm>
            <a:prstGeom prst="rect">
              <a:avLst/>
            </a:prstGeom>
            <a:solidFill>
              <a:srgbClr val="C69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grpSp>
          <p:nvGrpSpPr>
            <p:cNvPr id="63" name="组合 62"/>
            <p:cNvGrpSpPr/>
            <p:nvPr/>
          </p:nvGrpSpPr>
          <p:grpSpPr>
            <a:xfrm>
              <a:off x="8408409" y="3982612"/>
              <a:ext cx="472348" cy="475344"/>
              <a:chOff x="14417675" y="2095500"/>
              <a:chExt cx="750888" cy="755651"/>
            </a:xfrm>
          </p:grpSpPr>
          <p:sp>
            <p:nvSpPr>
              <p:cNvPr id="64" name="Freeform 5"/>
              <p:cNvSpPr>
                <a:spLocks/>
              </p:cNvSpPr>
              <p:nvPr/>
            </p:nvSpPr>
            <p:spPr bwMode="auto">
              <a:xfrm>
                <a:off x="14455775" y="2098675"/>
                <a:ext cx="328613" cy="338138"/>
              </a:xfrm>
              <a:custGeom>
                <a:avLst/>
                <a:gdLst>
                  <a:gd name="T0" fmla="*/ 59 w 87"/>
                  <a:gd name="T1" fmla="*/ 87 h 90"/>
                  <a:gd name="T2" fmla="*/ 63 w 87"/>
                  <a:gd name="T3" fmla="*/ 77 h 90"/>
                  <a:gd name="T4" fmla="*/ 64 w 87"/>
                  <a:gd name="T5" fmla="*/ 75 h 90"/>
                  <a:gd name="T6" fmla="*/ 62 w 87"/>
                  <a:gd name="T7" fmla="*/ 75 h 90"/>
                  <a:gd name="T8" fmla="*/ 54 w 87"/>
                  <a:gd name="T9" fmla="*/ 81 h 90"/>
                  <a:gd name="T10" fmla="*/ 59 w 87"/>
                  <a:gd name="T11" fmla="*/ 72 h 90"/>
                  <a:gd name="T12" fmla="*/ 60 w 87"/>
                  <a:gd name="T13" fmla="*/ 71 h 90"/>
                  <a:gd name="T14" fmla="*/ 58 w 87"/>
                  <a:gd name="T15" fmla="*/ 70 h 90"/>
                  <a:gd name="T16" fmla="*/ 50 w 87"/>
                  <a:gd name="T17" fmla="*/ 77 h 90"/>
                  <a:gd name="T18" fmla="*/ 55 w 87"/>
                  <a:gd name="T19" fmla="*/ 68 h 90"/>
                  <a:gd name="T20" fmla="*/ 55 w 87"/>
                  <a:gd name="T21" fmla="*/ 66 h 90"/>
                  <a:gd name="T22" fmla="*/ 54 w 87"/>
                  <a:gd name="T23" fmla="*/ 66 h 90"/>
                  <a:gd name="T24" fmla="*/ 46 w 87"/>
                  <a:gd name="T25" fmla="*/ 72 h 90"/>
                  <a:gd name="T26" fmla="*/ 51 w 87"/>
                  <a:gd name="T27" fmla="*/ 63 h 90"/>
                  <a:gd name="T28" fmla="*/ 50 w 87"/>
                  <a:gd name="T29" fmla="*/ 61 h 90"/>
                  <a:gd name="T30" fmla="*/ 42 w 87"/>
                  <a:gd name="T31" fmla="*/ 68 h 90"/>
                  <a:gd name="T32" fmla="*/ 54 w 87"/>
                  <a:gd name="T33" fmla="*/ 52 h 90"/>
                  <a:gd name="T34" fmla="*/ 54 w 87"/>
                  <a:gd name="T35" fmla="*/ 49 h 90"/>
                  <a:gd name="T36" fmla="*/ 36 w 87"/>
                  <a:gd name="T37" fmla="*/ 62 h 90"/>
                  <a:gd name="T38" fmla="*/ 41 w 87"/>
                  <a:gd name="T39" fmla="*/ 52 h 90"/>
                  <a:gd name="T40" fmla="*/ 41 w 87"/>
                  <a:gd name="T41" fmla="*/ 50 h 90"/>
                  <a:gd name="T42" fmla="*/ 40 w 87"/>
                  <a:gd name="T43" fmla="*/ 50 h 90"/>
                  <a:gd name="T44" fmla="*/ 32 w 87"/>
                  <a:gd name="T45" fmla="*/ 57 h 90"/>
                  <a:gd name="T46" fmla="*/ 36 w 87"/>
                  <a:gd name="T47" fmla="*/ 48 h 90"/>
                  <a:gd name="T48" fmla="*/ 36 w 87"/>
                  <a:gd name="T49" fmla="*/ 45 h 90"/>
                  <a:gd name="T50" fmla="*/ 27 w 87"/>
                  <a:gd name="T51" fmla="*/ 52 h 90"/>
                  <a:gd name="T52" fmla="*/ 32 w 87"/>
                  <a:gd name="T53" fmla="*/ 43 h 90"/>
                  <a:gd name="T54" fmla="*/ 31 w 87"/>
                  <a:gd name="T55" fmla="*/ 41 h 90"/>
                  <a:gd name="T56" fmla="*/ 23 w 87"/>
                  <a:gd name="T57" fmla="*/ 48 h 90"/>
                  <a:gd name="T58" fmla="*/ 28 w 87"/>
                  <a:gd name="T59" fmla="*/ 39 h 90"/>
                  <a:gd name="T60" fmla="*/ 29 w 87"/>
                  <a:gd name="T61" fmla="*/ 38 h 90"/>
                  <a:gd name="T62" fmla="*/ 28 w 87"/>
                  <a:gd name="T63" fmla="*/ 37 h 90"/>
                  <a:gd name="T64" fmla="*/ 27 w 87"/>
                  <a:gd name="T65" fmla="*/ 36 h 90"/>
                  <a:gd name="T66" fmla="*/ 16 w 87"/>
                  <a:gd name="T67" fmla="*/ 40 h 90"/>
                  <a:gd name="T68" fmla="*/ 31 w 87"/>
                  <a:gd name="T69" fmla="*/ 24 h 90"/>
                  <a:gd name="T70" fmla="*/ 13 w 87"/>
                  <a:gd name="T71" fmla="*/ 37 h 90"/>
                  <a:gd name="T72" fmla="*/ 31 w 87"/>
                  <a:gd name="T73" fmla="*/ 6 h 90"/>
                  <a:gd name="T74" fmla="*/ 87 w 87"/>
                  <a:gd name="T75" fmla="*/ 59 h 90"/>
                  <a:gd name="T76" fmla="*/ 30 w 87"/>
                  <a:gd name="T77" fmla="*/ 1 h 90"/>
                  <a:gd name="T78" fmla="*/ 0 w 87"/>
                  <a:gd name="T79" fmla="*/ 29 h 90"/>
                  <a:gd name="T80" fmla="*/ 56 w 87"/>
                  <a:gd name="T8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90">
                    <a:moveTo>
                      <a:pt x="56" y="90"/>
                    </a:moveTo>
                    <a:cubicBezTo>
                      <a:pt x="59" y="87"/>
                      <a:pt x="59" y="87"/>
                      <a:pt x="59" y="87"/>
                    </a:cubicBezTo>
                    <a:cubicBezTo>
                      <a:pt x="56" y="83"/>
                      <a:pt x="56" y="83"/>
                      <a:pt x="56" y="83"/>
                    </a:cubicBezTo>
                    <a:cubicBezTo>
                      <a:pt x="63" y="77"/>
                      <a:pt x="63" y="77"/>
                      <a:pt x="63" y="77"/>
                    </a:cubicBezTo>
                    <a:cubicBezTo>
                      <a:pt x="64" y="77"/>
                      <a:pt x="64" y="76"/>
                      <a:pt x="64" y="76"/>
                    </a:cubicBezTo>
                    <a:cubicBezTo>
                      <a:pt x="64" y="75"/>
                      <a:pt x="64" y="75"/>
                      <a:pt x="64" y="75"/>
                    </a:cubicBezTo>
                    <a:cubicBezTo>
                      <a:pt x="63" y="75"/>
                      <a:pt x="63" y="75"/>
                      <a:pt x="63" y="75"/>
                    </a:cubicBezTo>
                    <a:cubicBezTo>
                      <a:pt x="63" y="75"/>
                      <a:pt x="63" y="75"/>
                      <a:pt x="62" y="75"/>
                    </a:cubicBezTo>
                    <a:cubicBezTo>
                      <a:pt x="62" y="75"/>
                      <a:pt x="62" y="75"/>
                      <a:pt x="62" y="75"/>
                    </a:cubicBezTo>
                    <a:cubicBezTo>
                      <a:pt x="54" y="81"/>
                      <a:pt x="54" y="81"/>
                      <a:pt x="54" y="81"/>
                    </a:cubicBezTo>
                    <a:cubicBezTo>
                      <a:pt x="52" y="79"/>
                      <a:pt x="52" y="79"/>
                      <a:pt x="52" y="79"/>
                    </a:cubicBezTo>
                    <a:cubicBezTo>
                      <a:pt x="59" y="72"/>
                      <a:pt x="59" y="72"/>
                      <a:pt x="59" y="72"/>
                    </a:cubicBezTo>
                    <a:cubicBezTo>
                      <a:pt x="59" y="72"/>
                      <a:pt x="60" y="72"/>
                      <a:pt x="60" y="71"/>
                    </a:cubicBezTo>
                    <a:cubicBezTo>
                      <a:pt x="60" y="71"/>
                      <a:pt x="60" y="71"/>
                      <a:pt x="60" y="71"/>
                    </a:cubicBezTo>
                    <a:cubicBezTo>
                      <a:pt x="59" y="70"/>
                      <a:pt x="59" y="70"/>
                      <a:pt x="59" y="70"/>
                    </a:cubicBezTo>
                    <a:cubicBezTo>
                      <a:pt x="59" y="70"/>
                      <a:pt x="59" y="70"/>
                      <a:pt x="58" y="70"/>
                    </a:cubicBezTo>
                    <a:cubicBezTo>
                      <a:pt x="58" y="70"/>
                      <a:pt x="58" y="70"/>
                      <a:pt x="58" y="70"/>
                    </a:cubicBezTo>
                    <a:cubicBezTo>
                      <a:pt x="50" y="77"/>
                      <a:pt x="50" y="77"/>
                      <a:pt x="50" y="77"/>
                    </a:cubicBezTo>
                    <a:cubicBezTo>
                      <a:pt x="48" y="74"/>
                      <a:pt x="48" y="74"/>
                      <a:pt x="48" y="74"/>
                    </a:cubicBezTo>
                    <a:cubicBezTo>
                      <a:pt x="55" y="68"/>
                      <a:pt x="55" y="68"/>
                      <a:pt x="55" y="68"/>
                    </a:cubicBezTo>
                    <a:cubicBezTo>
                      <a:pt x="55" y="68"/>
                      <a:pt x="55" y="67"/>
                      <a:pt x="55" y="67"/>
                    </a:cubicBezTo>
                    <a:cubicBezTo>
                      <a:pt x="55" y="66"/>
                      <a:pt x="55" y="66"/>
                      <a:pt x="55" y="66"/>
                    </a:cubicBezTo>
                    <a:cubicBezTo>
                      <a:pt x="55" y="66"/>
                      <a:pt x="55" y="66"/>
                      <a:pt x="55" y="66"/>
                    </a:cubicBezTo>
                    <a:cubicBezTo>
                      <a:pt x="55" y="66"/>
                      <a:pt x="55" y="66"/>
                      <a:pt x="54" y="66"/>
                    </a:cubicBezTo>
                    <a:cubicBezTo>
                      <a:pt x="54" y="66"/>
                      <a:pt x="54" y="66"/>
                      <a:pt x="54" y="66"/>
                    </a:cubicBezTo>
                    <a:cubicBezTo>
                      <a:pt x="46" y="72"/>
                      <a:pt x="46" y="72"/>
                      <a:pt x="46" y="72"/>
                    </a:cubicBezTo>
                    <a:cubicBezTo>
                      <a:pt x="44" y="70"/>
                      <a:pt x="44" y="70"/>
                      <a:pt x="44" y="70"/>
                    </a:cubicBezTo>
                    <a:cubicBezTo>
                      <a:pt x="51" y="63"/>
                      <a:pt x="51" y="63"/>
                      <a:pt x="51" y="63"/>
                    </a:cubicBezTo>
                    <a:cubicBezTo>
                      <a:pt x="51" y="63"/>
                      <a:pt x="51" y="62"/>
                      <a:pt x="51" y="61"/>
                    </a:cubicBezTo>
                    <a:cubicBezTo>
                      <a:pt x="51" y="61"/>
                      <a:pt x="50" y="61"/>
                      <a:pt x="50" y="61"/>
                    </a:cubicBezTo>
                    <a:cubicBezTo>
                      <a:pt x="49" y="61"/>
                      <a:pt x="49" y="61"/>
                      <a:pt x="49" y="61"/>
                    </a:cubicBezTo>
                    <a:cubicBezTo>
                      <a:pt x="42" y="68"/>
                      <a:pt x="42" y="68"/>
                      <a:pt x="42" y="68"/>
                    </a:cubicBezTo>
                    <a:cubicBezTo>
                      <a:pt x="39" y="65"/>
                      <a:pt x="39" y="65"/>
                      <a:pt x="39" y="65"/>
                    </a:cubicBezTo>
                    <a:cubicBezTo>
                      <a:pt x="54" y="52"/>
                      <a:pt x="54" y="52"/>
                      <a:pt x="54" y="52"/>
                    </a:cubicBezTo>
                    <a:cubicBezTo>
                      <a:pt x="54" y="52"/>
                      <a:pt x="54" y="51"/>
                      <a:pt x="54" y="50"/>
                    </a:cubicBezTo>
                    <a:cubicBezTo>
                      <a:pt x="54" y="50"/>
                      <a:pt x="54" y="49"/>
                      <a:pt x="54" y="49"/>
                    </a:cubicBezTo>
                    <a:cubicBezTo>
                      <a:pt x="53" y="48"/>
                      <a:pt x="51" y="48"/>
                      <a:pt x="50" y="48"/>
                    </a:cubicBezTo>
                    <a:cubicBezTo>
                      <a:pt x="36" y="62"/>
                      <a:pt x="36" y="62"/>
                      <a:pt x="36" y="62"/>
                    </a:cubicBezTo>
                    <a:cubicBezTo>
                      <a:pt x="33" y="59"/>
                      <a:pt x="33" y="59"/>
                      <a:pt x="33" y="59"/>
                    </a:cubicBezTo>
                    <a:cubicBezTo>
                      <a:pt x="41" y="52"/>
                      <a:pt x="41" y="52"/>
                      <a:pt x="41" y="52"/>
                    </a:cubicBezTo>
                    <a:cubicBezTo>
                      <a:pt x="41" y="52"/>
                      <a:pt x="41" y="51"/>
                      <a:pt x="41" y="51"/>
                    </a:cubicBezTo>
                    <a:cubicBezTo>
                      <a:pt x="41" y="50"/>
                      <a:pt x="41" y="50"/>
                      <a:pt x="41" y="50"/>
                    </a:cubicBezTo>
                    <a:cubicBezTo>
                      <a:pt x="41" y="50"/>
                      <a:pt x="41" y="50"/>
                      <a:pt x="41" y="50"/>
                    </a:cubicBezTo>
                    <a:cubicBezTo>
                      <a:pt x="40" y="50"/>
                      <a:pt x="40" y="50"/>
                      <a:pt x="40" y="50"/>
                    </a:cubicBezTo>
                    <a:cubicBezTo>
                      <a:pt x="39" y="50"/>
                      <a:pt x="39" y="50"/>
                      <a:pt x="39" y="50"/>
                    </a:cubicBezTo>
                    <a:cubicBezTo>
                      <a:pt x="32" y="57"/>
                      <a:pt x="32" y="57"/>
                      <a:pt x="32" y="57"/>
                    </a:cubicBezTo>
                    <a:cubicBezTo>
                      <a:pt x="29" y="54"/>
                      <a:pt x="29" y="54"/>
                      <a:pt x="29" y="54"/>
                    </a:cubicBezTo>
                    <a:cubicBezTo>
                      <a:pt x="36" y="48"/>
                      <a:pt x="36" y="48"/>
                      <a:pt x="36" y="48"/>
                    </a:cubicBezTo>
                    <a:cubicBezTo>
                      <a:pt x="37" y="47"/>
                      <a:pt x="37" y="46"/>
                      <a:pt x="37" y="46"/>
                    </a:cubicBezTo>
                    <a:cubicBezTo>
                      <a:pt x="36" y="45"/>
                      <a:pt x="36" y="45"/>
                      <a:pt x="36" y="45"/>
                    </a:cubicBezTo>
                    <a:cubicBezTo>
                      <a:pt x="35" y="45"/>
                      <a:pt x="35" y="45"/>
                      <a:pt x="35" y="45"/>
                    </a:cubicBezTo>
                    <a:cubicBezTo>
                      <a:pt x="27" y="52"/>
                      <a:pt x="27" y="52"/>
                      <a:pt x="27" y="52"/>
                    </a:cubicBezTo>
                    <a:cubicBezTo>
                      <a:pt x="25" y="50"/>
                      <a:pt x="25" y="50"/>
                      <a:pt x="25" y="50"/>
                    </a:cubicBezTo>
                    <a:cubicBezTo>
                      <a:pt x="32" y="43"/>
                      <a:pt x="32" y="43"/>
                      <a:pt x="32" y="43"/>
                    </a:cubicBezTo>
                    <a:cubicBezTo>
                      <a:pt x="33" y="43"/>
                      <a:pt x="33" y="42"/>
                      <a:pt x="32" y="41"/>
                    </a:cubicBezTo>
                    <a:cubicBezTo>
                      <a:pt x="32" y="41"/>
                      <a:pt x="32" y="41"/>
                      <a:pt x="31" y="41"/>
                    </a:cubicBezTo>
                    <a:cubicBezTo>
                      <a:pt x="31" y="41"/>
                      <a:pt x="31" y="41"/>
                      <a:pt x="31" y="41"/>
                    </a:cubicBezTo>
                    <a:cubicBezTo>
                      <a:pt x="23" y="48"/>
                      <a:pt x="23" y="48"/>
                      <a:pt x="23" y="48"/>
                    </a:cubicBezTo>
                    <a:cubicBezTo>
                      <a:pt x="21" y="45"/>
                      <a:pt x="21" y="45"/>
                      <a:pt x="21" y="45"/>
                    </a:cubicBezTo>
                    <a:cubicBezTo>
                      <a:pt x="28" y="39"/>
                      <a:pt x="28" y="39"/>
                      <a:pt x="28" y="39"/>
                    </a:cubicBezTo>
                    <a:cubicBezTo>
                      <a:pt x="29" y="38"/>
                      <a:pt x="29" y="38"/>
                      <a:pt x="29" y="38"/>
                    </a:cubicBezTo>
                    <a:cubicBezTo>
                      <a:pt x="29" y="38"/>
                      <a:pt x="29" y="38"/>
                      <a:pt x="29" y="38"/>
                    </a:cubicBezTo>
                    <a:cubicBezTo>
                      <a:pt x="28" y="37"/>
                      <a:pt x="28" y="37"/>
                      <a:pt x="28" y="37"/>
                    </a:cubicBezTo>
                    <a:cubicBezTo>
                      <a:pt x="28" y="37"/>
                      <a:pt x="28" y="37"/>
                      <a:pt x="28" y="37"/>
                    </a:cubicBezTo>
                    <a:cubicBezTo>
                      <a:pt x="28" y="36"/>
                      <a:pt x="28" y="36"/>
                      <a:pt x="27" y="36"/>
                    </a:cubicBezTo>
                    <a:cubicBezTo>
                      <a:pt x="27" y="36"/>
                      <a:pt x="27" y="36"/>
                      <a:pt x="27" y="36"/>
                    </a:cubicBezTo>
                    <a:cubicBezTo>
                      <a:pt x="19" y="43"/>
                      <a:pt x="19" y="43"/>
                      <a:pt x="19" y="43"/>
                    </a:cubicBezTo>
                    <a:cubicBezTo>
                      <a:pt x="16" y="40"/>
                      <a:pt x="16" y="40"/>
                      <a:pt x="16" y="40"/>
                    </a:cubicBezTo>
                    <a:cubicBezTo>
                      <a:pt x="31" y="27"/>
                      <a:pt x="31" y="27"/>
                      <a:pt x="31" y="27"/>
                    </a:cubicBezTo>
                    <a:cubicBezTo>
                      <a:pt x="32" y="26"/>
                      <a:pt x="32" y="25"/>
                      <a:pt x="31" y="24"/>
                    </a:cubicBezTo>
                    <a:cubicBezTo>
                      <a:pt x="30" y="23"/>
                      <a:pt x="28" y="23"/>
                      <a:pt x="28" y="24"/>
                    </a:cubicBezTo>
                    <a:cubicBezTo>
                      <a:pt x="13" y="37"/>
                      <a:pt x="13" y="37"/>
                      <a:pt x="13" y="37"/>
                    </a:cubicBezTo>
                    <a:cubicBezTo>
                      <a:pt x="6" y="29"/>
                      <a:pt x="6" y="29"/>
                      <a:pt x="6" y="29"/>
                    </a:cubicBezTo>
                    <a:cubicBezTo>
                      <a:pt x="31" y="6"/>
                      <a:pt x="31" y="6"/>
                      <a:pt x="31" y="6"/>
                    </a:cubicBezTo>
                    <a:cubicBezTo>
                      <a:pt x="83" y="63"/>
                      <a:pt x="83" y="63"/>
                      <a:pt x="83" y="63"/>
                    </a:cubicBezTo>
                    <a:cubicBezTo>
                      <a:pt x="87" y="59"/>
                      <a:pt x="87" y="59"/>
                      <a:pt x="87" y="59"/>
                    </a:cubicBezTo>
                    <a:cubicBezTo>
                      <a:pt x="33" y="1"/>
                      <a:pt x="33" y="1"/>
                      <a:pt x="33" y="1"/>
                    </a:cubicBezTo>
                    <a:cubicBezTo>
                      <a:pt x="32" y="0"/>
                      <a:pt x="31" y="0"/>
                      <a:pt x="30" y="1"/>
                    </a:cubicBezTo>
                    <a:cubicBezTo>
                      <a:pt x="1" y="27"/>
                      <a:pt x="1" y="27"/>
                      <a:pt x="1" y="27"/>
                    </a:cubicBezTo>
                    <a:cubicBezTo>
                      <a:pt x="1" y="27"/>
                      <a:pt x="0" y="28"/>
                      <a:pt x="0" y="29"/>
                    </a:cubicBezTo>
                    <a:cubicBezTo>
                      <a:pt x="0" y="29"/>
                      <a:pt x="0" y="30"/>
                      <a:pt x="1" y="30"/>
                    </a:cubicBezTo>
                    <a:lnTo>
                      <a:pt x="56" y="9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5" name="Freeform 6"/>
              <p:cNvSpPr>
                <a:spLocks/>
              </p:cNvSpPr>
              <p:nvPr/>
            </p:nvSpPr>
            <p:spPr bwMode="auto">
              <a:xfrm>
                <a:off x="14806613" y="2471738"/>
                <a:ext cx="361950" cy="379413"/>
              </a:xfrm>
              <a:custGeom>
                <a:avLst/>
                <a:gdLst>
                  <a:gd name="T0" fmla="*/ 31 w 96"/>
                  <a:gd name="T1" fmla="*/ 0 h 101"/>
                  <a:gd name="T2" fmla="*/ 90 w 96"/>
                  <a:gd name="T3" fmla="*/ 72 h 101"/>
                  <a:gd name="T4" fmla="*/ 59 w 96"/>
                  <a:gd name="T5" fmla="*/ 88 h 101"/>
                  <a:gd name="T6" fmla="*/ 66 w 96"/>
                  <a:gd name="T7" fmla="*/ 80 h 101"/>
                  <a:gd name="T8" fmla="*/ 66 w 96"/>
                  <a:gd name="T9" fmla="*/ 79 h 101"/>
                  <a:gd name="T10" fmla="*/ 64 w 96"/>
                  <a:gd name="T11" fmla="*/ 79 h 101"/>
                  <a:gd name="T12" fmla="*/ 55 w 96"/>
                  <a:gd name="T13" fmla="*/ 83 h 101"/>
                  <a:gd name="T14" fmla="*/ 62 w 96"/>
                  <a:gd name="T15" fmla="*/ 75 h 101"/>
                  <a:gd name="T16" fmla="*/ 60 w 96"/>
                  <a:gd name="T17" fmla="*/ 75 h 101"/>
                  <a:gd name="T18" fmla="*/ 51 w 96"/>
                  <a:gd name="T19" fmla="*/ 79 h 101"/>
                  <a:gd name="T20" fmla="*/ 58 w 96"/>
                  <a:gd name="T21" fmla="*/ 71 h 101"/>
                  <a:gd name="T22" fmla="*/ 58 w 96"/>
                  <a:gd name="T23" fmla="*/ 70 h 101"/>
                  <a:gd name="T24" fmla="*/ 56 w 96"/>
                  <a:gd name="T25" fmla="*/ 70 h 101"/>
                  <a:gd name="T26" fmla="*/ 46 w 96"/>
                  <a:gd name="T27" fmla="*/ 74 h 101"/>
                  <a:gd name="T28" fmla="*/ 54 w 96"/>
                  <a:gd name="T29" fmla="*/ 67 h 101"/>
                  <a:gd name="T30" fmla="*/ 54 w 96"/>
                  <a:gd name="T31" fmla="*/ 66 h 101"/>
                  <a:gd name="T32" fmla="*/ 52 w 96"/>
                  <a:gd name="T33" fmla="*/ 66 h 101"/>
                  <a:gd name="T34" fmla="*/ 42 w 96"/>
                  <a:gd name="T35" fmla="*/ 69 h 101"/>
                  <a:gd name="T36" fmla="*/ 57 w 96"/>
                  <a:gd name="T37" fmla="*/ 55 h 101"/>
                  <a:gd name="T38" fmla="*/ 53 w 96"/>
                  <a:gd name="T39" fmla="*/ 53 h 101"/>
                  <a:gd name="T40" fmla="*/ 36 w 96"/>
                  <a:gd name="T41" fmla="*/ 63 h 101"/>
                  <a:gd name="T42" fmla="*/ 43 w 96"/>
                  <a:gd name="T43" fmla="*/ 55 h 101"/>
                  <a:gd name="T44" fmla="*/ 43 w 96"/>
                  <a:gd name="T45" fmla="*/ 54 h 101"/>
                  <a:gd name="T46" fmla="*/ 42 w 96"/>
                  <a:gd name="T47" fmla="*/ 54 h 101"/>
                  <a:gd name="T48" fmla="*/ 32 w 96"/>
                  <a:gd name="T49" fmla="*/ 58 h 101"/>
                  <a:gd name="T50" fmla="*/ 39 w 96"/>
                  <a:gd name="T51" fmla="*/ 51 h 101"/>
                  <a:gd name="T52" fmla="*/ 39 w 96"/>
                  <a:gd name="T53" fmla="*/ 50 h 101"/>
                  <a:gd name="T54" fmla="*/ 37 w 96"/>
                  <a:gd name="T55" fmla="*/ 50 h 101"/>
                  <a:gd name="T56" fmla="*/ 28 w 96"/>
                  <a:gd name="T57" fmla="*/ 54 h 101"/>
                  <a:gd name="T58" fmla="*/ 35 w 96"/>
                  <a:gd name="T59" fmla="*/ 45 h 101"/>
                  <a:gd name="T60" fmla="*/ 33 w 96"/>
                  <a:gd name="T61" fmla="*/ 45 h 101"/>
                  <a:gd name="T62" fmla="*/ 23 w 96"/>
                  <a:gd name="T63" fmla="*/ 49 h 101"/>
                  <a:gd name="T64" fmla="*/ 31 w 96"/>
                  <a:gd name="T65" fmla="*/ 42 h 101"/>
                  <a:gd name="T66" fmla="*/ 31 w 96"/>
                  <a:gd name="T67" fmla="*/ 41 h 101"/>
                  <a:gd name="T68" fmla="*/ 29 w 96"/>
                  <a:gd name="T69" fmla="*/ 41 h 101"/>
                  <a:gd name="T70" fmla="*/ 19 w 96"/>
                  <a:gd name="T71" fmla="*/ 45 h 101"/>
                  <a:gd name="T72" fmla="*/ 34 w 96"/>
                  <a:gd name="T73" fmla="*/ 30 h 101"/>
                  <a:gd name="T74" fmla="*/ 30 w 96"/>
                  <a:gd name="T75" fmla="*/ 28 h 101"/>
                  <a:gd name="T76" fmla="*/ 13 w 96"/>
                  <a:gd name="T77" fmla="*/ 38 h 101"/>
                  <a:gd name="T78" fmla="*/ 21 w 96"/>
                  <a:gd name="T79" fmla="*/ 31 h 101"/>
                  <a:gd name="T80" fmla="*/ 20 w 96"/>
                  <a:gd name="T81" fmla="*/ 30 h 101"/>
                  <a:gd name="T82" fmla="*/ 19 w 96"/>
                  <a:gd name="T83" fmla="*/ 29 h 101"/>
                  <a:gd name="T84" fmla="*/ 11 w 96"/>
                  <a:gd name="T85" fmla="*/ 36 h 101"/>
                  <a:gd name="T86" fmla="*/ 16 w 96"/>
                  <a:gd name="T87" fmla="*/ 27 h 101"/>
                  <a:gd name="T88" fmla="*/ 16 w 96"/>
                  <a:gd name="T89" fmla="*/ 25 h 101"/>
                  <a:gd name="T90" fmla="*/ 15 w 96"/>
                  <a:gd name="T91" fmla="*/ 25 h 101"/>
                  <a:gd name="T92" fmla="*/ 7 w 96"/>
                  <a:gd name="T93" fmla="*/ 32 h 101"/>
                  <a:gd name="T94" fmla="*/ 0 w 96"/>
                  <a:gd name="T95" fmla="*/ 31 h 101"/>
                  <a:gd name="T96" fmla="*/ 65 w 96"/>
                  <a:gd name="T97" fmla="*/ 101 h 101"/>
                  <a:gd name="T98" fmla="*/ 66 w 96"/>
                  <a:gd name="T99" fmla="*/ 100 h 101"/>
                  <a:gd name="T100" fmla="*/ 96 w 96"/>
                  <a:gd name="T101" fmla="*/ 7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1">
                    <a:moveTo>
                      <a:pt x="95" y="70"/>
                    </a:moveTo>
                    <a:cubicBezTo>
                      <a:pt x="31" y="0"/>
                      <a:pt x="31" y="0"/>
                      <a:pt x="31" y="0"/>
                    </a:cubicBezTo>
                    <a:cubicBezTo>
                      <a:pt x="28" y="4"/>
                      <a:pt x="28" y="4"/>
                      <a:pt x="28" y="4"/>
                    </a:cubicBezTo>
                    <a:cubicBezTo>
                      <a:pt x="90" y="72"/>
                      <a:pt x="90" y="72"/>
                      <a:pt x="90" y="72"/>
                    </a:cubicBezTo>
                    <a:cubicBezTo>
                      <a:pt x="65" y="95"/>
                      <a:pt x="65" y="95"/>
                      <a:pt x="65" y="95"/>
                    </a:cubicBezTo>
                    <a:cubicBezTo>
                      <a:pt x="59" y="88"/>
                      <a:pt x="59" y="88"/>
                      <a:pt x="59" y="88"/>
                    </a:cubicBezTo>
                    <a:cubicBezTo>
                      <a:pt x="66" y="81"/>
                      <a:pt x="66" y="81"/>
                      <a:pt x="66" y="81"/>
                    </a:cubicBezTo>
                    <a:cubicBezTo>
                      <a:pt x="66" y="81"/>
                      <a:pt x="66" y="81"/>
                      <a:pt x="66" y="80"/>
                    </a:cubicBezTo>
                    <a:cubicBezTo>
                      <a:pt x="66" y="80"/>
                      <a:pt x="66" y="80"/>
                      <a:pt x="66" y="80"/>
                    </a:cubicBezTo>
                    <a:cubicBezTo>
                      <a:pt x="66" y="79"/>
                      <a:pt x="66" y="79"/>
                      <a:pt x="66" y="79"/>
                    </a:cubicBezTo>
                    <a:cubicBezTo>
                      <a:pt x="66" y="79"/>
                      <a:pt x="65" y="79"/>
                      <a:pt x="65" y="79"/>
                    </a:cubicBezTo>
                    <a:cubicBezTo>
                      <a:pt x="64" y="79"/>
                      <a:pt x="64" y="79"/>
                      <a:pt x="64" y="79"/>
                    </a:cubicBezTo>
                    <a:cubicBezTo>
                      <a:pt x="57" y="86"/>
                      <a:pt x="57" y="86"/>
                      <a:pt x="57" y="86"/>
                    </a:cubicBezTo>
                    <a:cubicBezTo>
                      <a:pt x="55" y="83"/>
                      <a:pt x="55" y="83"/>
                      <a:pt x="55" y="83"/>
                    </a:cubicBezTo>
                    <a:cubicBezTo>
                      <a:pt x="62" y="77"/>
                      <a:pt x="62" y="77"/>
                      <a:pt x="62" y="77"/>
                    </a:cubicBezTo>
                    <a:cubicBezTo>
                      <a:pt x="62" y="76"/>
                      <a:pt x="62" y="75"/>
                      <a:pt x="62" y="75"/>
                    </a:cubicBezTo>
                    <a:cubicBezTo>
                      <a:pt x="62" y="75"/>
                      <a:pt x="61" y="74"/>
                      <a:pt x="61" y="74"/>
                    </a:cubicBezTo>
                    <a:cubicBezTo>
                      <a:pt x="60" y="75"/>
                      <a:pt x="60" y="75"/>
                      <a:pt x="60" y="75"/>
                    </a:cubicBezTo>
                    <a:cubicBezTo>
                      <a:pt x="53" y="81"/>
                      <a:pt x="53" y="81"/>
                      <a:pt x="53" y="81"/>
                    </a:cubicBezTo>
                    <a:cubicBezTo>
                      <a:pt x="51" y="79"/>
                      <a:pt x="51" y="79"/>
                      <a:pt x="51" y="79"/>
                    </a:cubicBezTo>
                    <a:cubicBezTo>
                      <a:pt x="58" y="72"/>
                      <a:pt x="58" y="72"/>
                      <a:pt x="58" y="72"/>
                    </a:cubicBezTo>
                    <a:cubicBezTo>
                      <a:pt x="58" y="72"/>
                      <a:pt x="58" y="72"/>
                      <a:pt x="58" y="71"/>
                    </a:cubicBezTo>
                    <a:cubicBezTo>
                      <a:pt x="58" y="71"/>
                      <a:pt x="58" y="71"/>
                      <a:pt x="58" y="71"/>
                    </a:cubicBezTo>
                    <a:cubicBezTo>
                      <a:pt x="58" y="70"/>
                      <a:pt x="58" y="70"/>
                      <a:pt x="58" y="70"/>
                    </a:cubicBezTo>
                    <a:cubicBezTo>
                      <a:pt x="58" y="70"/>
                      <a:pt x="57" y="70"/>
                      <a:pt x="57" y="70"/>
                    </a:cubicBezTo>
                    <a:cubicBezTo>
                      <a:pt x="56" y="70"/>
                      <a:pt x="56" y="70"/>
                      <a:pt x="56" y="70"/>
                    </a:cubicBezTo>
                    <a:cubicBezTo>
                      <a:pt x="49" y="77"/>
                      <a:pt x="49" y="77"/>
                      <a:pt x="49" y="77"/>
                    </a:cubicBezTo>
                    <a:cubicBezTo>
                      <a:pt x="46" y="74"/>
                      <a:pt x="46" y="74"/>
                      <a:pt x="46" y="74"/>
                    </a:cubicBezTo>
                    <a:cubicBezTo>
                      <a:pt x="54" y="68"/>
                      <a:pt x="54" y="68"/>
                      <a:pt x="54" y="68"/>
                    </a:cubicBezTo>
                    <a:cubicBezTo>
                      <a:pt x="54" y="68"/>
                      <a:pt x="54" y="67"/>
                      <a:pt x="54" y="67"/>
                    </a:cubicBezTo>
                    <a:cubicBezTo>
                      <a:pt x="54" y="66"/>
                      <a:pt x="54" y="66"/>
                      <a:pt x="54" y="66"/>
                    </a:cubicBezTo>
                    <a:cubicBezTo>
                      <a:pt x="54" y="66"/>
                      <a:pt x="54" y="66"/>
                      <a:pt x="54" y="66"/>
                    </a:cubicBezTo>
                    <a:cubicBezTo>
                      <a:pt x="53" y="66"/>
                      <a:pt x="53" y="66"/>
                      <a:pt x="53" y="66"/>
                    </a:cubicBezTo>
                    <a:cubicBezTo>
                      <a:pt x="52" y="66"/>
                      <a:pt x="52" y="66"/>
                      <a:pt x="52" y="66"/>
                    </a:cubicBezTo>
                    <a:cubicBezTo>
                      <a:pt x="45" y="72"/>
                      <a:pt x="45" y="72"/>
                      <a:pt x="45" y="72"/>
                    </a:cubicBezTo>
                    <a:cubicBezTo>
                      <a:pt x="42" y="69"/>
                      <a:pt x="42" y="69"/>
                      <a:pt x="42" y="69"/>
                    </a:cubicBezTo>
                    <a:cubicBezTo>
                      <a:pt x="56" y="56"/>
                      <a:pt x="56" y="56"/>
                      <a:pt x="56" y="56"/>
                    </a:cubicBezTo>
                    <a:cubicBezTo>
                      <a:pt x="57" y="56"/>
                      <a:pt x="57" y="55"/>
                      <a:pt x="57" y="55"/>
                    </a:cubicBezTo>
                    <a:cubicBezTo>
                      <a:pt x="57" y="54"/>
                      <a:pt x="57" y="53"/>
                      <a:pt x="56" y="53"/>
                    </a:cubicBezTo>
                    <a:cubicBezTo>
                      <a:pt x="55" y="52"/>
                      <a:pt x="54" y="52"/>
                      <a:pt x="53" y="53"/>
                    </a:cubicBezTo>
                    <a:cubicBezTo>
                      <a:pt x="39" y="66"/>
                      <a:pt x="39" y="66"/>
                      <a:pt x="39" y="66"/>
                    </a:cubicBezTo>
                    <a:cubicBezTo>
                      <a:pt x="36" y="63"/>
                      <a:pt x="36" y="63"/>
                      <a:pt x="36" y="63"/>
                    </a:cubicBezTo>
                    <a:cubicBezTo>
                      <a:pt x="43" y="56"/>
                      <a:pt x="43" y="56"/>
                      <a:pt x="43" y="56"/>
                    </a:cubicBezTo>
                    <a:cubicBezTo>
                      <a:pt x="43" y="56"/>
                      <a:pt x="43" y="56"/>
                      <a:pt x="43" y="55"/>
                    </a:cubicBezTo>
                    <a:cubicBezTo>
                      <a:pt x="43" y="55"/>
                      <a:pt x="43" y="55"/>
                      <a:pt x="43" y="55"/>
                    </a:cubicBezTo>
                    <a:cubicBezTo>
                      <a:pt x="43" y="54"/>
                      <a:pt x="43" y="54"/>
                      <a:pt x="43" y="54"/>
                    </a:cubicBezTo>
                    <a:cubicBezTo>
                      <a:pt x="43" y="54"/>
                      <a:pt x="43" y="54"/>
                      <a:pt x="42" y="54"/>
                    </a:cubicBezTo>
                    <a:cubicBezTo>
                      <a:pt x="42" y="54"/>
                      <a:pt x="42" y="54"/>
                      <a:pt x="42" y="54"/>
                    </a:cubicBezTo>
                    <a:cubicBezTo>
                      <a:pt x="34" y="61"/>
                      <a:pt x="34" y="61"/>
                      <a:pt x="34" y="61"/>
                    </a:cubicBezTo>
                    <a:cubicBezTo>
                      <a:pt x="32" y="58"/>
                      <a:pt x="32" y="58"/>
                      <a:pt x="32" y="58"/>
                    </a:cubicBezTo>
                    <a:cubicBezTo>
                      <a:pt x="39" y="52"/>
                      <a:pt x="39" y="52"/>
                      <a:pt x="39" y="52"/>
                    </a:cubicBezTo>
                    <a:cubicBezTo>
                      <a:pt x="39" y="52"/>
                      <a:pt x="39" y="51"/>
                      <a:pt x="39" y="51"/>
                    </a:cubicBezTo>
                    <a:cubicBezTo>
                      <a:pt x="39" y="50"/>
                      <a:pt x="39" y="50"/>
                      <a:pt x="39" y="50"/>
                    </a:cubicBezTo>
                    <a:cubicBezTo>
                      <a:pt x="39" y="50"/>
                      <a:pt x="39" y="50"/>
                      <a:pt x="39" y="50"/>
                    </a:cubicBezTo>
                    <a:cubicBezTo>
                      <a:pt x="39" y="50"/>
                      <a:pt x="38" y="50"/>
                      <a:pt x="38" y="50"/>
                    </a:cubicBezTo>
                    <a:cubicBezTo>
                      <a:pt x="37" y="50"/>
                      <a:pt x="37" y="50"/>
                      <a:pt x="37" y="50"/>
                    </a:cubicBezTo>
                    <a:cubicBezTo>
                      <a:pt x="30" y="57"/>
                      <a:pt x="30" y="57"/>
                      <a:pt x="30" y="57"/>
                    </a:cubicBezTo>
                    <a:cubicBezTo>
                      <a:pt x="28" y="54"/>
                      <a:pt x="28" y="54"/>
                      <a:pt x="28" y="54"/>
                    </a:cubicBezTo>
                    <a:cubicBezTo>
                      <a:pt x="35" y="47"/>
                      <a:pt x="35" y="47"/>
                      <a:pt x="35" y="47"/>
                    </a:cubicBezTo>
                    <a:cubicBezTo>
                      <a:pt x="35" y="47"/>
                      <a:pt x="35" y="46"/>
                      <a:pt x="35" y="45"/>
                    </a:cubicBezTo>
                    <a:cubicBezTo>
                      <a:pt x="35" y="45"/>
                      <a:pt x="34" y="45"/>
                      <a:pt x="34" y="45"/>
                    </a:cubicBezTo>
                    <a:cubicBezTo>
                      <a:pt x="33" y="45"/>
                      <a:pt x="33" y="45"/>
                      <a:pt x="33" y="45"/>
                    </a:cubicBezTo>
                    <a:cubicBezTo>
                      <a:pt x="26" y="52"/>
                      <a:pt x="26" y="52"/>
                      <a:pt x="26" y="52"/>
                    </a:cubicBezTo>
                    <a:cubicBezTo>
                      <a:pt x="23" y="49"/>
                      <a:pt x="23" y="49"/>
                      <a:pt x="23" y="49"/>
                    </a:cubicBezTo>
                    <a:cubicBezTo>
                      <a:pt x="31" y="43"/>
                      <a:pt x="31" y="43"/>
                      <a:pt x="31" y="43"/>
                    </a:cubicBezTo>
                    <a:cubicBezTo>
                      <a:pt x="31" y="43"/>
                      <a:pt x="31" y="42"/>
                      <a:pt x="31" y="42"/>
                    </a:cubicBezTo>
                    <a:cubicBezTo>
                      <a:pt x="31" y="41"/>
                      <a:pt x="31" y="41"/>
                      <a:pt x="31" y="41"/>
                    </a:cubicBezTo>
                    <a:cubicBezTo>
                      <a:pt x="31" y="41"/>
                      <a:pt x="31" y="41"/>
                      <a:pt x="31" y="41"/>
                    </a:cubicBezTo>
                    <a:cubicBezTo>
                      <a:pt x="30" y="41"/>
                      <a:pt x="30" y="41"/>
                      <a:pt x="30" y="41"/>
                    </a:cubicBezTo>
                    <a:cubicBezTo>
                      <a:pt x="29" y="41"/>
                      <a:pt x="29" y="41"/>
                      <a:pt x="29" y="41"/>
                    </a:cubicBezTo>
                    <a:cubicBezTo>
                      <a:pt x="22" y="48"/>
                      <a:pt x="22" y="48"/>
                      <a:pt x="22" y="48"/>
                    </a:cubicBezTo>
                    <a:cubicBezTo>
                      <a:pt x="19" y="45"/>
                      <a:pt x="19" y="45"/>
                      <a:pt x="19" y="45"/>
                    </a:cubicBezTo>
                    <a:cubicBezTo>
                      <a:pt x="33" y="31"/>
                      <a:pt x="33" y="31"/>
                      <a:pt x="33" y="31"/>
                    </a:cubicBezTo>
                    <a:cubicBezTo>
                      <a:pt x="34" y="31"/>
                      <a:pt x="34" y="30"/>
                      <a:pt x="34" y="30"/>
                    </a:cubicBezTo>
                    <a:cubicBezTo>
                      <a:pt x="34" y="29"/>
                      <a:pt x="34" y="29"/>
                      <a:pt x="33" y="28"/>
                    </a:cubicBezTo>
                    <a:cubicBezTo>
                      <a:pt x="33" y="27"/>
                      <a:pt x="31" y="27"/>
                      <a:pt x="30" y="28"/>
                    </a:cubicBezTo>
                    <a:cubicBezTo>
                      <a:pt x="16" y="41"/>
                      <a:pt x="16" y="41"/>
                      <a:pt x="16" y="41"/>
                    </a:cubicBezTo>
                    <a:cubicBezTo>
                      <a:pt x="13" y="38"/>
                      <a:pt x="13" y="38"/>
                      <a:pt x="13" y="38"/>
                    </a:cubicBezTo>
                    <a:cubicBezTo>
                      <a:pt x="20" y="31"/>
                      <a:pt x="20" y="31"/>
                      <a:pt x="20" y="31"/>
                    </a:cubicBezTo>
                    <a:cubicBezTo>
                      <a:pt x="21" y="31"/>
                      <a:pt x="21" y="31"/>
                      <a:pt x="21" y="31"/>
                    </a:cubicBezTo>
                    <a:cubicBezTo>
                      <a:pt x="21" y="31"/>
                      <a:pt x="21" y="31"/>
                      <a:pt x="21" y="31"/>
                    </a:cubicBezTo>
                    <a:cubicBezTo>
                      <a:pt x="20" y="30"/>
                      <a:pt x="20" y="30"/>
                      <a:pt x="20" y="30"/>
                    </a:cubicBezTo>
                    <a:cubicBezTo>
                      <a:pt x="20" y="30"/>
                      <a:pt x="20" y="30"/>
                      <a:pt x="20" y="30"/>
                    </a:cubicBezTo>
                    <a:cubicBezTo>
                      <a:pt x="20" y="29"/>
                      <a:pt x="20" y="29"/>
                      <a:pt x="19" y="29"/>
                    </a:cubicBezTo>
                    <a:cubicBezTo>
                      <a:pt x="19" y="29"/>
                      <a:pt x="19" y="29"/>
                      <a:pt x="19" y="29"/>
                    </a:cubicBezTo>
                    <a:cubicBezTo>
                      <a:pt x="11" y="36"/>
                      <a:pt x="11" y="36"/>
                      <a:pt x="11" y="36"/>
                    </a:cubicBezTo>
                    <a:cubicBezTo>
                      <a:pt x="9" y="34"/>
                      <a:pt x="9" y="34"/>
                      <a:pt x="9" y="34"/>
                    </a:cubicBezTo>
                    <a:cubicBezTo>
                      <a:pt x="16" y="27"/>
                      <a:pt x="16" y="27"/>
                      <a:pt x="16" y="27"/>
                    </a:cubicBezTo>
                    <a:cubicBezTo>
                      <a:pt x="16" y="27"/>
                      <a:pt x="16" y="26"/>
                      <a:pt x="16" y="26"/>
                    </a:cubicBezTo>
                    <a:cubicBezTo>
                      <a:pt x="16" y="25"/>
                      <a:pt x="16" y="25"/>
                      <a:pt x="16" y="25"/>
                    </a:cubicBezTo>
                    <a:cubicBezTo>
                      <a:pt x="16" y="25"/>
                      <a:pt x="16" y="25"/>
                      <a:pt x="16" y="25"/>
                    </a:cubicBezTo>
                    <a:cubicBezTo>
                      <a:pt x="16" y="25"/>
                      <a:pt x="15" y="25"/>
                      <a:pt x="15" y="25"/>
                    </a:cubicBezTo>
                    <a:cubicBezTo>
                      <a:pt x="14" y="25"/>
                      <a:pt x="14" y="25"/>
                      <a:pt x="14" y="25"/>
                    </a:cubicBezTo>
                    <a:cubicBezTo>
                      <a:pt x="7" y="32"/>
                      <a:pt x="7" y="32"/>
                      <a:pt x="7" y="32"/>
                    </a:cubicBezTo>
                    <a:cubicBezTo>
                      <a:pt x="4" y="28"/>
                      <a:pt x="4" y="28"/>
                      <a:pt x="4" y="28"/>
                    </a:cubicBezTo>
                    <a:cubicBezTo>
                      <a:pt x="0" y="31"/>
                      <a:pt x="0" y="31"/>
                      <a:pt x="0" y="31"/>
                    </a:cubicBezTo>
                    <a:cubicBezTo>
                      <a:pt x="63" y="100"/>
                      <a:pt x="63" y="100"/>
                      <a:pt x="63" y="100"/>
                    </a:cubicBezTo>
                    <a:cubicBezTo>
                      <a:pt x="63" y="100"/>
                      <a:pt x="64" y="101"/>
                      <a:pt x="65" y="101"/>
                    </a:cubicBezTo>
                    <a:cubicBezTo>
                      <a:pt x="65" y="101"/>
                      <a:pt x="65" y="101"/>
                      <a:pt x="65" y="101"/>
                    </a:cubicBezTo>
                    <a:cubicBezTo>
                      <a:pt x="65" y="101"/>
                      <a:pt x="66" y="101"/>
                      <a:pt x="66" y="100"/>
                    </a:cubicBezTo>
                    <a:cubicBezTo>
                      <a:pt x="95" y="74"/>
                      <a:pt x="95" y="74"/>
                      <a:pt x="95" y="74"/>
                    </a:cubicBezTo>
                    <a:cubicBezTo>
                      <a:pt x="95" y="73"/>
                      <a:pt x="96" y="73"/>
                      <a:pt x="96" y="72"/>
                    </a:cubicBezTo>
                    <a:cubicBezTo>
                      <a:pt x="96" y="72"/>
                      <a:pt x="95" y="71"/>
                      <a:pt x="95" y="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6" name="Freeform 7"/>
              <p:cNvSpPr>
                <a:spLocks noEditPoints="1"/>
              </p:cNvSpPr>
              <p:nvPr/>
            </p:nvSpPr>
            <p:spPr bwMode="auto">
              <a:xfrm>
                <a:off x="14417675" y="2095500"/>
                <a:ext cx="736600" cy="736600"/>
              </a:xfrm>
              <a:custGeom>
                <a:avLst/>
                <a:gdLst>
                  <a:gd name="T0" fmla="*/ 194 w 195"/>
                  <a:gd name="T1" fmla="*/ 30 h 196"/>
                  <a:gd name="T2" fmla="*/ 166 w 195"/>
                  <a:gd name="T3" fmla="*/ 2 h 196"/>
                  <a:gd name="T4" fmla="*/ 161 w 195"/>
                  <a:gd name="T5" fmla="*/ 2 h 196"/>
                  <a:gd name="T6" fmla="*/ 33 w 195"/>
                  <a:gd name="T7" fmla="*/ 128 h 196"/>
                  <a:gd name="T8" fmla="*/ 1 w 195"/>
                  <a:gd name="T9" fmla="*/ 190 h 196"/>
                  <a:gd name="T10" fmla="*/ 2 w 195"/>
                  <a:gd name="T11" fmla="*/ 195 h 196"/>
                  <a:gd name="T12" fmla="*/ 5 w 195"/>
                  <a:gd name="T13" fmla="*/ 196 h 196"/>
                  <a:gd name="T14" fmla="*/ 7 w 195"/>
                  <a:gd name="T15" fmla="*/ 196 h 196"/>
                  <a:gd name="T16" fmla="*/ 67 w 195"/>
                  <a:gd name="T17" fmla="*/ 162 h 196"/>
                  <a:gd name="T18" fmla="*/ 68 w 195"/>
                  <a:gd name="T19" fmla="*/ 161 h 196"/>
                  <a:gd name="T20" fmla="*/ 194 w 195"/>
                  <a:gd name="T21" fmla="*/ 36 h 196"/>
                  <a:gd name="T22" fmla="*/ 194 w 195"/>
                  <a:gd name="T23" fmla="*/ 30 h 196"/>
                  <a:gd name="T24" fmla="*/ 163 w 195"/>
                  <a:gd name="T25" fmla="*/ 11 h 196"/>
                  <a:gd name="T26" fmla="*/ 176 w 195"/>
                  <a:gd name="T27" fmla="*/ 23 h 196"/>
                  <a:gd name="T28" fmla="*/ 61 w 195"/>
                  <a:gd name="T29" fmla="*/ 136 h 196"/>
                  <a:gd name="T30" fmla="*/ 49 w 195"/>
                  <a:gd name="T31" fmla="*/ 124 h 196"/>
                  <a:gd name="T32" fmla="*/ 163 w 195"/>
                  <a:gd name="T33" fmla="*/ 11 h 196"/>
                  <a:gd name="T34" fmla="*/ 63 w 195"/>
                  <a:gd name="T35" fmla="*/ 155 h 196"/>
                  <a:gd name="T36" fmla="*/ 36 w 195"/>
                  <a:gd name="T37" fmla="*/ 170 h 196"/>
                  <a:gd name="T38" fmla="*/ 26 w 195"/>
                  <a:gd name="T39" fmla="*/ 160 h 196"/>
                  <a:gd name="T40" fmla="*/ 40 w 195"/>
                  <a:gd name="T41" fmla="*/ 133 h 196"/>
                  <a:gd name="T42" fmla="*/ 46 w 195"/>
                  <a:gd name="T43" fmla="*/ 127 h 196"/>
                  <a:gd name="T44" fmla="*/ 69 w 195"/>
                  <a:gd name="T45" fmla="*/ 149 h 196"/>
                  <a:gd name="T46" fmla="*/ 63 w 195"/>
                  <a:gd name="T47" fmla="*/ 155 h 196"/>
                  <a:gd name="T48" fmla="*/ 71 w 195"/>
                  <a:gd name="T49" fmla="*/ 146 h 196"/>
                  <a:gd name="T50" fmla="*/ 64 w 195"/>
                  <a:gd name="T51" fmla="*/ 139 h 196"/>
                  <a:gd name="T52" fmla="*/ 178 w 195"/>
                  <a:gd name="T53" fmla="*/ 26 h 196"/>
                  <a:gd name="T54" fmla="*/ 185 w 195"/>
                  <a:gd name="T55" fmla="*/ 33 h 196"/>
                  <a:gd name="T56" fmla="*/ 71 w 195"/>
                  <a:gd name="T57" fmla="*/ 1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5" h="196">
                    <a:moveTo>
                      <a:pt x="194" y="30"/>
                    </a:moveTo>
                    <a:cubicBezTo>
                      <a:pt x="166" y="2"/>
                      <a:pt x="166" y="2"/>
                      <a:pt x="166" y="2"/>
                    </a:cubicBezTo>
                    <a:cubicBezTo>
                      <a:pt x="165" y="0"/>
                      <a:pt x="162" y="0"/>
                      <a:pt x="161" y="2"/>
                    </a:cubicBezTo>
                    <a:cubicBezTo>
                      <a:pt x="33" y="128"/>
                      <a:pt x="33" y="128"/>
                      <a:pt x="33" y="128"/>
                    </a:cubicBezTo>
                    <a:cubicBezTo>
                      <a:pt x="1" y="190"/>
                      <a:pt x="1" y="190"/>
                      <a:pt x="1" y="190"/>
                    </a:cubicBezTo>
                    <a:cubicBezTo>
                      <a:pt x="0" y="192"/>
                      <a:pt x="0" y="194"/>
                      <a:pt x="2" y="195"/>
                    </a:cubicBezTo>
                    <a:cubicBezTo>
                      <a:pt x="2" y="196"/>
                      <a:pt x="3" y="196"/>
                      <a:pt x="5" y="196"/>
                    </a:cubicBezTo>
                    <a:cubicBezTo>
                      <a:pt x="5" y="196"/>
                      <a:pt x="6" y="196"/>
                      <a:pt x="7" y="196"/>
                    </a:cubicBezTo>
                    <a:cubicBezTo>
                      <a:pt x="67" y="162"/>
                      <a:pt x="67" y="162"/>
                      <a:pt x="67" y="162"/>
                    </a:cubicBezTo>
                    <a:cubicBezTo>
                      <a:pt x="68" y="161"/>
                      <a:pt x="68" y="161"/>
                      <a:pt x="68" y="161"/>
                    </a:cubicBezTo>
                    <a:cubicBezTo>
                      <a:pt x="194" y="36"/>
                      <a:pt x="194" y="36"/>
                      <a:pt x="194" y="36"/>
                    </a:cubicBezTo>
                    <a:cubicBezTo>
                      <a:pt x="195" y="34"/>
                      <a:pt x="195" y="32"/>
                      <a:pt x="194" y="30"/>
                    </a:cubicBezTo>
                    <a:close/>
                    <a:moveTo>
                      <a:pt x="163" y="11"/>
                    </a:moveTo>
                    <a:cubicBezTo>
                      <a:pt x="176" y="23"/>
                      <a:pt x="176" y="23"/>
                      <a:pt x="176" y="23"/>
                    </a:cubicBezTo>
                    <a:cubicBezTo>
                      <a:pt x="61" y="136"/>
                      <a:pt x="61" y="136"/>
                      <a:pt x="61" y="136"/>
                    </a:cubicBezTo>
                    <a:cubicBezTo>
                      <a:pt x="49" y="124"/>
                      <a:pt x="49" y="124"/>
                      <a:pt x="49" y="124"/>
                    </a:cubicBezTo>
                    <a:lnTo>
                      <a:pt x="163" y="11"/>
                    </a:lnTo>
                    <a:close/>
                    <a:moveTo>
                      <a:pt x="63" y="155"/>
                    </a:moveTo>
                    <a:cubicBezTo>
                      <a:pt x="36" y="170"/>
                      <a:pt x="36" y="170"/>
                      <a:pt x="36" y="170"/>
                    </a:cubicBezTo>
                    <a:cubicBezTo>
                      <a:pt x="29" y="168"/>
                      <a:pt x="27" y="163"/>
                      <a:pt x="26" y="160"/>
                    </a:cubicBezTo>
                    <a:cubicBezTo>
                      <a:pt x="40" y="133"/>
                      <a:pt x="40" y="133"/>
                      <a:pt x="40" y="133"/>
                    </a:cubicBezTo>
                    <a:cubicBezTo>
                      <a:pt x="46" y="127"/>
                      <a:pt x="46" y="127"/>
                      <a:pt x="46" y="127"/>
                    </a:cubicBezTo>
                    <a:cubicBezTo>
                      <a:pt x="69" y="149"/>
                      <a:pt x="69" y="149"/>
                      <a:pt x="69" y="149"/>
                    </a:cubicBezTo>
                    <a:lnTo>
                      <a:pt x="63" y="155"/>
                    </a:lnTo>
                    <a:close/>
                    <a:moveTo>
                      <a:pt x="71" y="146"/>
                    </a:moveTo>
                    <a:cubicBezTo>
                      <a:pt x="64" y="139"/>
                      <a:pt x="64" y="139"/>
                      <a:pt x="64" y="139"/>
                    </a:cubicBezTo>
                    <a:cubicBezTo>
                      <a:pt x="178" y="26"/>
                      <a:pt x="178" y="26"/>
                      <a:pt x="178" y="26"/>
                    </a:cubicBezTo>
                    <a:cubicBezTo>
                      <a:pt x="185" y="33"/>
                      <a:pt x="185" y="33"/>
                      <a:pt x="185" y="33"/>
                    </a:cubicBezTo>
                    <a:lnTo>
                      <a:pt x="71" y="1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grpSp>
          <p:nvGrpSpPr>
            <p:cNvPr id="7" name="组合 6">
              <a:extLst>
                <a:ext uri="{FF2B5EF4-FFF2-40B4-BE49-F238E27FC236}">
                  <a16:creationId xmlns="" xmlns:a16="http://schemas.microsoft.com/office/drawing/2014/main" id="{D5720F98-88C2-4666-B0A3-CE8844F8536D}"/>
                </a:ext>
              </a:extLst>
            </p:cNvPr>
            <p:cNvGrpSpPr/>
            <p:nvPr/>
          </p:nvGrpSpPr>
          <p:grpSpPr>
            <a:xfrm>
              <a:off x="2986729" y="3680284"/>
              <a:ext cx="4491902" cy="1080000"/>
              <a:chOff x="2986729" y="3680284"/>
              <a:chExt cx="4491902" cy="1080000"/>
            </a:xfrm>
          </p:grpSpPr>
          <p:sp>
            <p:nvSpPr>
              <p:cNvPr id="68" name="矩形 67"/>
              <p:cNvSpPr/>
              <p:nvPr/>
            </p:nvSpPr>
            <p:spPr>
              <a:xfrm rot="2700000">
                <a:off x="6398631" y="3680284"/>
                <a:ext cx="1080000" cy="1080000"/>
              </a:xfrm>
              <a:prstGeom prst="rect">
                <a:avLst/>
              </a:prstGeom>
              <a:solidFill>
                <a:srgbClr val="C69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69" name="Freeform 8"/>
              <p:cNvSpPr>
                <a:spLocks noEditPoints="1"/>
              </p:cNvSpPr>
              <p:nvPr/>
            </p:nvSpPr>
            <p:spPr bwMode="auto">
              <a:xfrm>
                <a:off x="6701459" y="3994596"/>
                <a:ext cx="474345" cy="451376"/>
              </a:xfrm>
              <a:custGeom>
                <a:avLst/>
                <a:gdLst>
                  <a:gd name="T0" fmla="*/ 124 w 200"/>
                  <a:gd name="T1" fmla="*/ 3 h 191"/>
                  <a:gd name="T2" fmla="*/ 110 w 200"/>
                  <a:gd name="T3" fmla="*/ 24 h 191"/>
                  <a:gd name="T4" fmla="*/ 78 w 200"/>
                  <a:gd name="T5" fmla="*/ 54 h 191"/>
                  <a:gd name="T6" fmla="*/ 57 w 200"/>
                  <a:gd name="T7" fmla="*/ 71 h 191"/>
                  <a:gd name="T8" fmla="*/ 73 w 200"/>
                  <a:gd name="T9" fmla="*/ 114 h 191"/>
                  <a:gd name="T10" fmla="*/ 24 w 200"/>
                  <a:gd name="T11" fmla="*/ 138 h 191"/>
                  <a:gd name="T12" fmla="*/ 20 w 200"/>
                  <a:gd name="T13" fmla="*/ 140 h 191"/>
                  <a:gd name="T14" fmla="*/ 2 w 200"/>
                  <a:gd name="T15" fmla="*/ 167 h 191"/>
                  <a:gd name="T16" fmla="*/ 2 w 200"/>
                  <a:gd name="T17" fmla="*/ 172 h 191"/>
                  <a:gd name="T18" fmla="*/ 30 w 200"/>
                  <a:gd name="T19" fmla="*/ 166 h 191"/>
                  <a:gd name="T20" fmla="*/ 42 w 200"/>
                  <a:gd name="T21" fmla="*/ 191 h 191"/>
                  <a:gd name="T22" fmla="*/ 44 w 200"/>
                  <a:gd name="T23" fmla="*/ 188 h 191"/>
                  <a:gd name="T24" fmla="*/ 63 w 200"/>
                  <a:gd name="T25" fmla="*/ 160 h 191"/>
                  <a:gd name="T26" fmla="*/ 62 w 200"/>
                  <a:gd name="T27" fmla="*/ 155 h 191"/>
                  <a:gd name="T28" fmla="*/ 82 w 200"/>
                  <a:gd name="T29" fmla="*/ 123 h 191"/>
                  <a:gd name="T30" fmla="*/ 128 w 200"/>
                  <a:gd name="T31" fmla="*/ 141 h 191"/>
                  <a:gd name="T32" fmla="*/ 145 w 200"/>
                  <a:gd name="T33" fmla="*/ 126 h 191"/>
                  <a:gd name="T34" fmla="*/ 163 w 200"/>
                  <a:gd name="T35" fmla="*/ 88 h 191"/>
                  <a:gd name="T36" fmla="*/ 185 w 200"/>
                  <a:gd name="T37" fmla="*/ 90 h 191"/>
                  <a:gd name="T38" fmla="*/ 200 w 200"/>
                  <a:gd name="T39" fmla="*/ 72 h 191"/>
                  <a:gd name="T40" fmla="*/ 190 w 200"/>
                  <a:gd name="T41" fmla="*/ 69 h 191"/>
                  <a:gd name="T42" fmla="*/ 190 w 200"/>
                  <a:gd name="T43" fmla="*/ 69 h 191"/>
                  <a:gd name="T44" fmla="*/ 37 w 200"/>
                  <a:gd name="T45" fmla="*/ 157 h 191"/>
                  <a:gd name="T46" fmla="*/ 77 w 200"/>
                  <a:gd name="T47" fmla="*/ 120 h 191"/>
                  <a:gd name="T48" fmla="*/ 126 w 200"/>
                  <a:gd name="T49" fmla="*/ 131 h 191"/>
                  <a:gd name="T50" fmla="*/ 75 w 200"/>
                  <a:gd name="T51" fmla="*/ 67 h 191"/>
                  <a:gd name="T52" fmla="*/ 126 w 200"/>
                  <a:gd name="T53" fmla="*/ 131 h 191"/>
                  <a:gd name="T54" fmla="*/ 79 w 200"/>
                  <a:gd name="T55" fmla="*/ 64 h 191"/>
                  <a:gd name="T56" fmla="*/ 155 w 200"/>
                  <a:gd name="T57" fmla="*/ 81 h 191"/>
                  <a:gd name="T58" fmla="*/ 180 w 200"/>
                  <a:gd name="T59" fmla="*/ 81 h 191"/>
                  <a:gd name="T60" fmla="*/ 160 w 200"/>
                  <a:gd name="T61" fmla="*/ 78 h 191"/>
                  <a:gd name="T62" fmla="*/ 120 w 200"/>
                  <a:gd name="T63" fmla="*/ 25 h 191"/>
                  <a:gd name="T64" fmla="*/ 188 w 200"/>
                  <a:gd name="T65" fmla="*/ 7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0" h="191">
                    <a:moveTo>
                      <a:pt x="128" y="1"/>
                    </a:moveTo>
                    <a:cubicBezTo>
                      <a:pt x="127" y="1"/>
                      <a:pt x="125" y="2"/>
                      <a:pt x="124" y="3"/>
                    </a:cubicBezTo>
                    <a:cubicBezTo>
                      <a:pt x="111" y="21"/>
                      <a:pt x="111" y="21"/>
                      <a:pt x="111" y="21"/>
                    </a:cubicBezTo>
                    <a:cubicBezTo>
                      <a:pt x="111" y="22"/>
                      <a:pt x="110" y="23"/>
                      <a:pt x="110" y="24"/>
                    </a:cubicBezTo>
                    <a:cubicBezTo>
                      <a:pt x="110" y="40"/>
                      <a:pt x="110" y="40"/>
                      <a:pt x="110" y="40"/>
                    </a:cubicBezTo>
                    <a:cubicBezTo>
                      <a:pt x="98" y="61"/>
                      <a:pt x="80" y="54"/>
                      <a:pt x="78" y="54"/>
                    </a:cubicBezTo>
                    <a:cubicBezTo>
                      <a:pt x="77" y="53"/>
                      <a:pt x="74" y="53"/>
                      <a:pt x="73" y="55"/>
                    </a:cubicBezTo>
                    <a:cubicBezTo>
                      <a:pt x="57" y="71"/>
                      <a:pt x="57" y="71"/>
                      <a:pt x="57" y="71"/>
                    </a:cubicBezTo>
                    <a:cubicBezTo>
                      <a:pt x="56" y="72"/>
                      <a:pt x="56" y="73"/>
                      <a:pt x="56" y="75"/>
                    </a:cubicBezTo>
                    <a:cubicBezTo>
                      <a:pt x="59" y="92"/>
                      <a:pt x="65" y="105"/>
                      <a:pt x="73" y="114"/>
                    </a:cubicBezTo>
                    <a:cubicBezTo>
                      <a:pt x="31" y="155"/>
                      <a:pt x="31" y="155"/>
                      <a:pt x="31" y="155"/>
                    </a:cubicBezTo>
                    <a:cubicBezTo>
                      <a:pt x="24" y="138"/>
                      <a:pt x="24" y="138"/>
                      <a:pt x="24" y="138"/>
                    </a:cubicBezTo>
                    <a:cubicBezTo>
                      <a:pt x="24" y="137"/>
                      <a:pt x="22" y="136"/>
                      <a:pt x="21" y="137"/>
                    </a:cubicBezTo>
                    <a:cubicBezTo>
                      <a:pt x="20" y="137"/>
                      <a:pt x="19" y="139"/>
                      <a:pt x="20" y="140"/>
                    </a:cubicBezTo>
                    <a:cubicBezTo>
                      <a:pt x="28" y="162"/>
                      <a:pt x="28" y="162"/>
                      <a:pt x="28" y="162"/>
                    </a:cubicBezTo>
                    <a:cubicBezTo>
                      <a:pt x="2" y="167"/>
                      <a:pt x="2" y="167"/>
                      <a:pt x="2" y="167"/>
                    </a:cubicBezTo>
                    <a:cubicBezTo>
                      <a:pt x="1" y="167"/>
                      <a:pt x="0" y="168"/>
                      <a:pt x="0" y="170"/>
                    </a:cubicBezTo>
                    <a:cubicBezTo>
                      <a:pt x="0" y="171"/>
                      <a:pt x="1" y="172"/>
                      <a:pt x="2" y="172"/>
                    </a:cubicBezTo>
                    <a:cubicBezTo>
                      <a:pt x="2" y="172"/>
                      <a:pt x="3" y="172"/>
                      <a:pt x="3" y="172"/>
                    </a:cubicBezTo>
                    <a:cubicBezTo>
                      <a:pt x="30" y="166"/>
                      <a:pt x="30" y="166"/>
                      <a:pt x="30" y="166"/>
                    </a:cubicBezTo>
                    <a:cubicBezTo>
                      <a:pt x="40" y="189"/>
                      <a:pt x="40" y="189"/>
                      <a:pt x="40" y="189"/>
                    </a:cubicBezTo>
                    <a:cubicBezTo>
                      <a:pt x="40" y="190"/>
                      <a:pt x="41" y="191"/>
                      <a:pt x="42" y="191"/>
                    </a:cubicBezTo>
                    <a:cubicBezTo>
                      <a:pt x="42" y="191"/>
                      <a:pt x="43" y="191"/>
                      <a:pt x="43" y="191"/>
                    </a:cubicBezTo>
                    <a:cubicBezTo>
                      <a:pt x="44" y="190"/>
                      <a:pt x="45" y="189"/>
                      <a:pt x="44" y="188"/>
                    </a:cubicBezTo>
                    <a:cubicBezTo>
                      <a:pt x="35" y="165"/>
                      <a:pt x="35" y="165"/>
                      <a:pt x="35" y="165"/>
                    </a:cubicBezTo>
                    <a:cubicBezTo>
                      <a:pt x="63" y="160"/>
                      <a:pt x="63" y="160"/>
                      <a:pt x="63" y="160"/>
                    </a:cubicBezTo>
                    <a:cubicBezTo>
                      <a:pt x="64" y="160"/>
                      <a:pt x="65" y="159"/>
                      <a:pt x="65" y="157"/>
                    </a:cubicBezTo>
                    <a:cubicBezTo>
                      <a:pt x="64" y="156"/>
                      <a:pt x="63" y="155"/>
                      <a:pt x="62" y="155"/>
                    </a:cubicBezTo>
                    <a:cubicBezTo>
                      <a:pt x="46" y="158"/>
                      <a:pt x="46" y="158"/>
                      <a:pt x="46" y="158"/>
                    </a:cubicBezTo>
                    <a:cubicBezTo>
                      <a:pt x="82" y="123"/>
                      <a:pt x="82" y="123"/>
                      <a:pt x="82" y="123"/>
                    </a:cubicBezTo>
                    <a:cubicBezTo>
                      <a:pt x="103" y="140"/>
                      <a:pt x="127" y="141"/>
                      <a:pt x="128" y="141"/>
                    </a:cubicBezTo>
                    <a:cubicBezTo>
                      <a:pt x="128" y="141"/>
                      <a:pt x="128" y="141"/>
                      <a:pt x="128" y="141"/>
                    </a:cubicBezTo>
                    <a:cubicBezTo>
                      <a:pt x="129" y="141"/>
                      <a:pt x="131" y="141"/>
                      <a:pt x="131" y="140"/>
                    </a:cubicBezTo>
                    <a:cubicBezTo>
                      <a:pt x="145" y="126"/>
                      <a:pt x="145" y="126"/>
                      <a:pt x="145" y="126"/>
                    </a:cubicBezTo>
                    <a:cubicBezTo>
                      <a:pt x="147" y="125"/>
                      <a:pt x="147" y="123"/>
                      <a:pt x="147" y="122"/>
                    </a:cubicBezTo>
                    <a:cubicBezTo>
                      <a:pt x="143" y="102"/>
                      <a:pt x="158" y="91"/>
                      <a:pt x="163" y="88"/>
                    </a:cubicBezTo>
                    <a:cubicBezTo>
                      <a:pt x="180" y="92"/>
                      <a:pt x="180" y="92"/>
                      <a:pt x="180" y="92"/>
                    </a:cubicBezTo>
                    <a:cubicBezTo>
                      <a:pt x="182" y="92"/>
                      <a:pt x="184" y="91"/>
                      <a:pt x="185" y="90"/>
                    </a:cubicBezTo>
                    <a:cubicBezTo>
                      <a:pt x="199" y="76"/>
                      <a:pt x="199" y="76"/>
                      <a:pt x="199" y="76"/>
                    </a:cubicBezTo>
                    <a:cubicBezTo>
                      <a:pt x="200" y="75"/>
                      <a:pt x="200" y="74"/>
                      <a:pt x="200" y="72"/>
                    </a:cubicBezTo>
                    <a:cubicBezTo>
                      <a:pt x="193" y="0"/>
                      <a:pt x="129" y="1"/>
                      <a:pt x="128" y="1"/>
                    </a:cubicBezTo>
                    <a:close/>
                    <a:moveTo>
                      <a:pt x="190" y="69"/>
                    </a:moveTo>
                    <a:cubicBezTo>
                      <a:pt x="156" y="59"/>
                      <a:pt x="139" y="25"/>
                      <a:pt x="133" y="11"/>
                    </a:cubicBezTo>
                    <a:cubicBezTo>
                      <a:pt x="146" y="12"/>
                      <a:pt x="183" y="20"/>
                      <a:pt x="190" y="69"/>
                    </a:cubicBezTo>
                    <a:close/>
                    <a:moveTo>
                      <a:pt x="39" y="158"/>
                    </a:moveTo>
                    <a:cubicBezTo>
                      <a:pt x="37" y="157"/>
                      <a:pt x="37" y="157"/>
                      <a:pt x="37" y="157"/>
                    </a:cubicBezTo>
                    <a:cubicBezTo>
                      <a:pt x="76" y="118"/>
                      <a:pt x="76" y="118"/>
                      <a:pt x="76" y="118"/>
                    </a:cubicBezTo>
                    <a:cubicBezTo>
                      <a:pt x="77" y="120"/>
                      <a:pt x="77" y="120"/>
                      <a:pt x="77" y="120"/>
                    </a:cubicBezTo>
                    <a:lnTo>
                      <a:pt x="39" y="158"/>
                    </a:lnTo>
                    <a:close/>
                    <a:moveTo>
                      <a:pt x="126" y="131"/>
                    </a:moveTo>
                    <a:cubicBezTo>
                      <a:pt x="116" y="130"/>
                      <a:pt x="76" y="123"/>
                      <a:pt x="66" y="76"/>
                    </a:cubicBezTo>
                    <a:cubicBezTo>
                      <a:pt x="75" y="67"/>
                      <a:pt x="75" y="67"/>
                      <a:pt x="75" y="67"/>
                    </a:cubicBezTo>
                    <a:cubicBezTo>
                      <a:pt x="77" y="82"/>
                      <a:pt x="88" y="111"/>
                      <a:pt x="134" y="123"/>
                    </a:cubicBezTo>
                    <a:lnTo>
                      <a:pt x="126" y="131"/>
                    </a:lnTo>
                    <a:close/>
                    <a:moveTo>
                      <a:pt x="136" y="119"/>
                    </a:moveTo>
                    <a:cubicBezTo>
                      <a:pt x="88" y="107"/>
                      <a:pt x="80" y="77"/>
                      <a:pt x="79" y="64"/>
                    </a:cubicBezTo>
                    <a:cubicBezTo>
                      <a:pt x="88" y="66"/>
                      <a:pt x="107" y="66"/>
                      <a:pt x="120" y="43"/>
                    </a:cubicBezTo>
                    <a:cubicBezTo>
                      <a:pt x="126" y="54"/>
                      <a:pt x="136" y="68"/>
                      <a:pt x="155" y="81"/>
                    </a:cubicBezTo>
                    <a:cubicBezTo>
                      <a:pt x="146" y="88"/>
                      <a:pt x="135" y="101"/>
                      <a:pt x="136" y="119"/>
                    </a:cubicBezTo>
                    <a:close/>
                    <a:moveTo>
                      <a:pt x="180" y="81"/>
                    </a:moveTo>
                    <a:cubicBezTo>
                      <a:pt x="163" y="78"/>
                      <a:pt x="163" y="78"/>
                      <a:pt x="163" y="78"/>
                    </a:cubicBezTo>
                    <a:cubicBezTo>
                      <a:pt x="162" y="78"/>
                      <a:pt x="161" y="78"/>
                      <a:pt x="160" y="78"/>
                    </a:cubicBezTo>
                    <a:cubicBezTo>
                      <a:pt x="135" y="61"/>
                      <a:pt x="124" y="42"/>
                      <a:pt x="120" y="32"/>
                    </a:cubicBezTo>
                    <a:cubicBezTo>
                      <a:pt x="120" y="25"/>
                      <a:pt x="120" y="25"/>
                      <a:pt x="120" y="25"/>
                    </a:cubicBezTo>
                    <a:cubicBezTo>
                      <a:pt x="129" y="14"/>
                      <a:pt x="129" y="14"/>
                      <a:pt x="129" y="14"/>
                    </a:cubicBezTo>
                    <a:cubicBezTo>
                      <a:pt x="135" y="29"/>
                      <a:pt x="153" y="63"/>
                      <a:pt x="188" y="73"/>
                    </a:cubicBezTo>
                    <a:lnTo>
                      <a:pt x="180" y="8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nvGrpSpPr>
              <p:cNvPr id="6" name="组合 5">
                <a:extLst>
                  <a:ext uri="{FF2B5EF4-FFF2-40B4-BE49-F238E27FC236}">
                    <a16:creationId xmlns="" xmlns:a16="http://schemas.microsoft.com/office/drawing/2014/main" id="{27D927BD-7AB9-4C58-9BCF-7D080A5C7E59}"/>
                  </a:ext>
                </a:extLst>
              </p:cNvPr>
              <p:cNvGrpSpPr/>
              <p:nvPr/>
            </p:nvGrpSpPr>
            <p:grpSpPr>
              <a:xfrm>
                <a:off x="2986729" y="3680284"/>
                <a:ext cx="2785951" cy="1080000"/>
                <a:chOff x="2986729" y="3680284"/>
                <a:chExt cx="2785951" cy="1080000"/>
              </a:xfrm>
            </p:grpSpPr>
            <p:sp>
              <p:nvSpPr>
                <p:cNvPr id="71" name="矩形 70"/>
                <p:cNvSpPr/>
                <p:nvPr/>
              </p:nvSpPr>
              <p:spPr>
                <a:xfrm rot="2700000">
                  <a:off x="4692680" y="3680284"/>
                  <a:ext cx="1080000" cy="1080000"/>
                </a:xfrm>
                <a:prstGeom prst="rect">
                  <a:avLst/>
                </a:prstGeom>
                <a:solidFill>
                  <a:srgbClr val="C69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72" name="Freeform 9"/>
                <p:cNvSpPr>
                  <a:spLocks noEditPoints="1"/>
                </p:cNvSpPr>
                <p:nvPr/>
              </p:nvSpPr>
              <p:spPr bwMode="auto">
                <a:xfrm>
                  <a:off x="5003497" y="3983611"/>
                  <a:ext cx="458367" cy="473346"/>
                </a:xfrm>
                <a:custGeom>
                  <a:avLst/>
                  <a:gdLst>
                    <a:gd name="T0" fmla="*/ 192 w 193"/>
                    <a:gd name="T1" fmla="*/ 22 h 200"/>
                    <a:gd name="T2" fmla="*/ 172 w 193"/>
                    <a:gd name="T3" fmla="*/ 0 h 200"/>
                    <a:gd name="T4" fmla="*/ 171 w 193"/>
                    <a:gd name="T5" fmla="*/ 0 h 200"/>
                    <a:gd name="T6" fmla="*/ 32 w 193"/>
                    <a:gd name="T7" fmla="*/ 0 h 200"/>
                    <a:gd name="T8" fmla="*/ 31 w 193"/>
                    <a:gd name="T9" fmla="*/ 0 h 200"/>
                    <a:gd name="T10" fmla="*/ 12 w 193"/>
                    <a:gd name="T11" fmla="*/ 0 h 200"/>
                    <a:gd name="T12" fmla="*/ 0 w 193"/>
                    <a:gd name="T13" fmla="*/ 12 h 200"/>
                    <a:gd name="T14" fmla="*/ 0 w 193"/>
                    <a:gd name="T15" fmla="*/ 188 h 200"/>
                    <a:gd name="T16" fmla="*/ 12 w 193"/>
                    <a:gd name="T17" fmla="*/ 200 h 200"/>
                    <a:gd name="T18" fmla="*/ 181 w 193"/>
                    <a:gd name="T19" fmla="*/ 200 h 200"/>
                    <a:gd name="T20" fmla="*/ 181 w 193"/>
                    <a:gd name="T21" fmla="*/ 200 h 200"/>
                    <a:gd name="T22" fmla="*/ 193 w 193"/>
                    <a:gd name="T23" fmla="*/ 188 h 200"/>
                    <a:gd name="T24" fmla="*/ 193 w 193"/>
                    <a:gd name="T25" fmla="*/ 23 h 200"/>
                    <a:gd name="T26" fmla="*/ 192 w 193"/>
                    <a:gd name="T27" fmla="*/ 22 h 200"/>
                    <a:gd name="T28" fmla="*/ 41 w 193"/>
                    <a:gd name="T29" fmla="*/ 100 h 200"/>
                    <a:gd name="T30" fmla="*/ 43 w 193"/>
                    <a:gd name="T31" fmla="*/ 98 h 200"/>
                    <a:gd name="T32" fmla="*/ 152 w 193"/>
                    <a:gd name="T33" fmla="*/ 98 h 200"/>
                    <a:gd name="T34" fmla="*/ 153 w 193"/>
                    <a:gd name="T35" fmla="*/ 98 h 200"/>
                    <a:gd name="T36" fmla="*/ 153 w 193"/>
                    <a:gd name="T37" fmla="*/ 188 h 200"/>
                    <a:gd name="T38" fmla="*/ 41 w 193"/>
                    <a:gd name="T39" fmla="*/ 188 h 200"/>
                    <a:gd name="T40" fmla="*/ 41 w 193"/>
                    <a:gd name="T41" fmla="*/ 100 h 200"/>
                    <a:gd name="T42" fmla="*/ 164 w 193"/>
                    <a:gd name="T43" fmla="*/ 90 h 200"/>
                    <a:gd name="T44" fmla="*/ 155 w 193"/>
                    <a:gd name="T45" fmla="*/ 86 h 200"/>
                    <a:gd name="T46" fmla="*/ 154 w 193"/>
                    <a:gd name="T47" fmla="*/ 86 h 200"/>
                    <a:gd name="T48" fmla="*/ 39 w 193"/>
                    <a:gd name="T49" fmla="*/ 86 h 200"/>
                    <a:gd name="T50" fmla="*/ 37 w 193"/>
                    <a:gd name="T51" fmla="*/ 86 h 200"/>
                    <a:gd name="T52" fmla="*/ 30 w 193"/>
                    <a:gd name="T53" fmla="*/ 94 h 200"/>
                    <a:gd name="T54" fmla="*/ 29 w 193"/>
                    <a:gd name="T55" fmla="*/ 95 h 200"/>
                    <a:gd name="T56" fmla="*/ 29 w 193"/>
                    <a:gd name="T57" fmla="*/ 188 h 200"/>
                    <a:gd name="T58" fmla="*/ 12 w 193"/>
                    <a:gd name="T59" fmla="*/ 188 h 200"/>
                    <a:gd name="T60" fmla="*/ 12 w 193"/>
                    <a:gd name="T61" fmla="*/ 12 h 200"/>
                    <a:gd name="T62" fmla="*/ 22 w 193"/>
                    <a:gd name="T63" fmla="*/ 12 h 200"/>
                    <a:gd name="T64" fmla="*/ 23 w 193"/>
                    <a:gd name="T65" fmla="*/ 18 h 200"/>
                    <a:gd name="T66" fmla="*/ 24 w 193"/>
                    <a:gd name="T67" fmla="*/ 20 h 200"/>
                    <a:gd name="T68" fmla="*/ 26 w 193"/>
                    <a:gd name="T69" fmla="*/ 20 h 200"/>
                    <a:gd name="T70" fmla="*/ 35 w 193"/>
                    <a:gd name="T71" fmla="*/ 12 h 200"/>
                    <a:gd name="T72" fmla="*/ 52 w 193"/>
                    <a:gd name="T73" fmla="*/ 12 h 200"/>
                    <a:gd name="T74" fmla="*/ 52 w 193"/>
                    <a:gd name="T75" fmla="*/ 66 h 200"/>
                    <a:gd name="T76" fmla="*/ 53 w 193"/>
                    <a:gd name="T77" fmla="*/ 67 h 200"/>
                    <a:gd name="T78" fmla="*/ 55 w 193"/>
                    <a:gd name="T79" fmla="*/ 69 h 200"/>
                    <a:gd name="T80" fmla="*/ 56 w 193"/>
                    <a:gd name="T81" fmla="*/ 70 h 200"/>
                    <a:gd name="T82" fmla="*/ 139 w 193"/>
                    <a:gd name="T83" fmla="*/ 70 h 200"/>
                    <a:gd name="T84" fmla="*/ 139 w 193"/>
                    <a:gd name="T85" fmla="*/ 70 h 200"/>
                    <a:gd name="T86" fmla="*/ 144 w 193"/>
                    <a:gd name="T87" fmla="*/ 68 h 200"/>
                    <a:gd name="T88" fmla="*/ 145 w 193"/>
                    <a:gd name="T89" fmla="*/ 66 h 200"/>
                    <a:gd name="T90" fmla="*/ 145 w 193"/>
                    <a:gd name="T91" fmla="*/ 12 h 200"/>
                    <a:gd name="T92" fmla="*/ 170 w 193"/>
                    <a:gd name="T93" fmla="*/ 12 h 200"/>
                    <a:gd name="T94" fmla="*/ 180 w 193"/>
                    <a:gd name="T95" fmla="*/ 24 h 200"/>
                    <a:gd name="T96" fmla="*/ 180 w 193"/>
                    <a:gd name="T97" fmla="*/ 188 h 200"/>
                    <a:gd name="T98" fmla="*/ 165 w 193"/>
                    <a:gd name="T99" fmla="*/ 188 h 200"/>
                    <a:gd name="T100" fmla="*/ 165 w 193"/>
                    <a:gd name="T101" fmla="*/ 92 h 200"/>
                    <a:gd name="T102" fmla="*/ 164 w 193"/>
                    <a:gd name="T103" fmla="*/ 90 h 200"/>
                    <a:gd name="T104" fmla="*/ 110 w 193"/>
                    <a:gd name="T105" fmla="*/ 57 h 200"/>
                    <a:gd name="T106" fmla="*/ 110 w 193"/>
                    <a:gd name="T107" fmla="*/ 15 h 200"/>
                    <a:gd name="T108" fmla="*/ 124 w 193"/>
                    <a:gd name="T109" fmla="*/ 15 h 200"/>
                    <a:gd name="T110" fmla="*/ 124 w 193"/>
                    <a:gd name="T111" fmla="*/ 57 h 200"/>
                    <a:gd name="T112" fmla="*/ 110 w 193"/>
                    <a:gd name="T113" fmla="*/ 5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3" h="200">
                      <a:moveTo>
                        <a:pt x="192" y="22"/>
                      </a:moveTo>
                      <a:cubicBezTo>
                        <a:pt x="172" y="0"/>
                        <a:pt x="172" y="0"/>
                        <a:pt x="172" y="0"/>
                      </a:cubicBezTo>
                      <a:cubicBezTo>
                        <a:pt x="172" y="0"/>
                        <a:pt x="171" y="0"/>
                        <a:pt x="171" y="0"/>
                      </a:cubicBezTo>
                      <a:cubicBezTo>
                        <a:pt x="32" y="0"/>
                        <a:pt x="32" y="0"/>
                        <a:pt x="32" y="0"/>
                      </a:cubicBezTo>
                      <a:cubicBezTo>
                        <a:pt x="32" y="0"/>
                        <a:pt x="32" y="0"/>
                        <a:pt x="31" y="0"/>
                      </a:cubicBezTo>
                      <a:cubicBezTo>
                        <a:pt x="12" y="0"/>
                        <a:pt x="12" y="0"/>
                        <a:pt x="12" y="0"/>
                      </a:cubicBezTo>
                      <a:cubicBezTo>
                        <a:pt x="5" y="0"/>
                        <a:pt x="0" y="5"/>
                        <a:pt x="0" y="12"/>
                      </a:cubicBezTo>
                      <a:cubicBezTo>
                        <a:pt x="0" y="188"/>
                        <a:pt x="0" y="188"/>
                        <a:pt x="0" y="188"/>
                      </a:cubicBezTo>
                      <a:cubicBezTo>
                        <a:pt x="0" y="195"/>
                        <a:pt x="5" y="200"/>
                        <a:pt x="12" y="200"/>
                      </a:cubicBezTo>
                      <a:cubicBezTo>
                        <a:pt x="181" y="200"/>
                        <a:pt x="181" y="200"/>
                        <a:pt x="181" y="200"/>
                      </a:cubicBezTo>
                      <a:cubicBezTo>
                        <a:pt x="181" y="200"/>
                        <a:pt x="181" y="200"/>
                        <a:pt x="181" y="200"/>
                      </a:cubicBezTo>
                      <a:cubicBezTo>
                        <a:pt x="187" y="200"/>
                        <a:pt x="193" y="195"/>
                        <a:pt x="193" y="188"/>
                      </a:cubicBezTo>
                      <a:cubicBezTo>
                        <a:pt x="193" y="23"/>
                        <a:pt x="193" y="23"/>
                        <a:pt x="193" y="23"/>
                      </a:cubicBezTo>
                      <a:cubicBezTo>
                        <a:pt x="193" y="23"/>
                        <a:pt x="193" y="22"/>
                        <a:pt x="192" y="22"/>
                      </a:cubicBezTo>
                      <a:close/>
                      <a:moveTo>
                        <a:pt x="41" y="100"/>
                      </a:moveTo>
                      <a:cubicBezTo>
                        <a:pt x="43" y="98"/>
                        <a:pt x="43" y="98"/>
                        <a:pt x="43" y="98"/>
                      </a:cubicBezTo>
                      <a:cubicBezTo>
                        <a:pt x="152" y="98"/>
                        <a:pt x="152" y="98"/>
                        <a:pt x="152" y="98"/>
                      </a:cubicBezTo>
                      <a:cubicBezTo>
                        <a:pt x="153" y="98"/>
                        <a:pt x="153" y="98"/>
                        <a:pt x="153" y="98"/>
                      </a:cubicBezTo>
                      <a:cubicBezTo>
                        <a:pt x="153" y="188"/>
                        <a:pt x="153" y="188"/>
                        <a:pt x="153" y="188"/>
                      </a:cubicBezTo>
                      <a:cubicBezTo>
                        <a:pt x="41" y="188"/>
                        <a:pt x="41" y="188"/>
                        <a:pt x="41" y="188"/>
                      </a:cubicBezTo>
                      <a:lnTo>
                        <a:pt x="41" y="100"/>
                      </a:lnTo>
                      <a:close/>
                      <a:moveTo>
                        <a:pt x="164" y="90"/>
                      </a:moveTo>
                      <a:cubicBezTo>
                        <a:pt x="155" y="86"/>
                        <a:pt x="155" y="86"/>
                        <a:pt x="155" y="86"/>
                      </a:cubicBezTo>
                      <a:cubicBezTo>
                        <a:pt x="155" y="86"/>
                        <a:pt x="155" y="86"/>
                        <a:pt x="154" y="86"/>
                      </a:cubicBezTo>
                      <a:cubicBezTo>
                        <a:pt x="39" y="86"/>
                        <a:pt x="39" y="86"/>
                        <a:pt x="39" y="86"/>
                      </a:cubicBezTo>
                      <a:cubicBezTo>
                        <a:pt x="38" y="86"/>
                        <a:pt x="38" y="86"/>
                        <a:pt x="37" y="86"/>
                      </a:cubicBezTo>
                      <a:cubicBezTo>
                        <a:pt x="30" y="94"/>
                        <a:pt x="30" y="94"/>
                        <a:pt x="30" y="94"/>
                      </a:cubicBezTo>
                      <a:cubicBezTo>
                        <a:pt x="29" y="94"/>
                        <a:pt x="29" y="95"/>
                        <a:pt x="29" y="95"/>
                      </a:cubicBezTo>
                      <a:cubicBezTo>
                        <a:pt x="29" y="188"/>
                        <a:pt x="29" y="188"/>
                        <a:pt x="29" y="188"/>
                      </a:cubicBezTo>
                      <a:cubicBezTo>
                        <a:pt x="12" y="188"/>
                        <a:pt x="12" y="188"/>
                        <a:pt x="12" y="188"/>
                      </a:cubicBezTo>
                      <a:cubicBezTo>
                        <a:pt x="12" y="12"/>
                        <a:pt x="12" y="12"/>
                        <a:pt x="12" y="12"/>
                      </a:cubicBezTo>
                      <a:cubicBezTo>
                        <a:pt x="22" y="12"/>
                        <a:pt x="22" y="12"/>
                        <a:pt x="22" y="12"/>
                      </a:cubicBezTo>
                      <a:cubicBezTo>
                        <a:pt x="23" y="18"/>
                        <a:pt x="23" y="18"/>
                        <a:pt x="23" y="18"/>
                      </a:cubicBezTo>
                      <a:cubicBezTo>
                        <a:pt x="23" y="19"/>
                        <a:pt x="23" y="20"/>
                        <a:pt x="24" y="20"/>
                      </a:cubicBezTo>
                      <a:cubicBezTo>
                        <a:pt x="25" y="20"/>
                        <a:pt x="25" y="20"/>
                        <a:pt x="26" y="20"/>
                      </a:cubicBezTo>
                      <a:cubicBezTo>
                        <a:pt x="35" y="12"/>
                        <a:pt x="35" y="12"/>
                        <a:pt x="35" y="12"/>
                      </a:cubicBezTo>
                      <a:cubicBezTo>
                        <a:pt x="52" y="12"/>
                        <a:pt x="52" y="12"/>
                        <a:pt x="52" y="12"/>
                      </a:cubicBezTo>
                      <a:cubicBezTo>
                        <a:pt x="52" y="66"/>
                        <a:pt x="52" y="66"/>
                        <a:pt x="52" y="66"/>
                      </a:cubicBezTo>
                      <a:cubicBezTo>
                        <a:pt x="52" y="66"/>
                        <a:pt x="52" y="67"/>
                        <a:pt x="53" y="67"/>
                      </a:cubicBezTo>
                      <a:cubicBezTo>
                        <a:pt x="55" y="69"/>
                        <a:pt x="55" y="69"/>
                        <a:pt x="55" y="69"/>
                      </a:cubicBezTo>
                      <a:cubicBezTo>
                        <a:pt x="56" y="70"/>
                        <a:pt x="56" y="70"/>
                        <a:pt x="56" y="70"/>
                      </a:cubicBezTo>
                      <a:cubicBezTo>
                        <a:pt x="139" y="70"/>
                        <a:pt x="139" y="70"/>
                        <a:pt x="139" y="70"/>
                      </a:cubicBezTo>
                      <a:cubicBezTo>
                        <a:pt x="139" y="70"/>
                        <a:pt x="139" y="70"/>
                        <a:pt x="139" y="70"/>
                      </a:cubicBezTo>
                      <a:cubicBezTo>
                        <a:pt x="144" y="68"/>
                        <a:pt x="144" y="68"/>
                        <a:pt x="144" y="68"/>
                      </a:cubicBezTo>
                      <a:cubicBezTo>
                        <a:pt x="145" y="68"/>
                        <a:pt x="145" y="67"/>
                        <a:pt x="145" y="66"/>
                      </a:cubicBezTo>
                      <a:cubicBezTo>
                        <a:pt x="145" y="12"/>
                        <a:pt x="145" y="12"/>
                        <a:pt x="145" y="12"/>
                      </a:cubicBezTo>
                      <a:cubicBezTo>
                        <a:pt x="170" y="12"/>
                        <a:pt x="170" y="12"/>
                        <a:pt x="170" y="12"/>
                      </a:cubicBezTo>
                      <a:cubicBezTo>
                        <a:pt x="172" y="14"/>
                        <a:pt x="179" y="22"/>
                        <a:pt x="180" y="24"/>
                      </a:cubicBezTo>
                      <a:cubicBezTo>
                        <a:pt x="180" y="188"/>
                        <a:pt x="180" y="188"/>
                        <a:pt x="180" y="188"/>
                      </a:cubicBezTo>
                      <a:cubicBezTo>
                        <a:pt x="165" y="188"/>
                        <a:pt x="165" y="188"/>
                        <a:pt x="165" y="188"/>
                      </a:cubicBezTo>
                      <a:cubicBezTo>
                        <a:pt x="165" y="92"/>
                        <a:pt x="165" y="92"/>
                        <a:pt x="165" y="92"/>
                      </a:cubicBezTo>
                      <a:cubicBezTo>
                        <a:pt x="165" y="91"/>
                        <a:pt x="165" y="90"/>
                        <a:pt x="164" y="90"/>
                      </a:cubicBezTo>
                      <a:close/>
                      <a:moveTo>
                        <a:pt x="110" y="57"/>
                      </a:moveTo>
                      <a:cubicBezTo>
                        <a:pt x="110" y="15"/>
                        <a:pt x="110" y="15"/>
                        <a:pt x="110" y="15"/>
                      </a:cubicBezTo>
                      <a:cubicBezTo>
                        <a:pt x="124" y="15"/>
                        <a:pt x="124" y="15"/>
                        <a:pt x="124" y="15"/>
                      </a:cubicBezTo>
                      <a:cubicBezTo>
                        <a:pt x="124" y="57"/>
                        <a:pt x="124" y="57"/>
                        <a:pt x="124" y="57"/>
                      </a:cubicBezTo>
                      <a:lnTo>
                        <a:pt x="110"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nvGrpSpPr>
                <p:cNvPr id="5" name="组合 4">
                  <a:extLst>
                    <a:ext uri="{FF2B5EF4-FFF2-40B4-BE49-F238E27FC236}">
                      <a16:creationId xmlns="" xmlns:a16="http://schemas.microsoft.com/office/drawing/2014/main" id="{1F66D2E5-6155-4027-AFCD-49F6F0EE3643}"/>
                    </a:ext>
                  </a:extLst>
                </p:cNvPr>
                <p:cNvGrpSpPr/>
                <p:nvPr/>
              </p:nvGrpSpPr>
              <p:grpSpPr>
                <a:xfrm>
                  <a:off x="2986729" y="3680284"/>
                  <a:ext cx="1080000" cy="1080000"/>
                  <a:chOff x="2986729" y="3680284"/>
                  <a:chExt cx="1080000" cy="1080000"/>
                </a:xfrm>
              </p:grpSpPr>
              <p:sp>
                <p:nvSpPr>
                  <p:cNvPr id="86" name="矩形 85"/>
                  <p:cNvSpPr/>
                  <p:nvPr/>
                </p:nvSpPr>
                <p:spPr>
                  <a:xfrm rot="2700000">
                    <a:off x="2986729" y="3680284"/>
                    <a:ext cx="1080000" cy="1080000"/>
                  </a:xfrm>
                  <a:prstGeom prst="rect">
                    <a:avLst/>
                  </a:prstGeom>
                  <a:solidFill>
                    <a:srgbClr val="C694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grpSp>
                <p:nvGrpSpPr>
                  <p:cNvPr id="87" name="组合 86"/>
                  <p:cNvGrpSpPr/>
                  <p:nvPr/>
                </p:nvGrpSpPr>
                <p:grpSpPr>
                  <a:xfrm>
                    <a:off x="3288059" y="3995095"/>
                    <a:ext cx="477341" cy="450378"/>
                    <a:chOff x="13488988" y="3589338"/>
                    <a:chExt cx="758825" cy="715962"/>
                  </a:xfrm>
                  <a:solidFill>
                    <a:schemeClr val="bg1"/>
                  </a:solidFill>
                </p:grpSpPr>
                <p:sp>
                  <p:nvSpPr>
                    <p:cNvPr id="88" name="Freeform 13"/>
                    <p:cNvSpPr>
                      <a:spLocks noEditPoints="1"/>
                    </p:cNvSpPr>
                    <p:nvPr/>
                  </p:nvSpPr>
                  <p:spPr bwMode="auto">
                    <a:xfrm>
                      <a:off x="13488988" y="3883025"/>
                      <a:ext cx="758825" cy="422275"/>
                    </a:xfrm>
                    <a:custGeom>
                      <a:avLst/>
                      <a:gdLst>
                        <a:gd name="T0" fmla="*/ 183 w 200"/>
                        <a:gd name="T1" fmla="*/ 0 h 111"/>
                        <a:gd name="T2" fmla="*/ 17 w 200"/>
                        <a:gd name="T3" fmla="*/ 0 h 111"/>
                        <a:gd name="T4" fmla="*/ 0 w 200"/>
                        <a:gd name="T5" fmla="*/ 17 h 111"/>
                        <a:gd name="T6" fmla="*/ 0 w 200"/>
                        <a:gd name="T7" fmla="*/ 22 h 111"/>
                        <a:gd name="T8" fmla="*/ 11 w 200"/>
                        <a:gd name="T9" fmla="*/ 38 h 111"/>
                        <a:gd name="T10" fmla="*/ 28 w 200"/>
                        <a:gd name="T11" fmla="*/ 96 h 111"/>
                        <a:gd name="T12" fmla="*/ 28 w 200"/>
                        <a:gd name="T13" fmla="*/ 97 h 111"/>
                        <a:gd name="T14" fmla="*/ 50 w 200"/>
                        <a:gd name="T15" fmla="*/ 111 h 111"/>
                        <a:gd name="T16" fmla="*/ 150 w 200"/>
                        <a:gd name="T17" fmla="*/ 111 h 111"/>
                        <a:gd name="T18" fmla="*/ 171 w 200"/>
                        <a:gd name="T19" fmla="*/ 97 h 111"/>
                        <a:gd name="T20" fmla="*/ 172 w 200"/>
                        <a:gd name="T21" fmla="*/ 96 h 111"/>
                        <a:gd name="T22" fmla="*/ 188 w 200"/>
                        <a:gd name="T23" fmla="*/ 38 h 111"/>
                        <a:gd name="T24" fmla="*/ 200 w 200"/>
                        <a:gd name="T25" fmla="*/ 22 h 111"/>
                        <a:gd name="T26" fmla="*/ 200 w 200"/>
                        <a:gd name="T27" fmla="*/ 17 h 111"/>
                        <a:gd name="T28" fmla="*/ 183 w 200"/>
                        <a:gd name="T29" fmla="*/ 0 h 111"/>
                        <a:gd name="T30" fmla="*/ 189 w 200"/>
                        <a:gd name="T31" fmla="*/ 22 h 111"/>
                        <a:gd name="T32" fmla="*/ 184 w 200"/>
                        <a:gd name="T33" fmla="*/ 28 h 111"/>
                        <a:gd name="T34" fmla="*/ 179 w 200"/>
                        <a:gd name="T35" fmla="*/ 32 h 111"/>
                        <a:gd name="T36" fmla="*/ 161 w 200"/>
                        <a:gd name="T37" fmla="*/ 92 h 111"/>
                        <a:gd name="T38" fmla="*/ 150 w 200"/>
                        <a:gd name="T39" fmla="*/ 100 h 111"/>
                        <a:gd name="T40" fmla="*/ 50 w 200"/>
                        <a:gd name="T41" fmla="*/ 100 h 111"/>
                        <a:gd name="T42" fmla="*/ 38 w 200"/>
                        <a:gd name="T43" fmla="*/ 92 h 111"/>
                        <a:gd name="T44" fmla="*/ 21 w 200"/>
                        <a:gd name="T45" fmla="*/ 32 h 111"/>
                        <a:gd name="T46" fmla="*/ 16 w 200"/>
                        <a:gd name="T47" fmla="*/ 28 h 111"/>
                        <a:gd name="T48" fmla="*/ 11 w 200"/>
                        <a:gd name="T49" fmla="*/ 22 h 111"/>
                        <a:gd name="T50" fmla="*/ 11 w 200"/>
                        <a:gd name="T51" fmla="*/ 17 h 111"/>
                        <a:gd name="T52" fmla="*/ 17 w 200"/>
                        <a:gd name="T53" fmla="*/ 11 h 111"/>
                        <a:gd name="T54" fmla="*/ 183 w 200"/>
                        <a:gd name="T55" fmla="*/ 11 h 111"/>
                        <a:gd name="T56" fmla="*/ 189 w 200"/>
                        <a:gd name="T57" fmla="*/ 17 h 111"/>
                        <a:gd name="T58" fmla="*/ 189 w 200"/>
                        <a:gd name="T5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0" h="111">
                          <a:moveTo>
                            <a:pt x="183" y="0"/>
                          </a:moveTo>
                          <a:cubicBezTo>
                            <a:pt x="17" y="0"/>
                            <a:pt x="17" y="0"/>
                            <a:pt x="17" y="0"/>
                          </a:cubicBezTo>
                          <a:cubicBezTo>
                            <a:pt x="7" y="0"/>
                            <a:pt x="0" y="8"/>
                            <a:pt x="0" y="17"/>
                          </a:cubicBezTo>
                          <a:cubicBezTo>
                            <a:pt x="0" y="22"/>
                            <a:pt x="0" y="22"/>
                            <a:pt x="0" y="22"/>
                          </a:cubicBezTo>
                          <a:cubicBezTo>
                            <a:pt x="0" y="30"/>
                            <a:pt x="5" y="36"/>
                            <a:pt x="11" y="38"/>
                          </a:cubicBezTo>
                          <a:cubicBezTo>
                            <a:pt x="28" y="96"/>
                            <a:pt x="28" y="96"/>
                            <a:pt x="28" y="96"/>
                          </a:cubicBezTo>
                          <a:cubicBezTo>
                            <a:pt x="28" y="96"/>
                            <a:pt x="28" y="97"/>
                            <a:pt x="28" y="97"/>
                          </a:cubicBezTo>
                          <a:cubicBezTo>
                            <a:pt x="35" y="110"/>
                            <a:pt x="42" y="111"/>
                            <a:pt x="50" y="111"/>
                          </a:cubicBezTo>
                          <a:cubicBezTo>
                            <a:pt x="150" y="111"/>
                            <a:pt x="150" y="111"/>
                            <a:pt x="150" y="111"/>
                          </a:cubicBezTo>
                          <a:cubicBezTo>
                            <a:pt x="157" y="111"/>
                            <a:pt x="165" y="110"/>
                            <a:pt x="171" y="97"/>
                          </a:cubicBezTo>
                          <a:cubicBezTo>
                            <a:pt x="172" y="97"/>
                            <a:pt x="172" y="96"/>
                            <a:pt x="172" y="96"/>
                          </a:cubicBezTo>
                          <a:cubicBezTo>
                            <a:pt x="188" y="38"/>
                            <a:pt x="188" y="38"/>
                            <a:pt x="188" y="38"/>
                          </a:cubicBezTo>
                          <a:cubicBezTo>
                            <a:pt x="195" y="36"/>
                            <a:pt x="200" y="30"/>
                            <a:pt x="200" y="22"/>
                          </a:cubicBezTo>
                          <a:cubicBezTo>
                            <a:pt x="200" y="17"/>
                            <a:pt x="200" y="17"/>
                            <a:pt x="200" y="17"/>
                          </a:cubicBezTo>
                          <a:cubicBezTo>
                            <a:pt x="200" y="8"/>
                            <a:pt x="192" y="0"/>
                            <a:pt x="183" y="0"/>
                          </a:cubicBezTo>
                          <a:close/>
                          <a:moveTo>
                            <a:pt x="189" y="22"/>
                          </a:moveTo>
                          <a:cubicBezTo>
                            <a:pt x="189" y="25"/>
                            <a:pt x="187" y="27"/>
                            <a:pt x="184" y="28"/>
                          </a:cubicBezTo>
                          <a:cubicBezTo>
                            <a:pt x="181" y="28"/>
                            <a:pt x="179" y="29"/>
                            <a:pt x="179" y="32"/>
                          </a:cubicBezTo>
                          <a:cubicBezTo>
                            <a:pt x="161" y="92"/>
                            <a:pt x="161" y="92"/>
                            <a:pt x="161" y="92"/>
                          </a:cubicBezTo>
                          <a:cubicBezTo>
                            <a:pt x="157" y="100"/>
                            <a:pt x="155" y="100"/>
                            <a:pt x="150" y="100"/>
                          </a:cubicBezTo>
                          <a:cubicBezTo>
                            <a:pt x="50" y="100"/>
                            <a:pt x="50" y="100"/>
                            <a:pt x="50" y="100"/>
                          </a:cubicBezTo>
                          <a:cubicBezTo>
                            <a:pt x="45" y="100"/>
                            <a:pt x="42" y="100"/>
                            <a:pt x="38" y="92"/>
                          </a:cubicBezTo>
                          <a:cubicBezTo>
                            <a:pt x="21" y="32"/>
                            <a:pt x="21" y="32"/>
                            <a:pt x="21" y="32"/>
                          </a:cubicBezTo>
                          <a:cubicBezTo>
                            <a:pt x="20" y="29"/>
                            <a:pt x="18" y="28"/>
                            <a:pt x="16" y="28"/>
                          </a:cubicBezTo>
                          <a:cubicBezTo>
                            <a:pt x="13" y="27"/>
                            <a:pt x="11" y="25"/>
                            <a:pt x="11" y="22"/>
                          </a:cubicBezTo>
                          <a:cubicBezTo>
                            <a:pt x="11" y="17"/>
                            <a:pt x="11" y="17"/>
                            <a:pt x="11" y="17"/>
                          </a:cubicBezTo>
                          <a:cubicBezTo>
                            <a:pt x="11" y="14"/>
                            <a:pt x="13" y="11"/>
                            <a:pt x="17" y="11"/>
                          </a:cubicBezTo>
                          <a:cubicBezTo>
                            <a:pt x="183" y="11"/>
                            <a:pt x="183" y="11"/>
                            <a:pt x="183" y="11"/>
                          </a:cubicBezTo>
                          <a:cubicBezTo>
                            <a:pt x="186" y="11"/>
                            <a:pt x="189" y="14"/>
                            <a:pt x="189" y="17"/>
                          </a:cubicBezTo>
                          <a:lnTo>
                            <a:pt x="189"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89" name="Freeform 14"/>
                    <p:cNvSpPr>
                      <a:spLocks/>
                    </p:cNvSpPr>
                    <p:nvPr/>
                  </p:nvSpPr>
                  <p:spPr bwMode="auto">
                    <a:xfrm>
                      <a:off x="13655676" y="3589338"/>
                      <a:ext cx="422275" cy="255587"/>
                    </a:xfrm>
                    <a:custGeom>
                      <a:avLst/>
                      <a:gdLst>
                        <a:gd name="T0" fmla="*/ 11 w 111"/>
                        <a:gd name="T1" fmla="*/ 64 h 67"/>
                        <a:gd name="T2" fmla="*/ 52 w 111"/>
                        <a:gd name="T3" fmla="*/ 23 h 67"/>
                        <a:gd name="T4" fmla="*/ 56 w 111"/>
                        <a:gd name="T5" fmla="*/ 23 h 67"/>
                        <a:gd name="T6" fmla="*/ 60 w 111"/>
                        <a:gd name="T7" fmla="*/ 22 h 67"/>
                        <a:gd name="T8" fmla="*/ 101 w 111"/>
                        <a:gd name="T9" fmla="*/ 64 h 67"/>
                        <a:gd name="T10" fmla="*/ 105 w 111"/>
                        <a:gd name="T11" fmla="*/ 66 h 67"/>
                        <a:gd name="T12" fmla="*/ 109 w 111"/>
                        <a:gd name="T13" fmla="*/ 65 h 67"/>
                        <a:gd name="T14" fmla="*/ 109 w 111"/>
                        <a:gd name="T15" fmla="*/ 56 h 67"/>
                        <a:gd name="T16" fmla="*/ 67 w 111"/>
                        <a:gd name="T17" fmla="*/ 13 h 67"/>
                        <a:gd name="T18" fmla="*/ 67 w 111"/>
                        <a:gd name="T19" fmla="*/ 12 h 67"/>
                        <a:gd name="T20" fmla="*/ 56 w 111"/>
                        <a:gd name="T21" fmla="*/ 0 h 67"/>
                        <a:gd name="T22" fmla="*/ 44 w 111"/>
                        <a:gd name="T23" fmla="*/ 12 h 67"/>
                        <a:gd name="T24" fmla="*/ 44 w 111"/>
                        <a:gd name="T25" fmla="*/ 13 h 67"/>
                        <a:gd name="T26" fmla="*/ 3 w 111"/>
                        <a:gd name="T27" fmla="*/ 56 h 67"/>
                        <a:gd name="T28" fmla="*/ 3 w 111"/>
                        <a:gd name="T29" fmla="*/ 65 h 67"/>
                        <a:gd name="T30" fmla="*/ 11 w 111"/>
                        <a:gd name="T31"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67">
                          <a:moveTo>
                            <a:pt x="11" y="64"/>
                          </a:moveTo>
                          <a:cubicBezTo>
                            <a:pt x="52" y="23"/>
                            <a:pt x="52" y="23"/>
                            <a:pt x="52" y="23"/>
                          </a:cubicBezTo>
                          <a:cubicBezTo>
                            <a:pt x="53" y="23"/>
                            <a:pt x="55" y="23"/>
                            <a:pt x="56" y="23"/>
                          </a:cubicBezTo>
                          <a:cubicBezTo>
                            <a:pt x="57" y="23"/>
                            <a:pt x="59" y="23"/>
                            <a:pt x="60" y="22"/>
                          </a:cubicBezTo>
                          <a:cubicBezTo>
                            <a:pt x="101" y="64"/>
                            <a:pt x="101" y="64"/>
                            <a:pt x="101" y="64"/>
                          </a:cubicBezTo>
                          <a:cubicBezTo>
                            <a:pt x="102" y="66"/>
                            <a:pt x="103" y="66"/>
                            <a:pt x="105" y="66"/>
                          </a:cubicBezTo>
                          <a:cubicBezTo>
                            <a:pt x="106" y="66"/>
                            <a:pt x="108" y="66"/>
                            <a:pt x="109" y="65"/>
                          </a:cubicBezTo>
                          <a:cubicBezTo>
                            <a:pt x="111" y="62"/>
                            <a:pt x="111" y="59"/>
                            <a:pt x="109" y="56"/>
                          </a:cubicBezTo>
                          <a:cubicBezTo>
                            <a:pt x="67" y="13"/>
                            <a:pt x="67" y="13"/>
                            <a:pt x="67" y="13"/>
                          </a:cubicBezTo>
                          <a:cubicBezTo>
                            <a:pt x="67" y="13"/>
                            <a:pt x="67" y="12"/>
                            <a:pt x="67" y="12"/>
                          </a:cubicBezTo>
                          <a:cubicBezTo>
                            <a:pt x="67" y="5"/>
                            <a:pt x="62" y="0"/>
                            <a:pt x="56" y="0"/>
                          </a:cubicBezTo>
                          <a:cubicBezTo>
                            <a:pt x="49" y="0"/>
                            <a:pt x="44" y="5"/>
                            <a:pt x="44" y="12"/>
                          </a:cubicBezTo>
                          <a:cubicBezTo>
                            <a:pt x="44" y="12"/>
                            <a:pt x="44" y="13"/>
                            <a:pt x="44" y="13"/>
                          </a:cubicBezTo>
                          <a:cubicBezTo>
                            <a:pt x="3" y="56"/>
                            <a:pt x="3" y="56"/>
                            <a:pt x="3" y="56"/>
                          </a:cubicBezTo>
                          <a:cubicBezTo>
                            <a:pt x="0" y="59"/>
                            <a:pt x="0" y="62"/>
                            <a:pt x="3" y="65"/>
                          </a:cubicBezTo>
                          <a:cubicBezTo>
                            <a:pt x="5" y="67"/>
                            <a:pt x="9" y="67"/>
                            <a:pt x="11"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0" name="Freeform 15"/>
                    <p:cNvSpPr>
                      <a:spLocks/>
                    </p:cNvSpPr>
                    <p:nvPr/>
                  </p:nvSpPr>
                  <p:spPr bwMode="auto">
                    <a:xfrm>
                      <a:off x="13614401" y="3997325"/>
                      <a:ext cx="515938" cy="22225"/>
                    </a:xfrm>
                    <a:custGeom>
                      <a:avLst/>
                      <a:gdLst>
                        <a:gd name="T0" fmla="*/ 133 w 136"/>
                        <a:gd name="T1" fmla="*/ 0 h 6"/>
                        <a:gd name="T2" fmla="*/ 3 w 136"/>
                        <a:gd name="T3" fmla="*/ 0 h 6"/>
                        <a:gd name="T4" fmla="*/ 0 w 136"/>
                        <a:gd name="T5" fmla="*/ 3 h 6"/>
                        <a:gd name="T6" fmla="*/ 3 w 136"/>
                        <a:gd name="T7" fmla="*/ 6 h 6"/>
                        <a:gd name="T8" fmla="*/ 133 w 136"/>
                        <a:gd name="T9" fmla="*/ 6 h 6"/>
                        <a:gd name="T10" fmla="*/ 136 w 136"/>
                        <a:gd name="T11" fmla="*/ 3 h 6"/>
                        <a:gd name="T12" fmla="*/ 133 w 13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6" h="6">
                          <a:moveTo>
                            <a:pt x="133" y="0"/>
                          </a:moveTo>
                          <a:cubicBezTo>
                            <a:pt x="3" y="0"/>
                            <a:pt x="3" y="0"/>
                            <a:pt x="3" y="0"/>
                          </a:cubicBezTo>
                          <a:cubicBezTo>
                            <a:pt x="1" y="0"/>
                            <a:pt x="0" y="1"/>
                            <a:pt x="0" y="3"/>
                          </a:cubicBezTo>
                          <a:cubicBezTo>
                            <a:pt x="0" y="4"/>
                            <a:pt x="1" y="6"/>
                            <a:pt x="3" y="6"/>
                          </a:cubicBezTo>
                          <a:cubicBezTo>
                            <a:pt x="133" y="6"/>
                            <a:pt x="133" y="6"/>
                            <a:pt x="133" y="6"/>
                          </a:cubicBezTo>
                          <a:cubicBezTo>
                            <a:pt x="134" y="6"/>
                            <a:pt x="136" y="4"/>
                            <a:pt x="136" y="3"/>
                          </a:cubicBezTo>
                          <a:cubicBezTo>
                            <a:pt x="136" y="1"/>
                            <a:pt x="134"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1" name="Freeform 16"/>
                    <p:cNvSpPr>
                      <a:spLocks/>
                    </p:cNvSpPr>
                    <p:nvPr/>
                  </p:nvSpPr>
                  <p:spPr bwMode="auto">
                    <a:xfrm>
                      <a:off x="13628688" y="4071938"/>
                      <a:ext cx="479425" cy="23812"/>
                    </a:xfrm>
                    <a:custGeom>
                      <a:avLst/>
                      <a:gdLst>
                        <a:gd name="T0" fmla="*/ 123 w 126"/>
                        <a:gd name="T1" fmla="*/ 0 h 6"/>
                        <a:gd name="T2" fmla="*/ 3 w 126"/>
                        <a:gd name="T3" fmla="*/ 0 h 6"/>
                        <a:gd name="T4" fmla="*/ 0 w 126"/>
                        <a:gd name="T5" fmla="*/ 3 h 6"/>
                        <a:gd name="T6" fmla="*/ 3 w 126"/>
                        <a:gd name="T7" fmla="*/ 6 h 6"/>
                        <a:gd name="T8" fmla="*/ 123 w 126"/>
                        <a:gd name="T9" fmla="*/ 6 h 6"/>
                        <a:gd name="T10" fmla="*/ 126 w 126"/>
                        <a:gd name="T11" fmla="*/ 3 h 6"/>
                        <a:gd name="T12" fmla="*/ 123 w 12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6" h="6">
                          <a:moveTo>
                            <a:pt x="123" y="0"/>
                          </a:moveTo>
                          <a:cubicBezTo>
                            <a:pt x="3" y="0"/>
                            <a:pt x="3" y="0"/>
                            <a:pt x="3" y="0"/>
                          </a:cubicBezTo>
                          <a:cubicBezTo>
                            <a:pt x="1" y="0"/>
                            <a:pt x="0" y="1"/>
                            <a:pt x="0" y="3"/>
                          </a:cubicBezTo>
                          <a:cubicBezTo>
                            <a:pt x="0" y="4"/>
                            <a:pt x="1" y="6"/>
                            <a:pt x="3" y="6"/>
                          </a:cubicBezTo>
                          <a:cubicBezTo>
                            <a:pt x="123" y="6"/>
                            <a:pt x="123" y="6"/>
                            <a:pt x="123" y="6"/>
                          </a:cubicBezTo>
                          <a:cubicBezTo>
                            <a:pt x="125" y="6"/>
                            <a:pt x="126" y="4"/>
                            <a:pt x="126" y="3"/>
                          </a:cubicBezTo>
                          <a:cubicBezTo>
                            <a:pt x="126" y="1"/>
                            <a:pt x="125" y="0"/>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2" name="Freeform 17"/>
                    <p:cNvSpPr>
                      <a:spLocks/>
                    </p:cNvSpPr>
                    <p:nvPr/>
                  </p:nvSpPr>
                  <p:spPr bwMode="auto">
                    <a:xfrm>
                      <a:off x="13647738" y="4144963"/>
                      <a:ext cx="433388" cy="22225"/>
                    </a:xfrm>
                    <a:custGeom>
                      <a:avLst/>
                      <a:gdLst>
                        <a:gd name="T0" fmla="*/ 111 w 114"/>
                        <a:gd name="T1" fmla="*/ 0 h 6"/>
                        <a:gd name="T2" fmla="*/ 3 w 114"/>
                        <a:gd name="T3" fmla="*/ 0 h 6"/>
                        <a:gd name="T4" fmla="*/ 0 w 114"/>
                        <a:gd name="T5" fmla="*/ 3 h 6"/>
                        <a:gd name="T6" fmla="*/ 3 w 114"/>
                        <a:gd name="T7" fmla="*/ 6 h 6"/>
                        <a:gd name="T8" fmla="*/ 111 w 114"/>
                        <a:gd name="T9" fmla="*/ 6 h 6"/>
                        <a:gd name="T10" fmla="*/ 114 w 114"/>
                        <a:gd name="T11" fmla="*/ 3 h 6"/>
                        <a:gd name="T12" fmla="*/ 111 w 1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4" h="6">
                          <a:moveTo>
                            <a:pt x="111" y="0"/>
                          </a:moveTo>
                          <a:cubicBezTo>
                            <a:pt x="3" y="0"/>
                            <a:pt x="3" y="0"/>
                            <a:pt x="3" y="0"/>
                          </a:cubicBezTo>
                          <a:cubicBezTo>
                            <a:pt x="1" y="0"/>
                            <a:pt x="0" y="2"/>
                            <a:pt x="0" y="3"/>
                          </a:cubicBezTo>
                          <a:cubicBezTo>
                            <a:pt x="0" y="5"/>
                            <a:pt x="1" y="6"/>
                            <a:pt x="3" y="6"/>
                          </a:cubicBezTo>
                          <a:cubicBezTo>
                            <a:pt x="111" y="6"/>
                            <a:pt x="111" y="6"/>
                            <a:pt x="111" y="6"/>
                          </a:cubicBezTo>
                          <a:cubicBezTo>
                            <a:pt x="113" y="6"/>
                            <a:pt x="114" y="5"/>
                            <a:pt x="114" y="3"/>
                          </a:cubicBezTo>
                          <a:cubicBezTo>
                            <a:pt x="114" y="2"/>
                            <a:pt x="113" y="0"/>
                            <a:pt x="1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grpSp>
          </p:grpSp>
        </p:grpSp>
      </p:grpSp>
      <p:sp>
        <p:nvSpPr>
          <p:cNvPr id="97" name="矩形 96"/>
          <p:cNvSpPr/>
          <p:nvPr/>
        </p:nvSpPr>
        <p:spPr>
          <a:xfrm>
            <a:off x="690783" y="5217113"/>
            <a:ext cx="10810435" cy="904863"/>
          </a:xfrm>
          <a:prstGeom prst="rect">
            <a:avLst/>
          </a:prstGeom>
        </p:spPr>
        <p:txBody>
          <a:bodyPr wrap="square">
            <a:spAutoFit/>
          </a:bodyPr>
          <a:lstStyle/>
          <a:p>
            <a:pPr algn="ctr">
              <a:lnSpc>
                <a:spcPct val="110000"/>
              </a:lnSpc>
            </a:pPr>
            <a:r>
              <a:rPr lang="en-US" altLang="zh-CN" sz="1600" dirty="0">
                <a:solidFill>
                  <a:srgbClr val="C69456"/>
                </a:solidFill>
                <a:latin typeface="Agency FB" panose="020B050302020202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But </a:t>
            </a:r>
            <a:r>
              <a:rPr lang="en-US" altLang="zh-CN" sz="1600" dirty="0" err="1">
                <a:solidFill>
                  <a:srgbClr val="C69456"/>
                </a:solidFill>
                <a:latin typeface="Agency FB" panose="020B0503020202020204" pitchFamily="34" charset="0"/>
              </a:rPr>
              <a:t>ll</a:t>
            </a:r>
            <a:r>
              <a:rPr lang="en-US" altLang="zh-CN" sz="1600" dirty="0">
                <a:solidFill>
                  <a:srgbClr val="C69456"/>
                </a:solidFill>
                <a:latin typeface="Agency FB" panose="020B0503020202020204" pitchFamily="34" charset="0"/>
              </a:rPr>
              <a:t> sunshine without shade, all pleasure without pain, is not life at all. Take the lot of the happiest - it is a tangled yarn.</a:t>
            </a:r>
            <a:endParaRPr lang="zh-CN" altLang="en-US" sz="1600" dirty="0">
              <a:solidFill>
                <a:srgbClr val="C69456"/>
              </a:solidFill>
              <a:latin typeface="Agency FB" panose="020B0503020202020204" pitchFamily="34" charset="0"/>
            </a:endParaRPr>
          </a:p>
        </p:txBody>
      </p:sp>
      <p:grpSp>
        <p:nvGrpSpPr>
          <p:cNvPr id="40" name="组合 39">
            <a:extLst>
              <a:ext uri="{FF2B5EF4-FFF2-40B4-BE49-F238E27FC236}">
                <a16:creationId xmlns="" xmlns:a16="http://schemas.microsoft.com/office/drawing/2014/main" id="{6259D5E9-2D8E-4639-BA4D-425676533A23}"/>
              </a:ext>
            </a:extLst>
          </p:cNvPr>
          <p:cNvGrpSpPr/>
          <p:nvPr/>
        </p:nvGrpSpPr>
        <p:grpSpPr>
          <a:xfrm>
            <a:off x="3531885" y="-450850"/>
            <a:ext cx="5128226" cy="1454117"/>
            <a:chOff x="3531885" y="-450850"/>
            <a:chExt cx="5128226" cy="1454117"/>
          </a:xfrm>
        </p:grpSpPr>
        <p:sp>
          <p:nvSpPr>
            <p:cNvPr id="41" name="文本框 6">
              <a:extLst>
                <a:ext uri="{FF2B5EF4-FFF2-40B4-BE49-F238E27FC236}">
                  <a16:creationId xmlns="" xmlns:a16="http://schemas.microsoft.com/office/drawing/2014/main" id="{B4AECB31-1CDB-4890-946C-160EB1614446}"/>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客户分析</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42" name="组合 41">
              <a:extLst>
                <a:ext uri="{FF2B5EF4-FFF2-40B4-BE49-F238E27FC236}">
                  <a16:creationId xmlns="" xmlns:a16="http://schemas.microsoft.com/office/drawing/2014/main" id="{4BDA3945-19AB-4036-A38C-A14824FE7954}"/>
                </a:ext>
              </a:extLst>
            </p:cNvPr>
            <p:cNvGrpSpPr/>
            <p:nvPr/>
          </p:nvGrpSpPr>
          <p:grpSpPr>
            <a:xfrm>
              <a:off x="3531885" y="-450850"/>
              <a:ext cx="5128226" cy="1454117"/>
              <a:chOff x="3531885" y="-450850"/>
              <a:chExt cx="5128226" cy="1454117"/>
            </a:xfrm>
          </p:grpSpPr>
          <p:sp>
            <p:nvSpPr>
              <p:cNvPr id="43" name="圆角矩形 5">
                <a:extLst>
                  <a:ext uri="{FF2B5EF4-FFF2-40B4-BE49-F238E27FC236}">
                    <a16:creationId xmlns="" xmlns:a16="http://schemas.microsoft.com/office/drawing/2014/main" id="{C7B3055B-4C00-466E-B2FE-B6BC96EC499F}"/>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圆角矩形 4">
                <a:extLst>
                  <a:ext uri="{FF2B5EF4-FFF2-40B4-BE49-F238E27FC236}">
                    <a16:creationId xmlns="" xmlns:a16="http://schemas.microsoft.com/office/drawing/2014/main" id="{65B631A0-FC2C-485F-A969-3FC8C74A745E}"/>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矩形 44">
                <a:extLst>
                  <a:ext uri="{FF2B5EF4-FFF2-40B4-BE49-F238E27FC236}">
                    <a16:creationId xmlns="" xmlns:a16="http://schemas.microsoft.com/office/drawing/2014/main" id="{3518E86A-9B12-4B5F-A026-E02B3D46786C}"/>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03</a:t>
                </a:r>
              </a:p>
            </p:txBody>
          </p:sp>
          <p:sp>
            <p:nvSpPr>
              <p:cNvPr id="46" name="矩形 45">
                <a:extLst>
                  <a:ext uri="{FF2B5EF4-FFF2-40B4-BE49-F238E27FC236}">
                    <a16:creationId xmlns="" xmlns:a16="http://schemas.microsoft.com/office/drawing/2014/main" id="{69AF3DBF-9FD4-403F-9725-A8560E77F311}"/>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pic>
        <p:nvPicPr>
          <p:cNvPr id="47" name="图片 46" descr="图片包含 物体&#10;&#10;已生成高可信度的说明">
            <a:extLst>
              <a:ext uri="{FF2B5EF4-FFF2-40B4-BE49-F238E27FC236}">
                <a16:creationId xmlns="" xmlns:a16="http://schemas.microsoft.com/office/drawing/2014/main" id="{79D91E8F-0F24-4DA1-9F46-5EE4507617FC}"/>
              </a:ext>
            </a:extLst>
          </p:cNvPr>
          <p:cNvPicPr>
            <a:picLocks noChangeAspect="1"/>
          </p:cNvPicPr>
          <p:nvPr/>
        </p:nvPicPr>
        <p:blipFill rotWithShape="1">
          <a:blip r:embed="rId4">
            <a:extLst>
              <a:ext uri="{28A0092B-C50C-407E-A947-70E740481C1C}">
                <a14:useLocalDpi xmlns:a14="http://schemas.microsoft.com/office/drawing/2010/main" val="0"/>
              </a:ext>
            </a:extLst>
          </a:blip>
          <a:srcRect l="17967" r="37300" b="44198"/>
          <a:stretch/>
        </p:blipFill>
        <p:spPr>
          <a:xfrm>
            <a:off x="-7566561" y="-3027180"/>
            <a:ext cx="9419168" cy="10072863"/>
          </a:xfrm>
          <a:prstGeom prst="rect">
            <a:avLst/>
          </a:prstGeom>
        </p:spPr>
      </p:pic>
      <p:pic>
        <p:nvPicPr>
          <p:cNvPr id="48" name="图片 47" descr="图片包含 物体&#10;&#10;已生成高可信度的说明">
            <a:extLst>
              <a:ext uri="{FF2B5EF4-FFF2-40B4-BE49-F238E27FC236}">
                <a16:creationId xmlns="" xmlns:a16="http://schemas.microsoft.com/office/drawing/2014/main" id="{35101D33-3E99-40E6-BB13-340AC82FABC2}"/>
              </a:ext>
            </a:extLst>
          </p:cNvPr>
          <p:cNvPicPr>
            <a:picLocks noChangeAspect="1"/>
          </p:cNvPicPr>
          <p:nvPr/>
        </p:nvPicPr>
        <p:blipFill rotWithShape="1">
          <a:blip r:embed="rId4">
            <a:extLst>
              <a:ext uri="{28A0092B-C50C-407E-A947-70E740481C1C}">
                <a14:useLocalDpi xmlns:a14="http://schemas.microsoft.com/office/drawing/2010/main" val="0"/>
              </a:ext>
            </a:extLst>
          </a:blip>
          <a:srcRect l="17967" r="37300" b="44198"/>
          <a:stretch/>
        </p:blipFill>
        <p:spPr>
          <a:xfrm>
            <a:off x="9668285" y="-3680948"/>
            <a:ext cx="9419168" cy="10072863"/>
          </a:xfrm>
          <a:prstGeom prst="rect">
            <a:avLst/>
          </a:prstGeom>
        </p:spPr>
      </p:pic>
    </p:spTree>
    <p:extLst>
      <p:ext uri="{BB962C8B-B14F-4D97-AF65-F5344CB8AC3E}">
        <p14:creationId xmlns:p14="http://schemas.microsoft.com/office/powerpoint/2010/main" val="362595099"/>
      </p:ext>
    </p:extLst>
  </p:cSld>
  <p:clrMapOvr>
    <a:masterClrMapping/>
  </p:clrMapOvr>
  <mc:AlternateContent xmlns:mc="http://schemas.openxmlformats.org/markup-compatibility/2006" xmlns:p14="http://schemas.microsoft.com/office/powerpoint/2010/main">
    <mc:Choice Requires="p14">
      <p:transition spd="slow" p14:dur="1200" advClick="0" advTm="7000">
        <p:dissolve/>
      </p:transition>
    </mc:Choice>
    <mc:Fallback xmlns="">
      <p:transition spd="slow" advClick="0" advTm="7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10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ppt_y</p:attrName>
                                        </p:attrNameLst>
                                      </p:cBhvr>
                                      <p:tavLst>
                                        <p:tav tm="0">
                                          <p:val>
                                            <p:strVal val="#ppt_y+#ppt_h*1.125000"/>
                                          </p:val>
                                        </p:tav>
                                        <p:tav tm="100000">
                                          <p:val>
                                            <p:strVal val="#ppt_y"/>
                                          </p:val>
                                        </p:tav>
                                      </p:tavLst>
                                    </p:anim>
                                    <p:animEffect transition="in" filter="wipe(up)">
                                      <p:cBhvr>
                                        <p:cTn id="8" dur="500"/>
                                        <p:tgtEl>
                                          <p:spTgt spid="60"/>
                                        </p:tgtEl>
                                      </p:cBhvr>
                                    </p:animEffect>
                                  </p:childTnLst>
                                </p:cTn>
                              </p:par>
                            </p:childTnLst>
                          </p:cTn>
                        </p:par>
                        <p:par>
                          <p:cTn id="9" fill="hold">
                            <p:stCondLst>
                              <p:cond delay="6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2" presetClass="entr" presetSubtype="4" fill="hold" grpId="0" nodeType="withEffect">
                                  <p:stCondLst>
                                    <p:cond delay="6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p:tgtEl>
                                          <p:spTgt spid="59"/>
                                        </p:tgtEl>
                                        <p:attrNameLst>
                                          <p:attrName>ppt_y</p:attrName>
                                        </p:attrNameLst>
                                      </p:cBhvr>
                                      <p:tavLst>
                                        <p:tav tm="0">
                                          <p:val>
                                            <p:strVal val="#ppt_y+#ppt_h*1.125000"/>
                                          </p:val>
                                        </p:tav>
                                        <p:tav tm="100000">
                                          <p:val>
                                            <p:strVal val="#ppt_y"/>
                                          </p:val>
                                        </p:tav>
                                      </p:tavLst>
                                    </p:anim>
                                    <p:animEffect transition="in" filter="wipe(up)">
                                      <p:cBhvr>
                                        <p:cTn id="16" dur="500"/>
                                        <p:tgtEl>
                                          <p:spTgt spid="59"/>
                                        </p:tgtEl>
                                      </p:cBhvr>
                                    </p:animEffect>
                                  </p:childTnLst>
                                </p:cTn>
                              </p:par>
                            </p:childTnLst>
                          </p:cTn>
                        </p:par>
                        <p:par>
                          <p:cTn id="17" fill="hold">
                            <p:stCondLst>
                              <p:cond delay="17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par>
                                <p:cTn id="21" presetID="12" presetClass="entr" presetSubtype="4" fill="hold" grpId="0" nodeType="withEffect">
                                  <p:stCondLst>
                                    <p:cond delay="100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ppt_y</p:attrName>
                                        </p:attrNameLst>
                                      </p:cBhvr>
                                      <p:tavLst>
                                        <p:tav tm="0">
                                          <p:val>
                                            <p:strVal val="#ppt_y+#ppt_h*1.125000"/>
                                          </p:val>
                                        </p:tav>
                                        <p:tav tm="100000">
                                          <p:val>
                                            <p:strVal val="#ppt_y"/>
                                          </p:val>
                                        </p:tav>
                                      </p:tavLst>
                                    </p:anim>
                                    <p:animEffect transition="in" filter="wipe(up)">
                                      <p:cBhvr>
                                        <p:cTn id="24" dur="500"/>
                                        <p:tgtEl>
                                          <p:spTgt spid="58"/>
                                        </p:tgtEl>
                                      </p:cBhvr>
                                    </p:animEffect>
                                  </p:childTnLst>
                                </p:cTn>
                              </p:par>
                            </p:childTnLst>
                          </p:cTn>
                        </p:par>
                        <p:par>
                          <p:cTn id="25" fill="hold">
                            <p:stCondLst>
                              <p:cond delay="3200"/>
                            </p:stCondLst>
                            <p:childTnLst>
                              <p:par>
                                <p:cTn id="26" presetID="22" presetClass="entr" presetSubtype="4"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1"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3700"/>
                            </p:stCondLst>
                            <p:childTnLst>
                              <p:par>
                                <p:cTn id="33" presetID="22" presetClass="entr" presetSubtype="1" fill="hold" grpId="0" nodeType="after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wipe(up)">
                                      <p:cBhvr>
                                        <p:cTn id="35"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9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39"/>
          <p:cNvSpPr>
            <a:spLocks/>
          </p:cNvSpPr>
          <p:nvPr/>
        </p:nvSpPr>
        <p:spPr bwMode="auto">
          <a:xfrm>
            <a:off x="3442859" y="2215205"/>
            <a:ext cx="4576879" cy="3226226"/>
          </a:xfrm>
          <a:custGeom>
            <a:avLst/>
            <a:gdLst>
              <a:gd name="T0" fmla="*/ 904 w 2246"/>
              <a:gd name="T1" fmla="*/ 952 h 1582"/>
              <a:gd name="T2" fmla="*/ 1878 w 2246"/>
              <a:gd name="T3" fmla="*/ 952 h 1582"/>
              <a:gd name="T4" fmla="*/ 1878 w 2246"/>
              <a:gd name="T5" fmla="*/ 1087 h 1582"/>
              <a:gd name="T6" fmla="*/ 2246 w 2246"/>
              <a:gd name="T7" fmla="*/ 790 h 1582"/>
              <a:gd name="T8" fmla="*/ 1878 w 2246"/>
              <a:gd name="T9" fmla="*/ 492 h 1582"/>
              <a:gd name="T10" fmla="*/ 1878 w 2246"/>
              <a:gd name="T11" fmla="*/ 627 h 1582"/>
              <a:gd name="T12" fmla="*/ 901 w 2246"/>
              <a:gd name="T13" fmla="*/ 627 h 1582"/>
              <a:gd name="T14" fmla="*/ 274 w 2246"/>
              <a:gd name="T15" fmla="*/ 0 h 1582"/>
              <a:gd name="T16" fmla="*/ 142 w 2246"/>
              <a:gd name="T17" fmla="*/ 0 h 1582"/>
              <a:gd name="T18" fmla="*/ 48 w 2246"/>
              <a:gd name="T19" fmla="*/ 326 h 1582"/>
              <a:gd name="T20" fmla="*/ 139 w 2246"/>
              <a:gd name="T21" fmla="*/ 326 h 1582"/>
              <a:gd name="T22" fmla="*/ 441 w 2246"/>
              <a:gd name="T23" fmla="*/ 627 h 1582"/>
              <a:gd name="T24" fmla="*/ 6 w 2246"/>
              <a:gd name="T25" fmla="*/ 627 h 1582"/>
              <a:gd name="T26" fmla="*/ 0 w 2246"/>
              <a:gd name="T27" fmla="*/ 790 h 1582"/>
              <a:gd name="T28" fmla="*/ 6 w 2246"/>
              <a:gd name="T29" fmla="*/ 952 h 1582"/>
              <a:gd name="T30" fmla="*/ 443 w 2246"/>
              <a:gd name="T31" fmla="*/ 952 h 1582"/>
              <a:gd name="T32" fmla="*/ 139 w 2246"/>
              <a:gd name="T33" fmla="*/ 1256 h 1582"/>
              <a:gd name="T34" fmla="*/ 48 w 2246"/>
              <a:gd name="T35" fmla="*/ 1256 h 1582"/>
              <a:gd name="T36" fmla="*/ 144 w 2246"/>
              <a:gd name="T37" fmla="*/ 1582 h 1582"/>
              <a:gd name="T38" fmla="*/ 274 w 2246"/>
              <a:gd name="T39" fmla="*/ 1582 h 1582"/>
              <a:gd name="T40" fmla="*/ 904 w 2246"/>
              <a:gd name="T41" fmla="*/ 952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6" h="1582">
                <a:moveTo>
                  <a:pt x="904" y="952"/>
                </a:moveTo>
                <a:cubicBezTo>
                  <a:pt x="1878" y="952"/>
                  <a:pt x="1878" y="952"/>
                  <a:pt x="1878" y="952"/>
                </a:cubicBezTo>
                <a:cubicBezTo>
                  <a:pt x="1878" y="1087"/>
                  <a:pt x="1878" y="1087"/>
                  <a:pt x="1878" y="1087"/>
                </a:cubicBezTo>
                <a:cubicBezTo>
                  <a:pt x="2246" y="790"/>
                  <a:pt x="2246" y="790"/>
                  <a:pt x="2246" y="790"/>
                </a:cubicBezTo>
                <a:cubicBezTo>
                  <a:pt x="1878" y="492"/>
                  <a:pt x="1878" y="492"/>
                  <a:pt x="1878" y="492"/>
                </a:cubicBezTo>
                <a:cubicBezTo>
                  <a:pt x="1878" y="627"/>
                  <a:pt x="1878" y="627"/>
                  <a:pt x="1878" y="627"/>
                </a:cubicBezTo>
                <a:cubicBezTo>
                  <a:pt x="901" y="627"/>
                  <a:pt x="901" y="627"/>
                  <a:pt x="901" y="627"/>
                </a:cubicBezTo>
                <a:cubicBezTo>
                  <a:pt x="274" y="0"/>
                  <a:pt x="274" y="0"/>
                  <a:pt x="274" y="0"/>
                </a:cubicBezTo>
                <a:cubicBezTo>
                  <a:pt x="142" y="0"/>
                  <a:pt x="142" y="0"/>
                  <a:pt x="142" y="0"/>
                </a:cubicBezTo>
                <a:cubicBezTo>
                  <a:pt x="103" y="105"/>
                  <a:pt x="71" y="214"/>
                  <a:pt x="48" y="326"/>
                </a:cubicBezTo>
                <a:cubicBezTo>
                  <a:pt x="139" y="326"/>
                  <a:pt x="139" y="326"/>
                  <a:pt x="139" y="326"/>
                </a:cubicBezTo>
                <a:cubicBezTo>
                  <a:pt x="441" y="627"/>
                  <a:pt x="441" y="627"/>
                  <a:pt x="441" y="627"/>
                </a:cubicBezTo>
                <a:cubicBezTo>
                  <a:pt x="6" y="627"/>
                  <a:pt x="6" y="627"/>
                  <a:pt x="6" y="627"/>
                </a:cubicBezTo>
                <a:cubicBezTo>
                  <a:pt x="2" y="681"/>
                  <a:pt x="0" y="735"/>
                  <a:pt x="0" y="790"/>
                </a:cubicBezTo>
                <a:cubicBezTo>
                  <a:pt x="0" y="844"/>
                  <a:pt x="2" y="899"/>
                  <a:pt x="6" y="952"/>
                </a:cubicBezTo>
                <a:cubicBezTo>
                  <a:pt x="443" y="952"/>
                  <a:pt x="443" y="952"/>
                  <a:pt x="443" y="952"/>
                </a:cubicBezTo>
                <a:cubicBezTo>
                  <a:pt x="139" y="1256"/>
                  <a:pt x="139" y="1256"/>
                  <a:pt x="139" y="1256"/>
                </a:cubicBezTo>
                <a:cubicBezTo>
                  <a:pt x="48" y="1256"/>
                  <a:pt x="48" y="1256"/>
                  <a:pt x="48" y="1256"/>
                </a:cubicBezTo>
                <a:cubicBezTo>
                  <a:pt x="72" y="1368"/>
                  <a:pt x="104" y="1477"/>
                  <a:pt x="144" y="1582"/>
                </a:cubicBezTo>
                <a:cubicBezTo>
                  <a:pt x="274" y="1582"/>
                  <a:pt x="274" y="1582"/>
                  <a:pt x="274" y="1582"/>
                </a:cubicBezTo>
                <a:lnTo>
                  <a:pt x="904" y="952"/>
                </a:lnTo>
                <a:close/>
              </a:path>
            </a:pathLst>
          </a:custGeom>
          <a:solidFill>
            <a:srgbClr val="F6B653"/>
          </a:solidFill>
          <a:ln>
            <a:noFill/>
          </a:ln>
        </p:spPr>
        <p:txBody>
          <a:bodyPr vert="horz" wrap="square" lIns="91440" tIns="0" rIns="548640" bIns="45720" numCol="1" anchor="ctr"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Agency FB" panose="020B0503020202020204" pitchFamily="34" charset="0"/>
                <a:cs typeface="+mn-ea"/>
                <a:sym typeface="+mn-lt"/>
              </a:rPr>
              <a:t>SUCCESS</a:t>
            </a:r>
          </a:p>
        </p:txBody>
      </p:sp>
      <p:grpSp>
        <p:nvGrpSpPr>
          <p:cNvPr id="47" name="Group 40"/>
          <p:cNvGrpSpPr/>
          <p:nvPr/>
        </p:nvGrpSpPr>
        <p:grpSpPr>
          <a:xfrm>
            <a:off x="-1" y="3493456"/>
            <a:ext cx="3338566" cy="664553"/>
            <a:chOff x="-1" y="3111207"/>
            <a:chExt cx="3338566" cy="664553"/>
          </a:xfrm>
        </p:grpSpPr>
        <p:sp>
          <p:nvSpPr>
            <p:cNvPr id="48" name="Freeform 38"/>
            <p:cNvSpPr>
              <a:spLocks/>
            </p:cNvSpPr>
            <p:nvPr/>
          </p:nvSpPr>
          <p:spPr bwMode="auto">
            <a:xfrm>
              <a:off x="1608660" y="3111207"/>
              <a:ext cx="1729905" cy="662829"/>
            </a:xfrm>
            <a:custGeom>
              <a:avLst/>
              <a:gdLst>
                <a:gd name="T0" fmla="*/ 849 w 849"/>
                <a:gd name="T1" fmla="*/ 0 h 325"/>
                <a:gd name="T2" fmla="*/ 0 w 849"/>
                <a:gd name="T3" fmla="*/ 0 h 325"/>
                <a:gd name="T4" fmla="*/ 0 w 849"/>
                <a:gd name="T5" fmla="*/ 325 h 325"/>
                <a:gd name="T6" fmla="*/ 849 w 849"/>
                <a:gd name="T7" fmla="*/ 325 h 325"/>
                <a:gd name="T8" fmla="*/ 843 w 849"/>
                <a:gd name="T9" fmla="*/ 163 h 325"/>
                <a:gd name="T10" fmla="*/ 849 w 849"/>
                <a:gd name="T11" fmla="*/ 0 h 325"/>
              </a:gdLst>
              <a:ahLst/>
              <a:cxnLst>
                <a:cxn ang="0">
                  <a:pos x="T0" y="T1"/>
                </a:cxn>
                <a:cxn ang="0">
                  <a:pos x="T2" y="T3"/>
                </a:cxn>
                <a:cxn ang="0">
                  <a:pos x="T4" y="T5"/>
                </a:cxn>
                <a:cxn ang="0">
                  <a:pos x="T6" y="T7"/>
                </a:cxn>
                <a:cxn ang="0">
                  <a:pos x="T8" y="T9"/>
                </a:cxn>
                <a:cxn ang="0">
                  <a:pos x="T10" y="T11"/>
                </a:cxn>
              </a:cxnLst>
              <a:rect l="0" t="0" r="r" b="b"/>
              <a:pathLst>
                <a:path w="849" h="325">
                  <a:moveTo>
                    <a:pt x="849" y="0"/>
                  </a:moveTo>
                  <a:cubicBezTo>
                    <a:pt x="0" y="0"/>
                    <a:pt x="0" y="0"/>
                    <a:pt x="0" y="0"/>
                  </a:cubicBezTo>
                  <a:cubicBezTo>
                    <a:pt x="0" y="325"/>
                    <a:pt x="0" y="325"/>
                    <a:pt x="0" y="325"/>
                  </a:cubicBezTo>
                  <a:cubicBezTo>
                    <a:pt x="849" y="325"/>
                    <a:pt x="849" y="325"/>
                    <a:pt x="849" y="325"/>
                  </a:cubicBezTo>
                  <a:cubicBezTo>
                    <a:pt x="845" y="272"/>
                    <a:pt x="843" y="217"/>
                    <a:pt x="843" y="163"/>
                  </a:cubicBezTo>
                  <a:cubicBezTo>
                    <a:pt x="843" y="108"/>
                    <a:pt x="845" y="54"/>
                    <a:pt x="849" y="0"/>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4">
                    <a:lumMod val="75000"/>
                  </a:schemeClr>
                </a:solidFill>
                <a:effectLst/>
                <a:uLnTx/>
                <a:uFillTx/>
                <a:latin typeface="Agency FB" panose="020B0503020202020204" pitchFamily="34" charset="0"/>
                <a:cs typeface="+mn-ea"/>
                <a:sym typeface="+mn-lt"/>
              </a:endParaRPr>
            </a:p>
          </p:txBody>
        </p:sp>
        <p:sp>
          <p:nvSpPr>
            <p:cNvPr id="49" name="Freeform 36"/>
            <p:cNvSpPr>
              <a:spLocks/>
            </p:cNvSpPr>
            <p:nvPr/>
          </p:nvSpPr>
          <p:spPr bwMode="auto">
            <a:xfrm>
              <a:off x="-1" y="3111207"/>
              <a:ext cx="3155431" cy="664553"/>
            </a:xfrm>
            <a:prstGeom prst="rect">
              <a:avLst/>
            </a:prstGeom>
            <a:solidFill>
              <a:schemeClr val="tx1">
                <a:lumMod val="65000"/>
                <a:lumOff val="35000"/>
              </a:schemeClr>
            </a:solidFill>
            <a:ln>
              <a:noFill/>
            </a:ln>
          </p:spPr>
          <p:txBody>
            <a:bodyPr vert="horz" wrap="square" lIns="91440" tIns="45720" rIns="91440" bIns="45720" numCol="1" anchor="ctr" anchorCtr="0" compatLnSpc="1">
              <a:prstTxWarp prst="textNoShape">
                <a:avLst/>
              </a:prstTxWarp>
            </a:bodyPr>
            <a:lstStyle/>
            <a:p>
              <a:pPr lvl="0" algn="r">
                <a:defRPr/>
              </a:pPr>
              <a:r>
                <a:rPr lang="zh-CN" altLang="en-US" sz="2800" kern="0" dirty="0">
                  <a:solidFill>
                    <a:schemeClr val="accent4">
                      <a:lumMod val="75000"/>
                    </a:schemeClr>
                  </a:solidFill>
                  <a:latin typeface="Agency FB" panose="020B0503020202020204" pitchFamily="34" charset="0"/>
                  <a:cs typeface="+mn-ea"/>
                  <a:sym typeface="+mn-lt"/>
                </a:rPr>
                <a:t>礼貌待人</a:t>
              </a:r>
              <a:endParaRPr lang="en-US" altLang="zh-CN" sz="2800" kern="0" dirty="0">
                <a:solidFill>
                  <a:schemeClr val="accent4">
                    <a:lumMod val="75000"/>
                  </a:schemeClr>
                </a:solidFill>
                <a:latin typeface="Agency FB" panose="020B0503020202020204" pitchFamily="34" charset="0"/>
                <a:cs typeface="+mn-ea"/>
                <a:sym typeface="+mn-lt"/>
              </a:endParaRPr>
            </a:p>
          </p:txBody>
        </p:sp>
      </p:grpSp>
      <p:grpSp>
        <p:nvGrpSpPr>
          <p:cNvPr id="50" name="Group 39"/>
          <p:cNvGrpSpPr/>
          <p:nvPr/>
        </p:nvGrpSpPr>
        <p:grpSpPr>
          <a:xfrm>
            <a:off x="-1" y="2215205"/>
            <a:ext cx="3617833" cy="664553"/>
            <a:chOff x="-1" y="1832956"/>
            <a:chExt cx="3617833" cy="664553"/>
          </a:xfrm>
        </p:grpSpPr>
        <p:sp>
          <p:nvSpPr>
            <p:cNvPr id="51" name="Freeform 36"/>
            <p:cNvSpPr>
              <a:spLocks/>
            </p:cNvSpPr>
            <p:nvPr/>
          </p:nvSpPr>
          <p:spPr bwMode="auto">
            <a:xfrm>
              <a:off x="1608660" y="1832956"/>
              <a:ext cx="2009172" cy="664553"/>
            </a:xfrm>
            <a:custGeom>
              <a:avLst/>
              <a:gdLst>
                <a:gd name="T0" fmla="*/ 0 w 986"/>
                <a:gd name="T1" fmla="*/ 0 h 326"/>
                <a:gd name="T2" fmla="*/ 0 w 986"/>
                <a:gd name="T3" fmla="*/ 326 h 326"/>
                <a:gd name="T4" fmla="*/ 891 w 986"/>
                <a:gd name="T5" fmla="*/ 326 h 326"/>
                <a:gd name="T6" fmla="*/ 986 w 986"/>
                <a:gd name="T7" fmla="*/ 0 h 326"/>
                <a:gd name="T8" fmla="*/ 0 w 986"/>
                <a:gd name="T9" fmla="*/ 0 h 326"/>
              </a:gdLst>
              <a:ahLst/>
              <a:cxnLst>
                <a:cxn ang="0">
                  <a:pos x="T0" y="T1"/>
                </a:cxn>
                <a:cxn ang="0">
                  <a:pos x="T2" y="T3"/>
                </a:cxn>
                <a:cxn ang="0">
                  <a:pos x="T4" y="T5"/>
                </a:cxn>
                <a:cxn ang="0">
                  <a:pos x="T6" y="T7"/>
                </a:cxn>
                <a:cxn ang="0">
                  <a:pos x="T8" y="T9"/>
                </a:cxn>
              </a:cxnLst>
              <a:rect l="0" t="0" r="r" b="b"/>
              <a:pathLst>
                <a:path w="986" h="326">
                  <a:moveTo>
                    <a:pt x="0" y="0"/>
                  </a:moveTo>
                  <a:cubicBezTo>
                    <a:pt x="0" y="326"/>
                    <a:pt x="0" y="326"/>
                    <a:pt x="0" y="326"/>
                  </a:cubicBezTo>
                  <a:cubicBezTo>
                    <a:pt x="891" y="326"/>
                    <a:pt x="891" y="326"/>
                    <a:pt x="891" y="326"/>
                  </a:cubicBezTo>
                  <a:cubicBezTo>
                    <a:pt x="914" y="214"/>
                    <a:pt x="946" y="105"/>
                    <a:pt x="986" y="0"/>
                  </a:cubicBezTo>
                  <a:lnTo>
                    <a:pt x="0" y="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4">
                    <a:lumMod val="75000"/>
                  </a:schemeClr>
                </a:solidFill>
                <a:effectLst/>
                <a:uLnTx/>
                <a:uFillTx/>
                <a:latin typeface="Agency FB" panose="020B0503020202020204" pitchFamily="34" charset="0"/>
                <a:cs typeface="+mn-ea"/>
                <a:sym typeface="+mn-lt"/>
              </a:endParaRPr>
            </a:p>
          </p:txBody>
        </p:sp>
        <p:sp>
          <p:nvSpPr>
            <p:cNvPr id="52" name="Freeform 36"/>
            <p:cNvSpPr>
              <a:spLocks/>
            </p:cNvSpPr>
            <p:nvPr/>
          </p:nvSpPr>
          <p:spPr bwMode="auto">
            <a:xfrm>
              <a:off x="-1" y="1832956"/>
              <a:ext cx="3338565" cy="664553"/>
            </a:xfrm>
            <a:prstGeom prst="rect">
              <a:avLst/>
            </a:prstGeom>
            <a:solidFill>
              <a:schemeClr val="tx1">
                <a:lumMod val="65000"/>
                <a:lumOff val="35000"/>
              </a:schemeClr>
            </a:solidFill>
            <a:ln>
              <a:noFill/>
            </a:ln>
          </p:spPr>
          <p:txBody>
            <a:bodyPr vert="horz" wrap="square" lIns="91440" tIns="45720" rIns="91440" bIns="45720" numCol="1" anchor="ctr"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chemeClr val="accent4">
                      <a:lumMod val="75000"/>
                    </a:schemeClr>
                  </a:solidFill>
                  <a:effectLst/>
                  <a:uLnTx/>
                  <a:uFillTx/>
                  <a:latin typeface="Agency FB" panose="020B0503020202020204" pitchFamily="34" charset="0"/>
                  <a:cs typeface="+mn-ea"/>
                  <a:sym typeface="+mn-lt"/>
                </a:rPr>
                <a:t>礼貌待人</a:t>
              </a:r>
              <a:endParaRPr kumimoji="0" lang="en-US" sz="2800" b="0" i="0" u="none" strike="noStrike" kern="0" cap="none" spc="0" normalizeH="0" baseline="0" noProof="0" dirty="0">
                <a:ln>
                  <a:noFill/>
                </a:ln>
                <a:solidFill>
                  <a:schemeClr val="accent4">
                    <a:lumMod val="75000"/>
                  </a:schemeClr>
                </a:solidFill>
                <a:effectLst/>
                <a:uLnTx/>
                <a:uFillTx/>
                <a:latin typeface="Agency FB" panose="020B0503020202020204" pitchFamily="34" charset="0"/>
                <a:cs typeface="+mn-ea"/>
                <a:sym typeface="+mn-lt"/>
              </a:endParaRPr>
            </a:p>
          </p:txBody>
        </p:sp>
      </p:grpSp>
      <p:grpSp>
        <p:nvGrpSpPr>
          <p:cNvPr id="53" name="Group 41"/>
          <p:cNvGrpSpPr/>
          <p:nvPr/>
        </p:nvGrpSpPr>
        <p:grpSpPr>
          <a:xfrm>
            <a:off x="-1" y="4776017"/>
            <a:ext cx="3620419" cy="666277"/>
            <a:chOff x="-1" y="4393768"/>
            <a:chExt cx="3620419" cy="666277"/>
          </a:xfrm>
        </p:grpSpPr>
        <p:sp>
          <p:nvSpPr>
            <p:cNvPr id="54" name="Freeform 37"/>
            <p:cNvSpPr>
              <a:spLocks/>
            </p:cNvSpPr>
            <p:nvPr/>
          </p:nvSpPr>
          <p:spPr bwMode="auto">
            <a:xfrm>
              <a:off x="1608660" y="4393768"/>
              <a:ext cx="2011758" cy="665414"/>
            </a:xfrm>
            <a:custGeom>
              <a:avLst/>
              <a:gdLst>
                <a:gd name="T0" fmla="*/ 0 w 987"/>
                <a:gd name="T1" fmla="*/ 0 h 326"/>
                <a:gd name="T2" fmla="*/ 0 w 987"/>
                <a:gd name="T3" fmla="*/ 326 h 326"/>
                <a:gd name="T4" fmla="*/ 987 w 987"/>
                <a:gd name="T5" fmla="*/ 326 h 326"/>
                <a:gd name="T6" fmla="*/ 891 w 987"/>
                <a:gd name="T7" fmla="*/ 0 h 326"/>
                <a:gd name="T8" fmla="*/ 0 w 987"/>
                <a:gd name="T9" fmla="*/ 0 h 326"/>
              </a:gdLst>
              <a:ahLst/>
              <a:cxnLst>
                <a:cxn ang="0">
                  <a:pos x="T0" y="T1"/>
                </a:cxn>
                <a:cxn ang="0">
                  <a:pos x="T2" y="T3"/>
                </a:cxn>
                <a:cxn ang="0">
                  <a:pos x="T4" y="T5"/>
                </a:cxn>
                <a:cxn ang="0">
                  <a:pos x="T6" y="T7"/>
                </a:cxn>
                <a:cxn ang="0">
                  <a:pos x="T8" y="T9"/>
                </a:cxn>
              </a:cxnLst>
              <a:rect l="0" t="0" r="r" b="b"/>
              <a:pathLst>
                <a:path w="987" h="326">
                  <a:moveTo>
                    <a:pt x="0" y="0"/>
                  </a:moveTo>
                  <a:cubicBezTo>
                    <a:pt x="0" y="326"/>
                    <a:pt x="0" y="326"/>
                    <a:pt x="0" y="326"/>
                  </a:cubicBezTo>
                  <a:cubicBezTo>
                    <a:pt x="987" y="326"/>
                    <a:pt x="987" y="326"/>
                    <a:pt x="987" y="326"/>
                  </a:cubicBezTo>
                  <a:cubicBezTo>
                    <a:pt x="947" y="221"/>
                    <a:pt x="915" y="112"/>
                    <a:pt x="891" y="0"/>
                  </a:cubicBezTo>
                  <a:lnTo>
                    <a:pt x="0" y="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4">
                    <a:lumMod val="75000"/>
                  </a:schemeClr>
                </a:solidFill>
                <a:effectLst/>
                <a:uLnTx/>
                <a:uFillTx/>
                <a:latin typeface="Agency FB" panose="020B0503020202020204" pitchFamily="34" charset="0"/>
                <a:cs typeface="+mn-ea"/>
                <a:sym typeface="+mn-lt"/>
              </a:endParaRPr>
            </a:p>
          </p:txBody>
        </p:sp>
        <p:sp>
          <p:nvSpPr>
            <p:cNvPr id="55" name="Freeform 36"/>
            <p:cNvSpPr>
              <a:spLocks/>
            </p:cNvSpPr>
            <p:nvPr/>
          </p:nvSpPr>
          <p:spPr bwMode="auto">
            <a:xfrm>
              <a:off x="-1" y="4395492"/>
              <a:ext cx="3338565" cy="664553"/>
            </a:xfrm>
            <a:prstGeom prst="rect">
              <a:avLst/>
            </a:prstGeom>
            <a:solidFill>
              <a:schemeClr val="tx1">
                <a:lumMod val="65000"/>
                <a:lumOff val="35000"/>
              </a:schemeClr>
            </a:solidFill>
            <a:ln>
              <a:noFill/>
            </a:ln>
          </p:spPr>
          <p:txBody>
            <a:bodyPr vert="horz" wrap="square" lIns="91440" tIns="45720" rIns="91440" bIns="45720" numCol="1" anchor="ctr" anchorCtr="0" compatLnSpc="1">
              <a:prstTxWarp prst="textNoShape">
                <a:avLst/>
              </a:prstTxWarp>
            </a:bodyPr>
            <a:lstStyle/>
            <a:p>
              <a:pPr lvl="0" algn="r">
                <a:defRPr/>
              </a:pPr>
              <a:r>
                <a:rPr lang="zh-CN" altLang="en-US" sz="2800" kern="0" dirty="0">
                  <a:solidFill>
                    <a:schemeClr val="accent4">
                      <a:lumMod val="75000"/>
                    </a:schemeClr>
                  </a:solidFill>
                  <a:latin typeface="Agency FB" panose="020B0503020202020204" pitchFamily="34" charset="0"/>
                  <a:cs typeface="+mn-ea"/>
                  <a:sym typeface="+mn-lt"/>
                </a:rPr>
                <a:t>礼貌待人</a:t>
              </a:r>
              <a:endParaRPr lang="en-US" altLang="zh-CN" sz="2800" kern="0" dirty="0">
                <a:solidFill>
                  <a:schemeClr val="accent4">
                    <a:lumMod val="75000"/>
                  </a:schemeClr>
                </a:solidFill>
                <a:latin typeface="Agency FB" panose="020B0503020202020204" pitchFamily="34" charset="0"/>
                <a:cs typeface="+mn-ea"/>
                <a:sym typeface="+mn-lt"/>
              </a:endParaRPr>
            </a:p>
          </p:txBody>
        </p:sp>
      </p:grpSp>
      <p:sp>
        <p:nvSpPr>
          <p:cNvPr id="56" name="矩形 55"/>
          <p:cNvSpPr/>
          <p:nvPr/>
        </p:nvSpPr>
        <p:spPr>
          <a:xfrm>
            <a:off x="8200932" y="3536896"/>
            <a:ext cx="3537700" cy="696344"/>
          </a:xfrm>
          <a:prstGeom prst="rect">
            <a:avLst/>
          </a:prstGeom>
        </p:spPr>
        <p:txBody>
          <a:bodyPr wrap="square">
            <a:spAutoFit/>
          </a:bodyPr>
          <a:lstStyle/>
          <a:p>
            <a:pPr defTabSz="914377">
              <a:lnSpc>
                <a:spcPct val="150000"/>
              </a:lnSpc>
            </a:pPr>
            <a:r>
              <a:rPr lang="en-US" altLang="zh-CN" sz="1400" dirty="0">
                <a:solidFill>
                  <a:srgbClr val="C69456"/>
                </a:solidFill>
                <a:latin typeface="Agency FB" panose="020B0503020202020204" pitchFamily="34" charset="0"/>
                <a:ea typeface="微软雅黑"/>
                <a:cs typeface="Arial" panose="020B0604020202020204" pitchFamily="34" charset="0"/>
              </a:rPr>
              <a:t>Cum </a:t>
            </a:r>
            <a:r>
              <a:rPr lang="en-US" altLang="zh-CN" sz="1400" dirty="0" err="1">
                <a:solidFill>
                  <a:srgbClr val="C69456"/>
                </a:solidFill>
                <a:latin typeface="Agency FB" panose="020B0503020202020204" pitchFamily="34" charset="0"/>
                <a:ea typeface="微软雅黑"/>
                <a:cs typeface="Arial" panose="020B0604020202020204" pitchFamily="34" charset="0"/>
              </a:rPr>
              <a:t>sociis</a:t>
            </a:r>
            <a:r>
              <a:rPr lang="en-US" altLang="zh-CN" sz="1400" dirty="0">
                <a:solidFill>
                  <a:srgbClr val="C69456"/>
                </a:solidFill>
                <a:latin typeface="Agency FB" panose="020B0503020202020204" pitchFamily="34" charset="0"/>
                <a:ea typeface="微软雅黑"/>
                <a:cs typeface="Arial" panose="020B0604020202020204" pitchFamily="34" charset="0"/>
              </a:rPr>
              <a:t> </a:t>
            </a:r>
            <a:r>
              <a:rPr lang="en-US" altLang="zh-CN" sz="1400" dirty="0" err="1">
                <a:solidFill>
                  <a:srgbClr val="C69456"/>
                </a:solidFill>
                <a:latin typeface="Agency FB" panose="020B0503020202020204" pitchFamily="34" charset="0"/>
                <a:ea typeface="微软雅黑"/>
                <a:cs typeface="Arial" panose="020B0604020202020204" pitchFamily="34" charset="0"/>
              </a:rPr>
              <a:t>natoque</a:t>
            </a:r>
            <a:r>
              <a:rPr lang="en-US" altLang="zh-CN" sz="1400" dirty="0">
                <a:solidFill>
                  <a:srgbClr val="C69456"/>
                </a:solidFill>
                <a:latin typeface="Agency FB" panose="020B0503020202020204" pitchFamily="34" charset="0"/>
                <a:ea typeface="微软雅黑"/>
                <a:cs typeface="Arial" panose="020B0604020202020204" pitchFamily="34" charset="0"/>
              </a:rPr>
              <a:t> </a:t>
            </a:r>
            <a:r>
              <a:rPr lang="en-US" altLang="zh-CN" sz="1400" dirty="0" err="1">
                <a:solidFill>
                  <a:srgbClr val="C69456"/>
                </a:solidFill>
                <a:latin typeface="Agency FB" panose="020B0503020202020204" pitchFamily="34" charset="0"/>
                <a:ea typeface="微软雅黑"/>
                <a:cs typeface="Arial" panose="020B0604020202020204" pitchFamily="34" charset="0"/>
              </a:rPr>
              <a:t>penatibus</a:t>
            </a:r>
            <a:r>
              <a:rPr lang="en-US" altLang="zh-CN" sz="1400" dirty="0">
                <a:solidFill>
                  <a:srgbClr val="C69456"/>
                </a:solidFill>
                <a:latin typeface="Agency FB" panose="020B0503020202020204" pitchFamily="34" charset="0"/>
                <a:ea typeface="微软雅黑"/>
                <a:cs typeface="Arial" panose="020B0604020202020204" pitchFamily="34" charset="0"/>
              </a:rPr>
              <a:t> et </a:t>
            </a:r>
            <a:r>
              <a:rPr lang="en-US" altLang="zh-CN" sz="1400" dirty="0" err="1">
                <a:solidFill>
                  <a:srgbClr val="C69456"/>
                </a:solidFill>
                <a:latin typeface="Agency FB" panose="020B0503020202020204" pitchFamily="34" charset="0"/>
                <a:ea typeface="微软雅黑"/>
                <a:cs typeface="Arial" panose="020B0604020202020204" pitchFamily="34" charset="0"/>
              </a:rPr>
              <a:t>magnis</a:t>
            </a:r>
            <a:r>
              <a:rPr lang="en-US" altLang="zh-CN" sz="1400" dirty="0">
                <a:solidFill>
                  <a:srgbClr val="C69456"/>
                </a:solidFill>
                <a:latin typeface="Agency FB" panose="020B0503020202020204" pitchFamily="34" charset="0"/>
                <a:ea typeface="微软雅黑"/>
                <a:cs typeface="Arial" panose="020B0604020202020204" pitchFamily="34" charset="0"/>
              </a:rPr>
              <a:t> dis parturient </a:t>
            </a:r>
            <a:r>
              <a:rPr lang="en-US" altLang="zh-CN" sz="1400" dirty="0" err="1">
                <a:solidFill>
                  <a:srgbClr val="C69456"/>
                </a:solidFill>
                <a:latin typeface="Agency FB" panose="020B0503020202020204" pitchFamily="34" charset="0"/>
                <a:ea typeface="微软雅黑"/>
                <a:cs typeface="Arial" panose="020B0604020202020204" pitchFamily="34" charset="0"/>
              </a:rPr>
              <a:t>montes</a:t>
            </a:r>
            <a:r>
              <a:rPr lang="en-US" altLang="zh-CN" sz="1400" dirty="0">
                <a:solidFill>
                  <a:srgbClr val="C69456"/>
                </a:solidFill>
                <a:latin typeface="Agency FB" panose="020B0503020202020204" pitchFamily="34" charset="0"/>
                <a:ea typeface="微软雅黑"/>
                <a:cs typeface="Arial" panose="020B0604020202020204" pitchFamily="34" charset="0"/>
              </a:rPr>
              <a:t>, </a:t>
            </a:r>
            <a:r>
              <a:rPr lang="en-US" altLang="zh-CN" sz="1400" dirty="0" err="1">
                <a:solidFill>
                  <a:srgbClr val="C69456"/>
                </a:solidFill>
                <a:latin typeface="Agency FB" panose="020B0503020202020204" pitchFamily="34" charset="0"/>
                <a:ea typeface="微软雅黑"/>
                <a:cs typeface="Arial" panose="020B0604020202020204" pitchFamily="34" charset="0"/>
              </a:rPr>
              <a:t>nascetur</a:t>
            </a:r>
            <a:r>
              <a:rPr lang="en-US" altLang="zh-CN" sz="1400" dirty="0">
                <a:solidFill>
                  <a:srgbClr val="C69456"/>
                </a:solidFill>
                <a:latin typeface="Agency FB" panose="020B0503020202020204" pitchFamily="34" charset="0"/>
                <a:ea typeface="微软雅黑"/>
                <a:cs typeface="Arial" panose="020B0604020202020204" pitchFamily="34" charset="0"/>
              </a:rPr>
              <a:t> </a:t>
            </a:r>
            <a:r>
              <a:rPr lang="en-US" altLang="zh-CN" sz="1400" dirty="0" err="1">
                <a:solidFill>
                  <a:srgbClr val="C69456"/>
                </a:solidFill>
                <a:latin typeface="Agency FB" panose="020B0503020202020204" pitchFamily="34" charset="0"/>
                <a:ea typeface="微软雅黑"/>
                <a:cs typeface="Arial" panose="020B0604020202020204" pitchFamily="34" charset="0"/>
              </a:rPr>
              <a:t>ridiculus</a:t>
            </a:r>
            <a:r>
              <a:rPr lang="en-US" altLang="zh-CN" sz="1400" dirty="0">
                <a:solidFill>
                  <a:srgbClr val="C69456"/>
                </a:solidFill>
                <a:latin typeface="Agency FB" panose="020B0503020202020204" pitchFamily="34" charset="0"/>
                <a:ea typeface="微软雅黑"/>
                <a:cs typeface="Arial" panose="020B0604020202020204" pitchFamily="34" charset="0"/>
              </a:rPr>
              <a:t> mus. </a:t>
            </a:r>
            <a:endParaRPr lang="zh-CN" altLang="en-US" dirty="0">
              <a:solidFill>
                <a:srgbClr val="C69456"/>
              </a:solidFill>
              <a:latin typeface="Agency FB" panose="020B0503020202020204" pitchFamily="34" charset="0"/>
              <a:ea typeface="微软雅黑"/>
            </a:endParaRPr>
          </a:p>
        </p:txBody>
      </p:sp>
      <p:sp>
        <p:nvSpPr>
          <p:cNvPr id="57" name="矩形 56"/>
          <p:cNvSpPr/>
          <p:nvPr/>
        </p:nvSpPr>
        <p:spPr>
          <a:xfrm>
            <a:off x="8303524" y="3239172"/>
            <a:ext cx="934872" cy="318100"/>
          </a:xfrm>
          <a:prstGeom prst="rect">
            <a:avLst/>
          </a:prstGeom>
        </p:spPr>
        <p:txBody>
          <a:bodyPr wrap="none">
            <a:spAutoFit/>
          </a:bodyPr>
          <a:lstStyle/>
          <a:p>
            <a:pPr algn="ctr" defTabSz="914377"/>
            <a:r>
              <a:rPr lang="zh-CN" altLang="en-US" sz="1467" dirty="0" smtClean="0">
                <a:solidFill>
                  <a:srgbClr val="F6B653"/>
                </a:solidFill>
                <a:latin typeface="张海山草泥马体" panose="02000000000000000000" pitchFamily="2" charset="-122"/>
                <a:ea typeface="张海山草泥马体" panose="02000000000000000000" pitchFamily="2" charset="-122"/>
              </a:rPr>
              <a:t>客户分析</a:t>
            </a:r>
            <a:endParaRPr lang="zh-CN" altLang="en-US" sz="1467" dirty="0">
              <a:solidFill>
                <a:srgbClr val="F6B653"/>
              </a:solidFill>
              <a:latin typeface="张海山草泥马体" panose="02000000000000000000" pitchFamily="2" charset="-122"/>
              <a:ea typeface="张海山草泥马体" panose="02000000000000000000" pitchFamily="2" charset="-122"/>
            </a:endParaRPr>
          </a:p>
        </p:txBody>
      </p:sp>
      <p:grpSp>
        <p:nvGrpSpPr>
          <p:cNvPr id="20" name="组合 19">
            <a:extLst>
              <a:ext uri="{FF2B5EF4-FFF2-40B4-BE49-F238E27FC236}">
                <a16:creationId xmlns="" xmlns:a16="http://schemas.microsoft.com/office/drawing/2014/main" id="{1F4F26F7-66A8-4F72-B393-70129C92BE41}"/>
              </a:ext>
            </a:extLst>
          </p:cNvPr>
          <p:cNvGrpSpPr/>
          <p:nvPr/>
        </p:nvGrpSpPr>
        <p:grpSpPr>
          <a:xfrm>
            <a:off x="3531885" y="-450850"/>
            <a:ext cx="5128226" cy="1454117"/>
            <a:chOff x="3531885" y="-450850"/>
            <a:chExt cx="5128226" cy="1454117"/>
          </a:xfrm>
        </p:grpSpPr>
        <p:sp>
          <p:nvSpPr>
            <p:cNvPr id="21" name="文本框 6">
              <a:extLst>
                <a:ext uri="{FF2B5EF4-FFF2-40B4-BE49-F238E27FC236}">
                  <a16:creationId xmlns="" xmlns:a16="http://schemas.microsoft.com/office/drawing/2014/main" id="{DCB411A8-AC99-4B97-9F25-85AC17C8BC85}"/>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客户分析</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22" name="组合 21">
              <a:extLst>
                <a:ext uri="{FF2B5EF4-FFF2-40B4-BE49-F238E27FC236}">
                  <a16:creationId xmlns="" xmlns:a16="http://schemas.microsoft.com/office/drawing/2014/main" id="{A5B38FCF-4612-4140-BF78-ED5DCCB26F30}"/>
                </a:ext>
              </a:extLst>
            </p:cNvPr>
            <p:cNvGrpSpPr/>
            <p:nvPr/>
          </p:nvGrpSpPr>
          <p:grpSpPr>
            <a:xfrm>
              <a:off x="3531885" y="-450850"/>
              <a:ext cx="5128226" cy="1454117"/>
              <a:chOff x="3531885" y="-450850"/>
              <a:chExt cx="5128226" cy="1454117"/>
            </a:xfrm>
          </p:grpSpPr>
          <p:sp>
            <p:nvSpPr>
              <p:cNvPr id="23" name="圆角矩形 5">
                <a:extLst>
                  <a:ext uri="{FF2B5EF4-FFF2-40B4-BE49-F238E27FC236}">
                    <a16:creationId xmlns="" xmlns:a16="http://schemas.microsoft.com/office/drawing/2014/main" id="{410D1903-79B7-4E26-B1EE-B102E4A118A5}"/>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4">
                <a:extLst>
                  <a:ext uri="{FF2B5EF4-FFF2-40B4-BE49-F238E27FC236}">
                    <a16:creationId xmlns="" xmlns:a16="http://schemas.microsoft.com/office/drawing/2014/main" id="{ED606DFE-A0F9-43A1-82BC-C44ED16FDE08}"/>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a:extLst>
                  <a:ext uri="{FF2B5EF4-FFF2-40B4-BE49-F238E27FC236}">
                    <a16:creationId xmlns="" xmlns:a16="http://schemas.microsoft.com/office/drawing/2014/main" id="{594B0034-CC87-42E1-AE80-A4611A9B81A3}"/>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04</a:t>
                </a:r>
              </a:p>
            </p:txBody>
          </p:sp>
          <p:sp>
            <p:nvSpPr>
              <p:cNvPr id="26" name="矩形 25">
                <a:extLst>
                  <a:ext uri="{FF2B5EF4-FFF2-40B4-BE49-F238E27FC236}">
                    <a16:creationId xmlns="" xmlns:a16="http://schemas.microsoft.com/office/drawing/2014/main" id="{A2EC291D-8080-440E-BDFD-38A60667D5D5}"/>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pic>
        <p:nvPicPr>
          <p:cNvPr id="27" name="图片 26" descr="图片包含 物体&#10;&#10;已生成高可信度的说明">
            <a:extLst>
              <a:ext uri="{FF2B5EF4-FFF2-40B4-BE49-F238E27FC236}">
                <a16:creationId xmlns="" xmlns:a16="http://schemas.microsoft.com/office/drawing/2014/main" id="{493FB655-A193-4186-AA1F-5E0A501FCCD9}"/>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10668411" y="-1607432"/>
            <a:ext cx="9419168" cy="10072863"/>
          </a:xfrm>
          <a:prstGeom prst="rect">
            <a:avLst/>
          </a:prstGeom>
        </p:spPr>
      </p:pic>
    </p:spTree>
    <p:extLst>
      <p:ext uri="{BB962C8B-B14F-4D97-AF65-F5344CB8AC3E}">
        <p14:creationId xmlns:p14="http://schemas.microsoft.com/office/powerpoint/2010/main" val="1971958419"/>
      </p:ext>
    </p:extLst>
  </p:cSld>
  <p:clrMapOvr>
    <a:masterClrMapping/>
  </p:clrMapOvr>
  <mc:AlternateContent xmlns:mc="http://schemas.openxmlformats.org/markup-compatibility/2006" xmlns:p14="http://schemas.microsoft.com/office/powerpoint/2010/main">
    <mc:Choice Requires="p14">
      <p:transition spd="slow" p14:dur="1200" advClick="0" advTm="5000">
        <p:dissolve/>
      </p:transition>
    </mc:Choice>
    <mc:Fallback xmlns="">
      <p:transition spd="slow" advClick="0"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par>
                                <p:cTn id="8" presetID="22" presetClass="entr" presetSubtype="8" fill="hold" nodeType="withEffect">
                                  <p:stCondLst>
                                    <p:cond delay="25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1000"/>
                                        <p:tgtEl>
                                          <p:spTgt spid="47"/>
                                        </p:tgtEl>
                                      </p:cBhvr>
                                    </p:animEffect>
                                  </p:childTnLst>
                                </p:cTn>
                              </p:par>
                              <p:par>
                                <p:cTn id="11" presetID="22" presetClass="entr" presetSubtype="8" fill="hold"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1000"/>
                                        <p:tgtEl>
                                          <p:spTgt spid="53"/>
                                        </p:tgtEl>
                                      </p:cBhvr>
                                    </p:animEffect>
                                  </p:childTnLst>
                                </p:cTn>
                              </p:par>
                              <p:par>
                                <p:cTn id="14" presetID="2" presetClass="entr" presetSubtype="8" decel="100000" fill="hold" grpId="0" nodeType="withEffect">
                                  <p:stCondLst>
                                    <p:cond delay="100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1250" fill="hold"/>
                                        <p:tgtEl>
                                          <p:spTgt spid="46"/>
                                        </p:tgtEl>
                                        <p:attrNameLst>
                                          <p:attrName>ppt_x</p:attrName>
                                        </p:attrNameLst>
                                      </p:cBhvr>
                                      <p:tavLst>
                                        <p:tav tm="0">
                                          <p:val>
                                            <p:strVal val="0-#ppt_w/2"/>
                                          </p:val>
                                        </p:tav>
                                        <p:tav tm="100000">
                                          <p:val>
                                            <p:strVal val="#ppt_x"/>
                                          </p:val>
                                        </p:tav>
                                      </p:tavLst>
                                    </p:anim>
                                    <p:anim calcmode="lin" valueType="num">
                                      <p:cBhvr additive="base">
                                        <p:cTn id="17" dur="125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2" presetClass="entr" presetSubtype="1" fill="hold" grpId="0" nodeType="after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up)">
                                      <p:cBhvr>
                                        <p:cTn id="21" dur="500"/>
                                        <p:tgtEl>
                                          <p:spTgt spid="57"/>
                                        </p:tgtEl>
                                      </p:cBhvr>
                                    </p:animEffect>
                                  </p:childTnLst>
                                </p:cTn>
                              </p:par>
                            </p:childTnLst>
                          </p:cTn>
                        </p:par>
                        <p:par>
                          <p:cTn id="22" fill="hold">
                            <p:stCondLst>
                              <p:cond delay="2750"/>
                            </p:stCondLst>
                            <p:childTnLst>
                              <p:par>
                                <p:cTn id="23" presetID="22" presetClass="entr" presetSubtype="1"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r="37300" b="44198"/>
          <a:stretch/>
        </p:blipFill>
        <p:spPr>
          <a:xfrm>
            <a:off x="4407133" y="933450"/>
            <a:ext cx="3377734" cy="3612150"/>
          </a:xfrm>
          <a:prstGeom prst="rect">
            <a:avLst/>
          </a:prstGeom>
        </p:spPr>
      </p:pic>
      <p:pic>
        <p:nvPicPr>
          <p:cNvPr id="12" name="图片 11" descr="图片包含 物体&#10;&#10;已生成高可信度的说明">
            <a:extLst>
              <a:ext uri="{FF2B5EF4-FFF2-40B4-BE49-F238E27FC236}">
                <a16:creationId xmlns="" xmlns:a16="http://schemas.microsoft.com/office/drawing/2014/main" id="{6E5532D4-95AC-4AF3-BD0A-079A665BF12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13" name="图片 12">
            <a:extLst>
              <a:ext uri="{FF2B5EF4-FFF2-40B4-BE49-F238E27FC236}">
                <a16:creationId xmlns="" xmlns:a16="http://schemas.microsoft.com/office/drawing/2014/main" id="{F8A23F28-1B75-4AAB-89DE-AF34A1F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sp>
        <p:nvSpPr>
          <p:cNvPr id="14" name="文本框 13">
            <a:extLst>
              <a:ext uri="{FF2B5EF4-FFF2-40B4-BE49-F238E27FC236}">
                <a16:creationId xmlns="" xmlns:a16="http://schemas.microsoft.com/office/drawing/2014/main" id="{B43E742F-D56E-49F4-A365-573FF738C9F9}"/>
              </a:ext>
            </a:extLst>
          </p:cNvPr>
          <p:cNvSpPr txBox="1"/>
          <p:nvPr/>
        </p:nvSpPr>
        <p:spPr>
          <a:xfrm>
            <a:off x="5669776" y="2226965"/>
            <a:ext cx="943429" cy="1323439"/>
          </a:xfrm>
          <a:prstGeom prst="rect">
            <a:avLst/>
          </a:prstGeom>
          <a:noFill/>
        </p:spPr>
        <p:txBody>
          <a:bodyPr wrap="square" rtlCol="0">
            <a:spAutoFit/>
          </a:bodyPr>
          <a:lstStyle/>
          <a:p>
            <a:pPr algn="dist"/>
            <a:r>
              <a:rPr lang="en-US" altLang="zh-CN" sz="8000" dirty="0">
                <a:solidFill>
                  <a:srgbClr val="F6B653"/>
                </a:solidFill>
                <a:latin typeface="微软雅黑" panose="020B0503020204020204" pitchFamily="34" charset="-122"/>
                <a:ea typeface="微软雅黑" panose="020B0503020204020204" pitchFamily="34" charset="-122"/>
              </a:rPr>
              <a:t>5</a:t>
            </a:r>
            <a:endParaRPr lang="zh-CN" altLang="en-US" sz="8000" dirty="0">
              <a:solidFill>
                <a:srgbClr val="F6B653"/>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94F1CF9C-9928-4657-9FEF-4C43A57A6C5D}"/>
              </a:ext>
            </a:extLst>
          </p:cNvPr>
          <p:cNvSpPr>
            <a:spLocks noChangeArrowheads="1"/>
          </p:cNvSpPr>
          <p:nvPr/>
        </p:nvSpPr>
        <p:spPr bwMode="auto">
          <a:xfrm>
            <a:off x="5456687" y="4624628"/>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smtClean="0">
                <a:solidFill>
                  <a:srgbClr val="F6B653"/>
                </a:solidFill>
                <a:latin typeface="微软雅黑" pitchFamily="34" charset="-122"/>
                <a:ea typeface="微软雅黑" pitchFamily="34" charset="-122"/>
              </a:rPr>
              <a:t>经验交流</a:t>
            </a:r>
            <a:endParaRPr lang="zh-CN" altLang="zh-CN" sz="2400" dirty="0">
              <a:solidFill>
                <a:srgbClr val="F6B653"/>
              </a:solidFill>
              <a:latin typeface="微软雅黑" pitchFamily="34" charset="-122"/>
              <a:ea typeface="微软雅黑" pitchFamily="34" charset="-122"/>
            </a:endParaRPr>
          </a:p>
        </p:txBody>
      </p:sp>
      <p:sp>
        <p:nvSpPr>
          <p:cNvPr id="16" name="矩形 18">
            <a:extLst>
              <a:ext uri="{FF2B5EF4-FFF2-40B4-BE49-F238E27FC236}">
                <a16:creationId xmlns="" xmlns:a16="http://schemas.microsoft.com/office/drawing/2014/main" id="{1BA968D9-61D8-42E9-A0E5-1A0D4F0877E1}"/>
              </a:ext>
            </a:extLst>
          </p:cNvPr>
          <p:cNvSpPr>
            <a:spLocks noChangeArrowheads="1"/>
          </p:cNvSpPr>
          <p:nvPr/>
        </p:nvSpPr>
        <p:spPr bwMode="auto">
          <a:xfrm>
            <a:off x="3899045" y="5140833"/>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rgbClr val="F6B653"/>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rgbClr val="F6B653"/>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1253414966"/>
      </p:ext>
    </p:extLst>
  </p:cSld>
  <p:clrMapOvr>
    <a:masterClrMapping/>
  </p:clrMapOvr>
  <mc:AlternateContent xmlns:mc="http://schemas.openxmlformats.org/markup-compatibility/2006" xmlns:p14="http://schemas.microsoft.com/office/powerpoint/2010/main">
    <mc:Choice Requires="p14">
      <p:transition spd="slow" p14:dur="1200" advTm="4000">
        <p:dissolve/>
      </p:transition>
    </mc:Choice>
    <mc:Fallback xmlns="">
      <p:transition spd="slow"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5" name="Straight Connector 23"/>
          <p:cNvCxnSpPr/>
          <p:nvPr/>
        </p:nvCxnSpPr>
        <p:spPr bwMode="auto">
          <a:xfrm>
            <a:off x="4334311" y="1677893"/>
            <a:ext cx="0" cy="3996691"/>
          </a:xfrm>
          <a:prstGeom prst="line">
            <a:avLst/>
          </a:prstGeom>
          <a:noFill/>
          <a:ln w="12700" cap="flat" cmpd="sng" algn="ctr">
            <a:solidFill>
              <a:srgbClr val="FFFFFF">
                <a:lumMod val="85000"/>
              </a:srgbClr>
            </a:solidFill>
            <a:prstDash val="solid"/>
            <a:miter lim="800000"/>
          </a:ln>
          <a:effectLst/>
        </p:spPr>
      </p:cxnSp>
      <p:cxnSp>
        <p:nvCxnSpPr>
          <p:cNvPr id="116" name="Straight Connector 24"/>
          <p:cNvCxnSpPr/>
          <p:nvPr/>
        </p:nvCxnSpPr>
        <p:spPr bwMode="auto">
          <a:xfrm>
            <a:off x="7885153" y="1677893"/>
            <a:ext cx="0" cy="3996691"/>
          </a:xfrm>
          <a:prstGeom prst="line">
            <a:avLst/>
          </a:prstGeom>
          <a:noFill/>
          <a:ln w="12700" cap="flat" cmpd="sng" algn="ctr">
            <a:solidFill>
              <a:srgbClr val="FFFFFF">
                <a:lumMod val="85000"/>
              </a:srgbClr>
            </a:solidFill>
            <a:prstDash val="solid"/>
            <a:miter lim="800000"/>
          </a:ln>
          <a:effectLst/>
        </p:spPr>
      </p:cxnSp>
      <p:sp>
        <p:nvSpPr>
          <p:cNvPr id="120" name="TextBox 39"/>
          <p:cNvSpPr txBox="1"/>
          <p:nvPr/>
        </p:nvSpPr>
        <p:spPr>
          <a:xfrm>
            <a:off x="1610305" y="4311047"/>
            <a:ext cx="2014578"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 with an occupied</a:t>
            </a:r>
          </a:p>
        </p:txBody>
      </p:sp>
      <p:sp>
        <p:nvSpPr>
          <p:cNvPr id="121" name="TextBox 40"/>
          <p:cNvSpPr txBox="1"/>
          <p:nvPr/>
        </p:nvSpPr>
        <p:spPr>
          <a:xfrm>
            <a:off x="1917740" y="3846231"/>
            <a:ext cx="1415773" cy="461665"/>
          </a:xfrm>
          <a:prstGeom prst="rect">
            <a:avLst/>
          </a:prstGeom>
          <a:noFill/>
        </p:spPr>
        <p:txBody>
          <a:bodyPr wrap="none" rtlCol="0">
            <a:spAutoFit/>
          </a:bodyPr>
          <a:lstStyle/>
          <a:p>
            <a:pPr algn="ctr" defTabSz="914217"/>
            <a:r>
              <a:rPr lang="zh-CN" altLang="en-US" sz="2400" dirty="0" smtClean="0">
                <a:solidFill>
                  <a:srgbClr val="F6B653"/>
                </a:solidFill>
                <a:latin typeface="Agency FB" panose="020F0502020204030204"/>
                <a:cs typeface="+mn-ea"/>
                <a:sym typeface="+mn-lt"/>
              </a:rPr>
              <a:t>经验分享</a:t>
            </a:r>
            <a:endParaRPr lang="en-US" sz="2400" dirty="0">
              <a:solidFill>
                <a:srgbClr val="F6B653"/>
              </a:solidFill>
              <a:latin typeface="Agency FB" panose="020F0502020204030204"/>
              <a:cs typeface="+mn-ea"/>
              <a:sym typeface="+mn-lt"/>
            </a:endParaRPr>
          </a:p>
        </p:txBody>
      </p:sp>
      <p:sp>
        <p:nvSpPr>
          <p:cNvPr id="122" name="TextBox 41"/>
          <p:cNvSpPr txBox="1"/>
          <p:nvPr/>
        </p:nvSpPr>
        <p:spPr>
          <a:xfrm>
            <a:off x="5140543" y="4311047"/>
            <a:ext cx="2014578"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 with an occupied</a:t>
            </a:r>
          </a:p>
        </p:txBody>
      </p:sp>
      <p:sp>
        <p:nvSpPr>
          <p:cNvPr id="123" name="TextBox 42"/>
          <p:cNvSpPr txBox="1"/>
          <p:nvPr/>
        </p:nvSpPr>
        <p:spPr>
          <a:xfrm>
            <a:off x="5447979" y="3846231"/>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经验分享</a:t>
            </a:r>
            <a:endParaRPr lang="en-US" altLang="zh-CN" sz="2400" dirty="0">
              <a:solidFill>
                <a:srgbClr val="F6B653"/>
              </a:solidFill>
              <a:latin typeface="Agency FB" panose="020F0502020204030204"/>
              <a:cs typeface="+mn-ea"/>
              <a:sym typeface="+mn-lt"/>
            </a:endParaRPr>
          </a:p>
        </p:txBody>
      </p:sp>
      <p:sp>
        <p:nvSpPr>
          <p:cNvPr id="124" name="TextBox 43"/>
          <p:cNvSpPr txBox="1"/>
          <p:nvPr/>
        </p:nvSpPr>
        <p:spPr>
          <a:xfrm>
            <a:off x="8691384" y="4311047"/>
            <a:ext cx="2014578" cy="784830"/>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 with an occupied</a:t>
            </a:r>
          </a:p>
        </p:txBody>
      </p:sp>
      <p:sp>
        <p:nvSpPr>
          <p:cNvPr id="125" name="TextBox 44"/>
          <p:cNvSpPr txBox="1"/>
          <p:nvPr/>
        </p:nvSpPr>
        <p:spPr>
          <a:xfrm>
            <a:off x="8998821" y="3846231"/>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经验分享</a:t>
            </a:r>
            <a:endParaRPr lang="en-US" altLang="zh-CN" sz="2400" dirty="0">
              <a:solidFill>
                <a:srgbClr val="F6B653"/>
              </a:solidFill>
              <a:latin typeface="Agency FB" panose="020F0502020204030204"/>
              <a:cs typeface="+mn-ea"/>
              <a:sym typeface="+mn-lt"/>
            </a:endParaRPr>
          </a:p>
        </p:txBody>
      </p:sp>
      <p:grpSp>
        <p:nvGrpSpPr>
          <p:cNvPr id="2" name="组合 1">
            <a:extLst>
              <a:ext uri="{FF2B5EF4-FFF2-40B4-BE49-F238E27FC236}">
                <a16:creationId xmlns="" xmlns:a16="http://schemas.microsoft.com/office/drawing/2014/main" id="{752EF92A-CB83-4BAD-A268-39941C867C14}"/>
              </a:ext>
            </a:extLst>
          </p:cNvPr>
          <p:cNvGrpSpPr/>
          <p:nvPr/>
        </p:nvGrpSpPr>
        <p:grpSpPr>
          <a:xfrm>
            <a:off x="1943868" y="2123981"/>
            <a:ext cx="1369704" cy="1356360"/>
            <a:chOff x="1943868" y="2123981"/>
            <a:chExt cx="1369704" cy="1356360"/>
          </a:xfrm>
        </p:grpSpPr>
        <p:sp>
          <p:nvSpPr>
            <p:cNvPr id="117" name="Oval 25"/>
            <p:cNvSpPr/>
            <p:nvPr/>
          </p:nvSpPr>
          <p:spPr bwMode="auto">
            <a:xfrm>
              <a:off x="1943868" y="2123981"/>
              <a:ext cx="1369704" cy="1356360"/>
            </a:xfrm>
            <a:prstGeom prst="ellipse">
              <a:avLst/>
            </a:prstGeom>
            <a:solidFill>
              <a:srgbClr val="C69456"/>
            </a:solidFill>
            <a:ln w="6350" cap="flat" cmpd="sng" algn="ctr">
              <a:noFill/>
              <a:prstDash val="solid"/>
              <a:miter lim="800000"/>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gency FB" panose="020F0502020204030204"/>
                <a:cs typeface="+mn-ea"/>
                <a:sym typeface="+mn-lt"/>
              </a:endParaRPr>
            </a:p>
          </p:txBody>
        </p:sp>
        <p:sp>
          <p:nvSpPr>
            <p:cNvPr id="126" name="Shape 2605"/>
            <p:cNvSpPr/>
            <p:nvPr/>
          </p:nvSpPr>
          <p:spPr>
            <a:xfrm>
              <a:off x="2338212" y="2487086"/>
              <a:ext cx="652149" cy="65213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FFFFFF"/>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grpSp>
        <p:nvGrpSpPr>
          <p:cNvPr id="3" name="组合 2">
            <a:extLst>
              <a:ext uri="{FF2B5EF4-FFF2-40B4-BE49-F238E27FC236}">
                <a16:creationId xmlns="" xmlns:a16="http://schemas.microsoft.com/office/drawing/2014/main" id="{1011DE54-E712-4C9B-AB58-5247714B0F24}"/>
              </a:ext>
            </a:extLst>
          </p:cNvPr>
          <p:cNvGrpSpPr/>
          <p:nvPr/>
        </p:nvGrpSpPr>
        <p:grpSpPr>
          <a:xfrm>
            <a:off x="5462967" y="2123030"/>
            <a:ext cx="1369704" cy="1358265"/>
            <a:chOff x="5462967" y="2123030"/>
            <a:chExt cx="1369704" cy="1358265"/>
          </a:xfrm>
        </p:grpSpPr>
        <p:sp>
          <p:nvSpPr>
            <p:cNvPr id="118" name="Oval 26"/>
            <p:cNvSpPr/>
            <p:nvPr/>
          </p:nvSpPr>
          <p:spPr bwMode="auto">
            <a:xfrm>
              <a:off x="5462967" y="2123030"/>
              <a:ext cx="1369704" cy="1358265"/>
            </a:xfrm>
            <a:prstGeom prst="ellipse">
              <a:avLst/>
            </a:prstGeom>
            <a:solidFill>
              <a:srgbClr val="C69456"/>
            </a:solidFill>
            <a:ln w="6350" cap="flat" cmpd="sng" algn="ctr">
              <a:noFill/>
              <a:prstDash val="solid"/>
              <a:miter lim="800000"/>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gency FB" panose="020F0502020204030204"/>
                <a:cs typeface="+mn-ea"/>
                <a:sym typeface="+mn-lt"/>
              </a:endParaRPr>
            </a:p>
          </p:txBody>
        </p:sp>
        <p:sp>
          <p:nvSpPr>
            <p:cNvPr id="127" name="Shape 2551"/>
            <p:cNvSpPr/>
            <p:nvPr/>
          </p:nvSpPr>
          <p:spPr>
            <a:xfrm>
              <a:off x="5821898" y="2485831"/>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FFFFFF"/>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grpSp>
        <p:nvGrpSpPr>
          <p:cNvPr id="4" name="组合 3">
            <a:extLst>
              <a:ext uri="{FF2B5EF4-FFF2-40B4-BE49-F238E27FC236}">
                <a16:creationId xmlns="" xmlns:a16="http://schemas.microsoft.com/office/drawing/2014/main" id="{0AA25B7C-9CD8-4212-8755-B529A6B36543}"/>
              </a:ext>
            </a:extLst>
          </p:cNvPr>
          <p:cNvGrpSpPr/>
          <p:nvPr/>
        </p:nvGrpSpPr>
        <p:grpSpPr>
          <a:xfrm>
            <a:off x="9015925" y="2123030"/>
            <a:ext cx="1369704" cy="1358265"/>
            <a:chOff x="9015925" y="2123030"/>
            <a:chExt cx="1369704" cy="1358265"/>
          </a:xfrm>
        </p:grpSpPr>
        <p:sp>
          <p:nvSpPr>
            <p:cNvPr id="119" name="Oval 36"/>
            <p:cNvSpPr/>
            <p:nvPr/>
          </p:nvSpPr>
          <p:spPr bwMode="auto">
            <a:xfrm>
              <a:off x="9015925" y="2123030"/>
              <a:ext cx="1369704" cy="1358265"/>
            </a:xfrm>
            <a:prstGeom prst="ellipse">
              <a:avLst/>
            </a:prstGeom>
            <a:solidFill>
              <a:srgbClr val="C69456"/>
            </a:solidFill>
            <a:ln w="6350" cap="flat" cmpd="sng" algn="ctr">
              <a:noFill/>
              <a:prstDash val="solid"/>
              <a:miter lim="800000"/>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gency FB" panose="020F0502020204030204"/>
                <a:cs typeface="+mn-ea"/>
                <a:sym typeface="+mn-lt"/>
              </a:endParaRPr>
            </a:p>
          </p:txBody>
        </p:sp>
        <p:sp>
          <p:nvSpPr>
            <p:cNvPr id="128" name="Shape 2562"/>
            <p:cNvSpPr/>
            <p:nvPr/>
          </p:nvSpPr>
          <p:spPr>
            <a:xfrm>
              <a:off x="9380786" y="2485831"/>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FFFFFF"/>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grpSp>
        <p:nvGrpSpPr>
          <p:cNvPr id="25" name="组合 24">
            <a:extLst>
              <a:ext uri="{FF2B5EF4-FFF2-40B4-BE49-F238E27FC236}">
                <a16:creationId xmlns="" xmlns:a16="http://schemas.microsoft.com/office/drawing/2014/main" id="{98BB871B-11D9-484B-B2B8-0A0690922B27}"/>
              </a:ext>
            </a:extLst>
          </p:cNvPr>
          <p:cNvGrpSpPr/>
          <p:nvPr/>
        </p:nvGrpSpPr>
        <p:grpSpPr>
          <a:xfrm>
            <a:off x="3531885" y="-450850"/>
            <a:ext cx="5128226" cy="1454117"/>
            <a:chOff x="3531885" y="-450850"/>
            <a:chExt cx="5128226" cy="1454117"/>
          </a:xfrm>
        </p:grpSpPr>
        <p:sp>
          <p:nvSpPr>
            <p:cNvPr id="26" name="文本框 6">
              <a:extLst>
                <a:ext uri="{FF2B5EF4-FFF2-40B4-BE49-F238E27FC236}">
                  <a16:creationId xmlns="" xmlns:a16="http://schemas.microsoft.com/office/drawing/2014/main" id="{DA6A56EF-202B-422D-989E-B2FF24FBE70C}"/>
                </a:ext>
              </a:extLst>
            </p:cNvPr>
            <p:cNvSpPr txBox="1">
              <a:spLocks noChangeArrowheads="1"/>
            </p:cNvSpPr>
            <p:nvPr/>
          </p:nvSpPr>
          <p:spPr bwMode="auto">
            <a:xfrm>
              <a:off x="5593295"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smtClean="0">
                  <a:solidFill>
                    <a:srgbClr val="F6B653"/>
                  </a:solidFill>
                  <a:latin typeface="张海山草泥马体" panose="02000000000000000000" pitchFamily="2" charset="-122"/>
                  <a:ea typeface="张海山草泥马体" panose="02000000000000000000" pitchFamily="2" charset="-122"/>
                </a:rPr>
                <a:t>经验交流</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27" name="组合 26">
              <a:extLst>
                <a:ext uri="{FF2B5EF4-FFF2-40B4-BE49-F238E27FC236}">
                  <a16:creationId xmlns="" xmlns:a16="http://schemas.microsoft.com/office/drawing/2014/main" id="{CEFB29E7-F9EE-4B42-9E1F-409ABE7E5241}"/>
                </a:ext>
              </a:extLst>
            </p:cNvPr>
            <p:cNvGrpSpPr/>
            <p:nvPr/>
          </p:nvGrpSpPr>
          <p:grpSpPr>
            <a:xfrm>
              <a:off x="3531885" y="-450850"/>
              <a:ext cx="5128226" cy="1454117"/>
              <a:chOff x="3531885" y="-450850"/>
              <a:chExt cx="5128226" cy="1454117"/>
            </a:xfrm>
          </p:grpSpPr>
          <p:sp>
            <p:nvSpPr>
              <p:cNvPr id="28" name="圆角矩形 5">
                <a:extLst>
                  <a:ext uri="{FF2B5EF4-FFF2-40B4-BE49-F238E27FC236}">
                    <a16:creationId xmlns="" xmlns:a16="http://schemas.microsoft.com/office/drawing/2014/main" id="{CB005BF2-CA2E-4575-B613-F3645E2667C9}"/>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4">
                <a:extLst>
                  <a:ext uri="{FF2B5EF4-FFF2-40B4-BE49-F238E27FC236}">
                    <a16:creationId xmlns="" xmlns:a16="http://schemas.microsoft.com/office/drawing/2014/main" id="{9263C527-2554-4388-ABF3-543A378FF307}"/>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a:extLst>
                  <a:ext uri="{FF2B5EF4-FFF2-40B4-BE49-F238E27FC236}">
                    <a16:creationId xmlns="" xmlns:a16="http://schemas.microsoft.com/office/drawing/2014/main" id="{640C77F7-FE1E-4FD1-B340-D7EB86E808A5}"/>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04</a:t>
                </a:r>
              </a:p>
            </p:txBody>
          </p:sp>
          <p:sp>
            <p:nvSpPr>
              <p:cNvPr id="31" name="矩形 30">
                <a:extLst>
                  <a:ext uri="{FF2B5EF4-FFF2-40B4-BE49-F238E27FC236}">
                    <a16:creationId xmlns="" xmlns:a16="http://schemas.microsoft.com/office/drawing/2014/main" id="{CF46530E-A245-4F54-9018-586816DDACC0}"/>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pic>
        <p:nvPicPr>
          <p:cNvPr id="32" name="图片 31" descr="图片包含 物体&#10;&#10;已生成高可信度的说明">
            <a:extLst>
              <a:ext uri="{FF2B5EF4-FFF2-40B4-BE49-F238E27FC236}">
                <a16:creationId xmlns="" xmlns:a16="http://schemas.microsoft.com/office/drawing/2014/main" id="{41A983CC-7841-4563-A39E-8A632BE35DA9}"/>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7478512" y="-2066513"/>
            <a:ext cx="9419168" cy="10072863"/>
          </a:xfrm>
          <a:prstGeom prst="rect">
            <a:avLst/>
          </a:prstGeom>
        </p:spPr>
      </p:pic>
      <p:pic>
        <p:nvPicPr>
          <p:cNvPr id="33" name="图片 32" descr="图片包含 物体&#10;&#10;已生成高可信度的说明">
            <a:extLst>
              <a:ext uri="{FF2B5EF4-FFF2-40B4-BE49-F238E27FC236}">
                <a16:creationId xmlns="" xmlns:a16="http://schemas.microsoft.com/office/drawing/2014/main" id="{464BFC00-A1EF-4AA2-838C-9C0C72014108}"/>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10400147" y="-2066513"/>
            <a:ext cx="9419168" cy="10072863"/>
          </a:xfrm>
          <a:prstGeom prst="rect">
            <a:avLst/>
          </a:prstGeom>
        </p:spPr>
      </p:pic>
    </p:spTree>
    <p:extLst>
      <p:ext uri="{BB962C8B-B14F-4D97-AF65-F5344CB8AC3E}">
        <p14:creationId xmlns:p14="http://schemas.microsoft.com/office/powerpoint/2010/main" val="1981556012"/>
      </p:ext>
    </p:extLst>
  </p:cSld>
  <p:clrMapOvr>
    <a:masterClrMapping/>
  </p:clrMapOvr>
  <mc:AlternateContent xmlns:mc="http://schemas.openxmlformats.org/markup-compatibility/2006" xmlns:p14="http://schemas.microsoft.com/office/powerpoint/2010/main">
    <mc:Choice Requires="p14">
      <p:transition spd="slow" p14:dur="1200" advClick="0" advTm="7000">
        <p:dissolve/>
      </p:transition>
    </mc:Choice>
    <mc:Fallback xmlns="">
      <p:transition spd="slow" advClick="0" advTm="7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1"/>
                                        </p:tgtEl>
                                        <p:attrNameLst>
                                          <p:attrName>style.visibility</p:attrName>
                                        </p:attrNameLst>
                                      </p:cBhvr>
                                      <p:to>
                                        <p:strVal val="visible"/>
                                      </p:to>
                                    </p:set>
                                    <p:animEffect transition="in" filter="wipe(up)">
                                      <p:cBhvr>
                                        <p:cTn id="11" dur="500"/>
                                        <p:tgtEl>
                                          <p:spTgt spid="12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wipe(up)">
                                      <p:cBhvr>
                                        <p:cTn id="15" dur="500"/>
                                        <p:tgtEl>
                                          <p:spTgt spid="12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wipe(down)">
                                      <p:cBhvr>
                                        <p:cTn id="19" dur="500"/>
                                        <p:tgtEl>
                                          <p:spTgt spid="1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wipe(up)">
                                      <p:cBhvr>
                                        <p:cTn id="27" dur="500"/>
                                        <p:tgtEl>
                                          <p:spTgt spid="12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2"/>
                                        </p:tgtEl>
                                        <p:attrNameLst>
                                          <p:attrName>style.visibility</p:attrName>
                                        </p:attrNameLst>
                                      </p:cBhvr>
                                      <p:to>
                                        <p:strVal val="visible"/>
                                      </p:to>
                                    </p:set>
                                    <p:animEffect transition="in" filter="wipe(up)">
                                      <p:cBhvr>
                                        <p:cTn id="31" dur="500"/>
                                        <p:tgtEl>
                                          <p:spTgt spid="12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wipe(down)">
                                      <p:cBhvr>
                                        <p:cTn id="35" dur="500"/>
                                        <p:tgtEl>
                                          <p:spTgt spid="1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wipe(up)">
                                      <p:cBhvr>
                                        <p:cTn id="43" dur="500"/>
                                        <p:tgtEl>
                                          <p:spTgt spid="125"/>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up)">
                                      <p:cBhvr>
                                        <p:cTn id="47"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P spid="1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descr="图片包含 物体&#10;&#10;已生成高可信度的说明">
            <a:extLst>
              <a:ext uri="{FF2B5EF4-FFF2-40B4-BE49-F238E27FC236}">
                <a16:creationId xmlns="" xmlns:a16="http://schemas.microsoft.com/office/drawing/2014/main" id="{E3A07D93-7985-45E8-90C6-AABBEC2D1488}"/>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10433357" y="-2255295"/>
            <a:ext cx="9419168" cy="10072863"/>
          </a:xfrm>
          <a:prstGeom prst="rect">
            <a:avLst/>
          </a:prstGeom>
        </p:spPr>
      </p:pic>
      <p:pic>
        <p:nvPicPr>
          <p:cNvPr id="53" name="图片 52" descr="图片包含 物体&#10;&#10;已生成高可信度的说明">
            <a:extLst>
              <a:ext uri="{FF2B5EF4-FFF2-40B4-BE49-F238E27FC236}">
                <a16:creationId xmlns="" xmlns:a16="http://schemas.microsoft.com/office/drawing/2014/main" id="{0BF5EF55-18E8-4A58-9A2E-5F2A9BA9E955}"/>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7747777" y="-2240684"/>
            <a:ext cx="9419168" cy="10072863"/>
          </a:xfrm>
          <a:prstGeom prst="rect">
            <a:avLst/>
          </a:prstGeom>
        </p:spPr>
      </p:pic>
      <p:grpSp>
        <p:nvGrpSpPr>
          <p:cNvPr id="2" name="组合 1">
            <a:extLst>
              <a:ext uri="{FF2B5EF4-FFF2-40B4-BE49-F238E27FC236}">
                <a16:creationId xmlns="" xmlns:a16="http://schemas.microsoft.com/office/drawing/2014/main" id="{EA338FB8-FBA1-4FD9-8264-6E3572FF6813}"/>
              </a:ext>
            </a:extLst>
          </p:cNvPr>
          <p:cNvGrpSpPr/>
          <p:nvPr/>
        </p:nvGrpSpPr>
        <p:grpSpPr>
          <a:xfrm>
            <a:off x="598488" y="2093830"/>
            <a:ext cx="2362614" cy="2363230"/>
            <a:chOff x="598488" y="2093830"/>
            <a:chExt cx="2362614" cy="2363230"/>
          </a:xfrm>
        </p:grpSpPr>
        <p:sp>
          <p:nvSpPr>
            <p:cNvPr id="27" name="Diamond 3"/>
            <p:cNvSpPr>
              <a:spLocks noChangeAspect="1"/>
            </p:cNvSpPr>
            <p:nvPr/>
          </p:nvSpPr>
          <p:spPr>
            <a:xfrm>
              <a:off x="598488" y="2093830"/>
              <a:ext cx="2362614" cy="2363230"/>
            </a:xfrm>
            <a:prstGeom prst="diamond">
              <a:avLst/>
            </a:prstGeom>
            <a:solidFill>
              <a:srgbClr val="C69456">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28" name="Shape 2550"/>
            <p:cNvSpPr/>
            <p:nvPr/>
          </p:nvSpPr>
          <p:spPr>
            <a:xfrm>
              <a:off x="1507561" y="3000924"/>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grpSp>
        <p:nvGrpSpPr>
          <p:cNvPr id="3" name="组合 2">
            <a:extLst>
              <a:ext uri="{FF2B5EF4-FFF2-40B4-BE49-F238E27FC236}">
                <a16:creationId xmlns="" xmlns:a16="http://schemas.microsoft.com/office/drawing/2014/main" id="{505F6F45-0172-41BD-9D00-6EEFC3E51E13}"/>
              </a:ext>
            </a:extLst>
          </p:cNvPr>
          <p:cNvGrpSpPr/>
          <p:nvPr/>
        </p:nvGrpSpPr>
        <p:grpSpPr>
          <a:xfrm>
            <a:off x="2305541" y="2093776"/>
            <a:ext cx="2362614" cy="2363230"/>
            <a:chOff x="2305541" y="2093776"/>
            <a:chExt cx="2362614" cy="2363230"/>
          </a:xfrm>
        </p:grpSpPr>
        <p:sp>
          <p:nvSpPr>
            <p:cNvPr id="22" name="Diamond 30"/>
            <p:cNvSpPr>
              <a:spLocks noChangeAspect="1"/>
            </p:cNvSpPr>
            <p:nvPr/>
          </p:nvSpPr>
          <p:spPr>
            <a:xfrm>
              <a:off x="2305541" y="2093776"/>
              <a:ext cx="2362614" cy="2363230"/>
            </a:xfrm>
            <a:prstGeom prst="diamond">
              <a:avLst/>
            </a:prstGeom>
            <a:solidFill>
              <a:srgbClr val="F6B653">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29" name="Shape 2553"/>
            <p:cNvSpPr/>
            <p:nvPr/>
          </p:nvSpPr>
          <p:spPr>
            <a:xfrm>
              <a:off x="3255831" y="3040215"/>
              <a:ext cx="542599" cy="4932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grpSp>
        <p:nvGrpSpPr>
          <p:cNvPr id="4" name="组合 3">
            <a:extLst>
              <a:ext uri="{FF2B5EF4-FFF2-40B4-BE49-F238E27FC236}">
                <a16:creationId xmlns="" xmlns:a16="http://schemas.microsoft.com/office/drawing/2014/main" id="{5339BE01-DD48-4757-BB4E-4427EFD0CEA2}"/>
              </a:ext>
            </a:extLst>
          </p:cNvPr>
          <p:cNvGrpSpPr/>
          <p:nvPr/>
        </p:nvGrpSpPr>
        <p:grpSpPr>
          <a:xfrm>
            <a:off x="4012594" y="2094648"/>
            <a:ext cx="2362614" cy="2363230"/>
            <a:chOff x="4012594" y="2094648"/>
            <a:chExt cx="2362614" cy="2363230"/>
          </a:xfrm>
        </p:grpSpPr>
        <p:sp>
          <p:nvSpPr>
            <p:cNvPr id="23" name="Diamond 31"/>
            <p:cNvSpPr>
              <a:spLocks noChangeAspect="1"/>
            </p:cNvSpPr>
            <p:nvPr/>
          </p:nvSpPr>
          <p:spPr>
            <a:xfrm>
              <a:off x="4012594" y="2094648"/>
              <a:ext cx="2362614" cy="2363230"/>
            </a:xfrm>
            <a:prstGeom prst="diamond">
              <a:avLst/>
            </a:prstGeom>
            <a:solidFill>
              <a:srgbClr val="C69456">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30" name="Shape 2616"/>
            <p:cNvSpPr/>
            <p:nvPr/>
          </p:nvSpPr>
          <p:spPr>
            <a:xfrm>
              <a:off x="4934200" y="3023001"/>
              <a:ext cx="542599" cy="493395"/>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grpSp>
        <p:nvGrpSpPr>
          <p:cNvPr id="6" name="组合 5">
            <a:extLst>
              <a:ext uri="{FF2B5EF4-FFF2-40B4-BE49-F238E27FC236}">
                <a16:creationId xmlns="" xmlns:a16="http://schemas.microsoft.com/office/drawing/2014/main" id="{FE1C9C91-DCD0-4EC8-BB5C-921C29F511B3}"/>
              </a:ext>
            </a:extLst>
          </p:cNvPr>
          <p:cNvGrpSpPr/>
          <p:nvPr/>
        </p:nvGrpSpPr>
        <p:grpSpPr>
          <a:xfrm>
            <a:off x="5719646" y="2094648"/>
            <a:ext cx="2362614" cy="2363230"/>
            <a:chOff x="5719646" y="2094648"/>
            <a:chExt cx="2362614" cy="2363230"/>
          </a:xfrm>
        </p:grpSpPr>
        <p:sp>
          <p:nvSpPr>
            <p:cNvPr id="24" name="Diamond 32"/>
            <p:cNvSpPr>
              <a:spLocks noChangeAspect="1"/>
            </p:cNvSpPr>
            <p:nvPr/>
          </p:nvSpPr>
          <p:spPr>
            <a:xfrm>
              <a:off x="5719646" y="2094648"/>
              <a:ext cx="2362614" cy="2363230"/>
            </a:xfrm>
            <a:prstGeom prst="diamond">
              <a:avLst/>
            </a:prstGeom>
            <a:solidFill>
              <a:srgbClr val="F6B653">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31" name="Shape 2624"/>
            <p:cNvSpPr/>
            <p:nvPr/>
          </p:nvSpPr>
          <p:spPr>
            <a:xfrm>
              <a:off x="6631598" y="3002270"/>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grpSp>
        <p:nvGrpSpPr>
          <p:cNvPr id="7" name="组合 6">
            <a:extLst>
              <a:ext uri="{FF2B5EF4-FFF2-40B4-BE49-F238E27FC236}">
                <a16:creationId xmlns="" xmlns:a16="http://schemas.microsoft.com/office/drawing/2014/main" id="{ADFBC588-0310-4C91-8EEA-29997503BFE5}"/>
              </a:ext>
            </a:extLst>
          </p:cNvPr>
          <p:cNvGrpSpPr/>
          <p:nvPr/>
        </p:nvGrpSpPr>
        <p:grpSpPr>
          <a:xfrm>
            <a:off x="7426699" y="2094648"/>
            <a:ext cx="2362614" cy="2363230"/>
            <a:chOff x="7426699" y="2094648"/>
            <a:chExt cx="2362614" cy="2363230"/>
          </a:xfrm>
        </p:grpSpPr>
        <p:sp>
          <p:nvSpPr>
            <p:cNvPr id="25" name="Diamond 33"/>
            <p:cNvSpPr>
              <a:spLocks noChangeAspect="1"/>
            </p:cNvSpPr>
            <p:nvPr/>
          </p:nvSpPr>
          <p:spPr>
            <a:xfrm>
              <a:off x="7426699" y="2094648"/>
              <a:ext cx="2362614" cy="2363230"/>
            </a:xfrm>
            <a:prstGeom prst="diamond">
              <a:avLst/>
            </a:prstGeom>
            <a:solidFill>
              <a:srgbClr val="C69456">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32" name="Shape 2633"/>
            <p:cNvSpPr/>
            <p:nvPr/>
          </p:nvSpPr>
          <p:spPr>
            <a:xfrm>
              <a:off x="8331526" y="3030177"/>
              <a:ext cx="542599" cy="542599"/>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FFFFFF"/>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grpSp>
        <p:nvGrpSpPr>
          <p:cNvPr id="8" name="组合 7">
            <a:extLst>
              <a:ext uri="{FF2B5EF4-FFF2-40B4-BE49-F238E27FC236}">
                <a16:creationId xmlns="" xmlns:a16="http://schemas.microsoft.com/office/drawing/2014/main" id="{92600C6F-F083-4C37-B11E-378080828594}"/>
              </a:ext>
            </a:extLst>
          </p:cNvPr>
          <p:cNvGrpSpPr/>
          <p:nvPr/>
        </p:nvGrpSpPr>
        <p:grpSpPr>
          <a:xfrm>
            <a:off x="9133750" y="2094648"/>
            <a:ext cx="2362614" cy="2363230"/>
            <a:chOff x="9133750" y="2094648"/>
            <a:chExt cx="2362614" cy="2363230"/>
          </a:xfrm>
        </p:grpSpPr>
        <p:sp>
          <p:nvSpPr>
            <p:cNvPr id="26" name="Diamond 35"/>
            <p:cNvSpPr>
              <a:spLocks noChangeAspect="1"/>
            </p:cNvSpPr>
            <p:nvPr/>
          </p:nvSpPr>
          <p:spPr>
            <a:xfrm>
              <a:off x="9133750" y="2094648"/>
              <a:ext cx="2362614" cy="2363230"/>
            </a:xfrm>
            <a:prstGeom prst="diamond">
              <a:avLst/>
            </a:prstGeom>
            <a:solidFill>
              <a:srgbClr val="F6B653">
                <a:alpha val="90000"/>
              </a:srgbClr>
            </a:solidFill>
            <a:ln w="6350" cap="flat" cmpd="sng" algn="ctr">
              <a:noFill/>
              <a:prstDash val="solid"/>
              <a:miter lim="800000"/>
            </a:ln>
            <a:effectLst/>
          </p:spPr>
          <p:txBody>
            <a:bodyPr lIns="121899" tIns="60950" rIns="121899" bIns="60950"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gency FB" panose="020F0502020204030204"/>
                <a:cs typeface="+mn-ea"/>
                <a:sym typeface="+mn-lt"/>
              </a:endParaRPr>
            </a:p>
          </p:txBody>
        </p:sp>
        <p:sp>
          <p:nvSpPr>
            <p:cNvPr id="33" name="Shape 2689"/>
            <p:cNvSpPr/>
            <p:nvPr/>
          </p:nvSpPr>
          <p:spPr>
            <a:xfrm>
              <a:off x="10090843" y="3004276"/>
              <a:ext cx="554933" cy="554933"/>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19045" tIns="19045" rIns="19045" bIns="19045" anchor="ctr"/>
            <a:lstStyle/>
            <a:p>
              <a:pPr marL="0" marR="0" lvl="0" indent="0" defTabSz="22854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mn-ea"/>
                <a:sym typeface="+mn-lt"/>
              </a:endParaRPr>
            </a:p>
          </p:txBody>
        </p:sp>
      </p:grpSp>
      <p:sp>
        <p:nvSpPr>
          <p:cNvPr id="34" name="TextBox 92"/>
          <p:cNvSpPr txBox="1"/>
          <p:nvPr/>
        </p:nvSpPr>
        <p:spPr>
          <a:xfrm>
            <a:off x="1026162"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35" name="TextBox 93"/>
          <p:cNvSpPr txBox="1"/>
          <p:nvPr/>
        </p:nvSpPr>
        <p:spPr>
          <a:xfrm>
            <a:off x="1050803" y="4632753"/>
            <a:ext cx="1415772" cy="461665"/>
          </a:xfrm>
          <a:prstGeom prst="rect">
            <a:avLst/>
          </a:prstGeom>
          <a:noFill/>
        </p:spPr>
        <p:txBody>
          <a:bodyPr wrap="none" rtlCol="0">
            <a:spAutoFit/>
          </a:bodyPr>
          <a:lstStyle/>
          <a:p>
            <a:pPr algn="ctr" defTabSz="914217"/>
            <a:r>
              <a:rPr lang="zh-CN" altLang="en-US" sz="2400" dirty="0" smtClean="0">
                <a:solidFill>
                  <a:srgbClr val="C69456"/>
                </a:solidFill>
                <a:latin typeface="Agency FB" panose="020F0502020204030204"/>
                <a:cs typeface="+mn-ea"/>
                <a:sym typeface="+mn-lt"/>
              </a:rPr>
              <a:t>语速适中</a:t>
            </a:r>
            <a:endParaRPr lang="en-US" sz="2400" dirty="0">
              <a:solidFill>
                <a:srgbClr val="C69456"/>
              </a:solidFill>
              <a:latin typeface="Agency FB" panose="020F0502020204030204"/>
              <a:cs typeface="+mn-ea"/>
              <a:sym typeface="+mn-lt"/>
            </a:endParaRPr>
          </a:p>
        </p:txBody>
      </p:sp>
      <p:sp>
        <p:nvSpPr>
          <p:cNvPr id="36" name="TextBox 98"/>
          <p:cNvSpPr txBox="1"/>
          <p:nvPr/>
        </p:nvSpPr>
        <p:spPr>
          <a:xfrm>
            <a:off x="2756264"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37" name="TextBox 99"/>
          <p:cNvSpPr txBox="1"/>
          <p:nvPr/>
        </p:nvSpPr>
        <p:spPr>
          <a:xfrm>
            <a:off x="2780904" y="4632753"/>
            <a:ext cx="1415773" cy="461665"/>
          </a:xfrm>
          <a:prstGeom prst="rect">
            <a:avLst/>
          </a:prstGeom>
          <a:noFill/>
        </p:spPr>
        <p:txBody>
          <a:bodyPr wrap="none" rtlCol="0">
            <a:spAutoFit/>
          </a:bodyPr>
          <a:lstStyle/>
          <a:p>
            <a:pPr algn="ctr" defTabSz="914217"/>
            <a:r>
              <a:rPr lang="zh-CN" altLang="en-US" sz="2400" dirty="0" smtClean="0">
                <a:solidFill>
                  <a:srgbClr val="F6B653"/>
                </a:solidFill>
                <a:latin typeface="Agency FB" panose="020F0502020204030204"/>
                <a:cs typeface="+mn-ea"/>
                <a:sym typeface="+mn-lt"/>
              </a:rPr>
              <a:t>语速适中</a:t>
            </a:r>
            <a:endParaRPr lang="en-US" sz="2400" dirty="0">
              <a:solidFill>
                <a:srgbClr val="F6B653"/>
              </a:solidFill>
              <a:latin typeface="Agency FB" panose="020F0502020204030204"/>
              <a:cs typeface="+mn-ea"/>
              <a:sym typeface="+mn-lt"/>
            </a:endParaRPr>
          </a:p>
        </p:txBody>
      </p:sp>
      <p:sp>
        <p:nvSpPr>
          <p:cNvPr id="38" name="TextBox 100"/>
          <p:cNvSpPr txBox="1"/>
          <p:nvPr/>
        </p:nvSpPr>
        <p:spPr>
          <a:xfrm>
            <a:off x="4486366"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39" name="TextBox 101"/>
          <p:cNvSpPr txBox="1"/>
          <p:nvPr/>
        </p:nvSpPr>
        <p:spPr>
          <a:xfrm>
            <a:off x="4511007" y="4632753"/>
            <a:ext cx="1415772" cy="461665"/>
          </a:xfrm>
          <a:prstGeom prst="rect">
            <a:avLst/>
          </a:prstGeom>
          <a:noFill/>
        </p:spPr>
        <p:txBody>
          <a:bodyPr wrap="none" rtlCol="0">
            <a:spAutoFit/>
          </a:bodyPr>
          <a:lstStyle/>
          <a:p>
            <a:pPr algn="ctr" defTabSz="914217"/>
            <a:r>
              <a:rPr lang="zh-CN" altLang="en-US" sz="2400" dirty="0">
                <a:solidFill>
                  <a:srgbClr val="C69456"/>
                </a:solidFill>
                <a:latin typeface="Agency FB" panose="020F0502020204030204"/>
                <a:cs typeface="+mn-ea"/>
                <a:sym typeface="+mn-lt"/>
              </a:rPr>
              <a:t>语速适中</a:t>
            </a:r>
            <a:endParaRPr lang="en-US" altLang="zh-CN" sz="2400" dirty="0">
              <a:solidFill>
                <a:srgbClr val="C69456"/>
              </a:solidFill>
              <a:latin typeface="Agency FB" panose="020F0502020204030204"/>
              <a:cs typeface="+mn-ea"/>
              <a:sym typeface="+mn-lt"/>
            </a:endParaRPr>
          </a:p>
        </p:txBody>
      </p:sp>
      <p:sp>
        <p:nvSpPr>
          <p:cNvPr id="40" name="TextBox 102"/>
          <p:cNvSpPr txBox="1"/>
          <p:nvPr/>
        </p:nvSpPr>
        <p:spPr>
          <a:xfrm>
            <a:off x="6216468"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41" name="TextBox 103"/>
          <p:cNvSpPr txBox="1"/>
          <p:nvPr/>
        </p:nvSpPr>
        <p:spPr>
          <a:xfrm>
            <a:off x="6241109" y="4632753"/>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语速适中</a:t>
            </a:r>
            <a:endParaRPr lang="en-US" altLang="zh-CN" sz="2400" dirty="0">
              <a:solidFill>
                <a:srgbClr val="F6B653"/>
              </a:solidFill>
              <a:latin typeface="Agency FB" panose="020F0502020204030204"/>
              <a:cs typeface="+mn-ea"/>
              <a:sym typeface="+mn-lt"/>
            </a:endParaRPr>
          </a:p>
        </p:txBody>
      </p:sp>
      <p:sp>
        <p:nvSpPr>
          <p:cNvPr id="42" name="TextBox 104"/>
          <p:cNvSpPr txBox="1"/>
          <p:nvPr/>
        </p:nvSpPr>
        <p:spPr>
          <a:xfrm>
            <a:off x="7946570"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43" name="TextBox 105"/>
          <p:cNvSpPr txBox="1"/>
          <p:nvPr/>
        </p:nvSpPr>
        <p:spPr>
          <a:xfrm>
            <a:off x="7971211" y="4632753"/>
            <a:ext cx="1415772" cy="461665"/>
          </a:xfrm>
          <a:prstGeom prst="rect">
            <a:avLst/>
          </a:prstGeom>
          <a:noFill/>
        </p:spPr>
        <p:txBody>
          <a:bodyPr wrap="none" rtlCol="0">
            <a:spAutoFit/>
          </a:bodyPr>
          <a:lstStyle/>
          <a:p>
            <a:pPr algn="ctr" defTabSz="914217"/>
            <a:r>
              <a:rPr lang="zh-CN" altLang="en-US" sz="2400" dirty="0">
                <a:solidFill>
                  <a:srgbClr val="C69456"/>
                </a:solidFill>
                <a:latin typeface="Agency FB" panose="020F0502020204030204"/>
                <a:cs typeface="+mn-ea"/>
                <a:sym typeface="+mn-lt"/>
              </a:rPr>
              <a:t>语速适中</a:t>
            </a:r>
            <a:endParaRPr lang="en-US" altLang="zh-CN" sz="2400" dirty="0">
              <a:solidFill>
                <a:srgbClr val="C69456"/>
              </a:solidFill>
              <a:latin typeface="Agency FB" panose="020F0502020204030204"/>
              <a:cs typeface="+mn-ea"/>
              <a:sym typeface="+mn-lt"/>
            </a:endParaRPr>
          </a:p>
        </p:txBody>
      </p:sp>
      <p:sp>
        <p:nvSpPr>
          <p:cNvPr id="44" name="TextBox 106"/>
          <p:cNvSpPr txBox="1"/>
          <p:nvPr/>
        </p:nvSpPr>
        <p:spPr>
          <a:xfrm>
            <a:off x="9676672" y="5097569"/>
            <a:ext cx="1448984" cy="754566"/>
          </a:xfrm>
          <a:prstGeom prst="rect">
            <a:avLst/>
          </a:prstGeom>
          <a:noFill/>
        </p:spPr>
        <p:txBody>
          <a:bodyPr wrap="square" rtlCol="0">
            <a:spAutoFit/>
          </a:bodyPr>
          <a:lstStyle/>
          <a:p>
            <a:pPr algn="ctr" defTabSz="914217">
              <a:lnSpc>
                <a:spcPct val="150000"/>
              </a:lnSpc>
            </a:pPr>
            <a:r>
              <a:rPr lang="en-US" sz="1000" dirty="0">
                <a:solidFill>
                  <a:srgbClr val="C69456"/>
                </a:solidFill>
                <a:latin typeface="Agency FB" panose="020F0502020204030204"/>
                <a:cs typeface="+mn-ea"/>
                <a:sym typeface="+mn-lt"/>
              </a:rPr>
              <a:t>First: What is a Fast-Fish? Alive or dead a fish is technically fast, when it is connected</a:t>
            </a:r>
          </a:p>
        </p:txBody>
      </p:sp>
      <p:sp>
        <p:nvSpPr>
          <p:cNvPr id="45" name="TextBox 107"/>
          <p:cNvSpPr txBox="1"/>
          <p:nvPr/>
        </p:nvSpPr>
        <p:spPr>
          <a:xfrm>
            <a:off x="9701313" y="4632753"/>
            <a:ext cx="1415772" cy="461665"/>
          </a:xfrm>
          <a:prstGeom prst="rect">
            <a:avLst/>
          </a:prstGeom>
          <a:noFill/>
        </p:spPr>
        <p:txBody>
          <a:bodyPr wrap="none" rtlCol="0">
            <a:spAutoFit/>
          </a:bodyPr>
          <a:lstStyle/>
          <a:p>
            <a:pPr algn="ctr" defTabSz="914217"/>
            <a:r>
              <a:rPr lang="zh-CN" altLang="en-US" sz="2400" dirty="0">
                <a:solidFill>
                  <a:srgbClr val="F6B653"/>
                </a:solidFill>
                <a:latin typeface="Agency FB" panose="020F0502020204030204"/>
                <a:cs typeface="+mn-ea"/>
                <a:sym typeface="+mn-lt"/>
              </a:rPr>
              <a:t>语速适中</a:t>
            </a:r>
            <a:endParaRPr lang="en-US" altLang="zh-CN" sz="2400" dirty="0">
              <a:solidFill>
                <a:srgbClr val="F6B653"/>
              </a:solidFill>
              <a:latin typeface="Agency FB" panose="020F0502020204030204"/>
              <a:cs typeface="+mn-ea"/>
              <a:sym typeface="+mn-lt"/>
            </a:endParaRPr>
          </a:p>
        </p:txBody>
      </p:sp>
      <p:grpSp>
        <p:nvGrpSpPr>
          <p:cNvPr id="46" name="组合 45">
            <a:extLst>
              <a:ext uri="{FF2B5EF4-FFF2-40B4-BE49-F238E27FC236}">
                <a16:creationId xmlns="" xmlns:a16="http://schemas.microsoft.com/office/drawing/2014/main" id="{F9F38DC4-5850-47F1-AF6E-A6578AEC5934}"/>
              </a:ext>
            </a:extLst>
          </p:cNvPr>
          <p:cNvGrpSpPr/>
          <p:nvPr/>
        </p:nvGrpSpPr>
        <p:grpSpPr>
          <a:xfrm>
            <a:off x="3531885" y="-450850"/>
            <a:ext cx="5128226" cy="1454117"/>
            <a:chOff x="3531885" y="-450850"/>
            <a:chExt cx="5128226" cy="1454117"/>
          </a:xfrm>
        </p:grpSpPr>
        <p:sp>
          <p:nvSpPr>
            <p:cNvPr id="47" name="文本框 6">
              <a:extLst>
                <a:ext uri="{FF2B5EF4-FFF2-40B4-BE49-F238E27FC236}">
                  <a16:creationId xmlns="" xmlns:a16="http://schemas.microsoft.com/office/drawing/2014/main" id="{D3CD470E-25A2-4916-B7DA-E11C490528F9}"/>
                </a:ext>
              </a:extLst>
            </p:cNvPr>
            <p:cNvSpPr txBox="1">
              <a:spLocks noChangeArrowheads="1"/>
            </p:cNvSpPr>
            <p:nvPr/>
          </p:nvSpPr>
          <p:spPr bwMode="auto">
            <a:xfrm>
              <a:off x="5593296" y="533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217"/>
              <a:r>
                <a:rPr lang="zh-CN" altLang="en-US" sz="1600" dirty="0">
                  <a:solidFill>
                    <a:srgbClr val="F6B653"/>
                  </a:solidFill>
                  <a:latin typeface="Agency FB" panose="020F0502020204030204"/>
                  <a:cs typeface="+mn-ea"/>
                  <a:sym typeface="+mn-lt"/>
                </a:rPr>
                <a:t>经验分享</a:t>
              </a:r>
              <a:endParaRPr lang="en-US" altLang="zh-CN" sz="1600" dirty="0">
                <a:solidFill>
                  <a:srgbClr val="F6B653"/>
                </a:solidFill>
                <a:latin typeface="Agency FB" panose="020F0502020204030204"/>
                <a:cs typeface="+mn-ea"/>
                <a:sym typeface="+mn-lt"/>
              </a:endParaRPr>
            </a:p>
          </p:txBody>
        </p:sp>
        <p:grpSp>
          <p:nvGrpSpPr>
            <p:cNvPr id="48" name="组合 47">
              <a:extLst>
                <a:ext uri="{FF2B5EF4-FFF2-40B4-BE49-F238E27FC236}">
                  <a16:creationId xmlns="" xmlns:a16="http://schemas.microsoft.com/office/drawing/2014/main" id="{A9D023AC-F528-463F-9580-0B6DE93CA878}"/>
                </a:ext>
              </a:extLst>
            </p:cNvPr>
            <p:cNvGrpSpPr/>
            <p:nvPr/>
          </p:nvGrpSpPr>
          <p:grpSpPr>
            <a:xfrm>
              <a:off x="3531885" y="-450850"/>
              <a:ext cx="5128226" cy="1454117"/>
              <a:chOff x="3531885" y="-450850"/>
              <a:chExt cx="5128226" cy="1454117"/>
            </a:xfrm>
          </p:grpSpPr>
          <p:sp>
            <p:nvSpPr>
              <p:cNvPr id="49" name="圆角矩形 5">
                <a:extLst>
                  <a:ext uri="{FF2B5EF4-FFF2-40B4-BE49-F238E27FC236}">
                    <a16:creationId xmlns="" xmlns:a16="http://schemas.microsoft.com/office/drawing/2014/main" id="{EAF0DF27-D025-4856-9B2E-44BB85E68341}"/>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圆角矩形 4">
                <a:extLst>
                  <a:ext uri="{FF2B5EF4-FFF2-40B4-BE49-F238E27FC236}">
                    <a16:creationId xmlns="" xmlns:a16="http://schemas.microsoft.com/office/drawing/2014/main" id="{6DE9A304-6B26-4AA1-8D4C-BACB967F83E7}"/>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a:extLst>
                  <a:ext uri="{FF2B5EF4-FFF2-40B4-BE49-F238E27FC236}">
                    <a16:creationId xmlns="" xmlns:a16="http://schemas.microsoft.com/office/drawing/2014/main" id="{C405E32F-81F1-47E7-A1AB-D23EDC79479D}"/>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04</a:t>
                </a:r>
              </a:p>
            </p:txBody>
          </p:sp>
          <p:sp>
            <p:nvSpPr>
              <p:cNvPr id="52" name="矩形 51">
                <a:extLst>
                  <a:ext uri="{FF2B5EF4-FFF2-40B4-BE49-F238E27FC236}">
                    <a16:creationId xmlns="" xmlns:a16="http://schemas.microsoft.com/office/drawing/2014/main" id="{30C60BA3-D5F2-4A2C-9D78-D5561694C4C3}"/>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4085619860"/>
      </p:ext>
    </p:extLst>
  </p:cSld>
  <p:clrMapOvr>
    <a:masterClrMapping/>
  </p:clrMapOvr>
  <mc:AlternateContent xmlns:mc="http://schemas.openxmlformats.org/markup-compatibility/2006" xmlns:p14="http://schemas.microsoft.com/office/powerpoint/2010/main">
    <mc:Choice Requires="p14">
      <p:transition spd="slow" p14:dur="1200" advClick="0" advTm="11000">
        <p:dissolve/>
      </p:transition>
    </mc:Choice>
    <mc:Fallback xmlns="">
      <p:transition spd="slow" advClick="0" advTm="11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500"/>
                                        <p:tgtEl>
                                          <p:spTgt spid="37"/>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up)">
                                      <p:cBhvr>
                                        <p:cTn id="49" dur="500"/>
                                        <p:tgtEl>
                                          <p:spTgt spid="36"/>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up)">
                                      <p:cBhvr>
                                        <p:cTn id="53" dur="500"/>
                                        <p:tgtEl>
                                          <p:spTgt spid="39"/>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up)">
                                      <p:cBhvr>
                                        <p:cTn id="61" dur="500"/>
                                        <p:tgtEl>
                                          <p:spTgt spid="41"/>
                                        </p:tgtEl>
                                      </p:cBhvr>
                                    </p:animEffect>
                                  </p:childTnLst>
                                </p:cTn>
                              </p:par>
                            </p:childTnLst>
                          </p:cTn>
                        </p:par>
                        <p:par>
                          <p:cTn id="62" fill="hold">
                            <p:stCondLst>
                              <p:cond delay="6500"/>
                            </p:stCondLst>
                            <p:childTnLst>
                              <p:par>
                                <p:cTn id="63" presetID="22" presetClass="entr" presetSubtype="1" fill="hold" grpId="0" nodeType="after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wipe(up)">
                                      <p:cBhvr>
                                        <p:cTn id="65" dur="500"/>
                                        <p:tgtEl>
                                          <p:spTgt spid="40"/>
                                        </p:tgtEl>
                                      </p:cBhvr>
                                    </p:animEffect>
                                  </p:childTnLst>
                                </p:cTn>
                              </p:par>
                            </p:childTnLst>
                          </p:cTn>
                        </p:par>
                        <p:par>
                          <p:cTn id="66" fill="hold">
                            <p:stCondLst>
                              <p:cond delay="7000"/>
                            </p:stCondLst>
                            <p:childTnLst>
                              <p:par>
                                <p:cTn id="67" presetID="22" presetClass="entr" presetSubtype="1"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up)">
                                      <p:cBhvr>
                                        <p:cTn id="69" dur="500"/>
                                        <p:tgtEl>
                                          <p:spTgt spid="43"/>
                                        </p:tgtEl>
                                      </p:cBhvr>
                                    </p:animEffect>
                                  </p:childTnLst>
                                </p:cTn>
                              </p:par>
                            </p:childTnLst>
                          </p:cTn>
                        </p:par>
                        <p:par>
                          <p:cTn id="70" fill="hold">
                            <p:stCondLst>
                              <p:cond delay="7500"/>
                            </p:stCondLst>
                            <p:childTnLst>
                              <p:par>
                                <p:cTn id="71" presetID="22"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up)">
                                      <p:cBhvr>
                                        <p:cTn id="73" dur="500"/>
                                        <p:tgtEl>
                                          <p:spTgt spid="42"/>
                                        </p:tgtEl>
                                      </p:cBhvr>
                                    </p:animEffect>
                                  </p:childTnLst>
                                </p:cTn>
                              </p:par>
                            </p:childTnLst>
                          </p:cTn>
                        </p:par>
                        <p:par>
                          <p:cTn id="74" fill="hold">
                            <p:stCondLst>
                              <p:cond delay="8000"/>
                            </p:stCondLst>
                            <p:childTnLst>
                              <p:par>
                                <p:cTn id="75" presetID="22" presetClass="entr" presetSubtype="1"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up)">
                                      <p:cBhvr>
                                        <p:cTn id="77" dur="500"/>
                                        <p:tgtEl>
                                          <p:spTgt spid="45"/>
                                        </p:tgtEl>
                                      </p:cBhvr>
                                    </p:animEffect>
                                  </p:childTnLst>
                                </p:cTn>
                              </p:par>
                            </p:childTnLst>
                          </p:cTn>
                        </p:par>
                        <p:par>
                          <p:cTn id="78" fill="hold">
                            <p:stCondLst>
                              <p:cond delay="8500"/>
                            </p:stCondLst>
                            <p:childTnLst>
                              <p:par>
                                <p:cTn id="79" presetID="22" presetClass="entr" presetSubtype="1"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up)">
                                      <p:cBhvr>
                                        <p:cTn id="8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descr="图片包含 物体&#10;&#10;已生成高可信度的说明">
            <a:extLst>
              <a:ext uri="{FF2B5EF4-FFF2-40B4-BE49-F238E27FC236}">
                <a16:creationId xmlns="" xmlns:a16="http://schemas.microsoft.com/office/drawing/2014/main" id="{4EED5CAF-1295-4FD1-B568-FF95A1961F21}"/>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34052" y="-850953"/>
            <a:ext cx="9419168" cy="10072863"/>
          </a:xfrm>
          <a:prstGeom prst="rect">
            <a:avLst/>
          </a:prstGeom>
        </p:spPr>
      </p:pic>
      <p:sp>
        <p:nvSpPr>
          <p:cNvPr id="52" name="等腰三角形 51"/>
          <p:cNvSpPr/>
          <p:nvPr/>
        </p:nvSpPr>
        <p:spPr>
          <a:xfrm rot="5400000">
            <a:off x="4016446" y="5240702"/>
            <a:ext cx="295204" cy="25448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sp>
        <p:nvSpPr>
          <p:cNvPr id="53" name="文本框 52"/>
          <p:cNvSpPr txBox="1"/>
          <p:nvPr/>
        </p:nvSpPr>
        <p:spPr>
          <a:xfrm>
            <a:off x="1205144" y="4886839"/>
            <a:ext cx="2441695" cy="769441"/>
          </a:xfrm>
          <a:prstGeom prst="rect">
            <a:avLst/>
          </a:prstGeom>
          <a:noFill/>
        </p:spPr>
        <p:txBody>
          <a:bodyPr wrap="none" rtlCol="0">
            <a:spAutoFit/>
          </a:bodyPr>
          <a:lstStyle/>
          <a:p>
            <a:pPr algn="ctr"/>
            <a:r>
              <a:rPr lang="zh-CN" altLang="en-US" sz="4400" b="1" dirty="0" smtClean="0">
                <a:solidFill>
                  <a:srgbClr val="F6B653"/>
                </a:solidFill>
                <a:latin typeface="Agency FB" panose="020B0503020202020204" pitchFamily="34" charset="0"/>
                <a:cs typeface="+mn-ea"/>
                <a:sym typeface="+mn-lt"/>
              </a:rPr>
              <a:t>经验分享</a:t>
            </a:r>
            <a:endParaRPr lang="zh-CN" altLang="en-US" sz="4400" b="1" dirty="0">
              <a:solidFill>
                <a:srgbClr val="F6B653"/>
              </a:solidFill>
              <a:latin typeface="Agency FB" panose="020B0503020202020204" pitchFamily="34" charset="0"/>
              <a:cs typeface="+mn-ea"/>
              <a:sym typeface="+mn-lt"/>
            </a:endParaRPr>
          </a:p>
        </p:txBody>
      </p:sp>
      <p:sp>
        <p:nvSpPr>
          <p:cNvPr id="54" name="文本框 53"/>
          <p:cNvSpPr txBox="1"/>
          <p:nvPr/>
        </p:nvSpPr>
        <p:spPr>
          <a:xfrm>
            <a:off x="991491" y="5513918"/>
            <a:ext cx="2250936" cy="338554"/>
          </a:xfrm>
          <a:prstGeom prst="rect">
            <a:avLst/>
          </a:prstGeom>
          <a:noFill/>
        </p:spPr>
        <p:txBody>
          <a:bodyPr wrap="none" rtlCol="0">
            <a:spAutoFit/>
          </a:bodyPr>
          <a:lstStyle/>
          <a:p>
            <a:pPr algn="ctr"/>
            <a:r>
              <a:rPr lang="en-US" altLang="zh-CN" sz="1600" dirty="0">
                <a:solidFill>
                  <a:schemeClr val="bg1">
                    <a:lumMod val="95000"/>
                  </a:schemeClr>
                </a:solidFill>
                <a:latin typeface="Agency FB" panose="020B0503020202020204" pitchFamily="34" charset="0"/>
                <a:cs typeface="+mn-ea"/>
                <a:sym typeface="+mn-lt"/>
              </a:rPr>
              <a:t>WE PROVIDE THE BEST SERVICES</a:t>
            </a:r>
            <a:endParaRPr lang="zh-CN" altLang="en-US" sz="1600" dirty="0">
              <a:solidFill>
                <a:schemeClr val="bg1">
                  <a:lumMod val="95000"/>
                </a:schemeClr>
              </a:solidFill>
              <a:latin typeface="Agency FB" panose="020B0503020202020204" pitchFamily="34" charset="0"/>
              <a:cs typeface="+mn-ea"/>
              <a:sym typeface="+mn-lt"/>
            </a:endParaRPr>
          </a:p>
        </p:txBody>
      </p:sp>
      <p:grpSp>
        <p:nvGrpSpPr>
          <p:cNvPr id="2" name="组合 1">
            <a:extLst>
              <a:ext uri="{FF2B5EF4-FFF2-40B4-BE49-F238E27FC236}">
                <a16:creationId xmlns="" xmlns:a16="http://schemas.microsoft.com/office/drawing/2014/main" id="{2B3705CC-1907-4E0E-8317-02D9BFD4E707}"/>
              </a:ext>
            </a:extLst>
          </p:cNvPr>
          <p:cNvGrpSpPr/>
          <p:nvPr/>
        </p:nvGrpSpPr>
        <p:grpSpPr>
          <a:xfrm>
            <a:off x="4651375" y="4310290"/>
            <a:ext cx="1569059" cy="1820107"/>
            <a:chOff x="4651375" y="4310290"/>
            <a:chExt cx="1569059" cy="1820107"/>
          </a:xfrm>
        </p:grpSpPr>
        <p:sp>
          <p:nvSpPr>
            <p:cNvPr id="47" name="六边形 46"/>
            <p:cNvSpPr/>
            <p:nvPr/>
          </p:nvSpPr>
          <p:spPr>
            <a:xfrm rot="16200000">
              <a:off x="4525851" y="4435814"/>
              <a:ext cx="1820107" cy="1569059"/>
            </a:xfrm>
            <a:prstGeom prst="hexagon">
              <a:avLst/>
            </a:prstGeom>
            <a:solidFill>
              <a:srgbClr val="F6B6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sp>
          <p:nvSpPr>
            <p:cNvPr id="56" name="TextBox 29"/>
            <p:cNvSpPr txBox="1"/>
            <p:nvPr/>
          </p:nvSpPr>
          <p:spPr>
            <a:xfrm>
              <a:off x="5035427" y="4704884"/>
              <a:ext cx="800219" cy="276999"/>
            </a:xfrm>
            <a:prstGeom prst="rect">
              <a:avLst/>
            </a:prstGeom>
            <a:noFill/>
          </p:spPr>
          <p:txBody>
            <a:bodyPr wrap="none" rtlCol="0">
              <a:spAutoFit/>
            </a:bodyPr>
            <a:lstStyle/>
            <a:p>
              <a:r>
                <a:rPr lang="zh-CN" altLang="en-US" sz="1200" b="1" dirty="0" smtClean="0">
                  <a:solidFill>
                    <a:schemeClr val="bg1"/>
                  </a:solidFill>
                  <a:latin typeface="Agency FB" panose="020B0503020202020204" pitchFamily="34" charset="0"/>
                  <a:cs typeface="+mn-ea"/>
                  <a:sym typeface="+mn-lt"/>
                </a:rPr>
                <a:t>经验交流</a:t>
              </a:r>
              <a:endParaRPr lang="tr-TR" sz="1200" b="1" dirty="0">
                <a:solidFill>
                  <a:schemeClr val="bg1"/>
                </a:solidFill>
                <a:latin typeface="Agency FB" panose="020B0503020202020204" pitchFamily="34" charset="0"/>
                <a:cs typeface="+mn-ea"/>
                <a:sym typeface="+mn-lt"/>
              </a:endParaRPr>
            </a:p>
          </p:txBody>
        </p:sp>
        <p:sp>
          <p:nvSpPr>
            <p:cNvPr id="57" name="Rectangle 78"/>
            <p:cNvSpPr/>
            <p:nvPr/>
          </p:nvSpPr>
          <p:spPr>
            <a:xfrm>
              <a:off x="4651375" y="4915063"/>
              <a:ext cx="1564338" cy="854080"/>
            </a:xfrm>
            <a:prstGeom prst="rect">
              <a:avLst/>
            </a:prstGeom>
          </p:spPr>
          <p:txBody>
            <a:bodyPr wrap="square">
              <a:spAutoFit/>
            </a:bodyPr>
            <a:lstStyle/>
            <a:p>
              <a:pPr algn="ctr">
                <a:lnSpc>
                  <a:spcPct val="150000"/>
                </a:lnSpc>
              </a:pPr>
              <a:r>
                <a:rPr lang="tr-TR" sz="1100" dirty="0">
                  <a:solidFill>
                    <a:schemeClr val="bg1"/>
                  </a:solidFill>
                  <a:latin typeface="Agency FB" panose="020B0503020202020204" pitchFamily="34" charset="0"/>
                  <a:cs typeface="+mn-ea"/>
                  <a:sym typeface="+mn-lt"/>
                </a:rPr>
                <a:t>Lorem ipsum dolor sit amet, consectetur adipiscing elit. Phasellus efficitur.</a:t>
              </a:r>
            </a:p>
          </p:txBody>
        </p:sp>
      </p:grpSp>
      <p:grpSp>
        <p:nvGrpSpPr>
          <p:cNvPr id="3" name="组合 2">
            <a:extLst>
              <a:ext uri="{FF2B5EF4-FFF2-40B4-BE49-F238E27FC236}">
                <a16:creationId xmlns="" xmlns:a16="http://schemas.microsoft.com/office/drawing/2014/main" id="{8DCD2798-A7FB-43C9-A487-FD239E8005DD}"/>
              </a:ext>
            </a:extLst>
          </p:cNvPr>
          <p:cNvGrpSpPr/>
          <p:nvPr/>
        </p:nvGrpSpPr>
        <p:grpSpPr>
          <a:xfrm>
            <a:off x="6350000" y="4310290"/>
            <a:ext cx="1573781" cy="1820107"/>
            <a:chOff x="6350000" y="4310290"/>
            <a:chExt cx="1573781" cy="1820107"/>
          </a:xfrm>
        </p:grpSpPr>
        <p:sp>
          <p:nvSpPr>
            <p:cNvPr id="48" name="六边形 47"/>
            <p:cNvSpPr/>
            <p:nvPr/>
          </p:nvSpPr>
          <p:spPr>
            <a:xfrm rot="16200000">
              <a:off x="6229198" y="4435814"/>
              <a:ext cx="1820107" cy="1569059"/>
            </a:xfrm>
            <a:prstGeom prst="hexagon">
              <a:avLst/>
            </a:prstGeom>
            <a:solidFill>
              <a:srgbClr val="F6B6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grpSp>
          <p:nvGrpSpPr>
            <p:cNvPr id="58" name="组合 57"/>
            <p:cNvGrpSpPr/>
            <p:nvPr/>
          </p:nvGrpSpPr>
          <p:grpSpPr>
            <a:xfrm>
              <a:off x="6350000" y="4704884"/>
              <a:ext cx="1564338" cy="1064259"/>
              <a:chOff x="4616856" y="4583028"/>
              <a:chExt cx="1564338" cy="1064259"/>
            </a:xfrm>
          </p:grpSpPr>
          <p:sp>
            <p:nvSpPr>
              <p:cNvPr id="59" name="TextBox 29"/>
              <p:cNvSpPr txBox="1"/>
              <p:nvPr/>
            </p:nvSpPr>
            <p:spPr>
              <a:xfrm>
                <a:off x="5000908" y="4583028"/>
                <a:ext cx="800219" cy="276999"/>
              </a:xfrm>
              <a:prstGeom prst="rect">
                <a:avLst/>
              </a:prstGeom>
              <a:noFill/>
            </p:spPr>
            <p:txBody>
              <a:bodyPr wrap="none" rtlCol="0">
                <a:spAutoFit/>
              </a:bodyPr>
              <a:lstStyle/>
              <a:p>
                <a:r>
                  <a:rPr lang="zh-CN" altLang="en-US" sz="1200" b="1" dirty="0" smtClean="0">
                    <a:solidFill>
                      <a:schemeClr val="bg1"/>
                    </a:solidFill>
                    <a:latin typeface="Agency FB" panose="020B0503020202020204" pitchFamily="34" charset="0"/>
                    <a:cs typeface="+mn-ea"/>
                    <a:sym typeface="+mn-lt"/>
                  </a:rPr>
                  <a:t>经验分享</a:t>
                </a:r>
                <a:endParaRPr lang="tr-TR" sz="1200" b="1" dirty="0">
                  <a:solidFill>
                    <a:schemeClr val="bg1"/>
                  </a:solidFill>
                  <a:latin typeface="Agency FB" panose="020B0503020202020204" pitchFamily="34" charset="0"/>
                  <a:cs typeface="+mn-ea"/>
                  <a:sym typeface="+mn-lt"/>
                </a:endParaRPr>
              </a:p>
            </p:txBody>
          </p:sp>
          <p:sp>
            <p:nvSpPr>
              <p:cNvPr id="60" name="Rectangle 78"/>
              <p:cNvSpPr/>
              <p:nvPr/>
            </p:nvSpPr>
            <p:spPr>
              <a:xfrm>
                <a:off x="4616856" y="4793207"/>
                <a:ext cx="1564338" cy="854080"/>
              </a:xfrm>
              <a:prstGeom prst="rect">
                <a:avLst/>
              </a:prstGeom>
            </p:spPr>
            <p:txBody>
              <a:bodyPr wrap="square">
                <a:spAutoFit/>
              </a:bodyPr>
              <a:lstStyle/>
              <a:p>
                <a:pPr algn="ctr">
                  <a:lnSpc>
                    <a:spcPct val="150000"/>
                  </a:lnSpc>
                </a:pPr>
                <a:r>
                  <a:rPr lang="tr-TR" sz="1100" dirty="0">
                    <a:solidFill>
                      <a:schemeClr val="bg1"/>
                    </a:solidFill>
                    <a:latin typeface="Agency FB" panose="020B0503020202020204" pitchFamily="34" charset="0"/>
                    <a:cs typeface="+mn-ea"/>
                    <a:sym typeface="+mn-lt"/>
                  </a:rPr>
                  <a:t>Lorem ipsum dolor sit amet, consectetur adipiscing elit. Phasellus efficitur.</a:t>
                </a:r>
              </a:p>
            </p:txBody>
          </p:sp>
        </p:grpSp>
      </p:grpSp>
      <p:grpSp>
        <p:nvGrpSpPr>
          <p:cNvPr id="4" name="组合 3">
            <a:extLst>
              <a:ext uri="{FF2B5EF4-FFF2-40B4-BE49-F238E27FC236}">
                <a16:creationId xmlns="" xmlns:a16="http://schemas.microsoft.com/office/drawing/2014/main" id="{015C55F7-BDC1-4659-A899-3D22382255FA}"/>
              </a:ext>
            </a:extLst>
          </p:cNvPr>
          <p:cNvGrpSpPr/>
          <p:nvPr/>
        </p:nvGrpSpPr>
        <p:grpSpPr>
          <a:xfrm>
            <a:off x="7192658" y="2778653"/>
            <a:ext cx="1573781" cy="1820107"/>
            <a:chOff x="7192658" y="2778653"/>
            <a:chExt cx="1573781" cy="1820107"/>
          </a:xfrm>
        </p:grpSpPr>
        <p:sp>
          <p:nvSpPr>
            <p:cNvPr id="49" name="六边形 48"/>
            <p:cNvSpPr/>
            <p:nvPr/>
          </p:nvSpPr>
          <p:spPr>
            <a:xfrm rot="16200000">
              <a:off x="7067134" y="2904177"/>
              <a:ext cx="1820107" cy="1569059"/>
            </a:xfrm>
            <a:prstGeom prst="hexagon">
              <a:avLst/>
            </a:prstGeom>
            <a:solidFill>
              <a:srgbClr val="F6B6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grpSp>
          <p:nvGrpSpPr>
            <p:cNvPr id="61" name="组合 60"/>
            <p:cNvGrpSpPr/>
            <p:nvPr/>
          </p:nvGrpSpPr>
          <p:grpSpPr>
            <a:xfrm>
              <a:off x="7202101" y="3121220"/>
              <a:ext cx="1564338" cy="1064259"/>
              <a:chOff x="4616856" y="4583028"/>
              <a:chExt cx="1564338" cy="1064259"/>
            </a:xfrm>
          </p:grpSpPr>
          <p:sp>
            <p:nvSpPr>
              <p:cNvPr id="62" name="TextBox 29"/>
              <p:cNvSpPr txBox="1"/>
              <p:nvPr/>
            </p:nvSpPr>
            <p:spPr>
              <a:xfrm>
                <a:off x="5000908" y="4583028"/>
                <a:ext cx="800219" cy="276999"/>
              </a:xfrm>
              <a:prstGeom prst="rect">
                <a:avLst/>
              </a:prstGeom>
              <a:noFill/>
            </p:spPr>
            <p:txBody>
              <a:bodyPr wrap="none" rtlCol="0">
                <a:spAutoFit/>
              </a:bodyPr>
              <a:lstStyle/>
              <a:p>
                <a:r>
                  <a:rPr lang="zh-CN" altLang="en-US" sz="1200" b="1" dirty="0" smtClean="0">
                    <a:solidFill>
                      <a:schemeClr val="bg1"/>
                    </a:solidFill>
                    <a:latin typeface="Agency FB" panose="020B0503020202020204" pitchFamily="34" charset="0"/>
                    <a:cs typeface="+mn-ea"/>
                    <a:sym typeface="+mn-lt"/>
                  </a:rPr>
                  <a:t>经验交流</a:t>
                </a:r>
                <a:endParaRPr lang="tr-TR" sz="1200" b="1" dirty="0">
                  <a:solidFill>
                    <a:schemeClr val="bg1"/>
                  </a:solidFill>
                  <a:latin typeface="Agency FB" panose="020B0503020202020204" pitchFamily="34" charset="0"/>
                  <a:cs typeface="+mn-ea"/>
                  <a:sym typeface="+mn-lt"/>
                </a:endParaRPr>
              </a:p>
            </p:txBody>
          </p:sp>
          <p:sp>
            <p:nvSpPr>
              <p:cNvPr id="63" name="Rectangle 78"/>
              <p:cNvSpPr/>
              <p:nvPr/>
            </p:nvSpPr>
            <p:spPr>
              <a:xfrm>
                <a:off x="4616856" y="4793207"/>
                <a:ext cx="1564338" cy="854080"/>
              </a:xfrm>
              <a:prstGeom prst="rect">
                <a:avLst/>
              </a:prstGeom>
            </p:spPr>
            <p:txBody>
              <a:bodyPr wrap="square">
                <a:spAutoFit/>
              </a:bodyPr>
              <a:lstStyle/>
              <a:p>
                <a:pPr algn="ctr">
                  <a:lnSpc>
                    <a:spcPct val="150000"/>
                  </a:lnSpc>
                </a:pPr>
                <a:r>
                  <a:rPr lang="tr-TR" sz="1100" dirty="0">
                    <a:solidFill>
                      <a:schemeClr val="bg1"/>
                    </a:solidFill>
                    <a:latin typeface="Agency FB" panose="020B0503020202020204" pitchFamily="34" charset="0"/>
                    <a:cs typeface="+mn-ea"/>
                    <a:sym typeface="+mn-lt"/>
                  </a:rPr>
                  <a:t>Lorem ipsum dolor sit amet, consectetur adipiscing elit. Phasellus efficitur.</a:t>
                </a:r>
              </a:p>
            </p:txBody>
          </p:sp>
        </p:grpSp>
      </p:grpSp>
      <p:grpSp>
        <p:nvGrpSpPr>
          <p:cNvPr id="5" name="组合 4">
            <a:extLst>
              <a:ext uri="{FF2B5EF4-FFF2-40B4-BE49-F238E27FC236}">
                <a16:creationId xmlns="" xmlns:a16="http://schemas.microsoft.com/office/drawing/2014/main" id="{815B6324-8307-4E8B-A581-6C8A3F245F85}"/>
              </a:ext>
            </a:extLst>
          </p:cNvPr>
          <p:cNvGrpSpPr/>
          <p:nvPr/>
        </p:nvGrpSpPr>
        <p:grpSpPr>
          <a:xfrm>
            <a:off x="8896005" y="2778653"/>
            <a:ext cx="1569059" cy="1820107"/>
            <a:chOff x="8896005" y="2778653"/>
            <a:chExt cx="1569059" cy="1820107"/>
          </a:xfrm>
        </p:grpSpPr>
        <p:sp>
          <p:nvSpPr>
            <p:cNvPr id="50" name="六边形 49"/>
            <p:cNvSpPr/>
            <p:nvPr/>
          </p:nvSpPr>
          <p:spPr>
            <a:xfrm rot="16200000">
              <a:off x="8770481" y="2904177"/>
              <a:ext cx="1820107" cy="1569059"/>
            </a:xfrm>
            <a:prstGeom prst="hexagon">
              <a:avLst/>
            </a:prstGeom>
            <a:solidFill>
              <a:srgbClr val="F6B6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grpSp>
          <p:nvGrpSpPr>
            <p:cNvPr id="64" name="组合 63"/>
            <p:cNvGrpSpPr/>
            <p:nvPr/>
          </p:nvGrpSpPr>
          <p:grpSpPr>
            <a:xfrm>
              <a:off x="8900726" y="3121220"/>
              <a:ext cx="1564338" cy="1064259"/>
              <a:chOff x="4616856" y="4583028"/>
              <a:chExt cx="1564338" cy="1064259"/>
            </a:xfrm>
          </p:grpSpPr>
          <p:sp>
            <p:nvSpPr>
              <p:cNvPr id="65" name="TextBox 29"/>
              <p:cNvSpPr txBox="1"/>
              <p:nvPr/>
            </p:nvSpPr>
            <p:spPr>
              <a:xfrm>
                <a:off x="5000908" y="4583028"/>
                <a:ext cx="800219" cy="276999"/>
              </a:xfrm>
              <a:prstGeom prst="rect">
                <a:avLst/>
              </a:prstGeom>
              <a:noFill/>
            </p:spPr>
            <p:txBody>
              <a:bodyPr wrap="none" rtlCol="0">
                <a:spAutoFit/>
              </a:bodyPr>
              <a:lstStyle/>
              <a:p>
                <a:r>
                  <a:rPr lang="zh-CN" altLang="en-US" sz="1200" b="1" dirty="0" smtClean="0">
                    <a:solidFill>
                      <a:schemeClr val="bg1"/>
                    </a:solidFill>
                    <a:latin typeface="Agency FB" panose="020B0503020202020204" pitchFamily="34" charset="0"/>
                    <a:cs typeface="+mn-ea"/>
                    <a:sym typeface="+mn-lt"/>
                  </a:rPr>
                  <a:t>经验分享</a:t>
                </a:r>
                <a:endParaRPr lang="tr-TR" sz="1200" b="1" dirty="0">
                  <a:solidFill>
                    <a:schemeClr val="bg1"/>
                  </a:solidFill>
                  <a:latin typeface="Agency FB" panose="020B0503020202020204" pitchFamily="34" charset="0"/>
                  <a:cs typeface="+mn-ea"/>
                  <a:sym typeface="+mn-lt"/>
                </a:endParaRPr>
              </a:p>
            </p:txBody>
          </p:sp>
          <p:sp>
            <p:nvSpPr>
              <p:cNvPr id="66" name="Rectangle 78"/>
              <p:cNvSpPr/>
              <p:nvPr/>
            </p:nvSpPr>
            <p:spPr>
              <a:xfrm>
                <a:off x="4616856" y="4793207"/>
                <a:ext cx="1564338" cy="854080"/>
              </a:xfrm>
              <a:prstGeom prst="rect">
                <a:avLst/>
              </a:prstGeom>
            </p:spPr>
            <p:txBody>
              <a:bodyPr wrap="square">
                <a:spAutoFit/>
              </a:bodyPr>
              <a:lstStyle/>
              <a:p>
                <a:pPr algn="ctr">
                  <a:lnSpc>
                    <a:spcPct val="150000"/>
                  </a:lnSpc>
                </a:pPr>
                <a:r>
                  <a:rPr lang="tr-TR" sz="1100" dirty="0">
                    <a:solidFill>
                      <a:schemeClr val="bg1"/>
                    </a:solidFill>
                    <a:latin typeface="Agency FB" panose="020B0503020202020204" pitchFamily="34" charset="0"/>
                    <a:cs typeface="+mn-ea"/>
                    <a:sym typeface="+mn-lt"/>
                  </a:rPr>
                  <a:t>Lorem ipsum dolor sit amet, consectetur adipiscing elit. Phasellus efficitur.</a:t>
                </a:r>
              </a:p>
            </p:txBody>
          </p:sp>
        </p:grpSp>
      </p:grpSp>
      <p:grpSp>
        <p:nvGrpSpPr>
          <p:cNvPr id="6" name="组合 5">
            <a:extLst>
              <a:ext uri="{FF2B5EF4-FFF2-40B4-BE49-F238E27FC236}">
                <a16:creationId xmlns="" xmlns:a16="http://schemas.microsoft.com/office/drawing/2014/main" id="{2A251AB7-972A-4053-8D84-F67D93035063}"/>
              </a:ext>
            </a:extLst>
          </p:cNvPr>
          <p:cNvGrpSpPr/>
          <p:nvPr/>
        </p:nvGrpSpPr>
        <p:grpSpPr>
          <a:xfrm>
            <a:off x="9733942" y="1274489"/>
            <a:ext cx="1571566" cy="1820107"/>
            <a:chOff x="9733942" y="1274489"/>
            <a:chExt cx="1571566" cy="1820107"/>
          </a:xfrm>
        </p:grpSpPr>
        <p:sp>
          <p:nvSpPr>
            <p:cNvPr id="51" name="六边形 50"/>
            <p:cNvSpPr/>
            <p:nvPr/>
          </p:nvSpPr>
          <p:spPr>
            <a:xfrm rot="16200000">
              <a:off x="9608418" y="1400013"/>
              <a:ext cx="1820107" cy="1569059"/>
            </a:xfrm>
            <a:prstGeom prst="hexagon">
              <a:avLst/>
            </a:prstGeom>
            <a:solidFill>
              <a:srgbClr val="C6945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cs typeface="+mn-ea"/>
                <a:sym typeface="+mn-lt"/>
              </a:endParaRPr>
            </a:p>
          </p:txBody>
        </p:sp>
        <p:grpSp>
          <p:nvGrpSpPr>
            <p:cNvPr id="67" name="组合 66"/>
            <p:cNvGrpSpPr/>
            <p:nvPr/>
          </p:nvGrpSpPr>
          <p:grpSpPr>
            <a:xfrm>
              <a:off x="9741170" y="1671110"/>
              <a:ext cx="1564338" cy="1064259"/>
              <a:chOff x="4616856" y="4583028"/>
              <a:chExt cx="1564338" cy="1064259"/>
            </a:xfrm>
          </p:grpSpPr>
          <p:sp>
            <p:nvSpPr>
              <p:cNvPr id="68" name="TextBox 29"/>
              <p:cNvSpPr txBox="1"/>
              <p:nvPr/>
            </p:nvSpPr>
            <p:spPr>
              <a:xfrm>
                <a:off x="5000908" y="4583028"/>
                <a:ext cx="800219" cy="276999"/>
              </a:xfrm>
              <a:prstGeom prst="rect">
                <a:avLst/>
              </a:prstGeom>
              <a:noFill/>
            </p:spPr>
            <p:txBody>
              <a:bodyPr wrap="none" rtlCol="0">
                <a:spAutoFit/>
              </a:bodyPr>
              <a:lstStyle/>
              <a:p>
                <a:r>
                  <a:rPr lang="zh-CN" altLang="en-US" sz="1200" b="1" dirty="0" smtClean="0">
                    <a:solidFill>
                      <a:schemeClr val="bg1"/>
                    </a:solidFill>
                    <a:latin typeface="Agency FB" panose="020B0503020202020204" pitchFamily="34" charset="0"/>
                    <a:cs typeface="+mn-ea"/>
                    <a:sym typeface="+mn-lt"/>
                  </a:rPr>
                  <a:t>经验分享</a:t>
                </a:r>
                <a:endParaRPr lang="tr-TR" sz="1200" b="1" dirty="0">
                  <a:solidFill>
                    <a:schemeClr val="bg1"/>
                  </a:solidFill>
                  <a:latin typeface="Agency FB" panose="020B0503020202020204" pitchFamily="34" charset="0"/>
                  <a:cs typeface="+mn-ea"/>
                  <a:sym typeface="+mn-lt"/>
                </a:endParaRPr>
              </a:p>
            </p:txBody>
          </p:sp>
          <p:sp>
            <p:nvSpPr>
              <p:cNvPr id="69" name="Rectangle 78"/>
              <p:cNvSpPr/>
              <p:nvPr/>
            </p:nvSpPr>
            <p:spPr>
              <a:xfrm>
                <a:off x="4616856" y="4793207"/>
                <a:ext cx="1564338" cy="854080"/>
              </a:xfrm>
              <a:prstGeom prst="rect">
                <a:avLst/>
              </a:prstGeom>
            </p:spPr>
            <p:txBody>
              <a:bodyPr wrap="square">
                <a:spAutoFit/>
              </a:bodyPr>
              <a:lstStyle/>
              <a:p>
                <a:pPr algn="ctr">
                  <a:lnSpc>
                    <a:spcPct val="150000"/>
                  </a:lnSpc>
                </a:pPr>
                <a:r>
                  <a:rPr lang="tr-TR" sz="1100" dirty="0">
                    <a:solidFill>
                      <a:schemeClr val="bg1"/>
                    </a:solidFill>
                    <a:latin typeface="Agency FB" panose="020B0503020202020204" pitchFamily="34" charset="0"/>
                    <a:cs typeface="+mn-ea"/>
                    <a:sym typeface="+mn-lt"/>
                  </a:rPr>
                  <a:t>Lorem ipsum dolor sit amet, consectetur adipiscing elit. Phasellus efficitur.</a:t>
                </a:r>
              </a:p>
            </p:txBody>
          </p:sp>
        </p:grpSp>
      </p:grpSp>
      <p:sp>
        <p:nvSpPr>
          <p:cNvPr id="70" name="文本框 69"/>
          <p:cNvSpPr txBox="1"/>
          <p:nvPr/>
        </p:nvSpPr>
        <p:spPr>
          <a:xfrm>
            <a:off x="1454514" y="2001945"/>
            <a:ext cx="1210589" cy="338554"/>
          </a:xfrm>
          <a:prstGeom prst="rect">
            <a:avLst/>
          </a:prstGeom>
          <a:noFill/>
        </p:spPr>
        <p:txBody>
          <a:bodyPr wrap="none" rtlCol="0">
            <a:spAutoFit/>
          </a:bodyPr>
          <a:lstStyle/>
          <a:p>
            <a:pPr algn="ctr"/>
            <a:r>
              <a:rPr lang="zh-CN" altLang="en-US" sz="1600" b="1" dirty="0" smtClean="0">
                <a:solidFill>
                  <a:srgbClr val="F6B653"/>
                </a:solidFill>
                <a:latin typeface="Agency FB" panose="020B0503020202020204" pitchFamily="34" charset="0"/>
                <a:cs typeface="+mn-ea"/>
                <a:sym typeface="+mn-lt"/>
              </a:rPr>
              <a:t>经验交流会</a:t>
            </a:r>
            <a:endParaRPr lang="zh-CN" altLang="en-US" sz="1600" b="1" dirty="0">
              <a:solidFill>
                <a:srgbClr val="F6B653"/>
              </a:solidFill>
              <a:latin typeface="Agency FB" panose="020B0503020202020204" pitchFamily="34" charset="0"/>
              <a:cs typeface="+mn-ea"/>
              <a:sym typeface="+mn-lt"/>
            </a:endParaRPr>
          </a:p>
        </p:txBody>
      </p:sp>
      <p:sp>
        <p:nvSpPr>
          <p:cNvPr id="71" name="矩形 70"/>
          <p:cNvSpPr/>
          <p:nvPr/>
        </p:nvSpPr>
        <p:spPr>
          <a:xfrm>
            <a:off x="834953" y="2322410"/>
            <a:ext cx="6096050" cy="502702"/>
          </a:xfrm>
          <a:prstGeom prst="rect">
            <a:avLst/>
          </a:prstGeom>
        </p:spPr>
        <p:txBody>
          <a:bodyPr wrap="square">
            <a:spAutoFit/>
          </a:bodyPr>
          <a:lstStyle/>
          <a:p>
            <a:pPr>
              <a:lnSpc>
                <a:spcPts val="1600"/>
              </a:lnSpc>
              <a:buClr>
                <a:srgbClr val="E7E6E6">
                  <a:lumMod val="10000"/>
                </a:srgbClr>
              </a:buClr>
            </a:pPr>
            <a:r>
              <a:rPr lang="en-US" altLang="zh-CN" sz="1200" dirty="0">
                <a:solidFill>
                  <a:srgbClr val="C69456"/>
                </a:solidFill>
                <a:latin typeface="Agency FB" panose="020B0503020202020204" pitchFamily="34" charset="0"/>
                <a:cs typeface="+mn-ea"/>
                <a:sym typeface="+mn-lt"/>
              </a:rPr>
              <a:t>By faith I mean a vision of good one cherishes and the enthusiasm that pushes one to seek its fulfillment regardless of obstacles. By faith I mean a vision of good one cherishes and the enthusiasm that pushes one to seek</a:t>
            </a:r>
          </a:p>
        </p:txBody>
      </p:sp>
      <p:grpSp>
        <p:nvGrpSpPr>
          <p:cNvPr id="37" name="组合 36">
            <a:extLst>
              <a:ext uri="{FF2B5EF4-FFF2-40B4-BE49-F238E27FC236}">
                <a16:creationId xmlns="" xmlns:a16="http://schemas.microsoft.com/office/drawing/2014/main" id="{60469079-3DEA-462E-BCDF-847D5F957E6E}"/>
              </a:ext>
            </a:extLst>
          </p:cNvPr>
          <p:cNvGrpSpPr/>
          <p:nvPr/>
        </p:nvGrpSpPr>
        <p:grpSpPr>
          <a:xfrm>
            <a:off x="3531885" y="-450850"/>
            <a:ext cx="5128226" cy="1454117"/>
            <a:chOff x="3531885" y="-450850"/>
            <a:chExt cx="5128226" cy="1454117"/>
          </a:xfrm>
        </p:grpSpPr>
        <p:sp>
          <p:nvSpPr>
            <p:cNvPr id="38" name="文本框 6">
              <a:extLst>
                <a:ext uri="{FF2B5EF4-FFF2-40B4-BE49-F238E27FC236}">
                  <a16:creationId xmlns="" xmlns:a16="http://schemas.microsoft.com/office/drawing/2014/main" id="{D8CD51F9-DC8C-4CF3-A765-79FCDD985637}"/>
                </a:ext>
              </a:extLst>
            </p:cNvPr>
            <p:cNvSpPr txBox="1">
              <a:spLocks noChangeArrowheads="1"/>
            </p:cNvSpPr>
            <p:nvPr/>
          </p:nvSpPr>
          <p:spPr bwMode="auto">
            <a:xfrm>
              <a:off x="5593297" y="533908"/>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377" fontAlgn="base">
                <a:spcBef>
                  <a:spcPct val="0"/>
                </a:spcBef>
                <a:spcAft>
                  <a:spcPct val="0"/>
                </a:spcAft>
                <a:defRPr/>
              </a:pPr>
              <a:r>
                <a:rPr lang="zh-CN" altLang="en-US" sz="1600" dirty="0">
                  <a:solidFill>
                    <a:srgbClr val="C69456"/>
                  </a:solidFill>
                  <a:latin typeface="Arial" panose="020B0604020202020204" pitchFamily="34" charset="0"/>
                  <a:ea typeface="微软雅黑" panose="020B0503020204020204" pitchFamily="34" charset="-122"/>
                  <a:sym typeface="Arial" panose="020B0604020202020204" pitchFamily="34" charset="0"/>
                </a:rPr>
                <a:t>经验分享</a:t>
              </a:r>
              <a:endParaRPr lang="zh-CN" altLang="en-US" sz="1600" dirty="0">
                <a:solidFill>
                  <a:srgbClr val="F6B653"/>
                </a:solidFill>
                <a:latin typeface="张海山草泥马体" panose="02000000000000000000" pitchFamily="2" charset="-122"/>
                <a:ea typeface="张海山草泥马体" panose="02000000000000000000" pitchFamily="2" charset="-122"/>
              </a:endParaRPr>
            </a:p>
          </p:txBody>
        </p:sp>
        <p:grpSp>
          <p:nvGrpSpPr>
            <p:cNvPr id="39" name="组合 38">
              <a:extLst>
                <a:ext uri="{FF2B5EF4-FFF2-40B4-BE49-F238E27FC236}">
                  <a16:creationId xmlns="" xmlns:a16="http://schemas.microsoft.com/office/drawing/2014/main" id="{4952D166-492E-4ED1-8CFB-12F09B2D94C9}"/>
                </a:ext>
              </a:extLst>
            </p:cNvPr>
            <p:cNvGrpSpPr/>
            <p:nvPr/>
          </p:nvGrpSpPr>
          <p:grpSpPr>
            <a:xfrm>
              <a:off x="3531885" y="-450850"/>
              <a:ext cx="5128226" cy="1454117"/>
              <a:chOff x="3531885" y="-450850"/>
              <a:chExt cx="5128226" cy="1454117"/>
            </a:xfrm>
          </p:grpSpPr>
          <p:sp>
            <p:nvSpPr>
              <p:cNvPr id="40" name="圆角矩形 5">
                <a:extLst>
                  <a:ext uri="{FF2B5EF4-FFF2-40B4-BE49-F238E27FC236}">
                    <a16:creationId xmlns="" xmlns:a16="http://schemas.microsoft.com/office/drawing/2014/main" id="{1EB6D1E7-C403-40FB-8BD1-107FE084AF74}"/>
                  </a:ext>
                </a:extLst>
              </p:cNvPr>
              <p:cNvSpPr/>
              <p:nvPr/>
            </p:nvSpPr>
            <p:spPr>
              <a:xfrm>
                <a:off x="5781675" y="-423164"/>
                <a:ext cx="628650" cy="901700"/>
              </a:xfrm>
              <a:prstGeom prst="roundRect">
                <a:avLst/>
              </a:prstGeom>
              <a:solidFill>
                <a:srgbClr val="F6B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圆角矩形 4">
                <a:extLst>
                  <a:ext uri="{FF2B5EF4-FFF2-40B4-BE49-F238E27FC236}">
                    <a16:creationId xmlns="" xmlns:a16="http://schemas.microsoft.com/office/drawing/2014/main" id="{4C300FBC-32A3-4AD7-8D50-6E3DE9FC587E}"/>
                  </a:ext>
                </a:extLst>
              </p:cNvPr>
              <p:cNvSpPr/>
              <p:nvPr/>
            </p:nvSpPr>
            <p:spPr>
              <a:xfrm>
                <a:off x="5813867" y="-450850"/>
                <a:ext cx="564261" cy="901700"/>
              </a:xfrm>
              <a:prstGeom prst="round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 xmlns:a16="http://schemas.microsoft.com/office/drawing/2014/main" id="{2E6F4376-0181-424E-9A8F-5AB2EDC09734}"/>
                  </a:ext>
                </a:extLst>
              </p:cNvPr>
              <p:cNvSpPr/>
              <p:nvPr/>
            </p:nvSpPr>
            <p:spPr>
              <a:xfrm>
                <a:off x="5893059" y="44557"/>
                <a:ext cx="405880" cy="307777"/>
              </a:xfrm>
              <a:prstGeom prst="rect">
                <a:avLst/>
              </a:prstGeom>
            </p:spPr>
            <p:txBody>
              <a:bodyPr wrap="none">
                <a:spAutoFit/>
              </a:bodyPr>
              <a:lstStyle/>
              <a:p>
                <a:pPr algn="ctr" defTabSz="914377" fontAlgn="base">
                  <a:spcBef>
                    <a:spcPct val="0"/>
                  </a:spcBef>
                  <a:spcAft>
                    <a:spcPct val="0"/>
                  </a:spcAft>
                  <a:defRPr/>
                </a:pPr>
                <a:r>
                  <a:rPr lang="en-US" altLang="zh-CN" sz="1400" b="1" dirty="0">
                    <a:solidFill>
                      <a:prstClr val="white"/>
                    </a:solidFill>
                    <a:latin typeface="张海山草泥马体" panose="02000000000000000000" pitchFamily="2" charset="-122"/>
                    <a:ea typeface="张海山草泥马体" panose="02000000000000000000" pitchFamily="2" charset="-122"/>
                  </a:rPr>
                  <a:t>04</a:t>
                </a:r>
              </a:p>
            </p:txBody>
          </p:sp>
          <p:sp>
            <p:nvSpPr>
              <p:cNvPr id="43" name="矩形 42">
                <a:extLst>
                  <a:ext uri="{FF2B5EF4-FFF2-40B4-BE49-F238E27FC236}">
                    <a16:creationId xmlns="" xmlns:a16="http://schemas.microsoft.com/office/drawing/2014/main" id="{316D4149-C9E4-4674-892E-EEC887AFF6C2}"/>
                  </a:ext>
                </a:extLst>
              </p:cNvPr>
              <p:cNvSpPr/>
              <p:nvPr/>
            </p:nvSpPr>
            <p:spPr>
              <a:xfrm>
                <a:off x="3531885" y="741657"/>
                <a:ext cx="5128226" cy="261610"/>
              </a:xfrm>
              <a:prstGeom prst="rect">
                <a:avLst/>
              </a:prstGeom>
            </p:spPr>
            <p:txBody>
              <a:bodyPr wrap="square">
                <a:spAutoFit/>
              </a:bodyPr>
              <a:lstStyle/>
              <a:p>
                <a:pPr algn="ctr"/>
                <a:r>
                  <a:rPr lang="zh-CN" altLang="en-US" sz="1050" dirty="0">
                    <a:solidFill>
                      <a:srgbClr val="C69456"/>
                    </a:solidFill>
                    <a:latin typeface="Agency FB" panose="020B0503020202020204" pitchFamily="34" charset="0"/>
                    <a:cs typeface="+mn-ea"/>
                    <a:sym typeface="+mn-lt"/>
                  </a:rPr>
                  <a:t>when he was a little boy ask the indulgence of the children who may read this book for</a:t>
                </a:r>
              </a:p>
            </p:txBody>
          </p:sp>
        </p:grpSp>
      </p:grpSp>
    </p:spTree>
    <p:extLst>
      <p:ext uri="{BB962C8B-B14F-4D97-AF65-F5344CB8AC3E}">
        <p14:creationId xmlns:p14="http://schemas.microsoft.com/office/powerpoint/2010/main" val="3141788769"/>
      </p:ext>
    </p:extLst>
  </p:cSld>
  <p:clrMapOvr>
    <a:masterClrMapping/>
  </p:clrMapOvr>
  <mc:AlternateContent xmlns:mc="http://schemas.openxmlformats.org/markup-compatibility/2006" xmlns:p14="http://schemas.microsoft.com/office/powerpoint/2010/main">
    <mc:Choice Requires="p14">
      <p:transition spd="slow" p14:dur="1200" advClick="0" advTm="8000">
        <p:dissolve/>
      </p:transition>
    </mc:Choice>
    <mc:Fallback xmlns="">
      <p:transition spd="slow" advClick="0"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up)">
                                      <p:cBhvr>
                                        <p:cTn id="7" dur="500"/>
                                        <p:tgtEl>
                                          <p:spTgt spid="5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p:cTn id="15" dur="500" fill="hold"/>
                                        <p:tgtEl>
                                          <p:spTgt spid="52"/>
                                        </p:tgtEl>
                                        <p:attrNameLst>
                                          <p:attrName>ppt_w</p:attrName>
                                        </p:attrNameLst>
                                      </p:cBhvr>
                                      <p:tavLst>
                                        <p:tav tm="0">
                                          <p:val>
                                            <p:fltVal val="0"/>
                                          </p:val>
                                        </p:tav>
                                        <p:tav tm="100000">
                                          <p:val>
                                            <p:strVal val="#ppt_w"/>
                                          </p:val>
                                        </p:tav>
                                      </p:tavLst>
                                    </p:anim>
                                    <p:anim calcmode="lin" valueType="num">
                                      <p:cBhvr>
                                        <p:cTn id="16" dur="500" fill="hold"/>
                                        <p:tgtEl>
                                          <p:spTgt spid="52"/>
                                        </p:tgtEl>
                                        <p:attrNameLst>
                                          <p:attrName>ppt_h</p:attrName>
                                        </p:attrNameLst>
                                      </p:cBhvr>
                                      <p:tavLst>
                                        <p:tav tm="0">
                                          <p:val>
                                            <p:fltVal val="0"/>
                                          </p:val>
                                        </p:tav>
                                        <p:tav tm="100000">
                                          <p:val>
                                            <p:strVal val="#ppt_h"/>
                                          </p:val>
                                        </p:tav>
                                      </p:tavLst>
                                    </p:anim>
                                    <p:animEffect transition="in" filter="fade">
                                      <p:cBhvr>
                                        <p:cTn id="17" dur="500"/>
                                        <p:tgtEl>
                                          <p:spTgt spid="52"/>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wipe(up)">
                                      <p:cBhvr>
                                        <p:cTn id="51" dur="500"/>
                                        <p:tgtEl>
                                          <p:spTgt spid="70"/>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up)">
                                      <p:cBhvr>
                                        <p:cTn id="5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P spid="54" grpId="0"/>
      <p:bldP spid="70"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物体&#10;&#10;已生成高可信度的说明">
            <a:extLst>
              <a:ext uri="{FF2B5EF4-FFF2-40B4-BE49-F238E27FC236}">
                <a16:creationId xmlns="" xmlns:a16="http://schemas.microsoft.com/office/drawing/2014/main" id="{12200576-C5BB-4E1E-AB71-F029F0F09DE0}"/>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37300" b="44198"/>
          <a:stretch/>
        </p:blipFill>
        <p:spPr>
          <a:xfrm>
            <a:off x="-6719703" y="-1964913"/>
            <a:ext cx="9419168" cy="10072863"/>
          </a:xfrm>
          <a:prstGeom prst="rect">
            <a:avLst/>
          </a:prstGeom>
        </p:spPr>
      </p:pic>
      <p:pic>
        <p:nvPicPr>
          <p:cNvPr id="9" name="图片 8">
            <a:extLst>
              <a:ext uri="{FF2B5EF4-FFF2-40B4-BE49-F238E27FC236}">
                <a16:creationId xmlns="" xmlns:a16="http://schemas.microsoft.com/office/drawing/2014/main" id="{16E80C71-6635-4E4E-AB3B-D847AC9D8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572" y="-1066800"/>
            <a:ext cx="9144000" cy="9144000"/>
          </a:xfrm>
          <a:prstGeom prst="rect">
            <a:avLst/>
          </a:prstGeom>
        </p:spPr>
      </p:pic>
      <p:grpSp>
        <p:nvGrpSpPr>
          <p:cNvPr id="2" name="组合 1">
            <a:extLst>
              <a:ext uri="{FF2B5EF4-FFF2-40B4-BE49-F238E27FC236}">
                <a16:creationId xmlns="" xmlns:a16="http://schemas.microsoft.com/office/drawing/2014/main" id="{474F3793-A0DB-4C0B-AE13-EF8E63EC46C9}"/>
              </a:ext>
            </a:extLst>
          </p:cNvPr>
          <p:cNvGrpSpPr/>
          <p:nvPr/>
        </p:nvGrpSpPr>
        <p:grpSpPr>
          <a:xfrm>
            <a:off x="3780972" y="2536449"/>
            <a:ext cx="4630057" cy="1785104"/>
            <a:chOff x="2071463" y="2536449"/>
            <a:chExt cx="4630057" cy="1785104"/>
          </a:xfrm>
        </p:grpSpPr>
        <p:sp>
          <p:nvSpPr>
            <p:cNvPr id="8" name="文本框 7">
              <a:extLst>
                <a:ext uri="{FF2B5EF4-FFF2-40B4-BE49-F238E27FC236}">
                  <a16:creationId xmlns="" xmlns:a16="http://schemas.microsoft.com/office/drawing/2014/main" id="{9107BE2A-E403-4A41-B389-FBD25F4400CF}"/>
                </a:ext>
              </a:extLst>
            </p:cNvPr>
            <p:cNvSpPr txBox="1"/>
            <p:nvPr/>
          </p:nvSpPr>
          <p:spPr>
            <a:xfrm>
              <a:off x="2071463" y="2536449"/>
              <a:ext cx="4630057" cy="1323439"/>
            </a:xfrm>
            <a:prstGeom prst="rect">
              <a:avLst/>
            </a:prstGeom>
            <a:noFill/>
          </p:spPr>
          <p:txBody>
            <a:bodyPr wrap="square" rtlCol="0">
              <a:spAutoFit/>
            </a:bodyPr>
            <a:lstStyle/>
            <a:p>
              <a:pPr algn="dist"/>
              <a:r>
                <a:rPr lang="zh-CN" altLang="en-US" sz="8000" dirty="0">
                  <a:solidFill>
                    <a:srgbClr val="F6B653"/>
                  </a:solidFill>
                  <a:latin typeface="微软雅黑" panose="020B0503020204020204" pitchFamily="34" charset="-122"/>
                  <a:ea typeface="微软雅黑" panose="020B0503020204020204" pitchFamily="34" charset="-122"/>
                </a:rPr>
                <a:t>谢谢观看</a:t>
              </a:r>
            </a:p>
          </p:txBody>
        </p:sp>
        <p:sp>
          <p:nvSpPr>
            <p:cNvPr id="10" name="文本框 9">
              <a:extLst>
                <a:ext uri="{FF2B5EF4-FFF2-40B4-BE49-F238E27FC236}">
                  <a16:creationId xmlns="" xmlns:a16="http://schemas.microsoft.com/office/drawing/2014/main" id="{5695699E-3EF0-4F99-92E2-5EAD412C0999}"/>
                </a:ext>
              </a:extLst>
            </p:cNvPr>
            <p:cNvSpPr txBox="1"/>
            <p:nvPr/>
          </p:nvSpPr>
          <p:spPr>
            <a:xfrm>
              <a:off x="2223863" y="3859888"/>
              <a:ext cx="4325256" cy="461665"/>
            </a:xfrm>
            <a:prstGeom prst="rect">
              <a:avLst/>
            </a:prstGeom>
            <a:noFill/>
          </p:spPr>
          <p:txBody>
            <a:bodyPr wrap="square" rtlCol="0">
              <a:spAutoFit/>
            </a:bodyPr>
            <a:lstStyle/>
            <a:p>
              <a:pPr algn="dist"/>
              <a:r>
                <a:rPr lang="en-US" altLang="zh-CN" sz="2400" dirty="0">
                  <a:solidFill>
                    <a:srgbClr val="F6B653"/>
                  </a:solidFill>
                  <a:latin typeface="Agency FB" panose="020B0503020202020204" pitchFamily="34" charset="0"/>
                </a:rPr>
                <a:t>THANKS FOR WATCH</a:t>
              </a:r>
              <a:endParaRPr lang="zh-CN" altLang="en-US" sz="2400" dirty="0">
                <a:solidFill>
                  <a:srgbClr val="F6B653"/>
                </a:solidFill>
                <a:latin typeface="Agency FB" panose="020B0503020202020204" pitchFamily="34" charset="0"/>
              </a:endParaRPr>
            </a:p>
          </p:txBody>
        </p:sp>
      </p:grpSp>
    </p:spTree>
    <p:extLst>
      <p:ext uri="{BB962C8B-B14F-4D97-AF65-F5344CB8AC3E}">
        <p14:creationId xmlns:p14="http://schemas.microsoft.com/office/powerpoint/2010/main" val="2031135568"/>
      </p:ext>
    </p:extLst>
  </p:cSld>
  <p:clrMapOvr>
    <a:masterClrMapping/>
  </p:clrMapOvr>
  <mc:AlternateContent xmlns:mc="http://schemas.openxmlformats.org/markup-compatibility/2006" xmlns:p14="http://schemas.microsoft.com/office/powerpoint/2010/main">
    <mc:Choice Requires="p14">
      <p:transition spd="slow" p14:dur="1200" advTm="2000">
        <p:dissolve/>
      </p:transition>
    </mc:Choice>
    <mc:Fallback xmlns="">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2312</Words>
  <Application>Microsoft Office PowerPoint</Application>
  <PresentationFormat>宽屏</PresentationFormat>
  <Paragraphs>305</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Gill Sans</vt:lpstr>
      <vt:lpstr>Roboto</vt:lpstr>
      <vt:lpstr>等线</vt:lpstr>
      <vt:lpstr>等线 Light</vt:lpstr>
      <vt:lpstr>方正宋刻本秀楷简体</vt:lpstr>
      <vt:lpstr>宋体</vt:lpstr>
      <vt:lpstr>微软雅黑</vt:lpstr>
      <vt:lpstr>微软雅黑 Light</vt:lpstr>
      <vt:lpstr>张海山草泥马体</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邱航</dc:creator>
  <cp:lastModifiedBy>faith123</cp:lastModifiedBy>
  <cp:revision>27</cp:revision>
  <dcterms:created xsi:type="dcterms:W3CDTF">2017-10-01T11:37:11Z</dcterms:created>
  <dcterms:modified xsi:type="dcterms:W3CDTF">2018-04-20T01:14:59Z</dcterms:modified>
</cp:coreProperties>
</file>