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6"/>
  </p:notesMasterIdLst>
  <p:sldIdLst>
    <p:sldId id="260" r:id="rId4"/>
    <p:sldId id="257" r:id="rId5"/>
    <p:sldId id="262" r:id="rId7"/>
    <p:sldId id="264" r:id="rId8"/>
    <p:sldId id="266" r:id="rId9"/>
    <p:sldId id="265" r:id="rId10"/>
    <p:sldId id="292" r:id="rId11"/>
    <p:sldId id="276" r:id="rId12"/>
    <p:sldId id="267" r:id="rId13"/>
    <p:sldId id="269" r:id="rId14"/>
    <p:sldId id="293" r:id="rId15"/>
    <p:sldId id="270" r:id="rId16"/>
    <p:sldId id="278" r:id="rId17"/>
    <p:sldId id="279" r:id="rId18"/>
    <p:sldId id="294" r:id="rId19"/>
    <p:sldId id="272" r:id="rId20"/>
    <p:sldId id="277" r:id="rId21"/>
    <p:sldId id="271" r:id="rId22"/>
    <p:sldId id="295" r:id="rId23"/>
    <p:sldId id="283" r:id="rId24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97ACAC"/>
    <a:srgbClr val="D6C2AC"/>
    <a:srgbClr val="CF9A70"/>
    <a:srgbClr val="282828"/>
    <a:srgbClr val="A9A9A9"/>
    <a:srgbClr val="B9D2D6"/>
    <a:srgbClr val="A9C0C3"/>
    <a:srgbClr val="819191"/>
    <a:srgbClr val="AABF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238" autoAdjust="0"/>
  </p:normalViewPr>
  <p:slideViewPr>
    <p:cSldViewPr snapToGrid="0" showGuides="1">
      <p:cViewPr varScale="1">
        <p:scale>
          <a:sx n="68" d="100"/>
          <a:sy n="68" d="100"/>
        </p:scale>
        <p:origin x="-536" y="-64"/>
      </p:cViewPr>
      <p:guideLst>
        <p:guide orient="horz" pos="2160"/>
        <p:guide orient="horz" pos="452"/>
        <p:guide orient="horz" pos="226"/>
        <p:guide orient="horz" pos="4065"/>
        <p:guide pos="3909"/>
        <p:guide pos="7465"/>
        <p:guide pos="154"/>
        <p:guide pos="427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800" b="0" i="0" u="none" strike="noStrike" kern="1200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en-US" altLang="zh-CN" sz="1800" b="0" spc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Date of sale by year</a:t>
            </a:r>
            <a:endParaRPr lang="en-US" altLang="zh-CN" sz="1800" b="0" spc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D6C2AC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97ACAC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97ACAC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97ACAC"/>
              </a:soli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</c:dPt>
          <c:dLbls>
            <c:delete val="1"/>
          </c:dLbls>
          <c:cat>
            <c:strRef>
              <c:f>Sheet1!$A$2:$A$8</c:f>
              <c:strCache>
                <c:ptCount val="7"/>
                <c:pt idx="0">
                  <c:v>2005年</c:v>
                </c:pt>
                <c:pt idx="1">
                  <c:v>2008年</c:v>
                </c:pt>
                <c:pt idx="2">
                  <c:v>2009年</c:v>
                </c:pt>
                <c:pt idx="3">
                  <c:v>2010年</c:v>
                </c:pt>
                <c:pt idx="4">
                  <c:v>2011年</c:v>
                </c:pt>
                <c:pt idx="5">
                  <c:v>2012年</c:v>
                </c:pt>
                <c:pt idx="6">
                  <c:v>2014年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6.9</c:v>
                </c:pt>
                <c:pt idx="6">
                  <c:v>7.2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overlap val="-22"/>
        <c:axId val="447584512"/>
        <c:axId val="18286745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系列 12</c:v>
                </c:pt>
              </c:strCache>
            </c:strRef>
          </c:tx>
          <c:spPr>
            <a:ln w="34925" cap="rnd" cmpd="sng" algn="ctr">
              <a:solidFill>
                <a:srgbClr val="282828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282828"/>
              </a:solidFill>
              <a:ln w="9525" cap="flat" cmpd="sng" algn="ctr">
                <a:solidFill>
                  <a:srgbClr val="282828"/>
                </a:solidFill>
                <a:prstDash val="solid"/>
                <a:round/>
              </a:ln>
              <a:effectLst/>
            </c:spPr>
          </c:marker>
          <c:dLbls>
            <c:delete val="1"/>
          </c:dLbls>
          <c:cat>
            <c:strRef>
              <c:f>Sheet1!$A$2:$A$8</c:f>
              <c:strCache>
                <c:ptCount val="7"/>
                <c:pt idx="0">
                  <c:v>2005年</c:v>
                </c:pt>
                <c:pt idx="1">
                  <c:v>2008年</c:v>
                </c:pt>
                <c:pt idx="2">
                  <c:v>2009年</c:v>
                </c:pt>
                <c:pt idx="3">
                  <c:v>2010年</c:v>
                </c:pt>
                <c:pt idx="4">
                  <c:v>2011年</c:v>
                </c:pt>
                <c:pt idx="5">
                  <c:v>2012年</c:v>
                </c:pt>
                <c:pt idx="6">
                  <c:v>2014年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2.4</c:v>
                </c:pt>
                <c:pt idx="2">
                  <c:v>3</c:v>
                </c:pt>
                <c:pt idx="3">
                  <c:v>4.7</c:v>
                </c:pt>
                <c:pt idx="4">
                  <c:v>5.3</c:v>
                </c:pt>
                <c:pt idx="5">
                  <c:v>7.1</c:v>
                </c:pt>
                <c:pt idx="6">
                  <c:v>7.6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7584512"/>
        <c:axId val="182867456"/>
      </c:lineChart>
      <c:catAx>
        <c:axId val="4475845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</a:p>
        </c:txPr>
        <c:crossAx val="182867456"/>
        <c:crosses val="autoZero"/>
        <c:auto val="0"/>
        <c:lblAlgn val="ctr"/>
        <c:lblOffset val="100"/>
        <c:noMultiLvlLbl val="0"/>
      </c:catAx>
      <c:valAx>
        <c:axId val="18286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</a:p>
        </c:txPr>
        <c:crossAx val="44758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E5ACE-4FA4-4B4B-B7F8-662BCF672C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7D643E-5F2C-49CF-83FF-E485C6A051C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E4274-6686-4A88-B352-6CF8A7FC23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ACAB8-BDC7-46D8-AED4-E3A5E447E22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jpeg"/><Relationship Id="rId2" Type="http://schemas.microsoft.com/office/2007/relationships/hdphoto" Target="../media/image6.wdp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microsoft.com/office/2007/relationships/hdphoto" Target="../media/image8.wdp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AC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:\图图图\商务类图\图片3.png图片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04240" y="508729"/>
            <a:ext cx="10383520" cy="5840543"/>
          </a:xfrm>
          <a:custGeom>
            <a:avLst/>
            <a:gdLst>
              <a:gd name="connsiteX0" fmla="*/ 0 w 10960308"/>
              <a:gd name="connsiteY0" fmla="*/ 0 h 5840543"/>
              <a:gd name="connsiteX1" fmla="*/ 10960308 w 10960308"/>
              <a:gd name="connsiteY1" fmla="*/ 0 h 5840543"/>
              <a:gd name="connsiteX2" fmla="*/ 10960308 w 10960308"/>
              <a:gd name="connsiteY2" fmla="*/ 5840543 h 5840543"/>
              <a:gd name="connsiteX3" fmla="*/ 0 w 10960308"/>
              <a:gd name="connsiteY3" fmla="*/ 5840543 h 584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60308" h="5840543">
                <a:moveTo>
                  <a:pt x="0" y="0"/>
                </a:moveTo>
                <a:lnTo>
                  <a:pt x="10960308" y="0"/>
                </a:lnTo>
                <a:lnTo>
                  <a:pt x="10960308" y="5840543"/>
                </a:lnTo>
                <a:lnTo>
                  <a:pt x="0" y="5840543"/>
                </a:lnTo>
                <a:close/>
              </a:path>
            </a:pathLst>
          </a:custGeom>
        </p:spPr>
      </p:pic>
      <p:sp>
        <p:nvSpPr>
          <p:cNvPr id="3" name="矩形 2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/>
          <p:nvPr/>
        </p:nvSpPr>
        <p:spPr>
          <a:xfrm>
            <a:off x="0" y="1795072"/>
            <a:ext cx="12192000" cy="3267856"/>
          </a:xfrm>
          <a:prstGeom prst="rect">
            <a:avLst/>
          </a:prstGeom>
          <a:gradFill>
            <a:gsLst>
              <a:gs pos="0">
                <a:srgbClr val="D8C5AE"/>
              </a:gs>
              <a:gs pos="100000">
                <a:srgbClr val="C2A499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/>
          <p:nvPr/>
        </p:nvSpPr>
        <p:spPr>
          <a:xfrm rot="16200000">
            <a:off x="-995479" y="3290501"/>
            <a:ext cx="26068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spc="300">
                <a:solidFill>
                  <a:schemeClr val="bg1">
                    <a:lumMod val="95000"/>
                  </a:schemeClr>
                </a:solidFill>
                <a:latin typeface="AXIS Std L" panose="020B0400000000000000" pitchFamily="34" charset="-128"/>
                <a:ea typeface="AXIS Std L" panose="020B0400000000000000" pitchFamily="34" charset="-128"/>
              </a:rPr>
              <a:t>Minimalism  lifestyle</a:t>
            </a:r>
            <a:endParaRPr lang="zh-CN" altLang="en-US" sz="1200" spc="300">
              <a:solidFill>
                <a:schemeClr val="bg1">
                  <a:lumMod val="95000"/>
                </a:schemeClr>
              </a:solidFill>
              <a:latin typeface="AXIS Std L" panose="020B0400000000000000" pitchFamily="34" charset="-128"/>
              <a:ea typeface="AXIS Std L" panose="020B0400000000000000" pitchFamily="34" charset="-128"/>
            </a:endParaRPr>
          </a:p>
        </p:txBody>
      </p:sp>
      <p:sp>
        <p:nvSpPr>
          <p:cNvPr id="6" name="矩形 5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/>
          <p:nvPr/>
        </p:nvSpPr>
        <p:spPr>
          <a:xfrm rot="16200000">
            <a:off x="10573339" y="3290502"/>
            <a:ext cx="26068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spc="300">
                <a:solidFill>
                  <a:schemeClr val="bg1">
                    <a:lumMod val="95000"/>
                  </a:schemeClr>
                </a:solidFill>
                <a:latin typeface="AXIS Std L" panose="020B0400000000000000" pitchFamily="34" charset="-128"/>
                <a:ea typeface="AXIS Std L" panose="020B0400000000000000" pitchFamily="34" charset="-128"/>
              </a:rPr>
              <a:t>Minimalism  lifestyle</a:t>
            </a:r>
            <a:endParaRPr lang="zh-CN" altLang="en-US" sz="1200" spc="300">
              <a:solidFill>
                <a:schemeClr val="bg1">
                  <a:lumMod val="95000"/>
                </a:schemeClr>
              </a:solidFill>
              <a:latin typeface="AXIS Std L" panose="020B0400000000000000" pitchFamily="34" charset="-128"/>
              <a:ea typeface="AXIS Std L" panose="020B0400000000000000" pitchFamily="34" charset="-128"/>
            </a:endParaRPr>
          </a:p>
        </p:txBody>
      </p:sp>
      <p:sp>
        <p:nvSpPr>
          <p:cNvPr id="9" name="e7d195523061f1c0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e7d195523061f1c0214d268728035a112e1f1a63855fa0d5B3BC3571FB2346650E40B27C71D4ADB669896543E409C0762562804D99F14164E036E91A4D200FB459B9C67F1066513BDCC2663F2655ED5A2F3E64E50905ECC13FD08E412A2449DFC0DEA4732AF4E76A12DAA23714D9A24C7EAC7F7CD8FF94AEC7D4E9162B55FEA74E289784371BE33B</a:t>
            </a:r>
            <a:endParaRPr lang="zh-CN" altLang="en-US" sz="100"/>
          </a:p>
        </p:txBody>
      </p:sp>
      <p:sp>
        <p:nvSpPr>
          <p:cNvPr id="4" name="文本框 3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 txBox="1"/>
          <p:nvPr/>
        </p:nvSpPr>
        <p:spPr>
          <a:xfrm>
            <a:off x="545465" y="2368550"/>
            <a:ext cx="11130280" cy="1715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9600" b="1" spc="3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Angsana New" panose="02020603050405020304" pitchFamily="18" charset="-34"/>
                <a:sym typeface="字魂58号-创中黑" panose="00000500000000000000" pitchFamily="2" charset="-122"/>
              </a:rPr>
              <a:t>高端商务项目汇报</a:t>
            </a:r>
            <a:endParaRPr lang="zh-CN" altLang="en-US" sz="9600" b="1" spc="300" dirty="0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Angsana New" panose="02020603050405020304" pitchFamily="18" charset="-34"/>
              <a:sym typeface="字魂58号-创中黑" panose="000005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94406" y="4084145"/>
            <a:ext cx="9203960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 dolor sit amet, consectetur adipisicing elit, sed do eiusmod tempor incididunt magna .</a:t>
            </a:r>
            <a:endParaRPr lang="en-US" altLang="zh-CN" sz="1400">
              <a:solidFill>
                <a:schemeClr val="bg1">
                  <a:lumMod val="9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7d195523061f1c0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e7d195523061f1c0214d268728035a112e1f1a63855fa0d5B3BC3571FB2346650E40B27C71D4ADB669896543E409C0762562804D99F14164E036E91A4D200FB459B9C67F1066513BDCC2663F2655ED5A2F3E64E50905ECC13FD08E412A2449DFC0DEA4732AF4E76A12DAA23714D9A24C7EAC7F7CD8FF94AEC7D4E9162B55FEA74E289784371BE33B</a:t>
            </a:r>
            <a:endParaRPr lang="zh-CN" altLang="en-US" sz="100"/>
          </a:p>
        </p:txBody>
      </p:sp>
      <p:sp>
        <p:nvSpPr>
          <p:cNvPr id="11" name="矩形 10"/>
          <p:cNvSpPr/>
          <p:nvPr/>
        </p:nvSpPr>
        <p:spPr>
          <a:xfrm>
            <a:off x="-1" y="0"/>
            <a:ext cx="12192001" cy="2801073"/>
          </a:xfrm>
          <a:prstGeom prst="rect">
            <a:avLst/>
          </a:prstGeom>
          <a:gradFill>
            <a:gsLst>
              <a:gs pos="0">
                <a:srgbClr val="D8C5AE"/>
              </a:gs>
              <a:gs pos="100000">
                <a:srgbClr val="C2A499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727200" y="3515360"/>
            <a:ext cx="812800" cy="812800"/>
          </a:xfrm>
          <a:prstGeom prst="ellipse">
            <a:avLst/>
          </a:prstGeom>
          <a:solidFill>
            <a:srgbClr val="97A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endParaRPr lang="zh-CN" altLang="en-US" sz="28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511040" y="3515360"/>
            <a:ext cx="812800" cy="812800"/>
          </a:xfrm>
          <a:prstGeom prst="ellipse">
            <a:avLst/>
          </a:prstGeom>
          <a:solidFill>
            <a:srgbClr val="97A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CN" altLang="en-US" sz="28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264400" y="3515360"/>
            <a:ext cx="812800" cy="812800"/>
          </a:xfrm>
          <a:prstGeom prst="ellipse">
            <a:avLst/>
          </a:prstGeom>
          <a:solidFill>
            <a:srgbClr val="97A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CN" altLang="en-US" sz="28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0048240" y="3515360"/>
            <a:ext cx="812800" cy="812800"/>
          </a:xfrm>
          <a:prstGeom prst="ellipse">
            <a:avLst/>
          </a:prstGeom>
          <a:solidFill>
            <a:srgbClr val="97A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80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endParaRPr lang="zh-CN" altLang="en-US" sz="28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95929" y="4411359"/>
            <a:ext cx="213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smtClean="0">
                <a:latin typeface="微软雅黑" panose="020B0503020204020204" charset="-122"/>
                <a:ea typeface="微软雅黑" panose="020B0503020204020204" charset="-122"/>
              </a:rPr>
              <a:t>这里添加内容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849964" y="4391039"/>
            <a:ext cx="213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smtClean="0">
                <a:latin typeface="微软雅黑" panose="020B0503020204020204" charset="-122"/>
                <a:ea typeface="微软雅黑" panose="020B0503020204020204" charset="-122"/>
              </a:rPr>
              <a:t>这里添加内容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522044" y="4411359"/>
            <a:ext cx="2347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smtClean="0">
                <a:latin typeface="微软雅黑" panose="020B0503020204020204" charset="-122"/>
                <a:ea typeface="微软雅黑" panose="020B0503020204020204" charset="-122"/>
              </a:rPr>
              <a:t>这里添加内容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295724" y="4411359"/>
            <a:ext cx="2347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smtClean="0">
                <a:latin typeface="微软雅黑" panose="020B0503020204020204" charset="-122"/>
                <a:ea typeface="微软雅黑" panose="020B0503020204020204" charset="-122"/>
              </a:rPr>
              <a:t>这里添加内容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64524" y="4878253"/>
            <a:ext cx="2378791" cy="430887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altLang="zh-CN" sz="1100">
                <a:solidFill>
                  <a:prstClr val="black">
                    <a:lumMod val="85000"/>
                    <a:lumOff val="15000"/>
                  </a:prstClr>
                </a:solidFill>
                <a:latin typeface="Segoe UI" panose="020B0502040204020203"/>
                <a:ea typeface="微软雅黑" panose="020B0503020204020204" charset="-122"/>
              </a:rPr>
              <a:t>Lorem ipsum dolor sit amet, consectetur adipisicing elit, </a:t>
            </a:r>
            <a:endParaRPr lang="zh-CN" altLang="en-US" sz="1100"/>
          </a:p>
        </p:txBody>
      </p:sp>
      <p:sp>
        <p:nvSpPr>
          <p:cNvPr id="37" name="矩形 36"/>
          <p:cNvSpPr/>
          <p:nvPr/>
        </p:nvSpPr>
        <p:spPr>
          <a:xfrm>
            <a:off x="3769021" y="4868093"/>
            <a:ext cx="2378791" cy="430887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altLang="zh-CN" sz="1100">
                <a:solidFill>
                  <a:prstClr val="black">
                    <a:lumMod val="85000"/>
                    <a:lumOff val="15000"/>
                  </a:prstClr>
                </a:solidFill>
                <a:latin typeface="Segoe UI" panose="020B0502040204020203"/>
                <a:ea typeface="微软雅黑" panose="020B0503020204020204" charset="-122"/>
              </a:rPr>
              <a:t>Lorem ipsum dolor sit amet, consectetur adipisicing elit, </a:t>
            </a:r>
            <a:endParaRPr lang="zh-CN" altLang="en-US" sz="1100"/>
          </a:p>
        </p:txBody>
      </p:sp>
      <p:sp>
        <p:nvSpPr>
          <p:cNvPr id="38" name="矩形 37"/>
          <p:cNvSpPr/>
          <p:nvPr/>
        </p:nvSpPr>
        <p:spPr>
          <a:xfrm>
            <a:off x="6481404" y="4863050"/>
            <a:ext cx="2378791" cy="430887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altLang="zh-CN" sz="1100">
                <a:solidFill>
                  <a:prstClr val="black">
                    <a:lumMod val="85000"/>
                    <a:lumOff val="15000"/>
                  </a:prstClr>
                </a:solidFill>
                <a:latin typeface="Segoe UI" panose="020B0502040204020203"/>
                <a:ea typeface="微软雅黑" panose="020B0503020204020204" charset="-122"/>
              </a:rPr>
              <a:t>Lorem ipsum dolor sit amet, consectetur adipisicing elit, </a:t>
            </a:r>
            <a:endParaRPr lang="zh-CN" altLang="en-US" sz="1100"/>
          </a:p>
        </p:txBody>
      </p:sp>
      <p:sp>
        <p:nvSpPr>
          <p:cNvPr id="39" name="矩形 38"/>
          <p:cNvSpPr/>
          <p:nvPr/>
        </p:nvSpPr>
        <p:spPr>
          <a:xfrm>
            <a:off x="9254747" y="4863050"/>
            <a:ext cx="2378791" cy="430887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en-US" altLang="zh-CN" sz="1100">
                <a:solidFill>
                  <a:prstClr val="black">
                    <a:lumMod val="85000"/>
                    <a:lumOff val="15000"/>
                  </a:prstClr>
                </a:solidFill>
                <a:latin typeface="Segoe UI" panose="020B0502040204020203"/>
                <a:ea typeface="微软雅黑" panose="020B0503020204020204" charset="-122"/>
              </a:rPr>
              <a:t>Lorem ipsum dolor sit amet, consectetur adipisicing elit, </a:t>
            </a:r>
            <a:endParaRPr lang="zh-CN" altLang="en-US" sz="1100"/>
          </a:p>
        </p:txBody>
      </p:sp>
      <p:cxnSp>
        <p:nvCxnSpPr>
          <p:cNvPr id="40" name="直接连接符 39"/>
          <p:cNvCxnSpPr/>
          <p:nvPr/>
        </p:nvCxnSpPr>
        <p:spPr>
          <a:xfrm>
            <a:off x="1812884" y="5415280"/>
            <a:ext cx="70104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4566919" y="5415280"/>
            <a:ext cx="70104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7345342" y="5415280"/>
            <a:ext cx="70104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10093622" y="5415280"/>
            <a:ext cx="70104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4764251" y="1077370"/>
            <a:ext cx="2663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6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CONTENTS</a:t>
            </a:r>
            <a:endParaRPr lang="zh-CN" altLang="en-US" sz="3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AC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D:\图图图\商务类图\72f6886ec4c7a4366954bcc7e137071e670861b24a973-tgUKVm_fw658.jpg72f6886ec4c7a4366954bcc7e137071e670861b24a973-tgUKVm_fw658"/>
          <p:cNvPicPr>
            <a:picLocks noChangeAspect="1"/>
          </p:cNvPicPr>
          <p:nvPr/>
        </p:nvPicPr>
        <p:blipFill>
          <a:blip r:embed="rId1">
            <a:grayscl/>
          </a:blip>
          <a:srcRect/>
          <a:stretch>
            <a:fillRect/>
          </a:stretch>
        </p:blipFill>
        <p:spPr>
          <a:xfrm>
            <a:off x="1711609" y="508729"/>
            <a:ext cx="8754110" cy="5840543"/>
          </a:xfrm>
          <a:custGeom>
            <a:avLst/>
            <a:gdLst>
              <a:gd name="connsiteX0" fmla="*/ 0 w 10945636"/>
              <a:gd name="connsiteY0" fmla="*/ 0 h 5840543"/>
              <a:gd name="connsiteX1" fmla="*/ 10945636 w 10945636"/>
              <a:gd name="connsiteY1" fmla="*/ 0 h 5840543"/>
              <a:gd name="connsiteX2" fmla="*/ 10945636 w 10945636"/>
              <a:gd name="connsiteY2" fmla="*/ 5840543 h 5840543"/>
              <a:gd name="connsiteX3" fmla="*/ 0 w 10945636"/>
              <a:gd name="connsiteY3" fmla="*/ 5840543 h 584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45636" h="5840543">
                <a:moveTo>
                  <a:pt x="0" y="0"/>
                </a:moveTo>
                <a:lnTo>
                  <a:pt x="10945636" y="0"/>
                </a:lnTo>
                <a:lnTo>
                  <a:pt x="10945636" y="5840543"/>
                </a:lnTo>
                <a:lnTo>
                  <a:pt x="0" y="5840543"/>
                </a:lnTo>
                <a:close/>
              </a:path>
            </a:pathLst>
          </a:custGeom>
        </p:spPr>
      </p:pic>
      <p:sp>
        <p:nvSpPr>
          <p:cNvPr id="6" name="e7d195523061f1c0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e7d195523061f1c0214d268728035a112e1f1a63855fa0d5B3BC3571FB2346650E40B27C71D4ADB669896543E409C0762562804D99F14164E036E91A4D200FB459B9C67F1066513BDCC2663F2655ED5A2F3E64E50905ECC13FD08E412A2449DFC0DEA4732AF4E76A12DAA23714D9A24C7EAC7F7CD8FF94AEC7D4E9162B55FEA74E289784371BE33B</a:t>
            </a:r>
            <a:endParaRPr lang="zh-CN" altLang="en-US" sz="100"/>
          </a:p>
        </p:txBody>
      </p:sp>
      <p:grpSp>
        <p:nvGrpSpPr>
          <p:cNvPr id="17" name="组合 16"/>
          <p:cNvGrpSpPr/>
          <p:nvPr/>
        </p:nvGrpSpPr>
        <p:grpSpPr>
          <a:xfrm>
            <a:off x="0" y="1960336"/>
            <a:ext cx="12192000" cy="2937329"/>
            <a:chOff x="0" y="1960336"/>
            <a:chExt cx="12192000" cy="2937329"/>
          </a:xfrm>
          <a:gradFill>
            <a:gsLst>
              <a:gs pos="0">
                <a:srgbClr val="D8C5AE"/>
              </a:gs>
              <a:gs pos="100000">
                <a:srgbClr val="C2A499"/>
              </a:gs>
            </a:gsLst>
            <a:lin scaled="1"/>
          </a:gradFill>
        </p:grpSpPr>
        <p:sp>
          <p:nvSpPr>
            <p:cNvPr id="18" name="矩形 17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  <p:cNvSpPr/>
            <p:nvPr/>
          </p:nvSpPr>
          <p:spPr>
            <a:xfrm>
              <a:off x="0" y="1960336"/>
              <a:ext cx="12192000" cy="29373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  <p:cNvSpPr txBox="1"/>
            <p:nvPr/>
          </p:nvSpPr>
          <p:spPr>
            <a:xfrm>
              <a:off x="2925580" y="2231749"/>
              <a:ext cx="6340839" cy="22580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4000">
                  <a:solidFill>
                    <a:schemeClr val="bg1"/>
                  </a:solidFill>
                  <a:latin typeface="AXIS Std M" panose="020B0600000000000000" pitchFamily="34" charset="-128"/>
                  <a:ea typeface="AXIS Std M" panose="020B0600000000000000" pitchFamily="34" charset="-128"/>
                </a:rPr>
                <a:t>ONE</a:t>
              </a:r>
              <a:endParaRPr lang="en-US" altLang="zh-CN" sz="4000">
                <a:solidFill>
                  <a:schemeClr val="bg1"/>
                </a:solidFill>
                <a:latin typeface="AXIS Std M" panose="020B0600000000000000" pitchFamily="34" charset="-128"/>
                <a:ea typeface="AXIS Std M" panose="020B0600000000000000" pitchFamily="34" charset="-128"/>
              </a:endParaRPr>
            </a:p>
            <a:p>
              <a:pPr algn="ctr">
                <a:lnSpc>
                  <a:spcPct val="110000"/>
                </a:lnSpc>
              </a:pPr>
              <a:r>
                <a:rPr lang="en-US" altLang="zh-CN" sz="4000">
                  <a:solidFill>
                    <a:schemeClr val="bg1"/>
                  </a:solidFill>
                  <a:latin typeface="AXIS Std M" panose="020B0600000000000000" pitchFamily="34" charset="-128"/>
                  <a:ea typeface="AXIS Std M" panose="020B0600000000000000" pitchFamily="34" charset="-128"/>
                </a:rPr>
                <a:t>&amp;</a:t>
              </a:r>
              <a:endParaRPr lang="en-US" altLang="zh-CN" sz="4000">
                <a:solidFill>
                  <a:schemeClr val="bg1"/>
                </a:solidFill>
                <a:latin typeface="AXIS Std M" panose="020B0600000000000000" pitchFamily="34" charset="-128"/>
                <a:ea typeface="AXIS Std M" panose="020B0600000000000000" pitchFamily="34" charset="-128"/>
              </a:endParaRPr>
            </a:p>
            <a:p>
              <a:pPr algn="ctr">
                <a:lnSpc>
                  <a:spcPct val="110000"/>
                </a:lnSpc>
              </a:pPr>
              <a:r>
                <a:rPr lang="zh-CN" sz="48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输入标题内容</a:t>
              </a:r>
              <a:endParaRPr lang="zh-CN" sz="4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5256" y="0"/>
            <a:ext cx="353666" cy="719528"/>
          </a:xfrm>
          <a:prstGeom prst="rect">
            <a:avLst/>
          </a:prstGeom>
          <a:gradFill>
            <a:gsLst>
              <a:gs pos="0">
                <a:srgbClr val="D8C5AE"/>
              </a:gs>
              <a:gs pos="100000">
                <a:srgbClr val="C2A499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94690" y="206375"/>
            <a:ext cx="30911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Create a peaceful world </a:t>
            </a:r>
            <a:endParaRPr lang="en-US" altLang="zh-CN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cxnSp>
        <p:nvCxnSpPr>
          <p:cNvPr id="32" name="直接连接符 2"/>
          <p:cNvCxnSpPr/>
          <p:nvPr/>
        </p:nvCxnSpPr>
        <p:spPr>
          <a:xfrm>
            <a:off x="0" y="3621088"/>
            <a:ext cx="11800115" cy="0"/>
          </a:xfrm>
          <a:prstGeom prst="line">
            <a:avLst/>
          </a:prstGeom>
          <a:noFill/>
          <a:ln w="190500" cap="flat">
            <a:solidFill>
              <a:schemeClr val="bg1">
                <a:lumMod val="95000"/>
              </a:schemeClr>
            </a:solidFill>
            <a:prstDash val="solid"/>
            <a:miter lim="800000"/>
            <a:headEnd type="none"/>
            <a:tailEnd type="stealt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sp>
        <p:nvSpPr>
          <p:cNvPr id="33" name="椭圆 32"/>
          <p:cNvSpPr/>
          <p:nvPr/>
        </p:nvSpPr>
        <p:spPr>
          <a:xfrm>
            <a:off x="1540365" y="3035316"/>
            <a:ext cx="1259038" cy="1259038"/>
          </a:xfrm>
          <a:prstGeom prst="ellipse">
            <a:avLst/>
          </a:prstGeom>
          <a:solidFill>
            <a:srgbClr val="D6C2A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月份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785164" y="4509717"/>
            <a:ext cx="769441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关键词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240968" y="4926476"/>
            <a:ext cx="1857832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此处添加详细文本描述建议与标题相关并符合整体语言风格，语言描述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3615909" y="3149616"/>
            <a:ext cx="1030438" cy="1030438"/>
          </a:xfrm>
          <a:prstGeom prst="ellipse">
            <a:avLst/>
          </a:prstGeom>
          <a:solidFill>
            <a:srgbClr val="97ACA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月份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746407" y="1783318"/>
            <a:ext cx="769442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关键词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207656" y="2155537"/>
            <a:ext cx="1846944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此处添加详细文本描述建议与标题相关并符合整体语言风格，语言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描述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5466481" y="3035316"/>
            <a:ext cx="1259038" cy="1259038"/>
          </a:xfrm>
          <a:prstGeom prst="ellipse">
            <a:avLst/>
          </a:prstGeom>
          <a:solidFill>
            <a:srgbClr val="D6C2A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月份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548429" y="3149616"/>
            <a:ext cx="1030438" cy="1030438"/>
          </a:xfrm>
          <a:prstGeom prst="ellipse">
            <a:avLst/>
          </a:prstGeom>
          <a:solidFill>
            <a:srgbClr val="97ACA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月份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9401777" y="3035316"/>
            <a:ext cx="1259038" cy="1259038"/>
          </a:xfrm>
          <a:prstGeom prst="ellipse">
            <a:avLst/>
          </a:prstGeom>
          <a:solidFill>
            <a:srgbClr val="D6C2A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月份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711277" y="4509717"/>
            <a:ext cx="769442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关键词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167083" y="4926476"/>
            <a:ext cx="1857832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此处添加详细文本描述建议与标题相关并符合整体语言风格，语言描述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639866" y="1783318"/>
            <a:ext cx="769442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关键词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101115" y="2155537"/>
            <a:ext cx="1846944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此处添加详细文本描述建议与标题相关并符合整体语言风格，语言描述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9637392" y="4509717"/>
            <a:ext cx="769442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defRPr sz="60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4"/>
                    </a:gs>
                    <a:gs pos="53000">
                      <a:schemeClr val="accent3"/>
                    </a:gs>
                  </a:gsLst>
                  <a:lin ang="0" scaled="1"/>
                  <a:tileRect/>
                </a:gra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关键词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093198" y="4926476"/>
            <a:ext cx="1857832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此处添加详细文本描述建议与标题相关并符合整体语言风格，语言描述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 descr="D:\图图图\商务类图\b4ef0d0e49582f2a55ff1c3cffb15b07241d22d1d2e79-NpGOCO_fw658.jpgb4ef0d0e49582f2a55ff1c3cffb15b07241d22d1d2e79-NpGOCO_fw658"/>
          <p:cNvPicPr>
            <a:picLocks noChangeAspect="1"/>
          </p:cNvPicPr>
          <p:nvPr/>
        </p:nvPicPr>
        <p:blipFill>
          <a:blip r:embed="rId1">
            <a:grayscl/>
          </a:blip>
          <a:srcRect b="32514"/>
          <a:stretch>
            <a:fillRect/>
          </a:stretch>
        </p:blipFill>
        <p:spPr>
          <a:xfrm>
            <a:off x="654685" y="1255395"/>
            <a:ext cx="11161395" cy="3136900"/>
          </a:xfrm>
          <a:custGeom>
            <a:avLst/>
            <a:gdLst>
              <a:gd name="connsiteX0" fmla="*/ 0 w 11516158"/>
              <a:gd name="connsiteY0" fmla="*/ 0 h 2686929"/>
              <a:gd name="connsiteX1" fmla="*/ 11516158 w 11516158"/>
              <a:gd name="connsiteY1" fmla="*/ 0 h 2686929"/>
              <a:gd name="connsiteX2" fmla="*/ 11516158 w 11516158"/>
              <a:gd name="connsiteY2" fmla="*/ 2686929 h 2686929"/>
              <a:gd name="connsiteX3" fmla="*/ 0 w 11516158"/>
              <a:gd name="connsiteY3" fmla="*/ 2686929 h 2686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16158" h="2686929">
                <a:moveTo>
                  <a:pt x="0" y="0"/>
                </a:moveTo>
                <a:lnTo>
                  <a:pt x="11516158" y="0"/>
                </a:lnTo>
                <a:lnTo>
                  <a:pt x="11516158" y="2686929"/>
                </a:lnTo>
                <a:lnTo>
                  <a:pt x="0" y="2686929"/>
                </a:lnTo>
                <a:close/>
              </a:path>
            </a:pathLst>
          </a:custGeom>
        </p:spPr>
      </p:pic>
      <p:grpSp>
        <p:nvGrpSpPr>
          <p:cNvPr id="25" name="组合 24"/>
          <p:cNvGrpSpPr/>
          <p:nvPr/>
        </p:nvGrpSpPr>
        <p:grpSpPr>
          <a:xfrm rot="0" flipH="1">
            <a:off x="723265" y="4785995"/>
            <a:ext cx="474345" cy="399415"/>
            <a:chOff x="6350" y="1588"/>
            <a:chExt cx="1403350" cy="1182687"/>
          </a:xfrm>
          <a:solidFill>
            <a:srgbClr val="D6C2AC"/>
          </a:solidFill>
        </p:grpSpPr>
        <p:sp>
          <p:nvSpPr>
            <p:cNvPr id="26" name="Freeform 5"/>
            <p:cNvSpPr/>
            <p:nvPr/>
          </p:nvSpPr>
          <p:spPr bwMode="auto">
            <a:xfrm>
              <a:off x="498475" y="1588"/>
              <a:ext cx="627063" cy="625475"/>
            </a:xfrm>
            <a:custGeom>
              <a:avLst/>
              <a:gdLst>
                <a:gd name="T0" fmla="*/ 163 w 166"/>
                <a:gd name="T1" fmla="*/ 30 h 165"/>
                <a:gd name="T2" fmla="*/ 134 w 166"/>
                <a:gd name="T3" fmla="*/ 1 h 165"/>
                <a:gd name="T4" fmla="*/ 127 w 166"/>
                <a:gd name="T5" fmla="*/ 0 h 165"/>
                <a:gd name="T6" fmla="*/ 99 w 166"/>
                <a:gd name="T7" fmla="*/ 0 h 165"/>
                <a:gd name="T8" fmla="*/ 94 w 166"/>
                <a:gd name="T9" fmla="*/ 2 h 165"/>
                <a:gd name="T10" fmla="*/ 3 w 166"/>
                <a:gd name="T11" fmla="*/ 93 h 165"/>
                <a:gd name="T12" fmla="*/ 3 w 166"/>
                <a:gd name="T13" fmla="*/ 105 h 165"/>
                <a:gd name="T14" fmla="*/ 9 w 166"/>
                <a:gd name="T15" fmla="*/ 107 h 165"/>
                <a:gd name="T16" fmla="*/ 15 w 166"/>
                <a:gd name="T17" fmla="*/ 104 h 165"/>
                <a:gd name="T18" fmla="*/ 104 w 166"/>
                <a:gd name="T19" fmla="*/ 15 h 165"/>
                <a:gd name="T20" fmla="*/ 125 w 166"/>
                <a:gd name="T21" fmla="*/ 15 h 165"/>
                <a:gd name="T22" fmla="*/ 126 w 166"/>
                <a:gd name="T23" fmla="*/ 16 h 165"/>
                <a:gd name="T24" fmla="*/ 125 w 166"/>
                <a:gd name="T25" fmla="*/ 17 h 165"/>
                <a:gd name="T26" fmla="*/ 25 w 166"/>
                <a:gd name="T27" fmla="*/ 117 h 165"/>
                <a:gd name="T28" fmla="*/ 25 w 166"/>
                <a:gd name="T29" fmla="*/ 123 h 165"/>
                <a:gd name="T30" fmla="*/ 29 w 166"/>
                <a:gd name="T31" fmla="*/ 124 h 165"/>
                <a:gd name="T32" fmla="*/ 32 w 166"/>
                <a:gd name="T33" fmla="*/ 123 h 165"/>
                <a:gd name="T34" fmla="*/ 131 w 166"/>
                <a:gd name="T35" fmla="*/ 23 h 165"/>
                <a:gd name="T36" fmla="*/ 132 w 166"/>
                <a:gd name="T37" fmla="*/ 23 h 165"/>
                <a:gd name="T38" fmla="*/ 143 w 166"/>
                <a:gd name="T39" fmla="*/ 34 h 165"/>
                <a:gd name="T40" fmla="*/ 142 w 166"/>
                <a:gd name="T41" fmla="*/ 34 h 165"/>
                <a:gd name="T42" fmla="*/ 42 w 166"/>
                <a:gd name="T43" fmla="*/ 134 h 165"/>
                <a:gd name="T44" fmla="*/ 42 w 166"/>
                <a:gd name="T45" fmla="*/ 140 h 165"/>
                <a:gd name="T46" fmla="*/ 45 w 166"/>
                <a:gd name="T47" fmla="*/ 141 h 165"/>
                <a:gd name="T48" fmla="*/ 49 w 166"/>
                <a:gd name="T49" fmla="*/ 140 h 165"/>
                <a:gd name="T50" fmla="*/ 148 w 166"/>
                <a:gd name="T51" fmla="*/ 40 h 165"/>
                <a:gd name="T52" fmla="*/ 149 w 166"/>
                <a:gd name="T53" fmla="*/ 40 h 165"/>
                <a:gd name="T54" fmla="*/ 151 w 166"/>
                <a:gd name="T55" fmla="*/ 41 h 165"/>
                <a:gd name="T56" fmla="*/ 151 w 166"/>
                <a:gd name="T57" fmla="*/ 61 h 165"/>
                <a:gd name="T58" fmla="*/ 61 w 166"/>
                <a:gd name="T59" fmla="*/ 150 h 165"/>
                <a:gd name="T60" fmla="*/ 61 w 166"/>
                <a:gd name="T61" fmla="*/ 162 h 165"/>
                <a:gd name="T62" fmla="*/ 67 w 166"/>
                <a:gd name="T63" fmla="*/ 165 h 165"/>
                <a:gd name="T64" fmla="*/ 73 w 166"/>
                <a:gd name="T65" fmla="*/ 162 h 165"/>
                <a:gd name="T66" fmla="*/ 164 w 166"/>
                <a:gd name="T67" fmla="*/ 71 h 165"/>
                <a:gd name="T68" fmla="*/ 164 w 166"/>
                <a:gd name="T69" fmla="*/ 71 h 165"/>
                <a:gd name="T70" fmla="*/ 166 w 166"/>
                <a:gd name="T71" fmla="*/ 65 h 165"/>
                <a:gd name="T72" fmla="*/ 166 w 166"/>
                <a:gd name="T73" fmla="*/ 37 h 165"/>
                <a:gd name="T74" fmla="*/ 163 w 166"/>
                <a:gd name="T75" fmla="*/ 3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6" h="165">
                  <a:moveTo>
                    <a:pt x="163" y="30"/>
                  </a:moveTo>
                  <a:cubicBezTo>
                    <a:pt x="134" y="1"/>
                    <a:pt x="134" y="1"/>
                    <a:pt x="134" y="1"/>
                  </a:cubicBezTo>
                  <a:cubicBezTo>
                    <a:pt x="133" y="0"/>
                    <a:pt x="130" y="0"/>
                    <a:pt x="127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7" y="0"/>
                    <a:pt x="96" y="0"/>
                    <a:pt x="94" y="2"/>
                  </a:cubicBezTo>
                  <a:cubicBezTo>
                    <a:pt x="3" y="93"/>
                    <a:pt x="3" y="93"/>
                    <a:pt x="3" y="93"/>
                  </a:cubicBezTo>
                  <a:cubicBezTo>
                    <a:pt x="0" y="96"/>
                    <a:pt x="0" y="101"/>
                    <a:pt x="3" y="105"/>
                  </a:cubicBezTo>
                  <a:cubicBezTo>
                    <a:pt x="5" y="106"/>
                    <a:pt x="7" y="107"/>
                    <a:pt x="9" y="107"/>
                  </a:cubicBezTo>
                  <a:cubicBezTo>
                    <a:pt x="11" y="107"/>
                    <a:pt x="14" y="106"/>
                    <a:pt x="15" y="104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6" y="16"/>
                    <a:pt x="126" y="16"/>
                    <a:pt x="126" y="16"/>
                  </a:cubicBezTo>
                  <a:cubicBezTo>
                    <a:pt x="125" y="17"/>
                    <a:pt x="125" y="17"/>
                    <a:pt x="125" y="17"/>
                  </a:cubicBezTo>
                  <a:cubicBezTo>
                    <a:pt x="25" y="117"/>
                    <a:pt x="25" y="117"/>
                    <a:pt x="25" y="117"/>
                  </a:cubicBezTo>
                  <a:cubicBezTo>
                    <a:pt x="24" y="118"/>
                    <a:pt x="24" y="121"/>
                    <a:pt x="25" y="123"/>
                  </a:cubicBezTo>
                  <a:cubicBezTo>
                    <a:pt x="26" y="124"/>
                    <a:pt x="27" y="124"/>
                    <a:pt x="29" y="124"/>
                  </a:cubicBezTo>
                  <a:cubicBezTo>
                    <a:pt x="30" y="124"/>
                    <a:pt x="31" y="124"/>
                    <a:pt x="32" y="123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1" y="23"/>
                    <a:pt x="131" y="23"/>
                    <a:pt x="132" y="23"/>
                  </a:cubicBezTo>
                  <a:cubicBezTo>
                    <a:pt x="143" y="34"/>
                    <a:pt x="143" y="34"/>
                    <a:pt x="143" y="34"/>
                  </a:cubicBezTo>
                  <a:cubicBezTo>
                    <a:pt x="142" y="34"/>
                    <a:pt x="142" y="34"/>
                    <a:pt x="142" y="34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1" y="135"/>
                    <a:pt x="41" y="138"/>
                    <a:pt x="42" y="140"/>
                  </a:cubicBezTo>
                  <a:cubicBezTo>
                    <a:pt x="43" y="141"/>
                    <a:pt x="44" y="141"/>
                    <a:pt x="45" y="141"/>
                  </a:cubicBezTo>
                  <a:cubicBezTo>
                    <a:pt x="47" y="141"/>
                    <a:pt x="48" y="141"/>
                    <a:pt x="49" y="140"/>
                  </a:cubicBezTo>
                  <a:cubicBezTo>
                    <a:pt x="148" y="40"/>
                    <a:pt x="148" y="40"/>
                    <a:pt x="148" y="40"/>
                  </a:cubicBezTo>
                  <a:cubicBezTo>
                    <a:pt x="148" y="40"/>
                    <a:pt x="149" y="40"/>
                    <a:pt x="149" y="40"/>
                  </a:cubicBezTo>
                  <a:cubicBezTo>
                    <a:pt x="151" y="41"/>
                    <a:pt x="151" y="41"/>
                    <a:pt x="151" y="41"/>
                  </a:cubicBezTo>
                  <a:cubicBezTo>
                    <a:pt x="151" y="61"/>
                    <a:pt x="151" y="61"/>
                    <a:pt x="151" y="61"/>
                  </a:cubicBezTo>
                  <a:cubicBezTo>
                    <a:pt x="61" y="150"/>
                    <a:pt x="61" y="150"/>
                    <a:pt x="61" y="150"/>
                  </a:cubicBezTo>
                  <a:cubicBezTo>
                    <a:pt x="58" y="153"/>
                    <a:pt x="58" y="159"/>
                    <a:pt x="61" y="162"/>
                  </a:cubicBezTo>
                  <a:cubicBezTo>
                    <a:pt x="63" y="164"/>
                    <a:pt x="65" y="165"/>
                    <a:pt x="67" y="165"/>
                  </a:cubicBezTo>
                  <a:cubicBezTo>
                    <a:pt x="69" y="165"/>
                    <a:pt x="71" y="164"/>
                    <a:pt x="73" y="162"/>
                  </a:cubicBezTo>
                  <a:cubicBezTo>
                    <a:pt x="164" y="71"/>
                    <a:pt x="164" y="71"/>
                    <a:pt x="164" y="71"/>
                  </a:cubicBezTo>
                  <a:cubicBezTo>
                    <a:pt x="164" y="71"/>
                    <a:pt x="164" y="71"/>
                    <a:pt x="164" y="71"/>
                  </a:cubicBezTo>
                  <a:cubicBezTo>
                    <a:pt x="166" y="69"/>
                    <a:pt x="166" y="67"/>
                    <a:pt x="166" y="65"/>
                  </a:cubicBezTo>
                  <a:cubicBezTo>
                    <a:pt x="166" y="37"/>
                    <a:pt x="166" y="37"/>
                    <a:pt x="166" y="37"/>
                  </a:cubicBezTo>
                  <a:cubicBezTo>
                    <a:pt x="166" y="34"/>
                    <a:pt x="165" y="32"/>
                    <a:pt x="16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Freeform 6"/>
            <p:cNvSpPr/>
            <p:nvPr/>
          </p:nvSpPr>
          <p:spPr bwMode="auto">
            <a:xfrm>
              <a:off x="6350" y="214313"/>
              <a:ext cx="1403350" cy="969962"/>
            </a:xfrm>
            <a:custGeom>
              <a:avLst/>
              <a:gdLst>
                <a:gd name="T0" fmla="*/ 346 w 371"/>
                <a:gd name="T1" fmla="*/ 209 h 256"/>
                <a:gd name="T2" fmla="*/ 346 w 371"/>
                <a:gd name="T3" fmla="*/ 25 h 256"/>
                <a:gd name="T4" fmla="*/ 321 w 371"/>
                <a:gd name="T5" fmla="*/ 0 h 256"/>
                <a:gd name="T6" fmla="*/ 309 w 371"/>
                <a:gd name="T7" fmla="*/ 0 h 256"/>
                <a:gd name="T8" fmla="*/ 309 w 371"/>
                <a:gd name="T9" fmla="*/ 9 h 256"/>
                <a:gd name="T10" fmla="*/ 309 w 371"/>
                <a:gd name="T11" fmla="*/ 12 h 256"/>
                <a:gd name="T12" fmla="*/ 321 w 371"/>
                <a:gd name="T13" fmla="*/ 12 h 256"/>
                <a:gd name="T14" fmla="*/ 334 w 371"/>
                <a:gd name="T15" fmla="*/ 25 h 256"/>
                <a:gd name="T16" fmla="*/ 334 w 371"/>
                <a:gd name="T17" fmla="*/ 209 h 256"/>
                <a:gd name="T18" fmla="*/ 231 w 371"/>
                <a:gd name="T19" fmla="*/ 209 h 256"/>
                <a:gd name="T20" fmla="*/ 231 w 371"/>
                <a:gd name="T21" fmla="*/ 212 h 256"/>
                <a:gd name="T22" fmla="*/ 218 w 371"/>
                <a:gd name="T23" fmla="*/ 225 h 256"/>
                <a:gd name="T24" fmla="*/ 150 w 371"/>
                <a:gd name="T25" fmla="*/ 225 h 256"/>
                <a:gd name="T26" fmla="*/ 137 w 371"/>
                <a:gd name="T27" fmla="*/ 212 h 256"/>
                <a:gd name="T28" fmla="*/ 137 w 371"/>
                <a:gd name="T29" fmla="*/ 209 h 256"/>
                <a:gd name="T30" fmla="*/ 40 w 371"/>
                <a:gd name="T31" fmla="*/ 209 h 256"/>
                <a:gd name="T32" fmla="*/ 40 w 371"/>
                <a:gd name="T33" fmla="*/ 25 h 256"/>
                <a:gd name="T34" fmla="*/ 53 w 371"/>
                <a:gd name="T35" fmla="*/ 12 h 256"/>
                <a:gd name="T36" fmla="*/ 140 w 371"/>
                <a:gd name="T37" fmla="*/ 12 h 256"/>
                <a:gd name="T38" fmla="*/ 152 w 371"/>
                <a:gd name="T39" fmla="*/ 0 h 256"/>
                <a:gd name="T40" fmla="*/ 53 w 371"/>
                <a:gd name="T41" fmla="*/ 0 h 256"/>
                <a:gd name="T42" fmla="*/ 28 w 371"/>
                <a:gd name="T43" fmla="*/ 25 h 256"/>
                <a:gd name="T44" fmla="*/ 28 w 371"/>
                <a:gd name="T45" fmla="*/ 209 h 256"/>
                <a:gd name="T46" fmla="*/ 0 w 371"/>
                <a:gd name="T47" fmla="*/ 209 h 256"/>
                <a:gd name="T48" fmla="*/ 0 w 371"/>
                <a:gd name="T49" fmla="*/ 231 h 256"/>
                <a:gd name="T50" fmla="*/ 25 w 371"/>
                <a:gd name="T51" fmla="*/ 256 h 256"/>
                <a:gd name="T52" fmla="*/ 346 w 371"/>
                <a:gd name="T53" fmla="*/ 256 h 256"/>
                <a:gd name="T54" fmla="*/ 371 w 371"/>
                <a:gd name="T55" fmla="*/ 231 h 256"/>
                <a:gd name="T56" fmla="*/ 371 w 371"/>
                <a:gd name="T57" fmla="*/ 209 h 256"/>
                <a:gd name="T58" fmla="*/ 346 w 371"/>
                <a:gd name="T59" fmla="*/ 209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1" h="256">
                  <a:moveTo>
                    <a:pt x="346" y="209"/>
                  </a:moveTo>
                  <a:cubicBezTo>
                    <a:pt x="346" y="25"/>
                    <a:pt x="346" y="25"/>
                    <a:pt x="346" y="25"/>
                  </a:cubicBezTo>
                  <a:cubicBezTo>
                    <a:pt x="346" y="11"/>
                    <a:pt x="335" y="0"/>
                    <a:pt x="321" y="0"/>
                  </a:cubicBezTo>
                  <a:cubicBezTo>
                    <a:pt x="309" y="0"/>
                    <a:pt x="309" y="0"/>
                    <a:pt x="309" y="0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9" y="10"/>
                    <a:pt x="309" y="11"/>
                    <a:pt x="309" y="12"/>
                  </a:cubicBezTo>
                  <a:cubicBezTo>
                    <a:pt x="321" y="12"/>
                    <a:pt x="321" y="12"/>
                    <a:pt x="321" y="12"/>
                  </a:cubicBezTo>
                  <a:cubicBezTo>
                    <a:pt x="328" y="12"/>
                    <a:pt x="334" y="18"/>
                    <a:pt x="334" y="25"/>
                  </a:cubicBezTo>
                  <a:cubicBezTo>
                    <a:pt x="334" y="209"/>
                    <a:pt x="334" y="209"/>
                    <a:pt x="334" y="209"/>
                  </a:cubicBezTo>
                  <a:cubicBezTo>
                    <a:pt x="231" y="209"/>
                    <a:pt x="231" y="209"/>
                    <a:pt x="231" y="209"/>
                  </a:cubicBezTo>
                  <a:cubicBezTo>
                    <a:pt x="231" y="212"/>
                    <a:pt x="231" y="212"/>
                    <a:pt x="231" y="212"/>
                  </a:cubicBezTo>
                  <a:cubicBezTo>
                    <a:pt x="231" y="219"/>
                    <a:pt x="225" y="225"/>
                    <a:pt x="218" y="225"/>
                  </a:cubicBezTo>
                  <a:cubicBezTo>
                    <a:pt x="150" y="225"/>
                    <a:pt x="150" y="225"/>
                    <a:pt x="150" y="225"/>
                  </a:cubicBezTo>
                  <a:cubicBezTo>
                    <a:pt x="143" y="225"/>
                    <a:pt x="137" y="219"/>
                    <a:pt x="137" y="212"/>
                  </a:cubicBezTo>
                  <a:cubicBezTo>
                    <a:pt x="137" y="209"/>
                    <a:pt x="137" y="209"/>
                    <a:pt x="137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18"/>
                    <a:pt x="46" y="12"/>
                    <a:pt x="53" y="12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39" y="0"/>
                    <a:pt x="28" y="11"/>
                    <a:pt x="28" y="25"/>
                  </a:cubicBezTo>
                  <a:cubicBezTo>
                    <a:pt x="28" y="209"/>
                    <a:pt x="28" y="209"/>
                    <a:pt x="28" y="20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245"/>
                    <a:pt x="11" y="256"/>
                    <a:pt x="25" y="256"/>
                  </a:cubicBezTo>
                  <a:cubicBezTo>
                    <a:pt x="346" y="256"/>
                    <a:pt x="346" y="256"/>
                    <a:pt x="346" y="256"/>
                  </a:cubicBezTo>
                  <a:cubicBezTo>
                    <a:pt x="360" y="256"/>
                    <a:pt x="371" y="245"/>
                    <a:pt x="371" y="231"/>
                  </a:cubicBezTo>
                  <a:cubicBezTo>
                    <a:pt x="371" y="209"/>
                    <a:pt x="371" y="209"/>
                    <a:pt x="371" y="209"/>
                  </a:cubicBezTo>
                  <a:lnTo>
                    <a:pt x="346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Freeform 7"/>
            <p:cNvSpPr/>
            <p:nvPr/>
          </p:nvSpPr>
          <p:spPr bwMode="auto">
            <a:xfrm>
              <a:off x="369888" y="411163"/>
              <a:ext cx="339725" cy="333375"/>
            </a:xfrm>
            <a:custGeom>
              <a:avLst/>
              <a:gdLst>
                <a:gd name="T0" fmla="*/ 88 w 90"/>
                <a:gd name="T1" fmla="*/ 59 h 88"/>
                <a:gd name="T2" fmla="*/ 78 w 90"/>
                <a:gd name="T3" fmla="*/ 53 h 88"/>
                <a:gd name="T4" fmla="*/ 40 w 90"/>
                <a:gd name="T5" fmla="*/ 63 h 88"/>
                <a:gd name="T6" fmla="*/ 39 w 90"/>
                <a:gd name="T7" fmla="*/ 61 h 88"/>
                <a:gd name="T8" fmla="*/ 27 w 90"/>
                <a:gd name="T9" fmla="*/ 48 h 88"/>
                <a:gd name="T10" fmla="*/ 37 w 90"/>
                <a:gd name="T11" fmla="*/ 12 h 88"/>
                <a:gd name="T12" fmla="*/ 31 w 90"/>
                <a:gd name="T13" fmla="*/ 2 h 88"/>
                <a:gd name="T14" fmla="*/ 21 w 90"/>
                <a:gd name="T15" fmla="*/ 7 h 88"/>
                <a:gd name="T16" fmla="*/ 0 w 90"/>
                <a:gd name="T17" fmla="*/ 77 h 88"/>
                <a:gd name="T18" fmla="*/ 0 w 90"/>
                <a:gd name="T19" fmla="*/ 78 h 88"/>
                <a:gd name="T20" fmla="*/ 0 w 90"/>
                <a:gd name="T21" fmla="*/ 82 h 88"/>
                <a:gd name="T22" fmla="*/ 9 w 90"/>
                <a:gd name="T23" fmla="*/ 88 h 88"/>
                <a:gd name="T24" fmla="*/ 11 w 90"/>
                <a:gd name="T25" fmla="*/ 88 h 88"/>
                <a:gd name="T26" fmla="*/ 82 w 90"/>
                <a:gd name="T27" fmla="*/ 70 h 88"/>
                <a:gd name="T28" fmla="*/ 88 w 90"/>
                <a:gd name="T29" fmla="*/ 5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88">
                  <a:moveTo>
                    <a:pt x="88" y="59"/>
                  </a:moveTo>
                  <a:cubicBezTo>
                    <a:pt x="87" y="55"/>
                    <a:pt x="83" y="52"/>
                    <a:pt x="78" y="53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40" y="62"/>
                    <a:pt x="39" y="61"/>
                    <a:pt x="39" y="61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8" y="8"/>
                    <a:pt x="36" y="3"/>
                    <a:pt x="31" y="2"/>
                  </a:cubicBezTo>
                  <a:cubicBezTo>
                    <a:pt x="27" y="0"/>
                    <a:pt x="22" y="3"/>
                    <a:pt x="21" y="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8"/>
                    <a:pt x="0" y="78"/>
                  </a:cubicBezTo>
                  <a:cubicBezTo>
                    <a:pt x="0" y="79"/>
                    <a:pt x="0" y="80"/>
                    <a:pt x="0" y="82"/>
                  </a:cubicBezTo>
                  <a:cubicBezTo>
                    <a:pt x="1" y="85"/>
                    <a:pt x="5" y="88"/>
                    <a:pt x="9" y="88"/>
                  </a:cubicBezTo>
                  <a:cubicBezTo>
                    <a:pt x="9" y="88"/>
                    <a:pt x="10" y="88"/>
                    <a:pt x="11" y="88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7" y="68"/>
                    <a:pt x="90" y="64"/>
                    <a:pt x="8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0">
            <a:off x="1431290" y="4816475"/>
            <a:ext cx="2354580" cy="1278828"/>
            <a:chOff x="1331170" y="4779449"/>
            <a:chExt cx="2354566" cy="1278726"/>
          </a:xfrm>
        </p:grpSpPr>
        <p:sp>
          <p:nvSpPr>
            <p:cNvPr id="22" name="文本框 21"/>
            <p:cNvSpPr txBox="1"/>
            <p:nvPr/>
          </p:nvSpPr>
          <p:spPr>
            <a:xfrm>
              <a:off x="1331170" y="4779449"/>
              <a:ext cx="17865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SUBTITLE 01</a:t>
              </a:r>
              <a:endPara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331170" y="5192104"/>
              <a:ext cx="2354566" cy="8660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此处添加详细文本描述建议与标题相关并符合整体语言风格，语言描述</a:t>
              </a:r>
              <a:endPara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30" name="Freeform 54"/>
          <p:cNvSpPr>
            <a:spLocks noEditPoints="1"/>
          </p:cNvSpPr>
          <p:nvPr/>
        </p:nvSpPr>
        <p:spPr bwMode="auto">
          <a:xfrm>
            <a:off x="4627245" y="4785995"/>
            <a:ext cx="436245" cy="445770"/>
          </a:xfrm>
          <a:custGeom>
            <a:avLst/>
            <a:gdLst>
              <a:gd name="T0" fmla="*/ 126 w 175"/>
              <a:gd name="T1" fmla="*/ 34 h 178"/>
              <a:gd name="T2" fmla="*/ 53 w 175"/>
              <a:gd name="T3" fmla="*/ 28 h 178"/>
              <a:gd name="T4" fmla="*/ 11 w 175"/>
              <a:gd name="T5" fmla="*/ 44 h 178"/>
              <a:gd name="T6" fmla="*/ 0 w 175"/>
              <a:gd name="T7" fmla="*/ 57 h 178"/>
              <a:gd name="T8" fmla="*/ 14 w 175"/>
              <a:gd name="T9" fmla="*/ 83 h 178"/>
              <a:gd name="T10" fmla="*/ 50 w 175"/>
              <a:gd name="T11" fmla="*/ 145 h 178"/>
              <a:gd name="T12" fmla="*/ 62 w 175"/>
              <a:gd name="T13" fmla="*/ 167 h 178"/>
              <a:gd name="T14" fmla="*/ 79 w 175"/>
              <a:gd name="T15" fmla="*/ 176 h 178"/>
              <a:gd name="T16" fmla="*/ 123 w 175"/>
              <a:gd name="T17" fmla="*/ 151 h 178"/>
              <a:gd name="T18" fmla="*/ 164 w 175"/>
              <a:gd name="T19" fmla="*/ 134 h 178"/>
              <a:gd name="T20" fmla="*/ 171 w 175"/>
              <a:gd name="T21" fmla="*/ 57 h 178"/>
              <a:gd name="T22" fmla="*/ 158 w 175"/>
              <a:gd name="T23" fmla="*/ 89 h 178"/>
              <a:gd name="T24" fmla="*/ 159 w 175"/>
              <a:gd name="T25" fmla="*/ 79 h 178"/>
              <a:gd name="T26" fmla="*/ 142 w 175"/>
              <a:gd name="T27" fmla="*/ 70 h 178"/>
              <a:gd name="T28" fmla="*/ 129 w 175"/>
              <a:gd name="T29" fmla="*/ 40 h 178"/>
              <a:gd name="T30" fmla="*/ 154 w 175"/>
              <a:gd name="T31" fmla="*/ 94 h 178"/>
              <a:gd name="T32" fmla="*/ 154 w 175"/>
              <a:gd name="T33" fmla="*/ 95 h 178"/>
              <a:gd name="T34" fmla="*/ 136 w 175"/>
              <a:gd name="T35" fmla="*/ 89 h 178"/>
              <a:gd name="T36" fmla="*/ 138 w 175"/>
              <a:gd name="T37" fmla="*/ 75 h 178"/>
              <a:gd name="T38" fmla="*/ 148 w 175"/>
              <a:gd name="T39" fmla="*/ 90 h 178"/>
              <a:gd name="T40" fmla="*/ 154 w 175"/>
              <a:gd name="T41" fmla="*/ 94 h 178"/>
              <a:gd name="T42" fmla="*/ 113 w 175"/>
              <a:gd name="T43" fmla="*/ 47 h 178"/>
              <a:gd name="T44" fmla="*/ 122 w 175"/>
              <a:gd name="T45" fmla="*/ 40 h 178"/>
              <a:gd name="T46" fmla="*/ 88 w 175"/>
              <a:gd name="T47" fmla="*/ 7 h 178"/>
              <a:gd name="T48" fmla="*/ 92 w 175"/>
              <a:gd name="T49" fmla="*/ 37 h 178"/>
              <a:gd name="T50" fmla="*/ 88 w 175"/>
              <a:gd name="T51" fmla="*/ 7 h 178"/>
              <a:gd name="T52" fmla="*/ 82 w 175"/>
              <a:gd name="T53" fmla="*/ 40 h 178"/>
              <a:gd name="T54" fmla="*/ 50 w 175"/>
              <a:gd name="T55" fmla="*/ 54 h 178"/>
              <a:gd name="T56" fmla="*/ 48 w 175"/>
              <a:gd name="T57" fmla="*/ 34 h 178"/>
              <a:gd name="T58" fmla="*/ 42 w 175"/>
              <a:gd name="T59" fmla="*/ 58 h 178"/>
              <a:gd name="T60" fmla="*/ 15 w 175"/>
              <a:gd name="T61" fmla="*/ 67 h 178"/>
              <a:gd name="T62" fmla="*/ 17 w 175"/>
              <a:gd name="T63" fmla="*/ 48 h 178"/>
              <a:gd name="T64" fmla="*/ 48 w 175"/>
              <a:gd name="T65" fmla="*/ 34 h 178"/>
              <a:gd name="T66" fmla="*/ 22 w 175"/>
              <a:gd name="T67" fmla="*/ 84 h 178"/>
              <a:gd name="T68" fmla="*/ 22 w 175"/>
              <a:gd name="T69" fmla="*/ 83 h 178"/>
              <a:gd name="T70" fmla="*/ 39 w 175"/>
              <a:gd name="T71" fmla="*/ 89 h 178"/>
              <a:gd name="T72" fmla="*/ 11 w 175"/>
              <a:gd name="T73" fmla="*/ 119 h 178"/>
              <a:gd name="T74" fmla="*/ 42 w 175"/>
              <a:gd name="T75" fmla="*/ 116 h 178"/>
              <a:gd name="T76" fmla="*/ 11 w 175"/>
              <a:gd name="T77" fmla="*/ 119 h 178"/>
              <a:gd name="T78" fmla="*/ 48 w 175"/>
              <a:gd name="T79" fmla="*/ 62 h 178"/>
              <a:gd name="T80" fmla="*/ 92 w 175"/>
              <a:gd name="T81" fmla="*/ 44 h 178"/>
              <a:gd name="T82" fmla="*/ 128 w 175"/>
              <a:gd name="T83" fmla="*/ 66 h 178"/>
              <a:gd name="T84" fmla="*/ 128 w 175"/>
              <a:gd name="T85" fmla="*/ 116 h 178"/>
              <a:gd name="T86" fmla="*/ 84 w 175"/>
              <a:gd name="T87" fmla="*/ 134 h 178"/>
              <a:gd name="T88" fmla="*/ 48 w 175"/>
              <a:gd name="T89" fmla="*/ 112 h 178"/>
              <a:gd name="T90" fmla="*/ 49 w 175"/>
              <a:gd name="T91" fmla="*/ 122 h 178"/>
              <a:gd name="T92" fmla="*/ 74 w 175"/>
              <a:gd name="T93" fmla="*/ 137 h 178"/>
              <a:gd name="T94" fmla="*/ 49 w 175"/>
              <a:gd name="T95" fmla="*/ 122 h 178"/>
              <a:gd name="T96" fmla="*/ 83 w 175"/>
              <a:gd name="T97" fmla="*/ 171 h 178"/>
              <a:gd name="T98" fmla="*/ 73 w 175"/>
              <a:gd name="T99" fmla="*/ 156 h 178"/>
              <a:gd name="T100" fmla="*/ 57 w 175"/>
              <a:gd name="T101" fmla="*/ 145 h 178"/>
              <a:gd name="T102" fmla="*/ 116 w 175"/>
              <a:gd name="T103" fmla="*/ 150 h 178"/>
              <a:gd name="T104" fmla="*/ 119 w 175"/>
              <a:gd name="T105" fmla="*/ 144 h 178"/>
              <a:gd name="T106" fmla="*/ 105 w 175"/>
              <a:gd name="T107" fmla="*/ 134 h 178"/>
              <a:gd name="T108" fmla="*/ 119 w 175"/>
              <a:gd name="T109" fmla="*/ 144 h 178"/>
              <a:gd name="T110" fmla="*/ 128 w 175"/>
              <a:gd name="T111" fmla="*/ 144 h 178"/>
              <a:gd name="T112" fmla="*/ 133 w 175"/>
              <a:gd name="T113" fmla="*/ 120 h 178"/>
              <a:gd name="T114" fmla="*/ 159 w 175"/>
              <a:gd name="T115" fmla="*/ 131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5" h="178">
                <a:moveTo>
                  <a:pt x="171" y="57"/>
                </a:moveTo>
                <a:cubicBezTo>
                  <a:pt x="165" y="43"/>
                  <a:pt x="149" y="35"/>
                  <a:pt x="126" y="34"/>
                </a:cubicBezTo>
                <a:cubicBezTo>
                  <a:pt x="117" y="13"/>
                  <a:pt x="104" y="0"/>
                  <a:pt x="88" y="0"/>
                </a:cubicBezTo>
                <a:cubicBezTo>
                  <a:pt x="74" y="0"/>
                  <a:pt x="61" y="11"/>
                  <a:pt x="53" y="28"/>
                </a:cubicBezTo>
                <a:cubicBezTo>
                  <a:pt x="51" y="28"/>
                  <a:pt x="50" y="27"/>
                  <a:pt x="48" y="27"/>
                </a:cubicBezTo>
                <a:cubicBezTo>
                  <a:pt x="31" y="27"/>
                  <a:pt x="18" y="33"/>
                  <a:pt x="11" y="44"/>
                </a:cubicBezTo>
                <a:cubicBezTo>
                  <a:pt x="11" y="45"/>
                  <a:pt x="11" y="45"/>
                  <a:pt x="10" y="46"/>
                </a:cubicBezTo>
                <a:cubicBezTo>
                  <a:pt x="5" y="46"/>
                  <a:pt x="0" y="51"/>
                  <a:pt x="0" y="57"/>
                </a:cubicBezTo>
                <a:cubicBezTo>
                  <a:pt x="0" y="62"/>
                  <a:pt x="4" y="67"/>
                  <a:pt x="9" y="68"/>
                </a:cubicBezTo>
                <a:cubicBezTo>
                  <a:pt x="10" y="73"/>
                  <a:pt x="11" y="78"/>
                  <a:pt x="14" y="83"/>
                </a:cubicBezTo>
                <a:cubicBezTo>
                  <a:pt x="4" y="96"/>
                  <a:pt x="1" y="110"/>
                  <a:pt x="5" y="121"/>
                </a:cubicBezTo>
                <a:cubicBezTo>
                  <a:pt x="10" y="135"/>
                  <a:pt x="27" y="144"/>
                  <a:pt x="50" y="145"/>
                </a:cubicBezTo>
                <a:cubicBezTo>
                  <a:pt x="53" y="153"/>
                  <a:pt x="57" y="159"/>
                  <a:pt x="62" y="165"/>
                </a:cubicBezTo>
                <a:cubicBezTo>
                  <a:pt x="62" y="166"/>
                  <a:pt x="62" y="166"/>
                  <a:pt x="62" y="167"/>
                </a:cubicBezTo>
                <a:cubicBezTo>
                  <a:pt x="62" y="173"/>
                  <a:pt x="67" y="178"/>
                  <a:pt x="73" y="178"/>
                </a:cubicBezTo>
                <a:cubicBezTo>
                  <a:pt x="75" y="178"/>
                  <a:pt x="77" y="177"/>
                  <a:pt x="79" y="176"/>
                </a:cubicBezTo>
                <a:cubicBezTo>
                  <a:pt x="82" y="178"/>
                  <a:pt x="85" y="178"/>
                  <a:pt x="88" y="178"/>
                </a:cubicBezTo>
                <a:cubicBezTo>
                  <a:pt x="102" y="178"/>
                  <a:pt x="114" y="168"/>
                  <a:pt x="123" y="151"/>
                </a:cubicBezTo>
                <a:cubicBezTo>
                  <a:pt x="125" y="151"/>
                  <a:pt x="126" y="151"/>
                  <a:pt x="128" y="151"/>
                </a:cubicBezTo>
                <a:cubicBezTo>
                  <a:pt x="145" y="151"/>
                  <a:pt x="158" y="145"/>
                  <a:pt x="164" y="134"/>
                </a:cubicBezTo>
                <a:cubicBezTo>
                  <a:pt x="171" y="124"/>
                  <a:pt x="170" y="110"/>
                  <a:pt x="162" y="95"/>
                </a:cubicBezTo>
                <a:cubicBezTo>
                  <a:pt x="172" y="82"/>
                  <a:pt x="175" y="68"/>
                  <a:pt x="171" y="57"/>
                </a:cubicBezTo>
                <a:close/>
                <a:moveTo>
                  <a:pt x="165" y="59"/>
                </a:moveTo>
                <a:cubicBezTo>
                  <a:pt x="168" y="68"/>
                  <a:pt x="166" y="79"/>
                  <a:pt x="158" y="89"/>
                </a:cubicBezTo>
                <a:cubicBezTo>
                  <a:pt x="158" y="89"/>
                  <a:pt x="157" y="88"/>
                  <a:pt x="156" y="87"/>
                </a:cubicBezTo>
                <a:cubicBezTo>
                  <a:pt x="158" y="85"/>
                  <a:pt x="159" y="82"/>
                  <a:pt x="159" y="79"/>
                </a:cubicBezTo>
                <a:cubicBezTo>
                  <a:pt x="159" y="73"/>
                  <a:pt x="155" y="68"/>
                  <a:pt x="148" y="68"/>
                </a:cubicBezTo>
                <a:cubicBezTo>
                  <a:pt x="146" y="68"/>
                  <a:pt x="144" y="69"/>
                  <a:pt x="142" y="70"/>
                </a:cubicBezTo>
                <a:cubicBezTo>
                  <a:pt x="140" y="68"/>
                  <a:pt x="137" y="65"/>
                  <a:pt x="134" y="63"/>
                </a:cubicBezTo>
                <a:cubicBezTo>
                  <a:pt x="133" y="55"/>
                  <a:pt x="131" y="47"/>
                  <a:pt x="129" y="40"/>
                </a:cubicBezTo>
                <a:cubicBezTo>
                  <a:pt x="147" y="42"/>
                  <a:pt x="161" y="49"/>
                  <a:pt x="165" y="59"/>
                </a:cubicBezTo>
                <a:close/>
                <a:moveTo>
                  <a:pt x="154" y="94"/>
                </a:moveTo>
                <a:cubicBezTo>
                  <a:pt x="154" y="94"/>
                  <a:pt x="154" y="94"/>
                  <a:pt x="154" y="95"/>
                </a:cubicBezTo>
                <a:cubicBezTo>
                  <a:pt x="154" y="95"/>
                  <a:pt x="154" y="95"/>
                  <a:pt x="154" y="95"/>
                </a:cubicBezTo>
                <a:cubicBezTo>
                  <a:pt x="148" y="101"/>
                  <a:pt x="142" y="107"/>
                  <a:pt x="135" y="112"/>
                </a:cubicBezTo>
                <a:cubicBezTo>
                  <a:pt x="136" y="104"/>
                  <a:pt x="136" y="97"/>
                  <a:pt x="136" y="89"/>
                </a:cubicBezTo>
                <a:cubicBezTo>
                  <a:pt x="136" y="83"/>
                  <a:pt x="136" y="78"/>
                  <a:pt x="136" y="72"/>
                </a:cubicBezTo>
                <a:cubicBezTo>
                  <a:pt x="136" y="73"/>
                  <a:pt x="137" y="74"/>
                  <a:pt x="138" y="75"/>
                </a:cubicBezTo>
                <a:cubicBezTo>
                  <a:pt x="138" y="76"/>
                  <a:pt x="137" y="78"/>
                  <a:pt x="137" y="79"/>
                </a:cubicBezTo>
                <a:cubicBezTo>
                  <a:pt x="137" y="85"/>
                  <a:pt x="142" y="90"/>
                  <a:pt x="148" y="90"/>
                </a:cubicBezTo>
                <a:cubicBezTo>
                  <a:pt x="149" y="90"/>
                  <a:pt x="150" y="90"/>
                  <a:pt x="151" y="90"/>
                </a:cubicBezTo>
                <a:cubicBezTo>
                  <a:pt x="152" y="91"/>
                  <a:pt x="153" y="93"/>
                  <a:pt x="154" y="94"/>
                </a:cubicBezTo>
                <a:close/>
                <a:moveTo>
                  <a:pt x="127" y="57"/>
                </a:moveTo>
                <a:cubicBezTo>
                  <a:pt x="122" y="54"/>
                  <a:pt x="118" y="50"/>
                  <a:pt x="113" y="47"/>
                </a:cubicBezTo>
                <a:cubicBezTo>
                  <a:pt x="109" y="45"/>
                  <a:pt x="106" y="44"/>
                  <a:pt x="102" y="42"/>
                </a:cubicBezTo>
                <a:cubicBezTo>
                  <a:pt x="109" y="41"/>
                  <a:pt x="115" y="40"/>
                  <a:pt x="122" y="40"/>
                </a:cubicBezTo>
                <a:cubicBezTo>
                  <a:pt x="124" y="45"/>
                  <a:pt x="125" y="51"/>
                  <a:pt x="127" y="57"/>
                </a:cubicBezTo>
                <a:close/>
                <a:moveTo>
                  <a:pt x="88" y="7"/>
                </a:moveTo>
                <a:cubicBezTo>
                  <a:pt x="100" y="7"/>
                  <a:pt x="111" y="17"/>
                  <a:pt x="119" y="34"/>
                </a:cubicBezTo>
                <a:cubicBezTo>
                  <a:pt x="110" y="34"/>
                  <a:pt x="101" y="35"/>
                  <a:pt x="92" y="37"/>
                </a:cubicBezTo>
                <a:cubicBezTo>
                  <a:pt x="81" y="33"/>
                  <a:pt x="70" y="30"/>
                  <a:pt x="60" y="28"/>
                </a:cubicBezTo>
                <a:cubicBezTo>
                  <a:pt x="67" y="15"/>
                  <a:pt x="77" y="7"/>
                  <a:pt x="88" y="7"/>
                </a:cubicBezTo>
                <a:close/>
                <a:moveTo>
                  <a:pt x="57" y="34"/>
                </a:moveTo>
                <a:cubicBezTo>
                  <a:pt x="65" y="35"/>
                  <a:pt x="73" y="37"/>
                  <a:pt x="82" y="40"/>
                </a:cubicBezTo>
                <a:cubicBezTo>
                  <a:pt x="78" y="41"/>
                  <a:pt x="74" y="43"/>
                  <a:pt x="71" y="44"/>
                </a:cubicBezTo>
                <a:cubicBezTo>
                  <a:pt x="63" y="47"/>
                  <a:pt x="56" y="50"/>
                  <a:pt x="50" y="54"/>
                </a:cubicBezTo>
                <a:cubicBezTo>
                  <a:pt x="52" y="47"/>
                  <a:pt x="54" y="40"/>
                  <a:pt x="57" y="34"/>
                </a:cubicBezTo>
                <a:close/>
                <a:moveTo>
                  <a:pt x="48" y="34"/>
                </a:moveTo>
                <a:cubicBezTo>
                  <a:pt x="49" y="34"/>
                  <a:pt x="49" y="34"/>
                  <a:pt x="50" y="34"/>
                </a:cubicBezTo>
                <a:cubicBezTo>
                  <a:pt x="47" y="41"/>
                  <a:pt x="44" y="49"/>
                  <a:pt x="42" y="58"/>
                </a:cubicBezTo>
                <a:cubicBezTo>
                  <a:pt x="33" y="64"/>
                  <a:pt x="25" y="71"/>
                  <a:pt x="19" y="78"/>
                </a:cubicBezTo>
                <a:cubicBezTo>
                  <a:pt x="17" y="74"/>
                  <a:pt x="16" y="71"/>
                  <a:pt x="15" y="67"/>
                </a:cubicBezTo>
                <a:cubicBezTo>
                  <a:pt x="19" y="66"/>
                  <a:pt x="22" y="62"/>
                  <a:pt x="22" y="57"/>
                </a:cubicBezTo>
                <a:cubicBezTo>
                  <a:pt x="22" y="53"/>
                  <a:pt x="20" y="50"/>
                  <a:pt x="17" y="48"/>
                </a:cubicBezTo>
                <a:cubicBezTo>
                  <a:pt x="17" y="47"/>
                  <a:pt x="17" y="47"/>
                  <a:pt x="17" y="47"/>
                </a:cubicBezTo>
                <a:cubicBezTo>
                  <a:pt x="22" y="39"/>
                  <a:pt x="33" y="34"/>
                  <a:pt x="48" y="34"/>
                </a:cubicBezTo>
                <a:close/>
                <a:moveTo>
                  <a:pt x="40" y="106"/>
                </a:moveTo>
                <a:cubicBezTo>
                  <a:pt x="33" y="99"/>
                  <a:pt x="27" y="92"/>
                  <a:pt x="22" y="84"/>
                </a:cubicBezTo>
                <a:cubicBezTo>
                  <a:pt x="22" y="84"/>
                  <a:pt x="22" y="84"/>
                  <a:pt x="22" y="84"/>
                </a:cubicBezTo>
                <a:cubicBezTo>
                  <a:pt x="22" y="84"/>
                  <a:pt x="22" y="83"/>
                  <a:pt x="22" y="83"/>
                </a:cubicBezTo>
                <a:cubicBezTo>
                  <a:pt x="27" y="77"/>
                  <a:pt x="34" y="72"/>
                  <a:pt x="41" y="67"/>
                </a:cubicBezTo>
                <a:cubicBezTo>
                  <a:pt x="40" y="74"/>
                  <a:pt x="39" y="81"/>
                  <a:pt x="39" y="89"/>
                </a:cubicBezTo>
                <a:cubicBezTo>
                  <a:pt x="39" y="95"/>
                  <a:pt x="40" y="101"/>
                  <a:pt x="40" y="106"/>
                </a:cubicBezTo>
                <a:close/>
                <a:moveTo>
                  <a:pt x="11" y="119"/>
                </a:moveTo>
                <a:cubicBezTo>
                  <a:pt x="8" y="110"/>
                  <a:pt x="10" y="100"/>
                  <a:pt x="18" y="89"/>
                </a:cubicBezTo>
                <a:cubicBezTo>
                  <a:pt x="24" y="98"/>
                  <a:pt x="32" y="107"/>
                  <a:pt x="42" y="116"/>
                </a:cubicBezTo>
                <a:cubicBezTo>
                  <a:pt x="43" y="124"/>
                  <a:pt x="45" y="131"/>
                  <a:pt x="47" y="138"/>
                </a:cubicBezTo>
                <a:cubicBezTo>
                  <a:pt x="29" y="137"/>
                  <a:pt x="15" y="130"/>
                  <a:pt x="11" y="119"/>
                </a:cubicBezTo>
                <a:close/>
                <a:moveTo>
                  <a:pt x="46" y="89"/>
                </a:moveTo>
                <a:cubicBezTo>
                  <a:pt x="46" y="80"/>
                  <a:pt x="47" y="71"/>
                  <a:pt x="48" y="62"/>
                </a:cubicBezTo>
                <a:cubicBezTo>
                  <a:pt x="56" y="57"/>
                  <a:pt x="64" y="53"/>
                  <a:pt x="73" y="50"/>
                </a:cubicBezTo>
                <a:cubicBezTo>
                  <a:pt x="79" y="47"/>
                  <a:pt x="85" y="46"/>
                  <a:pt x="92" y="44"/>
                </a:cubicBezTo>
                <a:cubicBezTo>
                  <a:pt x="98" y="47"/>
                  <a:pt x="104" y="50"/>
                  <a:pt x="109" y="53"/>
                </a:cubicBezTo>
                <a:cubicBezTo>
                  <a:pt x="116" y="57"/>
                  <a:pt x="123" y="61"/>
                  <a:pt x="128" y="66"/>
                </a:cubicBezTo>
                <a:cubicBezTo>
                  <a:pt x="129" y="73"/>
                  <a:pt x="130" y="81"/>
                  <a:pt x="130" y="89"/>
                </a:cubicBezTo>
                <a:cubicBezTo>
                  <a:pt x="130" y="99"/>
                  <a:pt x="129" y="108"/>
                  <a:pt x="128" y="116"/>
                </a:cubicBezTo>
                <a:cubicBezTo>
                  <a:pt x="120" y="121"/>
                  <a:pt x="112" y="125"/>
                  <a:pt x="103" y="128"/>
                </a:cubicBezTo>
                <a:cubicBezTo>
                  <a:pt x="97" y="131"/>
                  <a:pt x="91" y="133"/>
                  <a:pt x="84" y="134"/>
                </a:cubicBezTo>
                <a:cubicBezTo>
                  <a:pt x="78" y="132"/>
                  <a:pt x="72" y="129"/>
                  <a:pt x="67" y="125"/>
                </a:cubicBezTo>
                <a:cubicBezTo>
                  <a:pt x="60" y="121"/>
                  <a:pt x="53" y="117"/>
                  <a:pt x="48" y="112"/>
                </a:cubicBezTo>
                <a:cubicBezTo>
                  <a:pt x="46" y="105"/>
                  <a:pt x="46" y="97"/>
                  <a:pt x="46" y="89"/>
                </a:cubicBezTo>
                <a:close/>
                <a:moveTo>
                  <a:pt x="49" y="122"/>
                </a:moveTo>
                <a:cubicBezTo>
                  <a:pt x="54" y="125"/>
                  <a:pt x="58" y="128"/>
                  <a:pt x="63" y="131"/>
                </a:cubicBezTo>
                <a:cubicBezTo>
                  <a:pt x="67" y="133"/>
                  <a:pt x="70" y="135"/>
                  <a:pt x="74" y="137"/>
                </a:cubicBezTo>
                <a:cubicBezTo>
                  <a:pt x="67" y="138"/>
                  <a:pt x="61" y="138"/>
                  <a:pt x="54" y="138"/>
                </a:cubicBezTo>
                <a:cubicBezTo>
                  <a:pt x="52" y="133"/>
                  <a:pt x="51" y="128"/>
                  <a:pt x="49" y="122"/>
                </a:cubicBezTo>
                <a:close/>
                <a:moveTo>
                  <a:pt x="88" y="172"/>
                </a:moveTo>
                <a:cubicBezTo>
                  <a:pt x="86" y="172"/>
                  <a:pt x="85" y="172"/>
                  <a:pt x="83" y="171"/>
                </a:cubicBezTo>
                <a:cubicBezTo>
                  <a:pt x="84" y="170"/>
                  <a:pt x="84" y="168"/>
                  <a:pt x="84" y="167"/>
                </a:cubicBezTo>
                <a:cubicBezTo>
                  <a:pt x="84" y="161"/>
                  <a:pt x="79" y="156"/>
                  <a:pt x="73" y="156"/>
                </a:cubicBezTo>
                <a:cubicBezTo>
                  <a:pt x="70" y="156"/>
                  <a:pt x="68" y="157"/>
                  <a:pt x="66" y="159"/>
                </a:cubicBezTo>
                <a:cubicBezTo>
                  <a:pt x="62" y="155"/>
                  <a:pt x="59" y="150"/>
                  <a:pt x="57" y="145"/>
                </a:cubicBezTo>
                <a:cubicBezTo>
                  <a:pt x="65" y="144"/>
                  <a:pt x="75" y="143"/>
                  <a:pt x="84" y="141"/>
                </a:cubicBezTo>
                <a:cubicBezTo>
                  <a:pt x="95" y="146"/>
                  <a:pt x="106" y="149"/>
                  <a:pt x="116" y="150"/>
                </a:cubicBezTo>
                <a:cubicBezTo>
                  <a:pt x="109" y="163"/>
                  <a:pt x="99" y="172"/>
                  <a:pt x="88" y="172"/>
                </a:cubicBezTo>
                <a:close/>
                <a:moveTo>
                  <a:pt x="119" y="144"/>
                </a:moveTo>
                <a:cubicBezTo>
                  <a:pt x="111" y="143"/>
                  <a:pt x="103" y="141"/>
                  <a:pt x="94" y="138"/>
                </a:cubicBezTo>
                <a:cubicBezTo>
                  <a:pt x="98" y="137"/>
                  <a:pt x="102" y="136"/>
                  <a:pt x="105" y="134"/>
                </a:cubicBezTo>
                <a:cubicBezTo>
                  <a:pt x="113" y="132"/>
                  <a:pt x="119" y="128"/>
                  <a:pt x="126" y="125"/>
                </a:cubicBezTo>
                <a:cubicBezTo>
                  <a:pt x="124" y="132"/>
                  <a:pt x="122" y="138"/>
                  <a:pt x="119" y="144"/>
                </a:cubicBezTo>
                <a:close/>
                <a:moveTo>
                  <a:pt x="159" y="131"/>
                </a:moveTo>
                <a:cubicBezTo>
                  <a:pt x="154" y="140"/>
                  <a:pt x="143" y="144"/>
                  <a:pt x="128" y="144"/>
                </a:cubicBezTo>
                <a:cubicBezTo>
                  <a:pt x="127" y="144"/>
                  <a:pt x="127" y="144"/>
                  <a:pt x="126" y="144"/>
                </a:cubicBezTo>
                <a:cubicBezTo>
                  <a:pt x="129" y="137"/>
                  <a:pt x="132" y="129"/>
                  <a:pt x="133" y="120"/>
                </a:cubicBezTo>
                <a:cubicBezTo>
                  <a:pt x="143" y="114"/>
                  <a:pt x="151" y="108"/>
                  <a:pt x="157" y="101"/>
                </a:cubicBezTo>
                <a:cubicBezTo>
                  <a:pt x="163" y="113"/>
                  <a:pt x="164" y="123"/>
                  <a:pt x="159" y="131"/>
                </a:cubicBezTo>
                <a:close/>
              </a:path>
            </a:pathLst>
          </a:custGeom>
          <a:solidFill>
            <a:srgbClr val="97ACA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 rot="0">
            <a:off x="5341620" y="4839970"/>
            <a:ext cx="2354580" cy="1278828"/>
            <a:chOff x="1331170" y="4779449"/>
            <a:chExt cx="2354566" cy="1278726"/>
          </a:xfrm>
        </p:grpSpPr>
        <p:sp>
          <p:nvSpPr>
            <p:cNvPr id="35" name="文本框 34"/>
            <p:cNvSpPr txBox="1"/>
            <p:nvPr/>
          </p:nvSpPr>
          <p:spPr>
            <a:xfrm>
              <a:off x="1331170" y="4779449"/>
              <a:ext cx="17865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SUBTITLE 02</a:t>
              </a:r>
              <a:endPara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331170" y="5192104"/>
              <a:ext cx="2354566" cy="8660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此处添加详细文本描述建议与标题相关并符合整体语言风格，语言描述</a:t>
              </a:r>
              <a:endPara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31" name="Freeform 97"/>
          <p:cNvSpPr>
            <a:spLocks noEditPoints="1"/>
          </p:cNvSpPr>
          <p:nvPr/>
        </p:nvSpPr>
        <p:spPr bwMode="auto">
          <a:xfrm>
            <a:off x="8773160" y="4785995"/>
            <a:ext cx="485775" cy="412115"/>
          </a:xfrm>
          <a:custGeom>
            <a:avLst/>
            <a:gdLst>
              <a:gd name="T0" fmla="*/ 212 w 250"/>
              <a:gd name="T1" fmla="*/ 5 h 212"/>
              <a:gd name="T2" fmla="*/ 48 w 250"/>
              <a:gd name="T3" fmla="*/ 0 h 212"/>
              <a:gd name="T4" fmla="*/ 2 w 250"/>
              <a:gd name="T5" fmla="*/ 71 h 212"/>
              <a:gd name="T6" fmla="*/ 94 w 250"/>
              <a:gd name="T7" fmla="*/ 207 h 212"/>
              <a:gd name="T8" fmla="*/ 147 w 250"/>
              <a:gd name="T9" fmla="*/ 212 h 212"/>
              <a:gd name="T10" fmla="*/ 248 w 250"/>
              <a:gd name="T11" fmla="*/ 82 h 212"/>
              <a:gd name="T12" fmla="*/ 230 w 250"/>
              <a:gd name="T13" fmla="*/ 69 h 212"/>
              <a:gd name="T14" fmla="*/ 186 w 250"/>
              <a:gd name="T15" fmla="*/ 69 h 212"/>
              <a:gd name="T16" fmla="*/ 204 w 250"/>
              <a:gd name="T17" fmla="*/ 20 h 212"/>
              <a:gd name="T18" fmla="*/ 230 w 250"/>
              <a:gd name="T19" fmla="*/ 69 h 212"/>
              <a:gd name="T20" fmla="*/ 87 w 250"/>
              <a:gd name="T21" fmla="*/ 69 h 212"/>
              <a:gd name="T22" fmla="*/ 121 w 250"/>
              <a:gd name="T23" fmla="*/ 14 h 212"/>
              <a:gd name="T24" fmla="*/ 127 w 250"/>
              <a:gd name="T25" fmla="*/ 14 h 212"/>
              <a:gd name="T26" fmla="*/ 162 w 250"/>
              <a:gd name="T27" fmla="*/ 69 h 212"/>
              <a:gd name="T28" fmla="*/ 145 w 250"/>
              <a:gd name="T29" fmla="*/ 14 h 212"/>
              <a:gd name="T30" fmla="*/ 190 w 250"/>
              <a:gd name="T31" fmla="*/ 14 h 212"/>
              <a:gd name="T32" fmla="*/ 173 w 250"/>
              <a:gd name="T33" fmla="*/ 60 h 212"/>
              <a:gd name="T34" fmla="*/ 145 w 250"/>
              <a:gd name="T35" fmla="*/ 14 h 212"/>
              <a:gd name="T36" fmla="*/ 59 w 250"/>
              <a:gd name="T37" fmla="*/ 15 h 212"/>
              <a:gd name="T38" fmla="*/ 104 w 250"/>
              <a:gd name="T39" fmla="*/ 14 h 212"/>
              <a:gd name="T40" fmla="*/ 76 w 250"/>
              <a:gd name="T41" fmla="*/ 59 h 212"/>
              <a:gd name="T42" fmla="*/ 166 w 250"/>
              <a:gd name="T43" fmla="*/ 83 h 212"/>
              <a:gd name="T44" fmla="*/ 128 w 250"/>
              <a:gd name="T45" fmla="*/ 198 h 212"/>
              <a:gd name="T46" fmla="*/ 122 w 250"/>
              <a:gd name="T47" fmla="*/ 198 h 212"/>
              <a:gd name="T48" fmla="*/ 83 w 250"/>
              <a:gd name="T49" fmla="*/ 84 h 212"/>
              <a:gd name="T50" fmla="*/ 166 w 250"/>
              <a:gd name="T51" fmla="*/ 83 h 212"/>
              <a:gd name="T52" fmla="*/ 63 w 250"/>
              <a:gd name="T53" fmla="*/ 68 h 212"/>
              <a:gd name="T54" fmla="*/ 20 w 250"/>
              <a:gd name="T55" fmla="*/ 69 h 212"/>
              <a:gd name="T56" fmla="*/ 46 w 250"/>
              <a:gd name="T57" fmla="*/ 21 h 212"/>
              <a:gd name="T58" fmla="*/ 22 w 250"/>
              <a:gd name="T59" fmla="*/ 83 h 212"/>
              <a:gd name="T60" fmla="*/ 68 w 250"/>
              <a:gd name="T61" fmla="*/ 84 h 212"/>
              <a:gd name="T62" fmla="*/ 106 w 250"/>
              <a:gd name="T63" fmla="*/ 198 h 212"/>
              <a:gd name="T64" fmla="*/ 104 w 250"/>
              <a:gd name="T65" fmla="*/ 197 h 212"/>
              <a:gd name="T66" fmla="*/ 22 w 250"/>
              <a:gd name="T67" fmla="*/ 83 h 212"/>
              <a:gd name="T68" fmla="*/ 143 w 250"/>
              <a:gd name="T69" fmla="*/ 198 h 212"/>
              <a:gd name="T70" fmla="*/ 181 w 250"/>
              <a:gd name="T71" fmla="*/ 84 h 212"/>
              <a:gd name="T72" fmla="*/ 229 w 250"/>
              <a:gd name="T73" fmla="*/ 83 h 212"/>
              <a:gd name="T74" fmla="*/ 146 w 250"/>
              <a:gd name="T75" fmla="*/ 198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50" h="211">
                <a:moveTo>
                  <a:pt x="248" y="71"/>
                </a:moveTo>
                <a:cubicBezTo>
                  <a:pt x="212" y="5"/>
                  <a:pt x="212" y="5"/>
                  <a:pt x="212" y="5"/>
                </a:cubicBezTo>
                <a:cubicBezTo>
                  <a:pt x="210" y="2"/>
                  <a:pt x="206" y="0"/>
                  <a:pt x="202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5" y="0"/>
                  <a:pt x="41" y="2"/>
                  <a:pt x="39" y="5"/>
                </a:cubicBezTo>
                <a:cubicBezTo>
                  <a:pt x="2" y="71"/>
                  <a:pt x="2" y="71"/>
                  <a:pt x="2" y="71"/>
                </a:cubicBezTo>
                <a:cubicBezTo>
                  <a:pt x="0" y="74"/>
                  <a:pt x="0" y="79"/>
                  <a:pt x="3" y="82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96" y="210"/>
                  <a:pt x="100" y="212"/>
                  <a:pt x="103" y="212"/>
                </a:cubicBezTo>
                <a:cubicBezTo>
                  <a:pt x="147" y="212"/>
                  <a:pt x="147" y="212"/>
                  <a:pt x="147" y="212"/>
                </a:cubicBezTo>
                <a:cubicBezTo>
                  <a:pt x="151" y="212"/>
                  <a:pt x="154" y="210"/>
                  <a:pt x="157" y="207"/>
                </a:cubicBezTo>
                <a:cubicBezTo>
                  <a:pt x="248" y="82"/>
                  <a:pt x="248" y="82"/>
                  <a:pt x="248" y="82"/>
                </a:cubicBezTo>
                <a:cubicBezTo>
                  <a:pt x="250" y="79"/>
                  <a:pt x="250" y="74"/>
                  <a:pt x="248" y="71"/>
                </a:cubicBezTo>
                <a:close/>
                <a:moveTo>
                  <a:pt x="230" y="69"/>
                </a:moveTo>
                <a:cubicBezTo>
                  <a:pt x="219" y="69"/>
                  <a:pt x="198" y="69"/>
                  <a:pt x="187" y="69"/>
                </a:cubicBezTo>
                <a:cubicBezTo>
                  <a:pt x="186" y="69"/>
                  <a:pt x="186" y="69"/>
                  <a:pt x="186" y="69"/>
                </a:cubicBezTo>
                <a:cubicBezTo>
                  <a:pt x="203" y="20"/>
                  <a:pt x="203" y="20"/>
                  <a:pt x="203" y="20"/>
                </a:cubicBezTo>
                <a:cubicBezTo>
                  <a:pt x="203" y="20"/>
                  <a:pt x="204" y="19"/>
                  <a:pt x="204" y="20"/>
                </a:cubicBezTo>
                <a:cubicBezTo>
                  <a:pt x="211" y="32"/>
                  <a:pt x="228" y="63"/>
                  <a:pt x="231" y="68"/>
                </a:cubicBezTo>
                <a:cubicBezTo>
                  <a:pt x="231" y="69"/>
                  <a:pt x="231" y="69"/>
                  <a:pt x="230" y="69"/>
                </a:cubicBezTo>
                <a:close/>
                <a:moveTo>
                  <a:pt x="161" y="69"/>
                </a:moveTo>
                <a:cubicBezTo>
                  <a:pt x="143" y="69"/>
                  <a:pt x="106" y="69"/>
                  <a:pt x="87" y="69"/>
                </a:cubicBezTo>
                <a:cubicBezTo>
                  <a:pt x="86" y="69"/>
                  <a:pt x="86" y="68"/>
                  <a:pt x="86" y="68"/>
                </a:cubicBezTo>
                <a:cubicBezTo>
                  <a:pt x="121" y="14"/>
                  <a:pt x="121" y="14"/>
                  <a:pt x="121" y="14"/>
                </a:cubicBezTo>
                <a:cubicBezTo>
                  <a:pt x="121" y="14"/>
                  <a:pt x="121" y="14"/>
                  <a:pt x="122" y="14"/>
                </a:cubicBezTo>
                <a:cubicBezTo>
                  <a:pt x="123" y="14"/>
                  <a:pt x="126" y="14"/>
                  <a:pt x="127" y="14"/>
                </a:cubicBezTo>
                <a:cubicBezTo>
                  <a:pt x="128" y="14"/>
                  <a:pt x="128" y="14"/>
                  <a:pt x="128" y="14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2" y="69"/>
                  <a:pt x="163" y="69"/>
                  <a:pt x="161" y="69"/>
                </a:cubicBezTo>
                <a:close/>
                <a:moveTo>
                  <a:pt x="145" y="14"/>
                </a:moveTo>
                <a:cubicBezTo>
                  <a:pt x="155" y="14"/>
                  <a:pt x="185" y="14"/>
                  <a:pt x="190" y="14"/>
                </a:cubicBezTo>
                <a:cubicBezTo>
                  <a:pt x="190" y="14"/>
                  <a:pt x="190" y="14"/>
                  <a:pt x="190" y="14"/>
                </a:cubicBezTo>
                <a:cubicBezTo>
                  <a:pt x="190" y="14"/>
                  <a:pt x="179" y="48"/>
                  <a:pt x="175" y="60"/>
                </a:cubicBezTo>
                <a:cubicBezTo>
                  <a:pt x="174" y="61"/>
                  <a:pt x="173" y="60"/>
                  <a:pt x="173" y="60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4"/>
                  <a:pt x="144" y="14"/>
                  <a:pt x="145" y="14"/>
                </a:cubicBezTo>
                <a:close/>
                <a:moveTo>
                  <a:pt x="74" y="59"/>
                </a:moveTo>
                <a:cubicBezTo>
                  <a:pt x="71" y="48"/>
                  <a:pt x="59" y="15"/>
                  <a:pt x="59" y="15"/>
                </a:cubicBezTo>
                <a:cubicBezTo>
                  <a:pt x="59" y="15"/>
                  <a:pt x="59" y="14"/>
                  <a:pt x="60" y="14"/>
                </a:cubicBezTo>
                <a:cubicBezTo>
                  <a:pt x="70" y="14"/>
                  <a:pt x="98" y="14"/>
                  <a:pt x="104" y="14"/>
                </a:cubicBezTo>
                <a:cubicBezTo>
                  <a:pt x="105" y="14"/>
                  <a:pt x="104" y="14"/>
                  <a:pt x="104" y="14"/>
                </a:cubicBezTo>
                <a:cubicBezTo>
                  <a:pt x="76" y="59"/>
                  <a:pt x="76" y="59"/>
                  <a:pt x="76" y="59"/>
                </a:cubicBezTo>
                <a:cubicBezTo>
                  <a:pt x="76" y="59"/>
                  <a:pt x="75" y="60"/>
                  <a:pt x="74" y="59"/>
                </a:cubicBezTo>
                <a:close/>
                <a:moveTo>
                  <a:pt x="166" y="83"/>
                </a:moveTo>
                <a:cubicBezTo>
                  <a:pt x="167" y="83"/>
                  <a:pt x="166" y="84"/>
                  <a:pt x="166" y="84"/>
                </a:cubicBezTo>
                <a:cubicBezTo>
                  <a:pt x="128" y="198"/>
                  <a:pt x="128" y="198"/>
                  <a:pt x="128" y="198"/>
                </a:cubicBezTo>
                <a:cubicBezTo>
                  <a:pt x="128" y="198"/>
                  <a:pt x="127" y="198"/>
                  <a:pt x="127" y="198"/>
                </a:cubicBezTo>
                <a:cubicBezTo>
                  <a:pt x="126" y="198"/>
                  <a:pt x="123" y="198"/>
                  <a:pt x="122" y="198"/>
                </a:cubicBezTo>
                <a:cubicBezTo>
                  <a:pt x="122" y="198"/>
                  <a:pt x="121" y="198"/>
                  <a:pt x="121" y="198"/>
                </a:cubicBezTo>
                <a:cubicBezTo>
                  <a:pt x="83" y="84"/>
                  <a:pt x="83" y="84"/>
                  <a:pt x="83" y="84"/>
                </a:cubicBezTo>
                <a:cubicBezTo>
                  <a:pt x="83" y="84"/>
                  <a:pt x="83" y="83"/>
                  <a:pt x="83" y="83"/>
                </a:cubicBezTo>
                <a:cubicBezTo>
                  <a:pt x="104" y="83"/>
                  <a:pt x="145" y="83"/>
                  <a:pt x="166" y="83"/>
                </a:cubicBezTo>
                <a:close/>
                <a:moveTo>
                  <a:pt x="47" y="21"/>
                </a:moveTo>
                <a:cubicBezTo>
                  <a:pt x="51" y="32"/>
                  <a:pt x="61" y="63"/>
                  <a:pt x="63" y="68"/>
                </a:cubicBezTo>
                <a:cubicBezTo>
                  <a:pt x="63" y="69"/>
                  <a:pt x="63" y="69"/>
                  <a:pt x="62" y="69"/>
                </a:cubicBezTo>
                <a:cubicBezTo>
                  <a:pt x="52" y="69"/>
                  <a:pt x="31" y="69"/>
                  <a:pt x="20" y="69"/>
                </a:cubicBezTo>
                <a:cubicBezTo>
                  <a:pt x="19" y="69"/>
                  <a:pt x="20" y="68"/>
                  <a:pt x="20" y="68"/>
                </a:cubicBezTo>
                <a:cubicBezTo>
                  <a:pt x="46" y="21"/>
                  <a:pt x="46" y="21"/>
                  <a:pt x="46" y="21"/>
                </a:cubicBezTo>
                <a:cubicBezTo>
                  <a:pt x="46" y="21"/>
                  <a:pt x="46" y="20"/>
                  <a:pt x="47" y="21"/>
                </a:cubicBezTo>
                <a:close/>
                <a:moveTo>
                  <a:pt x="22" y="83"/>
                </a:moveTo>
                <a:cubicBezTo>
                  <a:pt x="33" y="83"/>
                  <a:pt x="56" y="83"/>
                  <a:pt x="67" y="83"/>
                </a:cubicBezTo>
                <a:cubicBezTo>
                  <a:pt x="68" y="83"/>
                  <a:pt x="68" y="84"/>
                  <a:pt x="68" y="84"/>
                </a:cubicBezTo>
                <a:cubicBezTo>
                  <a:pt x="107" y="197"/>
                  <a:pt x="107" y="197"/>
                  <a:pt x="107" y="197"/>
                </a:cubicBezTo>
                <a:cubicBezTo>
                  <a:pt x="107" y="197"/>
                  <a:pt x="107" y="198"/>
                  <a:pt x="106" y="198"/>
                </a:cubicBezTo>
                <a:cubicBezTo>
                  <a:pt x="106" y="198"/>
                  <a:pt x="105" y="198"/>
                  <a:pt x="105" y="198"/>
                </a:cubicBezTo>
                <a:cubicBezTo>
                  <a:pt x="105" y="198"/>
                  <a:pt x="104" y="197"/>
                  <a:pt x="104" y="197"/>
                </a:cubicBezTo>
                <a:cubicBezTo>
                  <a:pt x="21" y="84"/>
                  <a:pt x="21" y="84"/>
                  <a:pt x="21" y="84"/>
                </a:cubicBezTo>
                <a:cubicBezTo>
                  <a:pt x="21" y="84"/>
                  <a:pt x="21" y="83"/>
                  <a:pt x="22" y="83"/>
                </a:cubicBezTo>
                <a:close/>
                <a:moveTo>
                  <a:pt x="146" y="198"/>
                </a:moveTo>
                <a:cubicBezTo>
                  <a:pt x="145" y="198"/>
                  <a:pt x="143" y="198"/>
                  <a:pt x="143" y="198"/>
                </a:cubicBezTo>
                <a:cubicBezTo>
                  <a:pt x="142" y="198"/>
                  <a:pt x="142" y="198"/>
                  <a:pt x="142" y="198"/>
                </a:cubicBezTo>
                <a:cubicBezTo>
                  <a:pt x="181" y="84"/>
                  <a:pt x="181" y="84"/>
                  <a:pt x="181" y="84"/>
                </a:cubicBezTo>
                <a:cubicBezTo>
                  <a:pt x="181" y="84"/>
                  <a:pt x="181" y="83"/>
                  <a:pt x="182" y="83"/>
                </a:cubicBezTo>
                <a:cubicBezTo>
                  <a:pt x="194" y="83"/>
                  <a:pt x="217" y="83"/>
                  <a:pt x="229" y="83"/>
                </a:cubicBezTo>
                <a:cubicBezTo>
                  <a:pt x="230" y="83"/>
                  <a:pt x="229" y="84"/>
                  <a:pt x="229" y="84"/>
                </a:cubicBezTo>
                <a:cubicBezTo>
                  <a:pt x="146" y="198"/>
                  <a:pt x="146" y="198"/>
                  <a:pt x="146" y="198"/>
                </a:cubicBezTo>
                <a:cubicBezTo>
                  <a:pt x="146" y="198"/>
                  <a:pt x="146" y="198"/>
                  <a:pt x="146" y="198"/>
                </a:cubicBezTo>
                <a:close/>
              </a:path>
            </a:pathLst>
          </a:custGeom>
          <a:solidFill>
            <a:srgbClr val="D6C2A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 rot="0">
            <a:off x="9530715" y="4794885"/>
            <a:ext cx="2354580" cy="1278828"/>
            <a:chOff x="1331170" y="4779449"/>
            <a:chExt cx="2354566" cy="1278726"/>
          </a:xfrm>
        </p:grpSpPr>
        <p:sp>
          <p:nvSpPr>
            <p:cNvPr id="38" name="文本框 37"/>
            <p:cNvSpPr txBox="1"/>
            <p:nvPr/>
          </p:nvSpPr>
          <p:spPr>
            <a:xfrm>
              <a:off x="1331170" y="4779449"/>
              <a:ext cx="17865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SUBTITLE 03</a:t>
              </a:r>
              <a:endPara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331170" y="5192104"/>
              <a:ext cx="2354566" cy="8660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此处添加详细文本描述建议与标题相关并符合整体语言风格，语言描述</a:t>
              </a:r>
              <a:endPara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45256" y="0"/>
            <a:ext cx="353666" cy="719528"/>
          </a:xfrm>
          <a:prstGeom prst="rect">
            <a:avLst/>
          </a:prstGeom>
          <a:gradFill>
            <a:gsLst>
              <a:gs pos="0">
                <a:srgbClr val="D8C5AE"/>
              </a:gs>
              <a:gs pos="100000">
                <a:srgbClr val="C2A499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94690" y="206375"/>
            <a:ext cx="30911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Create a peaceful world </a:t>
            </a:r>
            <a:endParaRPr lang="en-US" altLang="zh-CN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45256" y="0"/>
            <a:ext cx="353666" cy="719528"/>
          </a:xfrm>
          <a:prstGeom prst="rect">
            <a:avLst/>
          </a:prstGeom>
          <a:gradFill>
            <a:gsLst>
              <a:gs pos="0">
                <a:srgbClr val="D8C5AE"/>
              </a:gs>
              <a:gs pos="100000">
                <a:srgbClr val="C2A499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94690" y="206375"/>
            <a:ext cx="30911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Create a peaceful world </a:t>
            </a:r>
            <a:endParaRPr lang="en-US" altLang="zh-CN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92480" y="2143760"/>
            <a:ext cx="2468880" cy="34848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92480" y="5628640"/>
            <a:ext cx="2468880" cy="294640"/>
          </a:xfrm>
          <a:prstGeom prst="rect">
            <a:avLst/>
          </a:prstGeom>
          <a:solidFill>
            <a:srgbClr val="97A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595120" y="2143760"/>
            <a:ext cx="863600" cy="873760"/>
          </a:xfrm>
          <a:prstGeom prst="rect">
            <a:avLst/>
          </a:prstGeom>
          <a:gradFill>
            <a:gsLst>
              <a:gs pos="0">
                <a:srgbClr val="D8C5AE"/>
              </a:gs>
              <a:gs pos="100000">
                <a:srgbClr val="C2A499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74720" y="2143760"/>
            <a:ext cx="2468880" cy="34848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74720" y="5628640"/>
            <a:ext cx="2468880" cy="294640"/>
          </a:xfrm>
          <a:prstGeom prst="rect">
            <a:avLst/>
          </a:prstGeom>
          <a:solidFill>
            <a:srgbClr val="97A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277360" y="2143760"/>
            <a:ext cx="863600" cy="873760"/>
          </a:xfrm>
          <a:prstGeom prst="rect">
            <a:avLst/>
          </a:prstGeom>
          <a:gradFill>
            <a:gsLst>
              <a:gs pos="0">
                <a:srgbClr val="D8C5AE"/>
              </a:gs>
              <a:gs pos="100000">
                <a:srgbClr val="C2A499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156960" y="2143760"/>
            <a:ext cx="2468880" cy="34848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156960" y="5628640"/>
            <a:ext cx="2468880" cy="294640"/>
          </a:xfrm>
          <a:prstGeom prst="rect">
            <a:avLst/>
          </a:prstGeom>
          <a:solidFill>
            <a:srgbClr val="97A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959600" y="2143760"/>
            <a:ext cx="863600" cy="873760"/>
          </a:xfrm>
          <a:prstGeom prst="rect">
            <a:avLst/>
          </a:prstGeom>
          <a:gradFill>
            <a:gsLst>
              <a:gs pos="0">
                <a:srgbClr val="D8C5AE"/>
              </a:gs>
              <a:gs pos="100000">
                <a:srgbClr val="C2A499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839200" y="2143760"/>
            <a:ext cx="2468880" cy="34848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839200" y="5628640"/>
            <a:ext cx="2468880" cy="294640"/>
          </a:xfrm>
          <a:prstGeom prst="rect">
            <a:avLst/>
          </a:prstGeom>
          <a:solidFill>
            <a:srgbClr val="97A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641840" y="2143760"/>
            <a:ext cx="863600" cy="873760"/>
          </a:xfrm>
          <a:prstGeom prst="rect">
            <a:avLst/>
          </a:prstGeom>
          <a:gradFill>
            <a:gsLst>
              <a:gs pos="0">
                <a:srgbClr val="D8C5AE"/>
              </a:gs>
              <a:gs pos="100000">
                <a:srgbClr val="C2A499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595120" y="2319030"/>
            <a:ext cx="822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85</a:t>
            </a:r>
            <a:r>
              <a:rPr lang="en-US" altLang="zh-CN" sz="20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%</a:t>
            </a:r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277360" y="2319030"/>
            <a:ext cx="822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r>
              <a:rPr lang="en-US" altLang="zh-CN" sz="28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en-US" altLang="zh-CN" sz="20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%</a:t>
            </a:r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000240" y="2319030"/>
            <a:ext cx="822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45</a:t>
            </a:r>
            <a:r>
              <a:rPr lang="en-US" altLang="zh-CN" sz="20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%</a:t>
            </a:r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682480" y="2319030"/>
            <a:ext cx="822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25</a:t>
            </a:r>
            <a:r>
              <a:rPr lang="en-US" altLang="zh-CN" sz="20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%</a:t>
            </a:r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690370" y="3373120"/>
            <a:ext cx="513080" cy="513080"/>
            <a:chOff x="2473104" y="2145028"/>
            <a:chExt cx="359165" cy="359165"/>
          </a:xfrm>
          <a:solidFill>
            <a:srgbClr val="3C3F46"/>
          </a:solidFill>
        </p:grpSpPr>
        <p:sp>
          <p:nvSpPr>
            <p:cNvPr id="45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  <p:sp>
          <p:nvSpPr>
            <p:cNvPr id="46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</p:grpSp>
      <p:sp>
        <p:nvSpPr>
          <p:cNvPr id="47" name="Freeform 75"/>
          <p:cNvSpPr>
            <a:spLocks noEditPoints="1"/>
          </p:cNvSpPr>
          <p:nvPr/>
        </p:nvSpPr>
        <p:spPr bwMode="auto">
          <a:xfrm>
            <a:off x="4491944" y="3452931"/>
            <a:ext cx="434432" cy="425700"/>
          </a:xfrm>
          <a:custGeom>
            <a:avLst/>
            <a:gdLst>
              <a:gd name="T0" fmla="*/ 32 w 59"/>
              <a:gd name="T1" fmla="*/ 42 h 58"/>
              <a:gd name="T2" fmla="*/ 22 w 59"/>
              <a:gd name="T3" fmla="*/ 42 h 58"/>
              <a:gd name="T4" fmla="*/ 8 w 59"/>
              <a:gd name="T5" fmla="*/ 44 h 58"/>
              <a:gd name="T6" fmla="*/ 22 w 59"/>
              <a:gd name="T7" fmla="*/ 45 h 58"/>
              <a:gd name="T8" fmla="*/ 32 w 59"/>
              <a:gd name="T9" fmla="*/ 45 h 58"/>
              <a:gd name="T10" fmla="*/ 51 w 59"/>
              <a:gd name="T11" fmla="*/ 44 h 58"/>
              <a:gd name="T12" fmla="*/ 27 w 59"/>
              <a:gd name="T13" fmla="*/ 46 h 58"/>
              <a:gd name="T14" fmla="*/ 27 w 59"/>
              <a:gd name="T15" fmla="*/ 41 h 58"/>
              <a:gd name="T16" fmla="*/ 27 w 59"/>
              <a:gd name="T17" fmla="*/ 46 h 58"/>
              <a:gd name="T18" fmla="*/ 27 w 59"/>
              <a:gd name="T19" fmla="*/ 13 h 58"/>
              <a:gd name="T20" fmla="*/ 17 w 59"/>
              <a:gd name="T21" fmla="*/ 13 h 58"/>
              <a:gd name="T22" fmla="*/ 8 w 59"/>
              <a:gd name="T23" fmla="*/ 14 h 58"/>
              <a:gd name="T24" fmla="*/ 17 w 59"/>
              <a:gd name="T25" fmla="*/ 16 h 58"/>
              <a:gd name="T26" fmla="*/ 27 w 59"/>
              <a:gd name="T27" fmla="*/ 16 h 58"/>
              <a:gd name="T28" fmla="*/ 51 w 59"/>
              <a:gd name="T29" fmla="*/ 14 h 58"/>
              <a:gd name="T30" fmla="*/ 22 w 59"/>
              <a:gd name="T31" fmla="*/ 17 h 58"/>
              <a:gd name="T32" fmla="*/ 22 w 59"/>
              <a:gd name="T33" fmla="*/ 12 h 58"/>
              <a:gd name="T34" fmla="*/ 22 w 59"/>
              <a:gd name="T35" fmla="*/ 17 h 58"/>
              <a:gd name="T36" fmla="*/ 45 w 59"/>
              <a:gd name="T37" fmla="*/ 28 h 58"/>
              <a:gd name="T38" fmla="*/ 35 w 59"/>
              <a:gd name="T39" fmla="*/ 28 h 58"/>
              <a:gd name="T40" fmla="*/ 8 w 59"/>
              <a:gd name="T41" fmla="*/ 29 h 58"/>
              <a:gd name="T42" fmla="*/ 35 w 59"/>
              <a:gd name="T43" fmla="*/ 30 h 58"/>
              <a:gd name="T44" fmla="*/ 45 w 59"/>
              <a:gd name="T45" fmla="*/ 30 h 58"/>
              <a:gd name="T46" fmla="*/ 51 w 59"/>
              <a:gd name="T47" fmla="*/ 29 h 58"/>
              <a:gd name="T48" fmla="*/ 40 w 59"/>
              <a:gd name="T49" fmla="*/ 32 h 58"/>
              <a:gd name="T50" fmla="*/ 40 w 59"/>
              <a:gd name="T51" fmla="*/ 26 h 58"/>
              <a:gd name="T52" fmla="*/ 40 w 59"/>
              <a:gd name="T53" fmla="*/ 32 h 58"/>
              <a:gd name="T54" fmla="*/ 6 w 59"/>
              <a:gd name="T55" fmla="*/ 0 h 58"/>
              <a:gd name="T56" fmla="*/ 0 w 59"/>
              <a:gd name="T57" fmla="*/ 53 h 58"/>
              <a:gd name="T58" fmla="*/ 54 w 59"/>
              <a:gd name="T59" fmla="*/ 58 h 58"/>
              <a:gd name="T60" fmla="*/ 59 w 59"/>
              <a:gd name="T61" fmla="*/ 5 h 58"/>
              <a:gd name="T62" fmla="*/ 56 w 59"/>
              <a:gd name="T63" fmla="*/ 53 h 58"/>
              <a:gd name="T64" fmla="*/ 6 w 59"/>
              <a:gd name="T65" fmla="*/ 56 h 58"/>
              <a:gd name="T66" fmla="*/ 3 w 59"/>
              <a:gd name="T67" fmla="*/ 5 h 58"/>
              <a:gd name="T68" fmla="*/ 54 w 59"/>
              <a:gd name="T69" fmla="*/ 2 h 58"/>
              <a:gd name="T70" fmla="*/ 56 w 59"/>
              <a:gd name="T71" fmla="*/ 53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9" h="58">
                <a:moveTo>
                  <a:pt x="50" y="42"/>
                </a:moveTo>
                <a:cubicBezTo>
                  <a:pt x="32" y="42"/>
                  <a:pt x="32" y="42"/>
                  <a:pt x="32" y="42"/>
                </a:cubicBezTo>
                <a:cubicBezTo>
                  <a:pt x="32" y="40"/>
                  <a:pt x="29" y="38"/>
                  <a:pt x="27" y="38"/>
                </a:cubicBezTo>
                <a:cubicBezTo>
                  <a:pt x="25" y="38"/>
                  <a:pt x="22" y="40"/>
                  <a:pt x="22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9" y="42"/>
                  <a:pt x="8" y="43"/>
                  <a:pt x="8" y="44"/>
                </a:cubicBezTo>
                <a:cubicBezTo>
                  <a:pt x="8" y="44"/>
                  <a:pt x="9" y="45"/>
                  <a:pt x="10" y="45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5" y="49"/>
                  <a:pt x="27" y="49"/>
                </a:cubicBezTo>
                <a:cubicBezTo>
                  <a:pt x="29" y="49"/>
                  <a:pt x="32" y="47"/>
                  <a:pt x="32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1" y="44"/>
                  <a:pt x="51" y="44"/>
                </a:cubicBezTo>
                <a:cubicBezTo>
                  <a:pt x="51" y="43"/>
                  <a:pt x="50" y="42"/>
                  <a:pt x="50" y="42"/>
                </a:cubicBezTo>
                <a:close/>
                <a:moveTo>
                  <a:pt x="27" y="46"/>
                </a:moveTo>
                <a:cubicBezTo>
                  <a:pt x="26" y="46"/>
                  <a:pt x="24" y="45"/>
                  <a:pt x="24" y="44"/>
                </a:cubicBezTo>
                <a:cubicBezTo>
                  <a:pt x="24" y="42"/>
                  <a:pt x="26" y="41"/>
                  <a:pt x="27" y="41"/>
                </a:cubicBezTo>
                <a:cubicBezTo>
                  <a:pt x="28" y="41"/>
                  <a:pt x="30" y="42"/>
                  <a:pt x="30" y="44"/>
                </a:cubicBezTo>
                <a:cubicBezTo>
                  <a:pt x="30" y="45"/>
                  <a:pt x="28" y="46"/>
                  <a:pt x="27" y="46"/>
                </a:cubicBezTo>
                <a:close/>
                <a:moveTo>
                  <a:pt x="50" y="13"/>
                </a:moveTo>
                <a:cubicBezTo>
                  <a:pt x="27" y="13"/>
                  <a:pt x="27" y="13"/>
                  <a:pt x="27" y="13"/>
                </a:cubicBezTo>
                <a:cubicBezTo>
                  <a:pt x="26" y="11"/>
                  <a:pt x="24" y="9"/>
                  <a:pt x="22" y="9"/>
                </a:cubicBezTo>
                <a:cubicBezTo>
                  <a:pt x="19" y="9"/>
                  <a:pt x="17" y="11"/>
                  <a:pt x="17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8" y="14"/>
                  <a:pt x="8" y="14"/>
                </a:cubicBezTo>
                <a:cubicBezTo>
                  <a:pt x="8" y="15"/>
                  <a:pt x="9" y="16"/>
                  <a:pt x="10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17" y="18"/>
                  <a:pt x="19" y="20"/>
                  <a:pt x="22" y="20"/>
                </a:cubicBezTo>
                <a:cubicBezTo>
                  <a:pt x="24" y="20"/>
                  <a:pt x="26" y="18"/>
                  <a:pt x="27" y="16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16"/>
                  <a:pt x="51" y="15"/>
                  <a:pt x="51" y="14"/>
                </a:cubicBezTo>
                <a:cubicBezTo>
                  <a:pt x="51" y="14"/>
                  <a:pt x="50" y="13"/>
                  <a:pt x="50" y="13"/>
                </a:cubicBezTo>
                <a:close/>
                <a:moveTo>
                  <a:pt x="22" y="17"/>
                </a:moveTo>
                <a:cubicBezTo>
                  <a:pt x="20" y="17"/>
                  <a:pt x="19" y="16"/>
                  <a:pt x="19" y="14"/>
                </a:cubicBezTo>
                <a:cubicBezTo>
                  <a:pt x="19" y="13"/>
                  <a:pt x="20" y="12"/>
                  <a:pt x="22" y="12"/>
                </a:cubicBezTo>
                <a:cubicBezTo>
                  <a:pt x="23" y="12"/>
                  <a:pt x="24" y="13"/>
                  <a:pt x="24" y="14"/>
                </a:cubicBezTo>
                <a:cubicBezTo>
                  <a:pt x="24" y="16"/>
                  <a:pt x="23" y="17"/>
                  <a:pt x="22" y="17"/>
                </a:cubicBezTo>
                <a:close/>
                <a:moveTo>
                  <a:pt x="50" y="28"/>
                </a:moveTo>
                <a:cubicBezTo>
                  <a:pt x="45" y="28"/>
                  <a:pt x="45" y="28"/>
                  <a:pt x="45" y="28"/>
                </a:cubicBezTo>
                <a:cubicBezTo>
                  <a:pt x="45" y="25"/>
                  <a:pt x="43" y="24"/>
                  <a:pt x="40" y="24"/>
                </a:cubicBezTo>
                <a:cubicBezTo>
                  <a:pt x="38" y="24"/>
                  <a:pt x="36" y="25"/>
                  <a:pt x="35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9" y="28"/>
                  <a:pt x="8" y="28"/>
                  <a:pt x="8" y="29"/>
                </a:cubicBezTo>
                <a:cubicBezTo>
                  <a:pt x="8" y="30"/>
                  <a:pt x="9" y="30"/>
                  <a:pt x="10" y="30"/>
                </a:cubicBezTo>
                <a:cubicBezTo>
                  <a:pt x="35" y="30"/>
                  <a:pt x="35" y="30"/>
                  <a:pt x="35" y="30"/>
                </a:cubicBezTo>
                <a:cubicBezTo>
                  <a:pt x="36" y="33"/>
                  <a:pt x="38" y="34"/>
                  <a:pt x="40" y="34"/>
                </a:cubicBezTo>
                <a:cubicBezTo>
                  <a:pt x="43" y="34"/>
                  <a:pt x="45" y="33"/>
                  <a:pt x="45" y="30"/>
                </a:cubicBezTo>
                <a:cubicBezTo>
                  <a:pt x="50" y="30"/>
                  <a:pt x="50" y="30"/>
                  <a:pt x="50" y="30"/>
                </a:cubicBezTo>
                <a:cubicBezTo>
                  <a:pt x="50" y="30"/>
                  <a:pt x="51" y="30"/>
                  <a:pt x="51" y="29"/>
                </a:cubicBezTo>
                <a:cubicBezTo>
                  <a:pt x="51" y="28"/>
                  <a:pt x="50" y="28"/>
                  <a:pt x="50" y="28"/>
                </a:cubicBezTo>
                <a:close/>
                <a:moveTo>
                  <a:pt x="40" y="32"/>
                </a:moveTo>
                <a:cubicBezTo>
                  <a:pt x="39" y="32"/>
                  <a:pt x="38" y="30"/>
                  <a:pt x="38" y="29"/>
                </a:cubicBezTo>
                <a:cubicBezTo>
                  <a:pt x="38" y="28"/>
                  <a:pt x="39" y="26"/>
                  <a:pt x="40" y="26"/>
                </a:cubicBezTo>
                <a:cubicBezTo>
                  <a:pt x="42" y="26"/>
                  <a:pt x="43" y="28"/>
                  <a:pt x="43" y="29"/>
                </a:cubicBezTo>
                <a:cubicBezTo>
                  <a:pt x="43" y="30"/>
                  <a:pt x="42" y="32"/>
                  <a:pt x="40" y="32"/>
                </a:cubicBezTo>
                <a:close/>
                <a:moveTo>
                  <a:pt x="54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6"/>
                  <a:pt x="3" y="58"/>
                  <a:pt x="6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7" y="58"/>
                  <a:pt x="59" y="56"/>
                  <a:pt x="59" y="53"/>
                </a:cubicBezTo>
                <a:cubicBezTo>
                  <a:pt x="59" y="5"/>
                  <a:pt x="59" y="5"/>
                  <a:pt x="59" y="5"/>
                </a:cubicBezTo>
                <a:cubicBezTo>
                  <a:pt x="59" y="2"/>
                  <a:pt x="57" y="0"/>
                  <a:pt x="54" y="0"/>
                </a:cubicBezTo>
                <a:close/>
                <a:moveTo>
                  <a:pt x="56" y="53"/>
                </a:moveTo>
                <a:cubicBezTo>
                  <a:pt x="56" y="54"/>
                  <a:pt x="55" y="56"/>
                  <a:pt x="54" y="56"/>
                </a:cubicBezTo>
                <a:cubicBezTo>
                  <a:pt x="6" y="56"/>
                  <a:pt x="6" y="56"/>
                  <a:pt x="6" y="56"/>
                </a:cubicBezTo>
                <a:cubicBezTo>
                  <a:pt x="4" y="56"/>
                  <a:pt x="3" y="54"/>
                  <a:pt x="3" y="53"/>
                </a:cubicBezTo>
                <a:cubicBezTo>
                  <a:pt x="3" y="5"/>
                  <a:pt x="3" y="5"/>
                  <a:pt x="3" y="5"/>
                </a:cubicBezTo>
                <a:cubicBezTo>
                  <a:pt x="3" y="4"/>
                  <a:pt x="4" y="2"/>
                  <a:pt x="6" y="2"/>
                </a:cubicBezTo>
                <a:cubicBezTo>
                  <a:pt x="54" y="2"/>
                  <a:pt x="54" y="2"/>
                  <a:pt x="54" y="2"/>
                </a:cubicBezTo>
                <a:cubicBezTo>
                  <a:pt x="55" y="2"/>
                  <a:pt x="56" y="4"/>
                  <a:pt x="56" y="5"/>
                </a:cubicBezTo>
                <a:lnTo>
                  <a:pt x="56" y="5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srgbClr val="56BDBD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8" name="AutoShape 59"/>
          <p:cNvSpPr/>
          <p:nvPr/>
        </p:nvSpPr>
        <p:spPr bwMode="auto">
          <a:xfrm>
            <a:off x="7104218" y="3435928"/>
            <a:ext cx="444662" cy="442703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3C3F46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sym typeface="Gill Sans" charset="0"/>
            </a:endParaRPr>
          </a:p>
        </p:txBody>
      </p:sp>
      <p:sp>
        <p:nvSpPr>
          <p:cNvPr id="49" name="round-test-tube_65558"/>
          <p:cNvSpPr>
            <a:spLocks noChangeAspect="1"/>
          </p:cNvSpPr>
          <p:nvPr/>
        </p:nvSpPr>
        <p:spPr bwMode="auto">
          <a:xfrm>
            <a:off x="9869251" y="3447129"/>
            <a:ext cx="408777" cy="509843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85208" h="605169">
                <a:moveTo>
                  <a:pt x="220235" y="439905"/>
                </a:moveTo>
                <a:cubicBezTo>
                  <a:pt x="238474" y="439905"/>
                  <a:pt x="253260" y="454659"/>
                  <a:pt x="253260" y="472859"/>
                </a:cubicBezTo>
                <a:cubicBezTo>
                  <a:pt x="253260" y="491059"/>
                  <a:pt x="238474" y="505813"/>
                  <a:pt x="220235" y="505813"/>
                </a:cubicBezTo>
                <a:cubicBezTo>
                  <a:pt x="201996" y="505813"/>
                  <a:pt x="187210" y="491059"/>
                  <a:pt x="187210" y="472859"/>
                </a:cubicBezTo>
                <a:cubicBezTo>
                  <a:pt x="187210" y="454659"/>
                  <a:pt x="201996" y="439905"/>
                  <a:pt x="220235" y="439905"/>
                </a:cubicBezTo>
                <a:close/>
                <a:moveTo>
                  <a:pt x="128077" y="340902"/>
                </a:moveTo>
                <a:cubicBezTo>
                  <a:pt x="155943" y="340902"/>
                  <a:pt x="178532" y="363444"/>
                  <a:pt x="178532" y="391251"/>
                </a:cubicBezTo>
                <a:cubicBezTo>
                  <a:pt x="178532" y="419058"/>
                  <a:pt x="155943" y="441600"/>
                  <a:pt x="128077" y="441600"/>
                </a:cubicBezTo>
                <a:cubicBezTo>
                  <a:pt x="100211" y="441600"/>
                  <a:pt x="77622" y="419058"/>
                  <a:pt x="77622" y="391251"/>
                </a:cubicBezTo>
                <a:cubicBezTo>
                  <a:pt x="77622" y="363444"/>
                  <a:pt x="100211" y="340902"/>
                  <a:pt x="128077" y="340902"/>
                </a:cubicBezTo>
                <a:close/>
                <a:moveTo>
                  <a:pt x="45549" y="290563"/>
                </a:moveTo>
                <a:cubicBezTo>
                  <a:pt x="41428" y="290563"/>
                  <a:pt x="39910" y="295545"/>
                  <a:pt x="39910" y="295545"/>
                </a:cubicBezTo>
                <a:cubicBezTo>
                  <a:pt x="31667" y="318396"/>
                  <a:pt x="28848" y="337781"/>
                  <a:pt x="28848" y="362906"/>
                </a:cubicBezTo>
                <a:cubicBezTo>
                  <a:pt x="28848" y="480518"/>
                  <a:pt x="124718" y="576253"/>
                  <a:pt x="242604" y="576253"/>
                </a:cubicBezTo>
                <a:cubicBezTo>
                  <a:pt x="360490" y="576253"/>
                  <a:pt x="456360" y="480518"/>
                  <a:pt x="456360" y="362906"/>
                </a:cubicBezTo>
                <a:cubicBezTo>
                  <a:pt x="456360" y="339081"/>
                  <a:pt x="452348" y="316013"/>
                  <a:pt x="444865" y="294246"/>
                </a:cubicBezTo>
                <a:cubicBezTo>
                  <a:pt x="444431" y="293054"/>
                  <a:pt x="443021" y="290563"/>
                  <a:pt x="437490" y="290563"/>
                </a:cubicBezTo>
                <a:close/>
                <a:moveTo>
                  <a:pt x="150096" y="28807"/>
                </a:moveTo>
                <a:cubicBezTo>
                  <a:pt x="149336" y="28807"/>
                  <a:pt x="148577" y="29024"/>
                  <a:pt x="148577" y="30432"/>
                </a:cubicBezTo>
                <a:lnTo>
                  <a:pt x="148577" y="52091"/>
                </a:lnTo>
                <a:cubicBezTo>
                  <a:pt x="148577" y="53283"/>
                  <a:pt x="150312" y="53283"/>
                  <a:pt x="150421" y="53283"/>
                </a:cubicBezTo>
                <a:lnTo>
                  <a:pt x="189680" y="53283"/>
                </a:lnTo>
                <a:cubicBezTo>
                  <a:pt x="191741" y="53283"/>
                  <a:pt x="192825" y="54582"/>
                  <a:pt x="192825" y="55773"/>
                </a:cubicBezTo>
                <a:lnTo>
                  <a:pt x="192825" y="152592"/>
                </a:lnTo>
                <a:cubicBezTo>
                  <a:pt x="192825" y="155083"/>
                  <a:pt x="190982" y="155516"/>
                  <a:pt x="190982" y="155516"/>
                </a:cubicBezTo>
                <a:lnTo>
                  <a:pt x="182414" y="158115"/>
                </a:lnTo>
                <a:cubicBezTo>
                  <a:pt x="130032" y="173385"/>
                  <a:pt x="86760" y="208149"/>
                  <a:pt x="59756" y="252876"/>
                </a:cubicBezTo>
                <a:cubicBezTo>
                  <a:pt x="58563" y="254825"/>
                  <a:pt x="56720" y="258832"/>
                  <a:pt x="64203" y="258832"/>
                </a:cubicBezTo>
                <a:lnTo>
                  <a:pt x="422524" y="258832"/>
                </a:lnTo>
                <a:cubicBezTo>
                  <a:pt x="427838" y="258832"/>
                  <a:pt x="427187" y="255691"/>
                  <a:pt x="426211" y="254175"/>
                </a:cubicBezTo>
                <a:cubicBezTo>
                  <a:pt x="399207" y="208798"/>
                  <a:pt x="355718" y="173602"/>
                  <a:pt x="302794" y="158115"/>
                </a:cubicBezTo>
                <a:lnTo>
                  <a:pt x="294444" y="155624"/>
                </a:lnTo>
                <a:cubicBezTo>
                  <a:pt x="294444" y="155624"/>
                  <a:pt x="292383" y="155191"/>
                  <a:pt x="292383" y="151725"/>
                </a:cubicBezTo>
                <a:cubicBezTo>
                  <a:pt x="292600" y="137430"/>
                  <a:pt x="292383" y="79274"/>
                  <a:pt x="292383" y="57615"/>
                </a:cubicBezTo>
                <a:cubicBezTo>
                  <a:pt x="292383" y="55015"/>
                  <a:pt x="292708" y="53283"/>
                  <a:pt x="295745" y="53283"/>
                </a:cubicBezTo>
                <a:lnTo>
                  <a:pt x="335980" y="53283"/>
                </a:lnTo>
                <a:cubicBezTo>
                  <a:pt x="336522" y="53283"/>
                  <a:pt x="336631" y="52849"/>
                  <a:pt x="336631" y="52741"/>
                </a:cubicBezTo>
                <a:lnTo>
                  <a:pt x="336631" y="29999"/>
                </a:lnTo>
                <a:cubicBezTo>
                  <a:pt x="336631" y="29349"/>
                  <a:pt x="336522" y="28916"/>
                  <a:pt x="335872" y="28916"/>
                </a:cubicBezTo>
                <a:cubicBezTo>
                  <a:pt x="335872" y="28916"/>
                  <a:pt x="196621" y="28807"/>
                  <a:pt x="150096" y="28807"/>
                </a:cubicBezTo>
                <a:close/>
                <a:moveTo>
                  <a:pt x="148794" y="0"/>
                </a:moveTo>
                <a:lnTo>
                  <a:pt x="336305" y="0"/>
                </a:lnTo>
                <a:cubicBezTo>
                  <a:pt x="352465" y="0"/>
                  <a:pt x="365479" y="13104"/>
                  <a:pt x="365479" y="29132"/>
                </a:cubicBezTo>
                <a:lnTo>
                  <a:pt x="365479" y="52958"/>
                </a:lnTo>
                <a:cubicBezTo>
                  <a:pt x="365479" y="69094"/>
                  <a:pt x="352465" y="82090"/>
                  <a:pt x="336305" y="82090"/>
                </a:cubicBezTo>
                <a:lnTo>
                  <a:pt x="321339" y="82090"/>
                </a:lnTo>
                <a:lnTo>
                  <a:pt x="321339" y="131257"/>
                </a:lnTo>
                <a:cubicBezTo>
                  <a:pt x="321339" y="133640"/>
                  <a:pt x="322749" y="134181"/>
                  <a:pt x="322749" y="134181"/>
                </a:cubicBezTo>
                <a:cubicBezTo>
                  <a:pt x="367865" y="149668"/>
                  <a:pt x="406798" y="178258"/>
                  <a:pt x="435863" y="216379"/>
                </a:cubicBezTo>
                <a:cubicBezTo>
                  <a:pt x="468181" y="258724"/>
                  <a:pt x="485208" y="309407"/>
                  <a:pt x="485208" y="362906"/>
                </a:cubicBezTo>
                <a:cubicBezTo>
                  <a:pt x="485208" y="496438"/>
                  <a:pt x="376432" y="605169"/>
                  <a:pt x="242604" y="605169"/>
                </a:cubicBezTo>
                <a:cubicBezTo>
                  <a:pt x="108776" y="605169"/>
                  <a:pt x="0" y="496438"/>
                  <a:pt x="0" y="362906"/>
                </a:cubicBezTo>
                <a:cubicBezTo>
                  <a:pt x="0" y="309407"/>
                  <a:pt x="17027" y="258724"/>
                  <a:pt x="49345" y="216379"/>
                </a:cubicBezTo>
                <a:cubicBezTo>
                  <a:pt x="78410" y="178258"/>
                  <a:pt x="116584" y="149884"/>
                  <a:pt x="161700" y="134398"/>
                </a:cubicBezTo>
                <a:cubicBezTo>
                  <a:pt x="161700" y="134398"/>
                  <a:pt x="163869" y="133748"/>
                  <a:pt x="163869" y="132232"/>
                </a:cubicBezTo>
                <a:lnTo>
                  <a:pt x="163869" y="82090"/>
                </a:lnTo>
                <a:lnTo>
                  <a:pt x="148794" y="82090"/>
                </a:lnTo>
                <a:cubicBezTo>
                  <a:pt x="132743" y="82090"/>
                  <a:pt x="119729" y="69094"/>
                  <a:pt x="119729" y="52958"/>
                </a:cubicBezTo>
                <a:lnTo>
                  <a:pt x="119729" y="29132"/>
                </a:lnTo>
                <a:cubicBezTo>
                  <a:pt x="119729" y="13104"/>
                  <a:pt x="132743" y="0"/>
                  <a:pt x="148794" y="0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0" name="1"/>
          <p:cNvSpPr txBox="1">
            <a:spLocks noChangeArrowheads="1"/>
          </p:cNvSpPr>
          <p:nvPr/>
        </p:nvSpPr>
        <p:spPr bwMode="auto">
          <a:xfrm>
            <a:off x="1353902" y="4241800"/>
            <a:ext cx="1508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sym typeface="Arial" panose="020B0604020202020204" pitchFamily="34" charset="0"/>
              </a:rPr>
              <a:t>在此添加标题</a:t>
            </a:r>
            <a:endParaRPr lang="zh-CN" altLang="en-US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1" name="1"/>
          <p:cNvSpPr txBox="1">
            <a:spLocks noChangeArrowheads="1"/>
          </p:cNvSpPr>
          <p:nvPr/>
        </p:nvSpPr>
        <p:spPr bwMode="auto">
          <a:xfrm>
            <a:off x="1043268" y="4578420"/>
            <a:ext cx="1926664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您的内容打在这里，或者通过复制您的文本后，在此框中选择粘</a:t>
            </a:r>
            <a:r>
              <a:rPr lang="zh-CN" alt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贴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</a:endParaRPr>
          </a:p>
        </p:txBody>
      </p:sp>
      <p:sp>
        <p:nvSpPr>
          <p:cNvPr id="52" name="1"/>
          <p:cNvSpPr txBox="1">
            <a:spLocks noChangeArrowheads="1"/>
          </p:cNvSpPr>
          <p:nvPr/>
        </p:nvSpPr>
        <p:spPr bwMode="auto">
          <a:xfrm>
            <a:off x="4025982" y="4241800"/>
            <a:ext cx="1508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sym typeface="Arial" panose="020B0604020202020204" pitchFamily="34" charset="0"/>
              </a:rPr>
              <a:t>在此添加标题</a:t>
            </a:r>
            <a:endParaRPr lang="zh-CN" altLang="en-US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3" name="1"/>
          <p:cNvSpPr txBox="1">
            <a:spLocks noChangeArrowheads="1"/>
          </p:cNvSpPr>
          <p:nvPr/>
        </p:nvSpPr>
        <p:spPr bwMode="auto">
          <a:xfrm>
            <a:off x="3715348" y="4578420"/>
            <a:ext cx="1926664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您的内容打在这里，或者通过复制您的文本后，在此框中选择粘</a:t>
            </a:r>
            <a:r>
              <a:rPr lang="zh-CN" alt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贴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</a:endParaRPr>
          </a:p>
        </p:txBody>
      </p:sp>
      <p:sp>
        <p:nvSpPr>
          <p:cNvPr id="54" name="1"/>
          <p:cNvSpPr txBox="1">
            <a:spLocks noChangeArrowheads="1"/>
          </p:cNvSpPr>
          <p:nvPr/>
        </p:nvSpPr>
        <p:spPr bwMode="auto">
          <a:xfrm>
            <a:off x="6794582" y="4226970"/>
            <a:ext cx="1508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sym typeface="Arial" panose="020B0604020202020204" pitchFamily="34" charset="0"/>
              </a:rPr>
              <a:t>在此添加标题</a:t>
            </a:r>
            <a:endParaRPr lang="zh-CN" altLang="en-US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5" name="1"/>
          <p:cNvSpPr txBox="1">
            <a:spLocks noChangeArrowheads="1"/>
          </p:cNvSpPr>
          <p:nvPr/>
        </p:nvSpPr>
        <p:spPr bwMode="auto">
          <a:xfrm>
            <a:off x="6483948" y="4563590"/>
            <a:ext cx="1926664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您的内容打在这里，或者通过复制您的文本后，在此框中选择粘</a:t>
            </a:r>
            <a:r>
              <a:rPr lang="zh-CN" alt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贴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</a:endParaRPr>
          </a:p>
        </p:txBody>
      </p:sp>
      <p:sp>
        <p:nvSpPr>
          <p:cNvPr id="56" name="1"/>
          <p:cNvSpPr txBox="1">
            <a:spLocks noChangeArrowheads="1"/>
          </p:cNvSpPr>
          <p:nvPr/>
        </p:nvSpPr>
        <p:spPr bwMode="auto">
          <a:xfrm>
            <a:off x="9466662" y="4226970"/>
            <a:ext cx="1508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sym typeface="Arial" panose="020B0604020202020204" pitchFamily="34" charset="0"/>
              </a:rPr>
              <a:t>在此添加标题</a:t>
            </a:r>
            <a:endParaRPr lang="zh-CN" altLang="en-US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7" name="1"/>
          <p:cNvSpPr txBox="1">
            <a:spLocks noChangeArrowheads="1"/>
          </p:cNvSpPr>
          <p:nvPr/>
        </p:nvSpPr>
        <p:spPr bwMode="auto">
          <a:xfrm>
            <a:off x="9156028" y="4563590"/>
            <a:ext cx="1926664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您的内容打在这里，或者通过复制您的文本后，在此框中选择粘</a:t>
            </a:r>
            <a:r>
              <a:rPr lang="zh-CN" alt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贴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。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AC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D:\图图图\商务类图\72f6886ec4c7a4366954bcc7e137071e670861b24a973-tgUKVm_fw658.jpg72f6886ec4c7a4366954bcc7e137071e670861b24a973-tgUKVm_fw658"/>
          <p:cNvPicPr>
            <a:picLocks noChangeAspect="1"/>
          </p:cNvPicPr>
          <p:nvPr/>
        </p:nvPicPr>
        <p:blipFill>
          <a:blip r:embed="rId1">
            <a:grayscl/>
          </a:blip>
          <a:srcRect/>
          <a:stretch>
            <a:fillRect/>
          </a:stretch>
        </p:blipFill>
        <p:spPr>
          <a:xfrm>
            <a:off x="1711609" y="508729"/>
            <a:ext cx="8754110" cy="5840543"/>
          </a:xfrm>
          <a:custGeom>
            <a:avLst/>
            <a:gdLst>
              <a:gd name="connsiteX0" fmla="*/ 0 w 10945636"/>
              <a:gd name="connsiteY0" fmla="*/ 0 h 5840543"/>
              <a:gd name="connsiteX1" fmla="*/ 10945636 w 10945636"/>
              <a:gd name="connsiteY1" fmla="*/ 0 h 5840543"/>
              <a:gd name="connsiteX2" fmla="*/ 10945636 w 10945636"/>
              <a:gd name="connsiteY2" fmla="*/ 5840543 h 5840543"/>
              <a:gd name="connsiteX3" fmla="*/ 0 w 10945636"/>
              <a:gd name="connsiteY3" fmla="*/ 5840543 h 584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45636" h="5840543">
                <a:moveTo>
                  <a:pt x="0" y="0"/>
                </a:moveTo>
                <a:lnTo>
                  <a:pt x="10945636" y="0"/>
                </a:lnTo>
                <a:lnTo>
                  <a:pt x="10945636" y="5840543"/>
                </a:lnTo>
                <a:lnTo>
                  <a:pt x="0" y="5840543"/>
                </a:lnTo>
                <a:close/>
              </a:path>
            </a:pathLst>
          </a:custGeom>
        </p:spPr>
      </p:pic>
      <p:sp>
        <p:nvSpPr>
          <p:cNvPr id="6" name="e7d195523061f1c0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e7d195523061f1c0214d268728035a112e1f1a63855fa0d5B3BC3571FB2346650E40B27C71D4ADB669896543E409C0762562804D99F14164E036E91A4D200FB459B9C67F1066513BDCC2663F2655ED5A2F3E64E50905ECC13FD08E412A2449DFC0DEA4732AF4E76A12DAA23714D9A24C7EAC7F7CD8FF94AEC7D4E9162B55FEA74E289784371BE33B</a:t>
            </a:r>
            <a:endParaRPr lang="zh-CN" altLang="en-US" sz="100"/>
          </a:p>
        </p:txBody>
      </p:sp>
      <p:grpSp>
        <p:nvGrpSpPr>
          <p:cNvPr id="17" name="组合 16"/>
          <p:cNvGrpSpPr/>
          <p:nvPr/>
        </p:nvGrpSpPr>
        <p:grpSpPr>
          <a:xfrm>
            <a:off x="0" y="1960336"/>
            <a:ext cx="12192000" cy="2937329"/>
            <a:chOff x="0" y="1960336"/>
            <a:chExt cx="12192000" cy="2937329"/>
          </a:xfrm>
          <a:gradFill>
            <a:gsLst>
              <a:gs pos="0">
                <a:srgbClr val="D8C5AE"/>
              </a:gs>
              <a:gs pos="100000">
                <a:srgbClr val="C2A499"/>
              </a:gs>
            </a:gsLst>
            <a:lin scaled="1"/>
          </a:gradFill>
        </p:grpSpPr>
        <p:sp>
          <p:nvSpPr>
            <p:cNvPr id="18" name="矩形 17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  <p:cNvSpPr/>
            <p:nvPr/>
          </p:nvSpPr>
          <p:spPr>
            <a:xfrm>
              <a:off x="0" y="1960336"/>
              <a:ext cx="12192000" cy="29373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  <p:cNvSpPr txBox="1"/>
            <p:nvPr/>
          </p:nvSpPr>
          <p:spPr>
            <a:xfrm>
              <a:off x="2925580" y="2231749"/>
              <a:ext cx="6340839" cy="22580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4000">
                  <a:solidFill>
                    <a:schemeClr val="bg1"/>
                  </a:solidFill>
                  <a:latin typeface="AXIS Std M" panose="020B0600000000000000" pitchFamily="34" charset="-128"/>
                  <a:ea typeface="AXIS Std M" panose="020B0600000000000000" pitchFamily="34" charset="-128"/>
                </a:rPr>
                <a:t>TWO</a:t>
              </a:r>
              <a:endParaRPr lang="en-US" altLang="zh-CN" sz="4000">
                <a:solidFill>
                  <a:schemeClr val="bg1"/>
                </a:solidFill>
                <a:latin typeface="AXIS Std M" panose="020B0600000000000000" pitchFamily="34" charset="-128"/>
                <a:ea typeface="AXIS Std M" panose="020B0600000000000000" pitchFamily="34" charset="-128"/>
              </a:endParaRPr>
            </a:p>
            <a:p>
              <a:pPr algn="ctr">
                <a:lnSpc>
                  <a:spcPct val="110000"/>
                </a:lnSpc>
              </a:pPr>
              <a:r>
                <a:rPr lang="en-US" altLang="zh-CN" sz="4000">
                  <a:solidFill>
                    <a:schemeClr val="bg1"/>
                  </a:solidFill>
                  <a:latin typeface="AXIS Std M" panose="020B0600000000000000" pitchFamily="34" charset="-128"/>
                  <a:ea typeface="AXIS Std M" panose="020B0600000000000000" pitchFamily="34" charset="-128"/>
                </a:rPr>
                <a:t>&amp;</a:t>
              </a:r>
              <a:endParaRPr lang="en-US" altLang="zh-CN" sz="4000">
                <a:solidFill>
                  <a:schemeClr val="bg1"/>
                </a:solidFill>
                <a:latin typeface="AXIS Std M" panose="020B0600000000000000" pitchFamily="34" charset="-128"/>
                <a:ea typeface="AXIS Std M" panose="020B0600000000000000" pitchFamily="34" charset="-128"/>
              </a:endParaRPr>
            </a:p>
            <a:p>
              <a:pPr algn="ctr">
                <a:lnSpc>
                  <a:spcPct val="110000"/>
                </a:lnSpc>
              </a:pPr>
              <a:r>
                <a:rPr lang="zh-CN" sz="48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输入标题内容</a:t>
              </a:r>
              <a:endParaRPr lang="zh-CN" sz="4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5"/>
          <p:cNvSpPr/>
          <p:nvPr/>
        </p:nvSpPr>
        <p:spPr>
          <a:xfrm rot="16200000">
            <a:off x="8963025" y="2373313"/>
            <a:ext cx="1560513" cy="141128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6BA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Freeform 52"/>
          <p:cNvSpPr/>
          <p:nvPr/>
        </p:nvSpPr>
        <p:spPr>
          <a:xfrm rot="16200000">
            <a:off x="6492081" y="2361407"/>
            <a:ext cx="1558925" cy="1411288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Freeform 51"/>
          <p:cNvSpPr/>
          <p:nvPr/>
        </p:nvSpPr>
        <p:spPr>
          <a:xfrm rot="16200000">
            <a:off x="4015581" y="2361407"/>
            <a:ext cx="1558925" cy="1411288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6BA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Freeform 50"/>
          <p:cNvSpPr/>
          <p:nvPr/>
        </p:nvSpPr>
        <p:spPr>
          <a:xfrm rot="16200000">
            <a:off x="1543843" y="2361407"/>
            <a:ext cx="1560513" cy="1403350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11" name="Straight Connector 29"/>
          <p:cNvCxnSpPr/>
          <p:nvPr/>
        </p:nvCxnSpPr>
        <p:spPr>
          <a:xfrm flipH="1">
            <a:off x="1306513" y="2921000"/>
            <a:ext cx="9320212" cy="0"/>
          </a:xfrm>
          <a:prstGeom prst="line">
            <a:avLst/>
          </a:prstGeom>
          <a:ln w="19050">
            <a:solidFill>
              <a:srgbClr val="5072B0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44"/>
          <p:cNvSpPr/>
          <p:nvPr/>
        </p:nvSpPr>
        <p:spPr>
          <a:xfrm rot="16200000">
            <a:off x="1547812" y="2274888"/>
            <a:ext cx="1560513" cy="1411288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D6C2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Freeform 53"/>
          <p:cNvSpPr/>
          <p:nvPr/>
        </p:nvSpPr>
        <p:spPr>
          <a:xfrm rot="16200000">
            <a:off x="4014787" y="2274888"/>
            <a:ext cx="1560513" cy="1411288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97A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Freeform 68"/>
          <p:cNvSpPr/>
          <p:nvPr/>
        </p:nvSpPr>
        <p:spPr>
          <a:xfrm rot="16200000">
            <a:off x="6491287" y="2274888"/>
            <a:ext cx="1560513" cy="1411288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D6C2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" name="Freeform 71"/>
          <p:cNvSpPr/>
          <p:nvPr/>
        </p:nvSpPr>
        <p:spPr>
          <a:xfrm rot="16200000">
            <a:off x="8967787" y="2274888"/>
            <a:ext cx="1560513" cy="1411288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97A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02" name="Text Placeholder 3"/>
          <p:cNvSpPr txBox="1"/>
          <p:nvPr/>
        </p:nvSpPr>
        <p:spPr bwMode="auto">
          <a:xfrm>
            <a:off x="2057400" y="2651125"/>
            <a:ext cx="4000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93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793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793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793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793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79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79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79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79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01</a:t>
            </a:r>
            <a:endParaRPr lang="en-US" altLang="zh-CN" sz="28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03" name="Text Placeholder 3"/>
          <p:cNvSpPr txBox="1"/>
          <p:nvPr/>
        </p:nvSpPr>
        <p:spPr bwMode="auto">
          <a:xfrm>
            <a:off x="4535488" y="2651125"/>
            <a:ext cx="4016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93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793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793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793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793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79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79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79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79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02</a:t>
            </a:r>
            <a:endParaRPr lang="en-US" altLang="zh-CN" sz="28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04" name="Text Placeholder 3"/>
          <p:cNvSpPr txBox="1"/>
          <p:nvPr/>
        </p:nvSpPr>
        <p:spPr bwMode="auto">
          <a:xfrm>
            <a:off x="7015163" y="2651125"/>
            <a:ext cx="4000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93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793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793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793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793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79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79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79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79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03</a:t>
            </a:r>
            <a:endParaRPr lang="en-US" altLang="zh-CN" sz="28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05" name="Text Placeholder 3"/>
          <p:cNvSpPr txBox="1"/>
          <p:nvPr/>
        </p:nvSpPr>
        <p:spPr bwMode="auto">
          <a:xfrm>
            <a:off x="9493250" y="2651125"/>
            <a:ext cx="4016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93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793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793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793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793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79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79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79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79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04</a:t>
            </a:r>
            <a:endParaRPr lang="en-US" altLang="zh-CN" sz="28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06" name="TextBox 13"/>
          <p:cNvSpPr txBox="1">
            <a:spLocks noChangeArrowheads="1"/>
          </p:cNvSpPr>
          <p:nvPr/>
        </p:nvSpPr>
        <p:spPr bwMode="auto">
          <a:xfrm>
            <a:off x="1109663" y="3998913"/>
            <a:ext cx="2338387" cy="307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关键词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07" name="TextBox 13"/>
          <p:cNvSpPr txBox="1">
            <a:spLocks noChangeArrowheads="1"/>
          </p:cNvSpPr>
          <p:nvPr/>
        </p:nvSpPr>
        <p:spPr bwMode="auto">
          <a:xfrm>
            <a:off x="1369377" y="4525963"/>
            <a:ext cx="2078037" cy="7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08" name="TextBox 13"/>
          <p:cNvSpPr txBox="1">
            <a:spLocks noChangeArrowheads="1"/>
          </p:cNvSpPr>
          <p:nvPr/>
        </p:nvSpPr>
        <p:spPr bwMode="auto">
          <a:xfrm>
            <a:off x="3587750" y="3998913"/>
            <a:ext cx="2338388" cy="307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关键词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09" name="TextBox 13"/>
          <p:cNvSpPr txBox="1">
            <a:spLocks noChangeArrowheads="1"/>
          </p:cNvSpPr>
          <p:nvPr/>
        </p:nvSpPr>
        <p:spPr bwMode="auto">
          <a:xfrm>
            <a:off x="3849052" y="4525963"/>
            <a:ext cx="2078037" cy="7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10" name="TextBox 13"/>
          <p:cNvSpPr txBox="1">
            <a:spLocks noChangeArrowheads="1"/>
          </p:cNvSpPr>
          <p:nvPr/>
        </p:nvSpPr>
        <p:spPr bwMode="auto">
          <a:xfrm>
            <a:off x="6102350" y="3998913"/>
            <a:ext cx="2338388" cy="307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关键词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11" name="TextBox 13"/>
          <p:cNvSpPr txBox="1">
            <a:spLocks noChangeArrowheads="1"/>
          </p:cNvSpPr>
          <p:nvPr/>
        </p:nvSpPr>
        <p:spPr bwMode="auto">
          <a:xfrm>
            <a:off x="6363652" y="4525963"/>
            <a:ext cx="2078037" cy="7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12" name="TextBox 13"/>
          <p:cNvSpPr txBox="1">
            <a:spLocks noChangeArrowheads="1"/>
          </p:cNvSpPr>
          <p:nvPr/>
        </p:nvSpPr>
        <p:spPr bwMode="auto">
          <a:xfrm>
            <a:off x="8574088" y="3998913"/>
            <a:ext cx="2338387" cy="307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关键词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13" name="TextBox 13"/>
          <p:cNvSpPr txBox="1">
            <a:spLocks noChangeArrowheads="1"/>
          </p:cNvSpPr>
          <p:nvPr/>
        </p:nvSpPr>
        <p:spPr bwMode="auto">
          <a:xfrm>
            <a:off x="8833802" y="4525963"/>
            <a:ext cx="2078037" cy="7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45110" y="0"/>
            <a:ext cx="3540760" cy="718820"/>
            <a:chOff x="386" y="0"/>
            <a:chExt cx="5576" cy="1132"/>
          </a:xfrm>
        </p:grpSpPr>
        <p:sp>
          <p:nvSpPr>
            <p:cNvPr id="6" name="矩形 5"/>
            <p:cNvSpPr/>
            <p:nvPr/>
          </p:nvSpPr>
          <p:spPr>
            <a:xfrm>
              <a:off x="386" y="0"/>
              <a:ext cx="557" cy="1133"/>
            </a:xfrm>
            <a:prstGeom prst="rect">
              <a:avLst/>
            </a:prstGeom>
            <a:gradFill>
              <a:gsLst>
                <a:gs pos="0">
                  <a:srgbClr val="D8C5AE"/>
                </a:gs>
                <a:gs pos="100000">
                  <a:srgbClr val="C2A499"/>
                </a:gs>
              </a:gsLst>
              <a:lin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094" y="325"/>
              <a:ext cx="486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Create a peaceful world </a:t>
              </a:r>
              <a:endPara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6953722" y="1101303"/>
            <a:ext cx="4515598" cy="978146"/>
            <a:chOff x="1331170" y="4779449"/>
            <a:chExt cx="4515598" cy="978146"/>
          </a:xfrm>
        </p:grpSpPr>
        <p:sp>
          <p:nvSpPr>
            <p:cNvPr id="11" name="文本框 10"/>
            <p:cNvSpPr txBox="1"/>
            <p:nvPr/>
          </p:nvSpPr>
          <p:spPr>
            <a:xfrm>
              <a:off x="1331170" y="4779449"/>
              <a:ext cx="1786597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SUBTITLE 01</a:t>
              </a:r>
              <a:endPara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331170" y="5149900"/>
              <a:ext cx="4515598" cy="6076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此处添加详细文本描述建议与标题相关并符合整体语言风格，语言描述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953722" y="2401627"/>
            <a:ext cx="4515598" cy="978146"/>
            <a:chOff x="1331170" y="4779449"/>
            <a:chExt cx="4515598" cy="978146"/>
          </a:xfrm>
        </p:grpSpPr>
        <p:sp>
          <p:nvSpPr>
            <p:cNvPr id="17" name="文本框 16"/>
            <p:cNvSpPr txBox="1"/>
            <p:nvPr/>
          </p:nvSpPr>
          <p:spPr>
            <a:xfrm>
              <a:off x="1331170" y="4779449"/>
              <a:ext cx="17865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SUBTITLE 02</a:t>
              </a:r>
              <a:endPara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331170" y="5149900"/>
              <a:ext cx="4515598" cy="6076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此处添加详细文本描述建议与标题相关并符合整体语言风格，语言描述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953722" y="3701951"/>
            <a:ext cx="4515598" cy="978146"/>
            <a:chOff x="1331170" y="4779449"/>
            <a:chExt cx="4515598" cy="978146"/>
          </a:xfrm>
        </p:grpSpPr>
        <p:sp>
          <p:nvSpPr>
            <p:cNvPr id="20" name="文本框 19"/>
            <p:cNvSpPr txBox="1"/>
            <p:nvPr/>
          </p:nvSpPr>
          <p:spPr>
            <a:xfrm>
              <a:off x="1331170" y="4779449"/>
              <a:ext cx="17865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SUBTITLE 03</a:t>
              </a:r>
              <a:endPara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331170" y="5149900"/>
              <a:ext cx="4515598" cy="6076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此处添加详细文本描述建议与标题相关并符合整体语言风格，语言描述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953722" y="5260808"/>
            <a:ext cx="4515598" cy="978146"/>
            <a:chOff x="1331170" y="4779449"/>
            <a:chExt cx="4515598" cy="978146"/>
          </a:xfrm>
        </p:grpSpPr>
        <p:sp>
          <p:nvSpPr>
            <p:cNvPr id="23" name="文本框 22"/>
            <p:cNvSpPr txBox="1"/>
            <p:nvPr/>
          </p:nvSpPr>
          <p:spPr>
            <a:xfrm>
              <a:off x="1331170" y="4779449"/>
              <a:ext cx="17865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SUBTITLE 04</a:t>
              </a:r>
              <a:endPara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331170" y="5149900"/>
              <a:ext cx="4515598" cy="6076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此处添加详细文本描述建议与标题相关并符合整体语言风格，语言描述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+mn-ea"/>
              </a:endParaRPr>
            </a:p>
          </p:txBody>
        </p:sp>
      </p:grpSp>
      <p:pic>
        <p:nvPicPr>
          <p:cNvPr id="2" name="图片 1" descr="44c87322af404064c44eeb340416253b06b2dad34cf6a-LRtxrx_fw658"/>
          <p:cNvPicPr>
            <a:picLocks noChangeAspect="1"/>
          </p:cNvPicPr>
          <p:nvPr/>
        </p:nvPicPr>
        <p:blipFill>
          <a:blip r:embed="rId1"/>
          <a:srcRect r="52280" b="9378"/>
          <a:stretch>
            <a:fillRect/>
          </a:stretch>
        </p:blipFill>
        <p:spPr>
          <a:xfrm>
            <a:off x="1525270" y="1741805"/>
            <a:ext cx="3987800" cy="425831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45110" y="0"/>
            <a:ext cx="3540760" cy="718820"/>
            <a:chOff x="386" y="0"/>
            <a:chExt cx="5576" cy="1132"/>
          </a:xfrm>
        </p:grpSpPr>
        <p:sp>
          <p:nvSpPr>
            <p:cNvPr id="4" name="矩形 3"/>
            <p:cNvSpPr/>
            <p:nvPr/>
          </p:nvSpPr>
          <p:spPr>
            <a:xfrm>
              <a:off x="386" y="0"/>
              <a:ext cx="557" cy="1133"/>
            </a:xfrm>
            <a:prstGeom prst="rect">
              <a:avLst/>
            </a:prstGeom>
            <a:gradFill>
              <a:gsLst>
                <a:gs pos="0">
                  <a:srgbClr val="D8C5AE"/>
                </a:gs>
                <a:gs pos="100000">
                  <a:srgbClr val="C2A499"/>
                </a:gs>
              </a:gsLst>
              <a:lin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094" y="325"/>
              <a:ext cx="486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Create a peaceful world </a:t>
              </a:r>
              <a:endPara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5110" y="0"/>
            <a:ext cx="3540760" cy="718820"/>
            <a:chOff x="386" y="0"/>
            <a:chExt cx="5576" cy="1132"/>
          </a:xfrm>
        </p:grpSpPr>
        <p:sp>
          <p:nvSpPr>
            <p:cNvPr id="10" name="矩形 9"/>
            <p:cNvSpPr/>
            <p:nvPr/>
          </p:nvSpPr>
          <p:spPr>
            <a:xfrm>
              <a:off x="386" y="0"/>
              <a:ext cx="557" cy="1133"/>
            </a:xfrm>
            <a:prstGeom prst="rect">
              <a:avLst/>
            </a:prstGeom>
            <a:gradFill>
              <a:gsLst>
                <a:gs pos="0">
                  <a:srgbClr val="D8C5AE"/>
                </a:gs>
                <a:gs pos="100000">
                  <a:srgbClr val="C2A499"/>
                </a:gs>
              </a:gsLst>
              <a:lin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094" y="325"/>
              <a:ext cx="486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Create a peaceful world </a:t>
              </a:r>
              <a:endPara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298450" y="1924050"/>
            <a:ext cx="11595735" cy="3980180"/>
            <a:chOff x="1310" y="2576"/>
            <a:chExt cx="16428" cy="5142"/>
          </a:xfrm>
        </p:grpSpPr>
        <p:sp>
          <p:nvSpPr>
            <p:cNvPr id="13" name="Rounded Rectangle 7"/>
            <p:cNvSpPr/>
            <p:nvPr/>
          </p:nvSpPr>
          <p:spPr>
            <a:xfrm>
              <a:off x="1310" y="2576"/>
              <a:ext cx="7700" cy="1399"/>
            </a:xfrm>
            <a:prstGeom prst="roundRect">
              <a:avLst>
                <a:gd name="adj" fmla="val 10785"/>
              </a:avLst>
            </a:prstGeom>
            <a:noFill/>
            <a:ln>
              <a:solidFill>
                <a:srgbClr val="97AC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914400"/>
              <a:endParaRPr lang="en-GB" sz="3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grpSp>
          <p:nvGrpSpPr>
            <p:cNvPr id="14" name="Group 35"/>
            <p:cNvGrpSpPr/>
            <p:nvPr/>
          </p:nvGrpSpPr>
          <p:grpSpPr>
            <a:xfrm>
              <a:off x="1650" y="2820"/>
              <a:ext cx="7361" cy="872"/>
              <a:chOff x="1047522" y="1973411"/>
              <a:chExt cx="4674010" cy="553998"/>
            </a:xfrm>
          </p:grpSpPr>
          <p:sp>
            <p:nvSpPr>
              <p:cNvPr id="15" name="Rectangle 36"/>
              <p:cNvSpPr/>
              <p:nvPr/>
            </p:nvSpPr>
            <p:spPr>
              <a:xfrm>
                <a:off x="1680935" y="1973411"/>
                <a:ext cx="4040597" cy="4787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l"/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此处添加详细文本描述，建议与标题相关并符合整体语言风格，语言描述尽量简洁生动。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</p:txBody>
          </p:sp>
          <p:grpSp>
            <p:nvGrpSpPr>
              <p:cNvPr id="16" name="Group 37"/>
              <p:cNvGrpSpPr/>
              <p:nvPr/>
            </p:nvGrpSpPr>
            <p:grpSpPr>
              <a:xfrm>
                <a:off x="1047522" y="1998772"/>
                <a:ext cx="528637" cy="528637"/>
                <a:chOff x="1047522" y="1998772"/>
                <a:chExt cx="528637" cy="528637"/>
              </a:xfrm>
            </p:grpSpPr>
            <p:sp>
              <p:nvSpPr>
                <p:cNvPr id="17" name="Oval 38"/>
                <p:cNvSpPr/>
                <p:nvPr/>
              </p:nvSpPr>
              <p:spPr>
                <a:xfrm>
                  <a:off x="1047522" y="1998772"/>
                  <a:ext cx="528637" cy="528637"/>
                </a:xfrm>
                <a:prstGeom prst="ellipse">
                  <a:avLst/>
                </a:prstGeom>
                <a:solidFill>
                  <a:srgbClr val="97AC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 defTabSz="914400"/>
                  <a:endParaRPr lang="en-GB" sz="3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endParaRPr>
                </a:p>
              </p:txBody>
            </p:sp>
            <p:grpSp>
              <p:nvGrpSpPr>
                <p:cNvPr id="18" name="Group 39"/>
                <p:cNvGrpSpPr/>
                <p:nvPr/>
              </p:nvGrpSpPr>
              <p:grpSpPr>
                <a:xfrm>
                  <a:off x="1191928" y="2130498"/>
                  <a:ext cx="239823" cy="239823"/>
                  <a:chOff x="2900363" y="3976688"/>
                  <a:chExt cx="425450" cy="425450"/>
                </a:xfrm>
                <a:solidFill>
                  <a:schemeClr val="bg1"/>
                </a:solidFill>
              </p:grpSpPr>
              <p:sp>
                <p:nvSpPr>
                  <p:cNvPr id="19" name="Freeform 175"/>
                  <p:cNvSpPr>
                    <a:spLocks noEditPoints="1"/>
                  </p:cNvSpPr>
                  <p:nvPr/>
                </p:nvSpPr>
                <p:spPr bwMode="auto">
                  <a:xfrm>
                    <a:off x="2900363" y="4033838"/>
                    <a:ext cx="368300" cy="368300"/>
                  </a:xfrm>
                  <a:custGeom>
                    <a:avLst/>
                    <a:gdLst>
                      <a:gd name="T0" fmla="*/ 0 w 232"/>
                      <a:gd name="T1" fmla="*/ 232 h 232"/>
                      <a:gd name="T2" fmla="*/ 24 w 232"/>
                      <a:gd name="T3" fmla="*/ 139 h 232"/>
                      <a:gd name="T4" fmla="*/ 163 w 232"/>
                      <a:gd name="T5" fmla="*/ 0 h 232"/>
                      <a:gd name="T6" fmla="*/ 232 w 232"/>
                      <a:gd name="T7" fmla="*/ 68 h 232"/>
                      <a:gd name="T8" fmla="*/ 92 w 232"/>
                      <a:gd name="T9" fmla="*/ 208 h 232"/>
                      <a:gd name="T10" fmla="*/ 0 w 232"/>
                      <a:gd name="T11" fmla="*/ 232 h 232"/>
                      <a:gd name="T12" fmla="*/ 38 w 232"/>
                      <a:gd name="T13" fmla="*/ 149 h 232"/>
                      <a:gd name="T14" fmla="*/ 24 w 232"/>
                      <a:gd name="T15" fmla="*/ 208 h 232"/>
                      <a:gd name="T16" fmla="*/ 83 w 232"/>
                      <a:gd name="T17" fmla="*/ 194 h 232"/>
                      <a:gd name="T18" fmla="*/ 208 w 232"/>
                      <a:gd name="T19" fmla="*/ 68 h 232"/>
                      <a:gd name="T20" fmla="*/ 163 w 232"/>
                      <a:gd name="T21" fmla="*/ 23 h 232"/>
                      <a:gd name="T22" fmla="*/ 38 w 232"/>
                      <a:gd name="T23" fmla="*/ 149 h 2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32" h="232">
                        <a:moveTo>
                          <a:pt x="0" y="232"/>
                        </a:moveTo>
                        <a:lnTo>
                          <a:pt x="24" y="139"/>
                        </a:lnTo>
                        <a:lnTo>
                          <a:pt x="163" y="0"/>
                        </a:lnTo>
                        <a:lnTo>
                          <a:pt x="232" y="68"/>
                        </a:lnTo>
                        <a:lnTo>
                          <a:pt x="92" y="208"/>
                        </a:lnTo>
                        <a:lnTo>
                          <a:pt x="0" y="232"/>
                        </a:lnTo>
                        <a:close/>
                        <a:moveTo>
                          <a:pt x="38" y="149"/>
                        </a:moveTo>
                        <a:lnTo>
                          <a:pt x="24" y="208"/>
                        </a:lnTo>
                        <a:lnTo>
                          <a:pt x="83" y="194"/>
                        </a:lnTo>
                        <a:lnTo>
                          <a:pt x="208" y="68"/>
                        </a:lnTo>
                        <a:lnTo>
                          <a:pt x="163" y="23"/>
                        </a:lnTo>
                        <a:lnTo>
                          <a:pt x="38" y="14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p>
                    <a:pPr defTabSz="914400"/>
                    <a:endParaRPr lang="en-IN" sz="3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20" name="Freeform 176"/>
                  <p:cNvSpPr/>
                  <p:nvPr/>
                </p:nvSpPr>
                <p:spPr bwMode="auto">
                  <a:xfrm>
                    <a:off x="2944813" y="4251325"/>
                    <a:ext cx="106362" cy="104775"/>
                  </a:xfrm>
                  <a:custGeom>
                    <a:avLst/>
                    <a:gdLst>
                      <a:gd name="T0" fmla="*/ 20 w 28"/>
                      <a:gd name="T1" fmla="*/ 28 h 28"/>
                      <a:gd name="T2" fmla="*/ 0 w 28"/>
                      <a:gd name="T3" fmla="*/ 8 h 28"/>
                      <a:gd name="T4" fmla="*/ 2 w 28"/>
                      <a:gd name="T5" fmla="*/ 0 h 28"/>
                      <a:gd name="T6" fmla="*/ 28 w 28"/>
                      <a:gd name="T7" fmla="*/ 26 h 28"/>
                      <a:gd name="T8" fmla="*/ 20 w 28"/>
                      <a:gd name="T9" fmla="*/ 28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8" h="28">
                        <a:moveTo>
                          <a:pt x="20" y="28"/>
                        </a:moveTo>
                        <a:cubicBezTo>
                          <a:pt x="18" y="18"/>
                          <a:pt x="10" y="10"/>
                          <a:pt x="0" y="8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4" y="4"/>
                          <a:pt x="24" y="14"/>
                          <a:pt x="28" y="26"/>
                        </a:cubicBezTo>
                        <a:lnTo>
                          <a:pt x="20" y="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p>
                    <a:pPr defTabSz="914400"/>
                    <a:endParaRPr lang="en-IN" sz="3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21" name="Freeform 177"/>
                  <p:cNvSpPr/>
                  <p:nvPr/>
                </p:nvSpPr>
                <p:spPr bwMode="auto">
                  <a:xfrm>
                    <a:off x="2998788" y="4086225"/>
                    <a:ext cx="217487" cy="217488"/>
                  </a:xfrm>
                  <a:custGeom>
                    <a:avLst/>
                    <a:gdLst>
                      <a:gd name="T0" fmla="*/ 14 w 137"/>
                      <a:gd name="T1" fmla="*/ 137 h 137"/>
                      <a:gd name="T2" fmla="*/ 0 w 137"/>
                      <a:gd name="T3" fmla="*/ 123 h 137"/>
                      <a:gd name="T4" fmla="*/ 123 w 137"/>
                      <a:gd name="T5" fmla="*/ 0 h 137"/>
                      <a:gd name="T6" fmla="*/ 137 w 137"/>
                      <a:gd name="T7" fmla="*/ 14 h 137"/>
                      <a:gd name="T8" fmla="*/ 14 w 137"/>
                      <a:gd name="T9" fmla="*/ 137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7" h="137">
                        <a:moveTo>
                          <a:pt x="14" y="137"/>
                        </a:moveTo>
                        <a:lnTo>
                          <a:pt x="0" y="123"/>
                        </a:lnTo>
                        <a:lnTo>
                          <a:pt x="123" y="0"/>
                        </a:lnTo>
                        <a:lnTo>
                          <a:pt x="137" y="14"/>
                        </a:lnTo>
                        <a:lnTo>
                          <a:pt x="14" y="13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p>
                    <a:pPr defTabSz="914400"/>
                    <a:endParaRPr lang="en-IN" sz="3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22" name="Freeform 178"/>
                  <p:cNvSpPr/>
                  <p:nvPr/>
                </p:nvSpPr>
                <p:spPr bwMode="auto">
                  <a:xfrm>
                    <a:off x="2919413" y="4337050"/>
                    <a:ext cx="44450" cy="46038"/>
                  </a:xfrm>
                  <a:custGeom>
                    <a:avLst/>
                    <a:gdLst>
                      <a:gd name="T0" fmla="*/ 0 w 12"/>
                      <a:gd name="T1" fmla="*/ 12 h 12"/>
                      <a:gd name="T2" fmla="*/ 12 w 12"/>
                      <a:gd name="T3" fmla="*/ 9 h 12"/>
                      <a:gd name="T4" fmla="*/ 3 w 12"/>
                      <a:gd name="T5" fmla="*/ 0 h 12"/>
                      <a:gd name="T6" fmla="*/ 0 w 12"/>
                      <a:gd name="T7" fmla="*/ 12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2" h="12">
                        <a:moveTo>
                          <a:pt x="0" y="12"/>
                        </a:moveTo>
                        <a:cubicBezTo>
                          <a:pt x="12" y="9"/>
                          <a:pt x="12" y="9"/>
                          <a:pt x="12" y="9"/>
                        </a:cubicBezTo>
                        <a:cubicBezTo>
                          <a:pt x="11" y="5"/>
                          <a:pt x="7" y="1"/>
                          <a:pt x="3" y="0"/>
                        </a:cubicBez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p>
                    <a:pPr defTabSz="914400"/>
                    <a:endParaRPr lang="en-IN" sz="3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23" name="Freeform 179"/>
                  <p:cNvSpPr>
                    <a:spLocks noEditPoints="1"/>
                  </p:cNvSpPr>
                  <p:nvPr/>
                </p:nvSpPr>
                <p:spPr bwMode="auto">
                  <a:xfrm>
                    <a:off x="3170238" y="3976688"/>
                    <a:ext cx="155575" cy="153988"/>
                  </a:xfrm>
                  <a:custGeom>
                    <a:avLst/>
                    <a:gdLst>
                      <a:gd name="T0" fmla="*/ 29 w 41"/>
                      <a:gd name="T1" fmla="*/ 41 h 41"/>
                      <a:gd name="T2" fmla="*/ 0 w 41"/>
                      <a:gd name="T3" fmla="*/ 12 h 41"/>
                      <a:gd name="T4" fmla="*/ 11 w 41"/>
                      <a:gd name="T5" fmla="*/ 0 h 41"/>
                      <a:gd name="T6" fmla="*/ 13 w 41"/>
                      <a:gd name="T7" fmla="*/ 1 h 41"/>
                      <a:gd name="T8" fmla="*/ 40 w 41"/>
                      <a:gd name="T9" fmla="*/ 28 h 41"/>
                      <a:gd name="T10" fmla="*/ 41 w 41"/>
                      <a:gd name="T11" fmla="*/ 30 h 41"/>
                      <a:gd name="T12" fmla="*/ 29 w 41"/>
                      <a:gd name="T13" fmla="*/ 41 h 41"/>
                      <a:gd name="T14" fmla="*/ 10 w 41"/>
                      <a:gd name="T15" fmla="*/ 12 h 41"/>
                      <a:gd name="T16" fmla="*/ 29 w 41"/>
                      <a:gd name="T17" fmla="*/ 31 h 41"/>
                      <a:gd name="T18" fmla="*/ 33 w 41"/>
                      <a:gd name="T19" fmla="*/ 27 h 41"/>
                      <a:gd name="T20" fmla="*/ 14 w 41"/>
                      <a:gd name="T21" fmla="*/ 8 h 41"/>
                      <a:gd name="T22" fmla="*/ 10 w 41"/>
                      <a:gd name="T23" fmla="*/ 12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41" h="41">
                        <a:moveTo>
                          <a:pt x="29" y="41"/>
                        </a:move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11" y="0"/>
                          <a:pt x="11" y="0"/>
                          <a:pt x="11" y="0"/>
                        </a:cubicBezTo>
                        <a:cubicBezTo>
                          <a:pt x="13" y="1"/>
                          <a:pt x="13" y="1"/>
                          <a:pt x="13" y="1"/>
                        </a:cubicBezTo>
                        <a:cubicBezTo>
                          <a:pt x="27" y="2"/>
                          <a:pt x="39" y="14"/>
                          <a:pt x="40" y="28"/>
                        </a:cubicBezTo>
                        <a:cubicBezTo>
                          <a:pt x="41" y="30"/>
                          <a:pt x="41" y="30"/>
                          <a:pt x="41" y="30"/>
                        </a:cubicBezTo>
                        <a:lnTo>
                          <a:pt x="29" y="41"/>
                        </a:lnTo>
                        <a:close/>
                        <a:moveTo>
                          <a:pt x="10" y="12"/>
                        </a:moveTo>
                        <a:cubicBezTo>
                          <a:pt x="29" y="31"/>
                          <a:pt x="29" y="31"/>
                          <a:pt x="29" y="31"/>
                        </a:cubicBezTo>
                        <a:cubicBezTo>
                          <a:pt x="33" y="27"/>
                          <a:pt x="33" y="27"/>
                          <a:pt x="33" y="27"/>
                        </a:cubicBezTo>
                        <a:cubicBezTo>
                          <a:pt x="31" y="18"/>
                          <a:pt x="23" y="10"/>
                          <a:pt x="14" y="8"/>
                        </a:cubicBezTo>
                        <a:lnTo>
                          <a:pt x="10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p>
                    <a:pPr defTabSz="914400"/>
                    <a:endParaRPr lang="en-IN" sz="3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思源黑体" panose="020B0500000000000000" pitchFamily="34" charset="-122"/>
                    </a:endParaRPr>
                  </a:p>
                </p:txBody>
              </p:sp>
            </p:grpSp>
          </p:grpSp>
        </p:grpSp>
        <p:sp>
          <p:nvSpPr>
            <p:cNvPr id="24" name="Rounded Rectangle 17"/>
            <p:cNvSpPr/>
            <p:nvPr/>
          </p:nvSpPr>
          <p:spPr>
            <a:xfrm>
              <a:off x="1310" y="4448"/>
              <a:ext cx="7700" cy="1399"/>
            </a:xfrm>
            <a:prstGeom prst="roundRect">
              <a:avLst>
                <a:gd name="adj" fmla="val 10785"/>
              </a:avLst>
            </a:prstGeom>
            <a:noFill/>
            <a:ln>
              <a:solidFill>
                <a:srgbClr val="D6C2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914400"/>
              <a:endParaRPr lang="en-GB" sz="3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5" name="Rounded Rectangle 28"/>
            <p:cNvSpPr/>
            <p:nvPr/>
          </p:nvSpPr>
          <p:spPr>
            <a:xfrm>
              <a:off x="1310" y="6320"/>
              <a:ext cx="7700" cy="1399"/>
            </a:xfrm>
            <a:prstGeom prst="roundRect">
              <a:avLst>
                <a:gd name="adj" fmla="val 10785"/>
              </a:avLst>
            </a:prstGeom>
            <a:noFill/>
            <a:ln>
              <a:solidFill>
                <a:srgbClr val="97AC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914400"/>
              <a:endParaRPr lang="en-GB" sz="3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6" name="Rounded Rectangle 50"/>
            <p:cNvSpPr/>
            <p:nvPr/>
          </p:nvSpPr>
          <p:spPr>
            <a:xfrm>
              <a:off x="10008" y="2576"/>
              <a:ext cx="7700" cy="1399"/>
            </a:xfrm>
            <a:prstGeom prst="roundRect">
              <a:avLst>
                <a:gd name="adj" fmla="val 10785"/>
              </a:avLst>
            </a:prstGeom>
            <a:noFill/>
            <a:ln>
              <a:solidFill>
                <a:srgbClr val="97AC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914400"/>
              <a:endParaRPr lang="en-GB" sz="3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7" name="Rounded Rectangle 61"/>
            <p:cNvSpPr/>
            <p:nvPr/>
          </p:nvSpPr>
          <p:spPr>
            <a:xfrm>
              <a:off x="10008" y="4448"/>
              <a:ext cx="7700" cy="1399"/>
            </a:xfrm>
            <a:prstGeom prst="roundRect">
              <a:avLst>
                <a:gd name="adj" fmla="val 10785"/>
              </a:avLst>
            </a:prstGeom>
            <a:noFill/>
            <a:ln>
              <a:solidFill>
                <a:srgbClr val="D6C2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914400"/>
              <a:endParaRPr lang="en-GB" sz="3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8" name="Rounded Rectangle 72"/>
            <p:cNvSpPr/>
            <p:nvPr/>
          </p:nvSpPr>
          <p:spPr>
            <a:xfrm>
              <a:off x="10008" y="6320"/>
              <a:ext cx="7700" cy="1399"/>
            </a:xfrm>
            <a:prstGeom prst="roundRect">
              <a:avLst>
                <a:gd name="adj" fmla="val 10785"/>
              </a:avLst>
            </a:prstGeom>
            <a:noFill/>
            <a:ln>
              <a:solidFill>
                <a:srgbClr val="97AC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914400"/>
              <a:endParaRPr lang="en-GB" sz="3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grpSp>
          <p:nvGrpSpPr>
            <p:cNvPr id="29" name="Group 52"/>
            <p:cNvGrpSpPr/>
            <p:nvPr/>
          </p:nvGrpSpPr>
          <p:grpSpPr>
            <a:xfrm>
              <a:off x="1650" y="4691"/>
              <a:ext cx="7361" cy="872"/>
              <a:chOff x="1047522" y="2979008"/>
              <a:chExt cx="4674010" cy="553998"/>
            </a:xfrm>
          </p:grpSpPr>
          <p:sp>
            <p:nvSpPr>
              <p:cNvPr id="30" name="Rectangle 53"/>
              <p:cNvSpPr/>
              <p:nvPr/>
            </p:nvSpPr>
            <p:spPr>
              <a:xfrm>
                <a:off x="1680935" y="2979008"/>
                <a:ext cx="4040597" cy="4787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l"/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此处添加详细文本描述，建议与标题相关并符合整体语言风格，语言描述尽量简洁生动。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</p:txBody>
          </p:sp>
          <p:grpSp>
            <p:nvGrpSpPr>
              <p:cNvPr id="31" name="Group 54"/>
              <p:cNvGrpSpPr/>
              <p:nvPr/>
            </p:nvGrpSpPr>
            <p:grpSpPr>
              <a:xfrm>
                <a:off x="1047522" y="3004369"/>
                <a:ext cx="528637" cy="528637"/>
                <a:chOff x="1047522" y="3004369"/>
                <a:chExt cx="528637" cy="528637"/>
              </a:xfrm>
            </p:grpSpPr>
            <p:sp>
              <p:nvSpPr>
                <p:cNvPr id="32" name="Oval 55"/>
                <p:cNvSpPr/>
                <p:nvPr/>
              </p:nvSpPr>
              <p:spPr>
                <a:xfrm>
                  <a:off x="1047522" y="3004369"/>
                  <a:ext cx="528637" cy="528637"/>
                </a:xfrm>
                <a:prstGeom prst="ellipse">
                  <a:avLst/>
                </a:prstGeom>
                <a:solidFill>
                  <a:srgbClr val="D6C2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 defTabSz="914400"/>
                  <a:endParaRPr lang="en-GB" sz="3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endParaRPr>
                </a:p>
              </p:txBody>
            </p:sp>
            <p:grpSp>
              <p:nvGrpSpPr>
                <p:cNvPr id="33" name="Group 56"/>
                <p:cNvGrpSpPr/>
                <p:nvPr/>
              </p:nvGrpSpPr>
              <p:grpSpPr>
                <a:xfrm>
                  <a:off x="1162466" y="3125154"/>
                  <a:ext cx="292481" cy="287065"/>
                  <a:chOff x="1393825" y="3976688"/>
                  <a:chExt cx="428625" cy="420688"/>
                </a:xfrm>
                <a:solidFill>
                  <a:schemeClr val="bg1"/>
                </a:solidFill>
              </p:grpSpPr>
              <p:sp>
                <p:nvSpPr>
                  <p:cNvPr id="34" name="Freeform 136"/>
                  <p:cNvSpPr>
                    <a:spLocks noEditPoints="1"/>
                  </p:cNvSpPr>
                  <p:nvPr/>
                </p:nvSpPr>
                <p:spPr bwMode="auto">
                  <a:xfrm>
                    <a:off x="1393825" y="3976688"/>
                    <a:ext cx="428625" cy="420688"/>
                  </a:xfrm>
                  <a:custGeom>
                    <a:avLst/>
                    <a:gdLst>
                      <a:gd name="T0" fmla="*/ 50 w 114"/>
                      <a:gd name="T1" fmla="*/ 112 h 112"/>
                      <a:gd name="T2" fmla="*/ 41 w 114"/>
                      <a:gd name="T3" fmla="*/ 109 h 112"/>
                      <a:gd name="T4" fmla="*/ 5 w 114"/>
                      <a:gd name="T5" fmla="*/ 73 h 112"/>
                      <a:gd name="T6" fmla="*/ 5 w 114"/>
                      <a:gd name="T7" fmla="*/ 55 h 112"/>
                      <a:gd name="T8" fmla="*/ 53 w 114"/>
                      <a:gd name="T9" fmla="*/ 7 h 112"/>
                      <a:gd name="T10" fmla="*/ 71 w 114"/>
                      <a:gd name="T11" fmla="*/ 0 h 112"/>
                      <a:gd name="T12" fmla="*/ 101 w 114"/>
                      <a:gd name="T13" fmla="*/ 0 h 112"/>
                      <a:gd name="T14" fmla="*/ 114 w 114"/>
                      <a:gd name="T15" fmla="*/ 13 h 112"/>
                      <a:gd name="T16" fmla="*/ 114 w 114"/>
                      <a:gd name="T17" fmla="*/ 43 h 112"/>
                      <a:gd name="T18" fmla="*/ 107 w 114"/>
                      <a:gd name="T19" fmla="*/ 61 h 112"/>
                      <a:gd name="T20" fmla="*/ 59 w 114"/>
                      <a:gd name="T21" fmla="*/ 109 h 112"/>
                      <a:gd name="T22" fmla="*/ 50 w 114"/>
                      <a:gd name="T23" fmla="*/ 112 h 112"/>
                      <a:gd name="T24" fmla="*/ 71 w 114"/>
                      <a:gd name="T25" fmla="*/ 8 h 112"/>
                      <a:gd name="T26" fmla="*/ 59 w 114"/>
                      <a:gd name="T27" fmla="*/ 13 h 112"/>
                      <a:gd name="T28" fmla="*/ 11 w 114"/>
                      <a:gd name="T29" fmla="*/ 61 h 112"/>
                      <a:gd name="T30" fmla="*/ 11 w 114"/>
                      <a:gd name="T31" fmla="*/ 67 h 112"/>
                      <a:gd name="T32" fmla="*/ 47 w 114"/>
                      <a:gd name="T33" fmla="*/ 103 h 112"/>
                      <a:gd name="T34" fmla="*/ 53 w 114"/>
                      <a:gd name="T35" fmla="*/ 103 h 112"/>
                      <a:gd name="T36" fmla="*/ 101 w 114"/>
                      <a:gd name="T37" fmla="*/ 55 h 112"/>
                      <a:gd name="T38" fmla="*/ 106 w 114"/>
                      <a:gd name="T39" fmla="*/ 43 h 112"/>
                      <a:gd name="T40" fmla="*/ 106 w 114"/>
                      <a:gd name="T41" fmla="*/ 13 h 112"/>
                      <a:gd name="T42" fmla="*/ 101 w 114"/>
                      <a:gd name="T43" fmla="*/ 8 h 112"/>
                      <a:gd name="T44" fmla="*/ 71 w 114"/>
                      <a:gd name="T45" fmla="*/ 8 h 1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114" h="112">
                        <a:moveTo>
                          <a:pt x="50" y="112"/>
                        </a:moveTo>
                        <a:cubicBezTo>
                          <a:pt x="47" y="112"/>
                          <a:pt x="43" y="111"/>
                          <a:pt x="41" y="109"/>
                        </a:cubicBezTo>
                        <a:cubicBezTo>
                          <a:pt x="5" y="73"/>
                          <a:pt x="5" y="73"/>
                          <a:pt x="5" y="73"/>
                        </a:cubicBezTo>
                        <a:cubicBezTo>
                          <a:pt x="0" y="68"/>
                          <a:pt x="0" y="60"/>
                          <a:pt x="5" y="55"/>
                        </a:cubicBezTo>
                        <a:cubicBezTo>
                          <a:pt x="53" y="7"/>
                          <a:pt x="53" y="7"/>
                          <a:pt x="53" y="7"/>
                        </a:cubicBezTo>
                        <a:cubicBezTo>
                          <a:pt x="57" y="3"/>
                          <a:pt x="65" y="0"/>
                          <a:pt x="71" y="0"/>
                        </a:cubicBezTo>
                        <a:cubicBezTo>
                          <a:pt x="101" y="0"/>
                          <a:pt x="101" y="0"/>
                          <a:pt x="101" y="0"/>
                        </a:cubicBezTo>
                        <a:cubicBezTo>
                          <a:pt x="108" y="0"/>
                          <a:pt x="114" y="6"/>
                          <a:pt x="114" y="13"/>
                        </a:cubicBezTo>
                        <a:cubicBezTo>
                          <a:pt x="114" y="43"/>
                          <a:pt x="114" y="43"/>
                          <a:pt x="114" y="43"/>
                        </a:cubicBezTo>
                        <a:cubicBezTo>
                          <a:pt x="114" y="49"/>
                          <a:pt x="111" y="57"/>
                          <a:pt x="107" y="61"/>
                        </a:cubicBezTo>
                        <a:cubicBezTo>
                          <a:pt x="59" y="109"/>
                          <a:pt x="59" y="109"/>
                          <a:pt x="59" y="109"/>
                        </a:cubicBezTo>
                        <a:cubicBezTo>
                          <a:pt x="57" y="111"/>
                          <a:pt x="53" y="112"/>
                          <a:pt x="50" y="112"/>
                        </a:cubicBezTo>
                        <a:close/>
                        <a:moveTo>
                          <a:pt x="71" y="8"/>
                        </a:moveTo>
                        <a:cubicBezTo>
                          <a:pt x="67" y="8"/>
                          <a:pt x="61" y="10"/>
                          <a:pt x="59" y="13"/>
                        </a:cubicBezTo>
                        <a:cubicBezTo>
                          <a:pt x="11" y="61"/>
                          <a:pt x="11" y="61"/>
                          <a:pt x="11" y="61"/>
                        </a:cubicBezTo>
                        <a:cubicBezTo>
                          <a:pt x="9" y="62"/>
                          <a:pt x="9" y="66"/>
                          <a:pt x="11" y="67"/>
                        </a:cubicBezTo>
                        <a:cubicBezTo>
                          <a:pt x="47" y="103"/>
                          <a:pt x="47" y="103"/>
                          <a:pt x="47" y="103"/>
                        </a:cubicBezTo>
                        <a:cubicBezTo>
                          <a:pt x="48" y="105"/>
                          <a:pt x="52" y="105"/>
                          <a:pt x="53" y="103"/>
                        </a:cubicBezTo>
                        <a:cubicBezTo>
                          <a:pt x="101" y="55"/>
                          <a:pt x="101" y="55"/>
                          <a:pt x="101" y="55"/>
                        </a:cubicBezTo>
                        <a:cubicBezTo>
                          <a:pt x="104" y="53"/>
                          <a:pt x="106" y="47"/>
                          <a:pt x="106" y="43"/>
                        </a:cubicBezTo>
                        <a:cubicBezTo>
                          <a:pt x="106" y="13"/>
                          <a:pt x="106" y="13"/>
                          <a:pt x="106" y="13"/>
                        </a:cubicBezTo>
                        <a:cubicBezTo>
                          <a:pt x="106" y="10"/>
                          <a:pt x="104" y="8"/>
                          <a:pt x="101" y="8"/>
                        </a:cubicBezTo>
                        <a:lnTo>
                          <a:pt x="71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p>
                    <a:pPr defTabSz="914400"/>
                    <a:endParaRPr lang="en-IN" sz="3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35" name="Freeform 137"/>
                  <p:cNvSpPr>
                    <a:spLocks noEditPoints="1"/>
                  </p:cNvSpPr>
                  <p:nvPr/>
                </p:nvSpPr>
                <p:spPr bwMode="auto">
                  <a:xfrm>
                    <a:off x="1641475" y="4037013"/>
                    <a:ext cx="120650" cy="120650"/>
                  </a:xfrm>
                  <a:custGeom>
                    <a:avLst/>
                    <a:gdLst>
                      <a:gd name="T0" fmla="*/ 16 w 32"/>
                      <a:gd name="T1" fmla="*/ 32 h 32"/>
                      <a:gd name="T2" fmla="*/ 0 w 32"/>
                      <a:gd name="T3" fmla="*/ 16 h 32"/>
                      <a:gd name="T4" fmla="*/ 16 w 32"/>
                      <a:gd name="T5" fmla="*/ 0 h 32"/>
                      <a:gd name="T6" fmla="*/ 32 w 32"/>
                      <a:gd name="T7" fmla="*/ 16 h 32"/>
                      <a:gd name="T8" fmla="*/ 16 w 32"/>
                      <a:gd name="T9" fmla="*/ 32 h 32"/>
                      <a:gd name="T10" fmla="*/ 16 w 32"/>
                      <a:gd name="T11" fmla="*/ 8 h 32"/>
                      <a:gd name="T12" fmla="*/ 8 w 32"/>
                      <a:gd name="T13" fmla="*/ 16 h 32"/>
                      <a:gd name="T14" fmla="*/ 16 w 32"/>
                      <a:gd name="T15" fmla="*/ 24 h 32"/>
                      <a:gd name="T16" fmla="*/ 24 w 32"/>
                      <a:gd name="T17" fmla="*/ 16 h 32"/>
                      <a:gd name="T18" fmla="*/ 16 w 32"/>
                      <a:gd name="T19" fmla="*/ 8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2" h="32">
                        <a:moveTo>
                          <a:pt x="16" y="32"/>
                        </a:moveTo>
                        <a:cubicBezTo>
                          <a:pt x="7" y="32"/>
                          <a:pt x="0" y="25"/>
                          <a:pt x="0" y="16"/>
                        </a:cubicBezTo>
                        <a:cubicBezTo>
                          <a:pt x="0" y="7"/>
                          <a:pt x="7" y="0"/>
                          <a:pt x="16" y="0"/>
                        </a:cubicBezTo>
                        <a:cubicBezTo>
                          <a:pt x="25" y="0"/>
                          <a:pt x="32" y="7"/>
                          <a:pt x="32" y="16"/>
                        </a:cubicBezTo>
                        <a:cubicBezTo>
                          <a:pt x="32" y="25"/>
                          <a:pt x="25" y="32"/>
                          <a:pt x="16" y="32"/>
                        </a:cubicBezTo>
                        <a:close/>
                        <a:moveTo>
                          <a:pt x="16" y="8"/>
                        </a:moveTo>
                        <a:cubicBezTo>
                          <a:pt x="11" y="8"/>
                          <a:pt x="8" y="11"/>
                          <a:pt x="8" y="16"/>
                        </a:cubicBezTo>
                        <a:cubicBezTo>
                          <a:pt x="8" y="21"/>
                          <a:pt x="11" y="24"/>
                          <a:pt x="16" y="24"/>
                        </a:cubicBezTo>
                        <a:cubicBezTo>
                          <a:pt x="21" y="24"/>
                          <a:pt x="24" y="21"/>
                          <a:pt x="24" y="16"/>
                        </a:cubicBezTo>
                        <a:cubicBezTo>
                          <a:pt x="24" y="11"/>
                          <a:pt x="21" y="8"/>
                          <a:pt x="16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p>
                    <a:pPr defTabSz="914400"/>
                    <a:endParaRPr lang="en-IN" sz="3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思源黑体" panose="020B0500000000000000" pitchFamily="34" charset="-122"/>
                    </a:endParaRPr>
                  </a:p>
                </p:txBody>
              </p:sp>
            </p:grpSp>
          </p:grpSp>
        </p:grpSp>
        <p:grpSp>
          <p:nvGrpSpPr>
            <p:cNvPr id="36" name="Group 59"/>
            <p:cNvGrpSpPr/>
            <p:nvPr/>
          </p:nvGrpSpPr>
          <p:grpSpPr>
            <a:xfrm>
              <a:off x="1650" y="6562"/>
              <a:ext cx="7361" cy="872"/>
              <a:chOff x="1047522" y="4167485"/>
              <a:chExt cx="4674010" cy="553998"/>
            </a:xfrm>
          </p:grpSpPr>
          <p:sp>
            <p:nvSpPr>
              <p:cNvPr id="37" name="Rectangle 60"/>
              <p:cNvSpPr/>
              <p:nvPr/>
            </p:nvSpPr>
            <p:spPr>
              <a:xfrm>
                <a:off x="1680935" y="4167485"/>
                <a:ext cx="4040597" cy="4787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l"/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此处添加详细文本描述，建议与标题相关并符合整体语言风格，语言描述尽量简洁生动。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</p:txBody>
          </p:sp>
          <p:grpSp>
            <p:nvGrpSpPr>
              <p:cNvPr id="38" name="Group 61"/>
              <p:cNvGrpSpPr/>
              <p:nvPr/>
            </p:nvGrpSpPr>
            <p:grpSpPr>
              <a:xfrm>
                <a:off x="1047522" y="4192846"/>
                <a:ext cx="528637" cy="528637"/>
                <a:chOff x="1047522" y="4192846"/>
                <a:chExt cx="528637" cy="528637"/>
              </a:xfrm>
            </p:grpSpPr>
            <p:sp>
              <p:nvSpPr>
                <p:cNvPr id="39" name="Oval 62"/>
                <p:cNvSpPr/>
                <p:nvPr/>
              </p:nvSpPr>
              <p:spPr>
                <a:xfrm>
                  <a:off x="1047522" y="4192846"/>
                  <a:ext cx="528637" cy="528637"/>
                </a:xfrm>
                <a:prstGeom prst="ellipse">
                  <a:avLst/>
                </a:prstGeom>
                <a:solidFill>
                  <a:srgbClr val="97AC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 defTabSz="914400"/>
                  <a:endParaRPr lang="en-GB" sz="3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40" name="Freeform 292"/>
                <p:cNvSpPr>
                  <a:spLocks noEditPoints="1"/>
                </p:cNvSpPr>
                <p:nvPr/>
              </p:nvSpPr>
              <p:spPr bwMode="auto">
                <a:xfrm>
                  <a:off x="1187588" y="4338238"/>
                  <a:ext cx="299900" cy="237852"/>
                </a:xfrm>
                <a:custGeom>
                  <a:avLst/>
                  <a:gdLst>
                    <a:gd name="T0" fmla="*/ 489 w 581"/>
                    <a:gd name="T1" fmla="*/ 160 h 461"/>
                    <a:gd name="T2" fmla="*/ 496 w 581"/>
                    <a:gd name="T3" fmla="*/ 235 h 461"/>
                    <a:gd name="T4" fmla="*/ 476 w 581"/>
                    <a:gd name="T5" fmla="*/ 301 h 461"/>
                    <a:gd name="T6" fmla="*/ 465 w 581"/>
                    <a:gd name="T7" fmla="*/ 307 h 461"/>
                    <a:gd name="T8" fmla="*/ 454 w 581"/>
                    <a:gd name="T9" fmla="*/ 303 h 461"/>
                    <a:gd name="T10" fmla="*/ 452 w 581"/>
                    <a:gd name="T11" fmla="*/ 289 h 461"/>
                    <a:gd name="T12" fmla="*/ 469 w 581"/>
                    <a:gd name="T13" fmla="*/ 232 h 461"/>
                    <a:gd name="T14" fmla="*/ 459 w 581"/>
                    <a:gd name="T15" fmla="*/ 153 h 461"/>
                    <a:gd name="T16" fmla="*/ 452 w 581"/>
                    <a:gd name="T17" fmla="*/ 129 h 461"/>
                    <a:gd name="T18" fmla="*/ 463 w 581"/>
                    <a:gd name="T19" fmla="*/ 120 h 461"/>
                    <a:gd name="T20" fmla="*/ 476 w 581"/>
                    <a:gd name="T21" fmla="*/ 127 h 461"/>
                    <a:gd name="T22" fmla="*/ 536 w 581"/>
                    <a:gd name="T23" fmla="*/ 53 h 461"/>
                    <a:gd name="T24" fmla="*/ 522 w 581"/>
                    <a:gd name="T25" fmla="*/ 57 h 461"/>
                    <a:gd name="T26" fmla="*/ 522 w 581"/>
                    <a:gd name="T27" fmla="*/ 72 h 461"/>
                    <a:gd name="T28" fmla="*/ 549 w 581"/>
                    <a:gd name="T29" fmla="*/ 158 h 461"/>
                    <a:gd name="T30" fmla="*/ 553 w 581"/>
                    <a:gd name="T31" fmla="*/ 248 h 461"/>
                    <a:gd name="T32" fmla="*/ 520 w 581"/>
                    <a:gd name="T33" fmla="*/ 357 h 461"/>
                    <a:gd name="T34" fmla="*/ 522 w 581"/>
                    <a:gd name="T35" fmla="*/ 371 h 461"/>
                    <a:gd name="T36" fmla="*/ 533 w 581"/>
                    <a:gd name="T37" fmla="*/ 375 h 461"/>
                    <a:gd name="T38" fmla="*/ 559 w 581"/>
                    <a:gd name="T39" fmla="*/ 338 h 461"/>
                    <a:gd name="T40" fmla="*/ 581 w 581"/>
                    <a:gd name="T41" fmla="*/ 224 h 461"/>
                    <a:gd name="T42" fmla="*/ 571 w 581"/>
                    <a:gd name="T43" fmla="*/ 134 h 461"/>
                    <a:gd name="T44" fmla="*/ 544 w 581"/>
                    <a:gd name="T45" fmla="*/ 59 h 461"/>
                    <a:gd name="T46" fmla="*/ 393 w 581"/>
                    <a:gd name="T47" fmla="*/ 410 h 461"/>
                    <a:gd name="T48" fmla="*/ 373 w 581"/>
                    <a:gd name="T49" fmla="*/ 428 h 461"/>
                    <a:gd name="T50" fmla="*/ 244 w 581"/>
                    <a:gd name="T51" fmla="*/ 333 h 461"/>
                    <a:gd name="T52" fmla="*/ 200 w 581"/>
                    <a:gd name="T53" fmla="*/ 426 h 461"/>
                    <a:gd name="T54" fmla="*/ 182 w 581"/>
                    <a:gd name="T55" fmla="*/ 454 h 461"/>
                    <a:gd name="T56" fmla="*/ 119 w 581"/>
                    <a:gd name="T57" fmla="*/ 461 h 461"/>
                    <a:gd name="T58" fmla="*/ 94 w 581"/>
                    <a:gd name="T59" fmla="*/ 454 h 461"/>
                    <a:gd name="T60" fmla="*/ 77 w 581"/>
                    <a:gd name="T61" fmla="*/ 426 h 461"/>
                    <a:gd name="T62" fmla="*/ 44 w 581"/>
                    <a:gd name="T63" fmla="*/ 333 h 461"/>
                    <a:gd name="T64" fmla="*/ 13 w 581"/>
                    <a:gd name="T65" fmla="*/ 320 h 461"/>
                    <a:gd name="T66" fmla="*/ 0 w 581"/>
                    <a:gd name="T67" fmla="*/ 290 h 461"/>
                    <a:gd name="T68" fmla="*/ 4 w 581"/>
                    <a:gd name="T69" fmla="*/ 118 h 461"/>
                    <a:gd name="T70" fmla="*/ 28 w 581"/>
                    <a:gd name="T71" fmla="*/ 96 h 461"/>
                    <a:gd name="T72" fmla="*/ 353 w 581"/>
                    <a:gd name="T73" fmla="*/ 6 h 461"/>
                    <a:gd name="T74" fmla="*/ 360 w 581"/>
                    <a:gd name="T75" fmla="*/ 2 h 461"/>
                    <a:gd name="T76" fmla="*/ 386 w 581"/>
                    <a:gd name="T77" fmla="*/ 7 h 461"/>
                    <a:gd name="T78" fmla="*/ 42 w 581"/>
                    <a:gd name="T79" fmla="*/ 307 h 461"/>
                    <a:gd name="T80" fmla="*/ 42 w 581"/>
                    <a:gd name="T81" fmla="*/ 120 h 461"/>
                    <a:gd name="T82" fmla="*/ 26 w 581"/>
                    <a:gd name="T83" fmla="*/ 134 h 461"/>
                    <a:gd name="T84" fmla="*/ 31 w 581"/>
                    <a:gd name="T85" fmla="*/ 301 h 461"/>
                    <a:gd name="T86" fmla="*/ 175 w 581"/>
                    <a:gd name="T87" fmla="*/ 333 h 461"/>
                    <a:gd name="T88" fmla="*/ 103 w 581"/>
                    <a:gd name="T89" fmla="*/ 425 h 461"/>
                    <a:gd name="T90" fmla="*/ 158 w 581"/>
                    <a:gd name="T91" fmla="*/ 436 h 461"/>
                    <a:gd name="T92" fmla="*/ 173 w 581"/>
                    <a:gd name="T93" fmla="*/ 425 h 461"/>
                    <a:gd name="T94" fmla="*/ 366 w 581"/>
                    <a:gd name="T95" fmla="*/ 30 h 461"/>
                    <a:gd name="T96" fmla="*/ 366 w 581"/>
                    <a:gd name="T97" fmla="*/ 30 h 4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581" h="461">
                      <a:moveTo>
                        <a:pt x="476" y="127"/>
                      </a:moveTo>
                      <a:lnTo>
                        <a:pt x="476" y="127"/>
                      </a:lnTo>
                      <a:lnTo>
                        <a:pt x="483" y="143"/>
                      </a:lnTo>
                      <a:lnTo>
                        <a:pt x="489" y="160"/>
                      </a:lnTo>
                      <a:lnTo>
                        <a:pt x="494" y="180"/>
                      </a:lnTo>
                      <a:lnTo>
                        <a:pt x="496" y="206"/>
                      </a:lnTo>
                      <a:lnTo>
                        <a:pt x="496" y="221"/>
                      </a:lnTo>
                      <a:lnTo>
                        <a:pt x="496" y="235"/>
                      </a:lnTo>
                      <a:lnTo>
                        <a:pt x="492" y="250"/>
                      </a:lnTo>
                      <a:lnTo>
                        <a:pt x="489" y="267"/>
                      </a:lnTo>
                      <a:lnTo>
                        <a:pt x="483" y="283"/>
                      </a:lnTo>
                      <a:lnTo>
                        <a:pt x="476" y="301"/>
                      </a:lnTo>
                      <a:lnTo>
                        <a:pt x="476" y="301"/>
                      </a:lnTo>
                      <a:lnTo>
                        <a:pt x="474" y="303"/>
                      </a:lnTo>
                      <a:lnTo>
                        <a:pt x="472" y="307"/>
                      </a:lnTo>
                      <a:lnTo>
                        <a:pt x="465" y="307"/>
                      </a:lnTo>
                      <a:lnTo>
                        <a:pt x="465" y="307"/>
                      </a:lnTo>
                      <a:lnTo>
                        <a:pt x="459" y="307"/>
                      </a:lnTo>
                      <a:lnTo>
                        <a:pt x="459" y="307"/>
                      </a:lnTo>
                      <a:lnTo>
                        <a:pt x="454" y="303"/>
                      </a:lnTo>
                      <a:lnTo>
                        <a:pt x="452" y="300"/>
                      </a:lnTo>
                      <a:lnTo>
                        <a:pt x="452" y="294"/>
                      </a:lnTo>
                      <a:lnTo>
                        <a:pt x="452" y="289"/>
                      </a:lnTo>
                      <a:lnTo>
                        <a:pt x="452" y="289"/>
                      </a:lnTo>
                      <a:lnTo>
                        <a:pt x="459" y="274"/>
                      </a:lnTo>
                      <a:lnTo>
                        <a:pt x="463" y="259"/>
                      </a:lnTo>
                      <a:lnTo>
                        <a:pt x="467" y="246"/>
                      </a:lnTo>
                      <a:lnTo>
                        <a:pt x="469" y="232"/>
                      </a:lnTo>
                      <a:lnTo>
                        <a:pt x="470" y="208"/>
                      </a:lnTo>
                      <a:lnTo>
                        <a:pt x="467" y="186"/>
                      </a:lnTo>
                      <a:lnTo>
                        <a:pt x="463" y="167"/>
                      </a:lnTo>
                      <a:lnTo>
                        <a:pt x="459" y="153"/>
                      </a:lnTo>
                      <a:lnTo>
                        <a:pt x="454" y="140"/>
                      </a:lnTo>
                      <a:lnTo>
                        <a:pt x="454" y="140"/>
                      </a:lnTo>
                      <a:lnTo>
                        <a:pt x="452" y="134"/>
                      </a:lnTo>
                      <a:lnTo>
                        <a:pt x="452" y="129"/>
                      </a:lnTo>
                      <a:lnTo>
                        <a:pt x="454" y="125"/>
                      </a:lnTo>
                      <a:lnTo>
                        <a:pt x="457" y="121"/>
                      </a:lnTo>
                      <a:lnTo>
                        <a:pt x="457" y="121"/>
                      </a:lnTo>
                      <a:lnTo>
                        <a:pt x="463" y="120"/>
                      </a:lnTo>
                      <a:lnTo>
                        <a:pt x="469" y="121"/>
                      </a:lnTo>
                      <a:lnTo>
                        <a:pt x="472" y="123"/>
                      </a:lnTo>
                      <a:lnTo>
                        <a:pt x="476" y="127"/>
                      </a:lnTo>
                      <a:lnTo>
                        <a:pt x="476" y="127"/>
                      </a:lnTo>
                      <a:close/>
                      <a:moveTo>
                        <a:pt x="544" y="59"/>
                      </a:moveTo>
                      <a:lnTo>
                        <a:pt x="544" y="59"/>
                      </a:lnTo>
                      <a:lnTo>
                        <a:pt x="540" y="55"/>
                      </a:lnTo>
                      <a:lnTo>
                        <a:pt x="536" y="53"/>
                      </a:lnTo>
                      <a:lnTo>
                        <a:pt x="531" y="53"/>
                      </a:lnTo>
                      <a:lnTo>
                        <a:pt x="527" y="55"/>
                      </a:lnTo>
                      <a:lnTo>
                        <a:pt x="527" y="55"/>
                      </a:lnTo>
                      <a:lnTo>
                        <a:pt x="522" y="57"/>
                      </a:lnTo>
                      <a:lnTo>
                        <a:pt x="520" y="63"/>
                      </a:lnTo>
                      <a:lnTo>
                        <a:pt x="520" y="68"/>
                      </a:lnTo>
                      <a:lnTo>
                        <a:pt x="522" y="72"/>
                      </a:lnTo>
                      <a:lnTo>
                        <a:pt x="522" y="72"/>
                      </a:lnTo>
                      <a:lnTo>
                        <a:pt x="525" y="79"/>
                      </a:lnTo>
                      <a:lnTo>
                        <a:pt x="533" y="96"/>
                      </a:lnTo>
                      <a:lnTo>
                        <a:pt x="540" y="123"/>
                      </a:lnTo>
                      <a:lnTo>
                        <a:pt x="549" y="158"/>
                      </a:lnTo>
                      <a:lnTo>
                        <a:pt x="551" y="178"/>
                      </a:lnTo>
                      <a:lnTo>
                        <a:pt x="553" y="200"/>
                      </a:lnTo>
                      <a:lnTo>
                        <a:pt x="553" y="222"/>
                      </a:lnTo>
                      <a:lnTo>
                        <a:pt x="553" y="248"/>
                      </a:lnTo>
                      <a:lnTo>
                        <a:pt x="548" y="274"/>
                      </a:lnTo>
                      <a:lnTo>
                        <a:pt x="542" y="300"/>
                      </a:lnTo>
                      <a:lnTo>
                        <a:pt x="533" y="327"/>
                      </a:lnTo>
                      <a:lnTo>
                        <a:pt x="520" y="357"/>
                      </a:lnTo>
                      <a:lnTo>
                        <a:pt x="520" y="357"/>
                      </a:lnTo>
                      <a:lnTo>
                        <a:pt x="520" y="362"/>
                      </a:lnTo>
                      <a:lnTo>
                        <a:pt x="520" y="366"/>
                      </a:lnTo>
                      <a:lnTo>
                        <a:pt x="522" y="371"/>
                      </a:lnTo>
                      <a:lnTo>
                        <a:pt x="527" y="375"/>
                      </a:lnTo>
                      <a:lnTo>
                        <a:pt x="527" y="375"/>
                      </a:lnTo>
                      <a:lnTo>
                        <a:pt x="533" y="375"/>
                      </a:lnTo>
                      <a:lnTo>
                        <a:pt x="533" y="375"/>
                      </a:lnTo>
                      <a:lnTo>
                        <a:pt x="540" y="373"/>
                      </a:lnTo>
                      <a:lnTo>
                        <a:pt x="546" y="368"/>
                      </a:lnTo>
                      <a:lnTo>
                        <a:pt x="546" y="368"/>
                      </a:lnTo>
                      <a:lnTo>
                        <a:pt x="559" y="338"/>
                      </a:lnTo>
                      <a:lnTo>
                        <a:pt x="568" y="309"/>
                      </a:lnTo>
                      <a:lnTo>
                        <a:pt x="575" y="279"/>
                      </a:lnTo>
                      <a:lnTo>
                        <a:pt x="579" y="252"/>
                      </a:lnTo>
                      <a:lnTo>
                        <a:pt x="581" y="224"/>
                      </a:lnTo>
                      <a:lnTo>
                        <a:pt x="581" y="200"/>
                      </a:lnTo>
                      <a:lnTo>
                        <a:pt x="579" y="176"/>
                      </a:lnTo>
                      <a:lnTo>
                        <a:pt x="575" y="154"/>
                      </a:lnTo>
                      <a:lnTo>
                        <a:pt x="571" y="134"/>
                      </a:lnTo>
                      <a:lnTo>
                        <a:pt x="566" y="116"/>
                      </a:lnTo>
                      <a:lnTo>
                        <a:pt x="557" y="86"/>
                      </a:lnTo>
                      <a:lnTo>
                        <a:pt x="548" y="68"/>
                      </a:lnTo>
                      <a:lnTo>
                        <a:pt x="544" y="59"/>
                      </a:lnTo>
                      <a:lnTo>
                        <a:pt x="544" y="59"/>
                      </a:lnTo>
                      <a:close/>
                      <a:moveTo>
                        <a:pt x="393" y="26"/>
                      </a:moveTo>
                      <a:lnTo>
                        <a:pt x="393" y="410"/>
                      </a:lnTo>
                      <a:lnTo>
                        <a:pt x="393" y="410"/>
                      </a:lnTo>
                      <a:lnTo>
                        <a:pt x="390" y="419"/>
                      </a:lnTo>
                      <a:lnTo>
                        <a:pt x="386" y="425"/>
                      </a:lnTo>
                      <a:lnTo>
                        <a:pt x="380" y="428"/>
                      </a:lnTo>
                      <a:lnTo>
                        <a:pt x="373" y="428"/>
                      </a:lnTo>
                      <a:lnTo>
                        <a:pt x="373" y="428"/>
                      </a:lnTo>
                      <a:lnTo>
                        <a:pt x="366" y="426"/>
                      </a:lnTo>
                      <a:lnTo>
                        <a:pt x="355" y="421"/>
                      </a:lnTo>
                      <a:lnTo>
                        <a:pt x="244" y="333"/>
                      </a:lnTo>
                      <a:lnTo>
                        <a:pt x="200" y="333"/>
                      </a:lnTo>
                      <a:lnTo>
                        <a:pt x="200" y="417"/>
                      </a:lnTo>
                      <a:lnTo>
                        <a:pt x="200" y="417"/>
                      </a:lnTo>
                      <a:lnTo>
                        <a:pt x="200" y="426"/>
                      </a:lnTo>
                      <a:lnTo>
                        <a:pt x="198" y="436"/>
                      </a:lnTo>
                      <a:lnTo>
                        <a:pt x="193" y="443"/>
                      </a:lnTo>
                      <a:lnTo>
                        <a:pt x="187" y="448"/>
                      </a:lnTo>
                      <a:lnTo>
                        <a:pt x="182" y="454"/>
                      </a:lnTo>
                      <a:lnTo>
                        <a:pt x="175" y="458"/>
                      </a:lnTo>
                      <a:lnTo>
                        <a:pt x="165" y="459"/>
                      </a:lnTo>
                      <a:lnTo>
                        <a:pt x="158" y="461"/>
                      </a:lnTo>
                      <a:lnTo>
                        <a:pt x="119" y="461"/>
                      </a:lnTo>
                      <a:lnTo>
                        <a:pt x="119" y="461"/>
                      </a:lnTo>
                      <a:lnTo>
                        <a:pt x="110" y="459"/>
                      </a:lnTo>
                      <a:lnTo>
                        <a:pt x="101" y="458"/>
                      </a:lnTo>
                      <a:lnTo>
                        <a:pt x="94" y="454"/>
                      </a:lnTo>
                      <a:lnTo>
                        <a:pt x="88" y="448"/>
                      </a:lnTo>
                      <a:lnTo>
                        <a:pt x="83" y="443"/>
                      </a:lnTo>
                      <a:lnTo>
                        <a:pt x="79" y="436"/>
                      </a:lnTo>
                      <a:lnTo>
                        <a:pt x="77" y="426"/>
                      </a:lnTo>
                      <a:lnTo>
                        <a:pt x="75" y="417"/>
                      </a:lnTo>
                      <a:lnTo>
                        <a:pt x="75" y="333"/>
                      </a:lnTo>
                      <a:lnTo>
                        <a:pt x="44" y="333"/>
                      </a:lnTo>
                      <a:lnTo>
                        <a:pt x="44" y="333"/>
                      </a:lnTo>
                      <a:lnTo>
                        <a:pt x="35" y="333"/>
                      </a:lnTo>
                      <a:lnTo>
                        <a:pt x="28" y="329"/>
                      </a:lnTo>
                      <a:lnTo>
                        <a:pt x="20" y="325"/>
                      </a:lnTo>
                      <a:lnTo>
                        <a:pt x="13" y="320"/>
                      </a:lnTo>
                      <a:lnTo>
                        <a:pt x="7" y="314"/>
                      </a:lnTo>
                      <a:lnTo>
                        <a:pt x="4" y="307"/>
                      </a:lnTo>
                      <a:lnTo>
                        <a:pt x="2" y="298"/>
                      </a:lnTo>
                      <a:lnTo>
                        <a:pt x="0" y="290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27"/>
                      </a:lnTo>
                      <a:lnTo>
                        <a:pt x="4" y="118"/>
                      </a:lnTo>
                      <a:lnTo>
                        <a:pt x="7" y="110"/>
                      </a:lnTo>
                      <a:lnTo>
                        <a:pt x="13" y="105"/>
                      </a:lnTo>
                      <a:lnTo>
                        <a:pt x="20" y="99"/>
                      </a:lnTo>
                      <a:lnTo>
                        <a:pt x="28" y="96"/>
                      </a:lnTo>
                      <a:lnTo>
                        <a:pt x="35" y="94"/>
                      </a:lnTo>
                      <a:lnTo>
                        <a:pt x="44" y="92"/>
                      </a:lnTo>
                      <a:lnTo>
                        <a:pt x="244" y="92"/>
                      </a:lnTo>
                      <a:lnTo>
                        <a:pt x="353" y="6"/>
                      </a:lnTo>
                      <a:lnTo>
                        <a:pt x="353" y="6"/>
                      </a:lnTo>
                      <a:lnTo>
                        <a:pt x="355" y="4"/>
                      </a:lnTo>
                      <a:lnTo>
                        <a:pt x="355" y="4"/>
                      </a:lnTo>
                      <a:lnTo>
                        <a:pt x="360" y="2"/>
                      </a:lnTo>
                      <a:lnTo>
                        <a:pt x="369" y="0"/>
                      </a:lnTo>
                      <a:lnTo>
                        <a:pt x="369" y="0"/>
                      </a:lnTo>
                      <a:lnTo>
                        <a:pt x="378" y="2"/>
                      </a:lnTo>
                      <a:lnTo>
                        <a:pt x="386" y="7"/>
                      </a:lnTo>
                      <a:lnTo>
                        <a:pt x="391" y="15"/>
                      </a:lnTo>
                      <a:lnTo>
                        <a:pt x="393" y="26"/>
                      </a:lnTo>
                      <a:lnTo>
                        <a:pt x="393" y="26"/>
                      </a:lnTo>
                      <a:close/>
                      <a:moveTo>
                        <a:pt x="42" y="307"/>
                      </a:moveTo>
                      <a:lnTo>
                        <a:pt x="235" y="307"/>
                      </a:lnTo>
                      <a:lnTo>
                        <a:pt x="235" y="120"/>
                      </a:lnTo>
                      <a:lnTo>
                        <a:pt x="42" y="120"/>
                      </a:lnTo>
                      <a:lnTo>
                        <a:pt x="42" y="120"/>
                      </a:lnTo>
                      <a:lnTo>
                        <a:pt x="37" y="120"/>
                      </a:lnTo>
                      <a:lnTo>
                        <a:pt x="31" y="123"/>
                      </a:lnTo>
                      <a:lnTo>
                        <a:pt x="28" y="129"/>
                      </a:lnTo>
                      <a:lnTo>
                        <a:pt x="26" y="134"/>
                      </a:lnTo>
                      <a:lnTo>
                        <a:pt x="26" y="290"/>
                      </a:lnTo>
                      <a:lnTo>
                        <a:pt x="26" y="290"/>
                      </a:lnTo>
                      <a:lnTo>
                        <a:pt x="28" y="296"/>
                      </a:lnTo>
                      <a:lnTo>
                        <a:pt x="31" y="301"/>
                      </a:lnTo>
                      <a:lnTo>
                        <a:pt x="37" y="305"/>
                      </a:lnTo>
                      <a:lnTo>
                        <a:pt x="42" y="307"/>
                      </a:lnTo>
                      <a:lnTo>
                        <a:pt x="42" y="307"/>
                      </a:lnTo>
                      <a:close/>
                      <a:moveTo>
                        <a:pt x="175" y="333"/>
                      </a:moveTo>
                      <a:lnTo>
                        <a:pt x="101" y="333"/>
                      </a:lnTo>
                      <a:lnTo>
                        <a:pt x="101" y="417"/>
                      </a:lnTo>
                      <a:lnTo>
                        <a:pt x="101" y="417"/>
                      </a:lnTo>
                      <a:lnTo>
                        <a:pt x="103" y="425"/>
                      </a:lnTo>
                      <a:lnTo>
                        <a:pt x="107" y="430"/>
                      </a:lnTo>
                      <a:lnTo>
                        <a:pt x="112" y="434"/>
                      </a:lnTo>
                      <a:lnTo>
                        <a:pt x="119" y="436"/>
                      </a:lnTo>
                      <a:lnTo>
                        <a:pt x="158" y="436"/>
                      </a:lnTo>
                      <a:lnTo>
                        <a:pt x="158" y="436"/>
                      </a:lnTo>
                      <a:lnTo>
                        <a:pt x="164" y="434"/>
                      </a:lnTo>
                      <a:lnTo>
                        <a:pt x="169" y="430"/>
                      </a:lnTo>
                      <a:lnTo>
                        <a:pt x="173" y="425"/>
                      </a:lnTo>
                      <a:lnTo>
                        <a:pt x="175" y="417"/>
                      </a:lnTo>
                      <a:lnTo>
                        <a:pt x="175" y="333"/>
                      </a:lnTo>
                      <a:lnTo>
                        <a:pt x="175" y="333"/>
                      </a:lnTo>
                      <a:close/>
                      <a:moveTo>
                        <a:pt x="366" y="30"/>
                      </a:moveTo>
                      <a:lnTo>
                        <a:pt x="263" y="112"/>
                      </a:lnTo>
                      <a:lnTo>
                        <a:pt x="263" y="312"/>
                      </a:lnTo>
                      <a:lnTo>
                        <a:pt x="366" y="395"/>
                      </a:lnTo>
                      <a:lnTo>
                        <a:pt x="366" y="30"/>
                      </a:lnTo>
                      <a:close/>
                      <a:moveTo>
                        <a:pt x="366" y="30"/>
                      </a:moveTo>
                      <a:lnTo>
                        <a:pt x="366" y="3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pPr defTabSz="914400"/>
                  <a:endParaRPr lang="en-IN" sz="3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endParaRPr>
                </a:p>
              </p:txBody>
            </p:sp>
          </p:grpSp>
        </p:grpSp>
        <p:grpSp>
          <p:nvGrpSpPr>
            <p:cNvPr id="41" name="Group 101"/>
            <p:cNvGrpSpPr/>
            <p:nvPr/>
          </p:nvGrpSpPr>
          <p:grpSpPr>
            <a:xfrm>
              <a:off x="10358" y="2820"/>
              <a:ext cx="7361" cy="872"/>
              <a:chOff x="6570617" y="1790531"/>
              <a:chExt cx="4674010" cy="553998"/>
            </a:xfrm>
          </p:grpSpPr>
          <p:sp>
            <p:nvSpPr>
              <p:cNvPr id="42" name="Rectangle 102"/>
              <p:cNvSpPr/>
              <p:nvPr/>
            </p:nvSpPr>
            <p:spPr>
              <a:xfrm>
                <a:off x="7204030" y="1790531"/>
                <a:ext cx="4040597" cy="4787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l"/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此处添加详细文本描述，建议与标题相关并符合整体语言风格，语言描述尽量简洁生动。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</p:txBody>
          </p:sp>
          <p:grpSp>
            <p:nvGrpSpPr>
              <p:cNvPr id="43" name="Group 103"/>
              <p:cNvGrpSpPr/>
              <p:nvPr/>
            </p:nvGrpSpPr>
            <p:grpSpPr>
              <a:xfrm>
                <a:off x="6570617" y="1815892"/>
                <a:ext cx="528637" cy="528637"/>
                <a:chOff x="6570617" y="1815892"/>
                <a:chExt cx="528637" cy="528637"/>
              </a:xfrm>
            </p:grpSpPr>
            <p:sp>
              <p:nvSpPr>
                <p:cNvPr id="44" name="Oval 104"/>
                <p:cNvSpPr/>
                <p:nvPr/>
              </p:nvSpPr>
              <p:spPr>
                <a:xfrm>
                  <a:off x="6570617" y="1815892"/>
                  <a:ext cx="528637" cy="528637"/>
                </a:xfrm>
                <a:prstGeom prst="ellipse">
                  <a:avLst/>
                </a:prstGeom>
                <a:solidFill>
                  <a:srgbClr val="97AC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 defTabSz="914400"/>
                  <a:endParaRPr lang="en-GB" sz="3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endParaRPr>
                </a:p>
              </p:txBody>
            </p:sp>
            <p:grpSp>
              <p:nvGrpSpPr>
                <p:cNvPr id="45" name="Group 105"/>
                <p:cNvGrpSpPr/>
                <p:nvPr/>
              </p:nvGrpSpPr>
              <p:grpSpPr>
                <a:xfrm>
                  <a:off x="6715576" y="1928568"/>
                  <a:ext cx="235381" cy="290449"/>
                  <a:chOff x="4953001" y="1743075"/>
                  <a:chExt cx="346075" cy="427038"/>
                </a:xfrm>
                <a:solidFill>
                  <a:schemeClr val="bg1"/>
                </a:solidFill>
              </p:grpSpPr>
              <p:sp>
                <p:nvSpPr>
                  <p:cNvPr id="46" name="Freeform 671"/>
                  <p:cNvSpPr>
                    <a:spLocks noEditPoints="1"/>
                  </p:cNvSpPr>
                  <p:nvPr/>
                </p:nvSpPr>
                <p:spPr bwMode="auto">
                  <a:xfrm>
                    <a:off x="4953001" y="1743075"/>
                    <a:ext cx="346075" cy="427038"/>
                  </a:xfrm>
                  <a:custGeom>
                    <a:avLst/>
                    <a:gdLst>
                      <a:gd name="T0" fmla="*/ 409 w 434"/>
                      <a:gd name="T1" fmla="*/ 112 h 538"/>
                      <a:gd name="T2" fmla="*/ 397 w 434"/>
                      <a:gd name="T3" fmla="*/ 97 h 538"/>
                      <a:gd name="T4" fmla="*/ 316 w 434"/>
                      <a:gd name="T5" fmla="*/ 85 h 538"/>
                      <a:gd name="T6" fmla="*/ 310 w 434"/>
                      <a:gd name="T7" fmla="*/ 52 h 538"/>
                      <a:gd name="T8" fmla="*/ 279 w 434"/>
                      <a:gd name="T9" fmla="*/ 15 h 538"/>
                      <a:gd name="T10" fmla="*/ 233 w 434"/>
                      <a:gd name="T11" fmla="*/ 0 h 538"/>
                      <a:gd name="T12" fmla="*/ 187 w 434"/>
                      <a:gd name="T13" fmla="*/ 3 h 538"/>
                      <a:gd name="T14" fmla="*/ 143 w 434"/>
                      <a:gd name="T15" fmla="*/ 25 h 538"/>
                      <a:gd name="T16" fmla="*/ 119 w 434"/>
                      <a:gd name="T17" fmla="*/ 69 h 538"/>
                      <a:gd name="T18" fmla="*/ 43 w 434"/>
                      <a:gd name="T19" fmla="*/ 97 h 538"/>
                      <a:gd name="T20" fmla="*/ 33 w 434"/>
                      <a:gd name="T21" fmla="*/ 102 h 538"/>
                      <a:gd name="T22" fmla="*/ 0 w 434"/>
                      <a:gd name="T23" fmla="*/ 520 h 538"/>
                      <a:gd name="T24" fmla="*/ 4 w 434"/>
                      <a:gd name="T25" fmla="*/ 532 h 538"/>
                      <a:gd name="T26" fmla="*/ 18 w 434"/>
                      <a:gd name="T27" fmla="*/ 538 h 538"/>
                      <a:gd name="T28" fmla="*/ 425 w 434"/>
                      <a:gd name="T29" fmla="*/ 536 h 538"/>
                      <a:gd name="T30" fmla="*/ 434 w 434"/>
                      <a:gd name="T31" fmla="*/ 521 h 538"/>
                      <a:gd name="T32" fmla="*/ 434 w 434"/>
                      <a:gd name="T33" fmla="*/ 518 h 538"/>
                      <a:gd name="T34" fmla="*/ 154 w 434"/>
                      <a:gd name="T35" fmla="*/ 75 h 538"/>
                      <a:gd name="T36" fmla="*/ 167 w 434"/>
                      <a:gd name="T37" fmla="*/ 49 h 538"/>
                      <a:gd name="T38" fmla="*/ 192 w 434"/>
                      <a:gd name="T39" fmla="*/ 36 h 538"/>
                      <a:gd name="T40" fmla="*/ 233 w 434"/>
                      <a:gd name="T41" fmla="*/ 34 h 538"/>
                      <a:gd name="T42" fmla="*/ 261 w 434"/>
                      <a:gd name="T43" fmla="*/ 43 h 538"/>
                      <a:gd name="T44" fmla="*/ 279 w 434"/>
                      <a:gd name="T45" fmla="*/ 66 h 538"/>
                      <a:gd name="T46" fmla="*/ 284 w 434"/>
                      <a:gd name="T47" fmla="*/ 97 h 538"/>
                      <a:gd name="T48" fmla="*/ 36 w 434"/>
                      <a:gd name="T49" fmla="*/ 503 h 538"/>
                      <a:gd name="T50" fmla="*/ 118 w 434"/>
                      <a:gd name="T51" fmla="*/ 146 h 538"/>
                      <a:gd name="T52" fmla="*/ 103 w 434"/>
                      <a:gd name="T53" fmla="*/ 160 h 538"/>
                      <a:gd name="T54" fmla="*/ 98 w 434"/>
                      <a:gd name="T55" fmla="*/ 179 h 538"/>
                      <a:gd name="T56" fmla="*/ 104 w 434"/>
                      <a:gd name="T57" fmla="*/ 200 h 538"/>
                      <a:gd name="T58" fmla="*/ 121 w 434"/>
                      <a:gd name="T59" fmla="*/ 214 h 538"/>
                      <a:gd name="T60" fmla="*/ 136 w 434"/>
                      <a:gd name="T61" fmla="*/ 217 h 538"/>
                      <a:gd name="T62" fmla="*/ 157 w 434"/>
                      <a:gd name="T63" fmla="*/ 211 h 538"/>
                      <a:gd name="T64" fmla="*/ 170 w 434"/>
                      <a:gd name="T65" fmla="*/ 194 h 538"/>
                      <a:gd name="T66" fmla="*/ 173 w 434"/>
                      <a:gd name="T67" fmla="*/ 179 h 538"/>
                      <a:gd name="T68" fmla="*/ 160 w 434"/>
                      <a:gd name="T69" fmla="*/ 151 h 538"/>
                      <a:gd name="T70" fmla="*/ 284 w 434"/>
                      <a:gd name="T71" fmla="*/ 130 h 538"/>
                      <a:gd name="T72" fmla="*/ 275 w 434"/>
                      <a:gd name="T73" fmla="*/ 151 h 538"/>
                      <a:gd name="T74" fmla="*/ 263 w 434"/>
                      <a:gd name="T75" fmla="*/ 179 h 538"/>
                      <a:gd name="T76" fmla="*/ 266 w 434"/>
                      <a:gd name="T77" fmla="*/ 194 h 538"/>
                      <a:gd name="T78" fmla="*/ 279 w 434"/>
                      <a:gd name="T79" fmla="*/ 211 h 538"/>
                      <a:gd name="T80" fmla="*/ 300 w 434"/>
                      <a:gd name="T81" fmla="*/ 217 h 538"/>
                      <a:gd name="T82" fmla="*/ 315 w 434"/>
                      <a:gd name="T83" fmla="*/ 214 h 538"/>
                      <a:gd name="T84" fmla="*/ 331 w 434"/>
                      <a:gd name="T85" fmla="*/ 200 h 538"/>
                      <a:gd name="T86" fmla="*/ 337 w 434"/>
                      <a:gd name="T87" fmla="*/ 179 h 538"/>
                      <a:gd name="T88" fmla="*/ 331 w 434"/>
                      <a:gd name="T89" fmla="*/ 160 h 538"/>
                      <a:gd name="T90" fmla="*/ 316 w 434"/>
                      <a:gd name="T91" fmla="*/ 130 h 538"/>
                      <a:gd name="T92" fmla="*/ 36 w 434"/>
                      <a:gd name="T93" fmla="*/ 503 h 5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434" h="538">
                        <a:moveTo>
                          <a:pt x="434" y="518"/>
                        </a:moveTo>
                        <a:lnTo>
                          <a:pt x="409" y="112"/>
                        </a:lnTo>
                        <a:lnTo>
                          <a:pt x="409" y="112"/>
                        </a:lnTo>
                        <a:lnTo>
                          <a:pt x="406" y="106"/>
                        </a:lnTo>
                        <a:lnTo>
                          <a:pt x="403" y="102"/>
                        </a:lnTo>
                        <a:lnTo>
                          <a:pt x="397" y="97"/>
                        </a:lnTo>
                        <a:lnTo>
                          <a:pt x="391" y="97"/>
                        </a:lnTo>
                        <a:lnTo>
                          <a:pt x="316" y="97"/>
                        </a:lnTo>
                        <a:lnTo>
                          <a:pt x="316" y="85"/>
                        </a:lnTo>
                        <a:lnTo>
                          <a:pt x="316" y="85"/>
                        </a:lnTo>
                        <a:lnTo>
                          <a:pt x="315" y="69"/>
                        </a:lnTo>
                        <a:lnTo>
                          <a:pt x="310" y="52"/>
                        </a:lnTo>
                        <a:lnTo>
                          <a:pt x="303" y="39"/>
                        </a:lnTo>
                        <a:lnTo>
                          <a:pt x="293" y="25"/>
                        </a:lnTo>
                        <a:lnTo>
                          <a:pt x="279" y="15"/>
                        </a:lnTo>
                        <a:lnTo>
                          <a:pt x="266" y="7"/>
                        </a:lnTo>
                        <a:lnTo>
                          <a:pt x="249" y="3"/>
                        </a:lnTo>
                        <a:lnTo>
                          <a:pt x="233" y="0"/>
                        </a:lnTo>
                        <a:lnTo>
                          <a:pt x="203" y="0"/>
                        </a:lnTo>
                        <a:lnTo>
                          <a:pt x="203" y="0"/>
                        </a:lnTo>
                        <a:lnTo>
                          <a:pt x="187" y="3"/>
                        </a:lnTo>
                        <a:lnTo>
                          <a:pt x="170" y="7"/>
                        </a:lnTo>
                        <a:lnTo>
                          <a:pt x="155" y="15"/>
                        </a:lnTo>
                        <a:lnTo>
                          <a:pt x="143" y="25"/>
                        </a:lnTo>
                        <a:lnTo>
                          <a:pt x="133" y="39"/>
                        </a:lnTo>
                        <a:lnTo>
                          <a:pt x="125" y="52"/>
                        </a:lnTo>
                        <a:lnTo>
                          <a:pt x="119" y="69"/>
                        </a:lnTo>
                        <a:lnTo>
                          <a:pt x="118" y="85"/>
                        </a:lnTo>
                        <a:lnTo>
                          <a:pt x="118" y="97"/>
                        </a:lnTo>
                        <a:lnTo>
                          <a:pt x="43" y="97"/>
                        </a:lnTo>
                        <a:lnTo>
                          <a:pt x="43" y="97"/>
                        </a:lnTo>
                        <a:lnTo>
                          <a:pt x="37" y="97"/>
                        </a:lnTo>
                        <a:lnTo>
                          <a:pt x="33" y="102"/>
                        </a:lnTo>
                        <a:lnTo>
                          <a:pt x="28" y="106"/>
                        </a:lnTo>
                        <a:lnTo>
                          <a:pt x="27" y="112"/>
                        </a:lnTo>
                        <a:lnTo>
                          <a:pt x="0" y="520"/>
                        </a:lnTo>
                        <a:lnTo>
                          <a:pt x="0" y="520"/>
                        </a:lnTo>
                        <a:lnTo>
                          <a:pt x="1" y="526"/>
                        </a:lnTo>
                        <a:lnTo>
                          <a:pt x="4" y="532"/>
                        </a:lnTo>
                        <a:lnTo>
                          <a:pt x="4" y="532"/>
                        </a:lnTo>
                        <a:lnTo>
                          <a:pt x="10" y="536"/>
                        </a:lnTo>
                        <a:lnTo>
                          <a:pt x="18" y="538"/>
                        </a:lnTo>
                        <a:lnTo>
                          <a:pt x="418" y="538"/>
                        </a:lnTo>
                        <a:lnTo>
                          <a:pt x="418" y="538"/>
                        </a:lnTo>
                        <a:lnTo>
                          <a:pt x="425" y="536"/>
                        </a:lnTo>
                        <a:lnTo>
                          <a:pt x="430" y="533"/>
                        </a:lnTo>
                        <a:lnTo>
                          <a:pt x="434" y="527"/>
                        </a:lnTo>
                        <a:lnTo>
                          <a:pt x="434" y="521"/>
                        </a:lnTo>
                        <a:lnTo>
                          <a:pt x="434" y="521"/>
                        </a:lnTo>
                        <a:lnTo>
                          <a:pt x="434" y="518"/>
                        </a:lnTo>
                        <a:lnTo>
                          <a:pt x="434" y="518"/>
                        </a:lnTo>
                        <a:close/>
                        <a:moveTo>
                          <a:pt x="152" y="85"/>
                        </a:moveTo>
                        <a:lnTo>
                          <a:pt x="152" y="85"/>
                        </a:lnTo>
                        <a:lnTo>
                          <a:pt x="154" y="75"/>
                        </a:lnTo>
                        <a:lnTo>
                          <a:pt x="157" y="66"/>
                        </a:lnTo>
                        <a:lnTo>
                          <a:pt x="161" y="57"/>
                        </a:lnTo>
                        <a:lnTo>
                          <a:pt x="167" y="49"/>
                        </a:lnTo>
                        <a:lnTo>
                          <a:pt x="175" y="43"/>
                        </a:lnTo>
                        <a:lnTo>
                          <a:pt x="184" y="39"/>
                        </a:lnTo>
                        <a:lnTo>
                          <a:pt x="192" y="36"/>
                        </a:lnTo>
                        <a:lnTo>
                          <a:pt x="203" y="34"/>
                        </a:lnTo>
                        <a:lnTo>
                          <a:pt x="233" y="34"/>
                        </a:lnTo>
                        <a:lnTo>
                          <a:pt x="233" y="34"/>
                        </a:lnTo>
                        <a:lnTo>
                          <a:pt x="242" y="36"/>
                        </a:lnTo>
                        <a:lnTo>
                          <a:pt x="252" y="39"/>
                        </a:lnTo>
                        <a:lnTo>
                          <a:pt x="261" y="43"/>
                        </a:lnTo>
                        <a:lnTo>
                          <a:pt x="269" y="49"/>
                        </a:lnTo>
                        <a:lnTo>
                          <a:pt x="275" y="57"/>
                        </a:lnTo>
                        <a:lnTo>
                          <a:pt x="279" y="66"/>
                        </a:lnTo>
                        <a:lnTo>
                          <a:pt x="282" y="75"/>
                        </a:lnTo>
                        <a:lnTo>
                          <a:pt x="284" y="85"/>
                        </a:lnTo>
                        <a:lnTo>
                          <a:pt x="284" y="97"/>
                        </a:lnTo>
                        <a:lnTo>
                          <a:pt x="152" y="97"/>
                        </a:lnTo>
                        <a:lnTo>
                          <a:pt x="152" y="85"/>
                        </a:lnTo>
                        <a:close/>
                        <a:moveTo>
                          <a:pt x="36" y="503"/>
                        </a:moveTo>
                        <a:lnTo>
                          <a:pt x="60" y="130"/>
                        </a:lnTo>
                        <a:lnTo>
                          <a:pt x="118" y="130"/>
                        </a:lnTo>
                        <a:lnTo>
                          <a:pt x="118" y="146"/>
                        </a:lnTo>
                        <a:lnTo>
                          <a:pt x="118" y="146"/>
                        </a:lnTo>
                        <a:lnTo>
                          <a:pt x="110" y="151"/>
                        </a:lnTo>
                        <a:lnTo>
                          <a:pt x="103" y="160"/>
                        </a:lnTo>
                        <a:lnTo>
                          <a:pt x="100" y="169"/>
                        </a:lnTo>
                        <a:lnTo>
                          <a:pt x="98" y="179"/>
                        </a:lnTo>
                        <a:lnTo>
                          <a:pt x="98" y="179"/>
                        </a:lnTo>
                        <a:lnTo>
                          <a:pt x="98" y="187"/>
                        </a:lnTo>
                        <a:lnTo>
                          <a:pt x="100" y="194"/>
                        </a:lnTo>
                        <a:lnTo>
                          <a:pt x="104" y="200"/>
                        </a:lnTo>
                        <a:lnTo>
                          <a:pt x="109" y="205"/>
                        </a:lnTo>
                        <a:lnTo>
                          <a:pt x="115" y="211"/>
                        </a:lnTo>
                        <a:lnTo>
                          <a:pt x="121" y="214"/>
                        </a:lnTo>
                        <a:lnTo>
                          <a:pt x="127" y="215"/>
                        </a:lnTo>
                        <a:lnTo>
                          <a:pt x="136" y="217"/>
                        </a:lnTo>
                        <a:lnTo>
                          <a:pt x="136" y="217"/>
                        </a:lnTo>
                        <a:lnTo>
                          <a:pt x="143" y="215"/>
                        </a:lnTo>
                        <a:lnTo>
                          <a:pt x="149" y="214"/>
                        </a:lnTo>
                        <a:lnTo>
                          <a:pt x="157" y="211"/>
                        </a:lnTo>
                        <a:lnTo>
                          <a:pt x="161" y="205"/>
                        </a:lnTo>
                        <a:lnTo>
                          <a:pt x="166" y="200"/>
                        </a:lnTo>
                        <a:lnTo>
                          <a:pt x="170" y="194"/>
                        </a:lnTo>
                        <a:lnTo>
                          <a:pt x="172" y="187"/>
                        </a:lnTo>
                        <a:lnTo>
                          <a:pt x="173" y="179"/>
                        </a:lnTo>
                        <a:lnTo>
                          <a:pt x="173" y="179"/>
                        </a:lnTo>
                        <a:lnTo>
                          <a:pt x="172" y="169"/>
                        </a:lnTo>
                        <a:lnTo>
                          <a:pt x="167" y="160"/>
                        </a:lnTo>
                        <a:lnTo>
                          <a:pt x="160" y="151"/>
                        </a:lnTo>
                        <a:lnTo>
                          <a:pt x="152" y="146"/>
                        </a:lnTo>
                        <a:lnTo>
                          <a:pt x="152" y="130"/>
                        </a:lnTo>
                        <a:lnTo>
                          <a:pt x="284" y="130"/>
                        </a:lnTo>
                        <a:lnTo>
                          <a:pt x="284" y="146"/>
                        </a:lnTo>
                        <a:lnTo>
                          <a:pt x="284" y="146"/>
                        </a:lnTo>
                        <a:lnTo>
                          <a:pt x="275" y="151"/>
                        </a:lnTo>
                        <a:lnTo>
                          <a:pt x="269" y="160"/>
                        </a:lnTo>
                        <a:lnTo>
                          <a:pt x="264" y="169"/>
                        </a:lnTo>
                        <a:lnTo>
                          <a:pt x="263" y="179"/>
                        </a:lnTo>
                        <a:lnTo>
                          <a:pt x="263" y="179"/>
                        </a:lnTo>
                        <a:lnTo>
                          <a:pt x="264" y="187"/>
                        </a:lnTo>
                        <a:lnTo>
                          <a:pt x="266" y="194"/>
                        </a:lnTo>
                        <a:lnTo>
                          <a:pt x="269" y="200"/>
                        </a:lnTo>
                        <a:lnTo>
                          <a:pt x="273" y="205"/>
                        </a:lnTo>
                        <a:lnTo>
                          <a:pt x="279" y="211"/>
                        </a:lnTo>
                        <a:lnTo>
                          <a:pt x="285" y="214"/>
                        </a:lnTo>
                        <a:lnTo>
                          <a:pt x="293" y="215"/>
                        </a:lnTo>
                        <a:lnTo>
                          <a:pt x="300" y="217"/>
                        </a:lnTo>
                        <a:lnTo>
                          <a:pt x="300" y="217"/>
                        </a:lnTo>
                        <a:lnTo>
                          <a:pt x="307" y="215"/>
                        </a:lnTo>
                        <a:lnTo>
                          <a:pt x="315" y="214"/>
                        </a:lnTo>
                        <a:lnTo>
                          <a:pt x="321" y="211"/>
                        </a:lnTo>
                        <a:lnTo>
                          <a:pt x="327" y="205"/>
                        </a:lnTo>
                        <a:lnTo>
                          <a:pt x="331" y="200"/>
                        </a:lnTo>
                        <a:lnTo>
                          <a:pt x="334" y="194"/>
                        </a:lnTo>
                        <a:lnTo>
                          <a:pt x="337" y="187"/>
                        </a:lnTo>
                        <a:lnTo>
                          <a:pt x="337" y="179"/>
                        </a:lnTo>
                        <a:lnTo>
                          <a:pt x="337" y="179"/>
                        </a:lnTo>
                        <a:lnTo>
                          <a:pt x="336" y="169"/>
                        </a:lnTo>
                        <a:lnTo>
                          <a:pt x="331" y="160"/>
                        </a:lnTo>
                        <a:lnTo>
                          <a:pt x="325" y="151"/>
                        </a:lnTo>
                        <a:lnTo>
                          <a:pt x="316" y="146"/>
                        </a:lnTo>
                        <a:lnTo>
                          <a:pt x="316" y="130"/>
                        </a:lnTo>
                        <a:lnTo>
                          <a:pt x="376" y="130"/>
                        </a:lnTo>
                        <a:lnTo>
                          <a:pt x="400" y="503"/>
                        </a:lnTo>
                        <a:lnTo>
                          <a:pt x="36" y="503"/>
                        </a:lnTo>
                        <a:close/>
                        <a:moveTo>
                          <a:pt x="36" y="503"/>
                        </a:moveTo>
                        <a:lnTo>
                          <a:pt x="36" y="50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p>
                    <a:pPr defTabSz="914400"/>
                    <a:endParaRPr lang="en-IN" sz="3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47" name="Line 675"/>
                  <p:cNvSpPr>
                    <a:spLocks noChangeShapeType="1"/>
                  </p:cNvSpPr>
                  <p:nvPr/>
                </p:nvSpPr>
                <p:spPr bwMode="auto">
                  <a:xfrm>
                    <a:off x="4981576" y="2143125"/>
                    <a:ext cx="0" cy="0"/>
                  </a:xfrm>
                  <a:prstGeom prst="lin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p>
                    <a:pPr defTabSz="914400"/>
                    <a:endParaRPr lang="en-IN" sz="2400" dirty="0">
                      <a:solidFill>
                        <a:prstClr val="black"/>
                      </a:solidFill>
                      <a:latin typeface="思源黑体" panose="020B0500000000000000" pitchFamily="34" charset="-122"/>
                      <a:ea typeface="思源黑体" panose="020B0500000000000000" pitchFamily="34" charset="-122"/>
                      <a:sym typeface="思源黑体" panose="020B0500000000000000" pitchFamily="34" charset="-122"/>
                    </a:endParaRPr>
                  </a:p>
                </p:txBody>
              </p:sp>
            </p:grpSp>
          </p:grpSp>
        </p:grpSp>
        <p:grpSp>
          <p:nvGrpSpPr>
            <p:cNvPr id="48" name="Group 108"/>
            <p:cNvGrpSpPr/>
            <p:nvPr/>
          </p:nvGrpSpPr>
          <p:grpSpPr>
            <a:xfrm>
              <a:off x="10378" y="4707"/>
              <a:ext cx="7361" cy="872"/>
              <a:chOff x="6570617" y="2979008"/>
              <a:chExt cx="4674010" cy="553998"/>
            </a:xfrm>
          </p:grpSpPr>
          <p:sp>
            <p:nvSpPr>
              <p:cNvPr id="49" name="Rectangle 109"/>
              <p:cNvSpPr/>
              <p:nvPr/>
            </p:nvSpPr>
            <p:spPr>
              <a:xfrm>
                <a:off x="7204030" y="2979008"/>
                <a:ext cx="4040597" cy="4787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l"/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此处添加详细文本描述，建议与标题相关并符合整体语言风格，语言描述尽量简洁生动。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</p:txBody>
          </p:sp>
          <p:grpSp>
            <p:nvGrpSpPr>
              <p:cNvPr id="50" name="Group 110"/>
              <p:cNvGrpSpPr/>
              <p:nvPr/>
            </p:nvGrpSpPr>
            <p:grpSpPr>
              <a:xfrm>
                <a:off x="6570617" y="3004369"/>
                <a:ext cx="528637" cy="528637"/>
                <a:chOff x="6570617" y="3004369"/>
                <a:chExt cx="528637" cy="528637"/>
              </a:xfrm>
            </p:grpSpPr>
            <p:sp>
              <p:nvSpPr>
                <p:cNvPr id="51" name="Oval 111"/>
                <p:cNvSpPr/>
                <p:nvPr/>
              </p:nvSpPr>
              <p:spPr>
                <a:xfrm>
                  <a:off x="6570617" y="3004369"/>
                  <a:ext cx="528637" cy="528637"/>
                </a:xfrm>
                <a:prstGeom prst="ellipse">
                  <a:avLst/>
                </a:prstGeom>
                <a:solidFill>
                  <a:srgbClr val="D6C2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 defTabSz="914400"/>
                  <a:endParaRPr lang="en-GB" sz="3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endParaRPr>
                </a:p>
              </p:txBody>
            </p:sp>
            <p:sp>
              <p:nvSpPr>
                <p:cNvPr id="52" name="Freeform 655"/>
                <p:cNvSpPr>
                  <a:spLocks noEditPoints="1"/>
                </p:cNvSpPr>
                <p:nvPr/>
              </p:nvSpPr>
              <p:spPr bwMode="auto">
                <a:xfrm>
                  <a:off x="6696524" y="3156792"/>
                  <a:ext cx="299459" cy="279843"/>
                </a:xfrm>
                <a:custGeom>
                  <a:avLst/>
                  <a:gdLst>
                    <a:gd name="T0" fmla="*/ 457 w 458"/>
                    <a:gd name="T1" fmla="*/ 141 h 428"/>
                    <a:gd name="T2" fmla="*/ 382 w 458"/>
                    <a:gd name="T3" fmla="*/ 9 h 428"/>
                    <a:gd name="T4" fmla="*/ 382 w 458"/>
                    <a:gd name="T5" fmla="*/ 9 h 428"/>
                    <a:gd name="T6" fmla="*/ 379 w 458"/>
                    <a:gd name="T7" fmla="*/ 5 h 428"/>
                    <a:gd name="T8" fmla="*/ 376 w 458"/>
                    <a:gd name="T9" fmla="*/ 2 h 428"/>
                    <a:gd name="T10" fmla="*/ 372 w 458"/>
                    <a:gd name="T11" fmla="*/ 0 h 428"/>
                    <a:gd name="T12" fmla="*/ 367 w 458"/>
                    <a:gd name="T13" fmla="*/ 0 h 428"/>
                    <a:gd name="T14" fmla="*/ 91 w 458"/>
                    <a:gd name="T15" fmla="*/ 0 h 428"/>
                    <a:gd name="T16" fmla="*/ 91 w 458"/>
                    <a:gd name="T17" fmla="*/ 0 h 428"/>
                    <a:gd name="T18" fmla="*/ 87 w 458"/>
                    <a:gd name="T19" fmla="*/ 0 h 428"/>
                    <a:gd name="T20" fmla="*/ 82 w 458"/>
                    <a:gd name="T21" fmla="*/ 2 h 428"/>
                    <a:gd name="T22" fmla="*/ 79 w 458"/>
                    <a:gd name="T23" fmla="*/ 5 h 428"/>
                    <a:gd name="T24" fmla="*/ 76 w 458"/>
                    <a:gd name="T25" fmla="*/ 9 h 428"/>
                    <a:gd name="T26" fmla="*/ 1 w 458"/>
                    <a:gd name="T27" fmla="*/ 141 h 428"/>
                    <a:gd name="T28" fmla="*/ 1 w 458"/>
                    <a:gd name="T29" fmla="*/ 141 h 428"/>
                    <a:gd name="T30" fmla="*/ 0 w 458"/>
                    <a:gd name="T31" fmla="*/ 145 h 428"/>
                    <a:gd name="T32" fmla="*/ 0 w 458"/>
                    <a:gd name="T33" fmla="*/ 151 h 428"/>
                    <a:gd name="T34" fmla="*/ 0 w 458"/>
                    <a:gd name="T35" fmla="*/ 156 h 428"/>
                    <a:gd name="T36" fmla="*/ 3 w 458"/>
                    <a:gd name="T37" fmla="*/ 160 h 428"/>
                    <a:gd name="T38" fmla="*/ 216 w 458"/>
                    <a:gd name="T39" fmla="*/ 422 h 428"/>
                    <a:gd name="T40" fmla="*/ 216 w 458"/>
                    <a:gd name="T41" fmla="*/ 422 h 428"/>
                    <a:gd name="T42" fmla="*/ 222 w 458"/>
                    <a:gd name="T43" fmla="*/ 426 h 428"/>
                    <a:gd name="T44" fmla="*/ 230 w 458"/>
                    <a:gd name="T45" fmla="*/ 428 h 428"/>
                    <a:gd name="T46" fmla="*/ 230 w 458"/>
                    <a:gd name="T47" fmla="*/ 428 h 428"/>
                    <a:gd name="T48" fmla="*/ 236 w 458"/>
                    <a:gd name="T49" fmla="*/ 426 h 428"/>
                    <a:gd name="T50" fmla="*/ 242 w 458"/>
                    <a:gd name="T51" fmla="*/ 422 h 428"/>
                    <a:gd name="T52" fmla="*/ 455 w 458"/>
                    <a:gd name="T53" fmla="*/ 160 h 428"/>
                    <a:gd name="T54" fmla="*/ 455 w 458"/>
                    <a:gd name="T55" fmla="*/ 160 h 428"/>
                    <a:gd name="T56" fmla="*/ 458 w 458"/>
                    <a:gd name="T57" fmla="*/ 156 h 428"/>
                    <a:gd name="T58" fmla="*/ 458 w 458"/>
                    <a:gd name="T59" fmla="*/ 151 h 428"/>
                    <a:gd name="T60" fmla="*/ 458 w 458"/>
                    <a:gd name="T61" fmla="*/ 145 h 428"/>
                    <a:gd name="T62" fmla="*/ 457 w 458"/>
                    <a:gd name="T63" fmla="*/ 141 h 428"/>
                    <a:gd name="T64" fmla="*/ 457 w 458"/>
                    <a:gd name="T65" fmla="*/ 141 h 428"/>
                    <a:gd name="T66" fmla="*/ 149 w 458"/>
                    <a:gd name="T67" fmla="*/ 33 h 428"/>
                    <a:gd name="T68" fmla="*/ 309 w 458"/>
                    <a:gd name="T69" fmla="*/ 33 h 428"/>
                    <a:gd name="T70" fmla="*/ 230 w 458"/>
                    <a:gd name="T71" fmla="*/ 124 h 428"/>
                    <a:gd name="T72" fmla="*/ 149 w 458"/>
                    <a:gd name="T73" fmla="*/ 33 h 428"/>
                    <a:gd name="T74" fmla="*/ 212 w 458"/>
                    <a:gd name="T75" fmla="*/ 363 h 428"/>
                    <a:gd name="T76" fmla="*/ 52 w 458"/>
                    <a:gd name="T77" fmla="*/ 166 h 428"/>
                    <a:gd name="T78" fmla="*/ 212 w 458"/>
                    <a:gd name="T79" fmla="*/ 166 h 428"/>
                    <a:gd name="T80" fmla="*/ 212 w 458"/>
                    <a:gd name="T81" fmla="*/ 363 h 428"/>
                    <a:gd name="T82" fmla="*/ 246 w 458"/>
                    <a:gd name="T83" fmla="*/ 166 h 428"/>
                    <a:gd name="T84" fmla="*/ 406 w 458"/>
                    <a:gd name="T85" fmla="*/ 166 h 428"/>
                    <a:gd name="T86" fmla="*/ 246 w 458"/>
                    <a:gd name="T87" fmla="*/ 363 h 428"/>
                    <a:gd name="T88" fmla="*/ 246 w 458"/>
                    <a:gd name="T89" fmla="*/ 166 h 428"/>
                    <a:gd name="T90" fmla="*/ 414 w 458"/>
                    <a:gd name="T91" fmla="*/ 132 h 428"/>
                    <a:gd name="T92" fmla="*/ 267 w 458"/>
                    <a:gd name="T93" fmla="*/ 132 h 428"/>
                    <a:gd name="T94" fmla="*/ 355 w 458"/>
                    <a:gd name="T95" fmla="*/ 33 h 428"/>
                    <a:gd name="T96" fmla="*/ 357 w 458"/>
                    <a:gd name="T97" fmla="*/ 33 h 428"/>
                    <a:gd name="T98" fmla="*/ 414 w 458"/>
                    <a:gd name="T99" fmla="*/ 132 h 428"/>
                    <a:gd name="T100" fmla="*/ 102 w 458"/>
                    <a:gd name="T101" fmla="*/ 33 h 428"/>
                    <a:gd name="T102" fmla="*/ 103 w 458"/>
                    <a:gd name="T103" fmla="*/ 33 h 428"/>
                    <a:gd name="T104" fmla="*/ 191 w 458"/>
                    <a:gd name="T105" fmla="*/ 132 h 428"/>
                    <a:gd name="T106" fmla="*/ 45 w 458"/>
                    <a:gd name="T107" fmla="*/ 132 h 428"/>
                    <a:gd name="T108" fmla="*/ 102 w 458"/>
                    <a:gd name="T109" fmla="*/ 33 h 428"/>
                    <a:gd name="T110" fmla="*/ 102 w 458"/>
                    <a:gd name="T111" fmla="*/ 33 h 428"/>
                    <a:gd name="T112" fmla="*/ 102 w 458"/>
                    <a:gd name="T113" fmla="*/ 33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58" h="428">
                      <a:moveTo>
                        <a:pt x="457" y="141"/>
                      </a:moveTo>
                      <a:lnTo>
                        <a:pt x="382" y="9"/>
                      </a:lnTo>
                      <a:lnTo>
                        <a:pt x="382" y="9"/>
                      </a:lnTo>
                      <a:lnTo>
                        <a:pt x="379" y="5"/>
                      </a:lnTo>
                      <a:lnTo>
                        <a:pt x="376" y="2"/>
                      </a:lnTo>
                      <a:lnTo>
                        <a:pt x="372" y="0"/>
                      </a:lnTo>
                      <a:lnTo>
                        <a:pt x="367" y="0"/>
                      </a:lnTo>
                      <a:lnTo>
                        <a:pt x="91" y="0"/>
                      </a:lnTo>
                      <a:lnTo>
                        <a:pt x="91" y="0"/>
                      </a:lnTo>
                      <a:lnTo>
                        <a:pt x="87" y="0"/>
                      </a:lnTo>
                      <a:lnTo>
                        <a:pt x="82" y="2"/>
                      </a:lnTo>
                      <a:lnTo>
                        <a:pt x="79" y="5"/>
                      </a:lnTo>
                      <a:lnTo>
                        <a:pt x="76" y="9"/>
                      </a:lnTo>
                      <a:lnTo>
                        <a:pt x="1" y="141"/>
                      </a:lnTo>
                      <a:lnTo>
                        <a:pt x="1" y="141"/>
                      </a:lnTo>
                      <a:lnTo>
                        <a:pt x="0" y="145"/>
                      </a:lnTo>
                      <a:lnTo>
                        <a:pt x="0" y="151"/>
                      </a:lnTo>
                      <a:lnTo>
                        <a:pt x="0" y="156"/>
                      </a:lnTo>
                      <a:lnTo>
                        <a:pt x="3" y="160"/>
                      </a:lnTo>
                      <a:lnTo>
                        <a:pt x="216" y="422"/>
                      </a:lnTo>
                      <a:lnTo>
                        <a:pt x="216" y="422"/>
                      </a:lnTo>
                      <a:lnTo>
                        <a:pt x="222" y="426"/>
                      </a:lnTo>
                      <a:lnTo>
                        <a:pt x="230" y="428"/>
                      </a:lnTo>
                      <a:lnTo>
                        <a:pt x="230" y="428"/>
                      </a:lnTo>
                      <a:lnTo>
                        <a:pt x="236" y="426"/>
                      </a:lnTo>
                      <a:lnTo>
                        <a:pt x="242" y="422"/>
                      </a:lnTo>
                      <a:lnTo>
                        <a:pt x="455" y="160"/>
                      </a:lnTo>
                      <a:lnTo>
                        <a:pt x="455" y="160"/>
                      </a:lnTo>
                      <a:lnTo>
                        <a:pt x="458" y="156"/>
                      </a:lnTo>
                      <a:lnTo>
                        <a:pt x="458" y="151"/>
                      </a:lnTo>
                      <a:lnTo>
                        <a:pt x="458" y="145"/>
                      </a:lnTo>
                      <a:lnTo>
                        <a:pt x="457" y="141"/>
                      </a:lnTo>
                      <a:lnTo>
                        <a:pt x="457" y="141"/>
                      </a:lnTo>
                      <a:close/>
                      <a:moveTo>
                        <a:pt x="149" y="33"/>
                      </a:moveTo>
                      <a:lnTo>
                        <a:pt x="309" y="33"/>
                      </a:lnTo>
                      <a:lnTo>
                        <a:pt x="230" y="124"/>
                      </a:lnTo>
                      <a:lnTo>
                        <a:pt x="149" y="33"/>
                      </a:lnTo>
                      <a:close/>
                      <a:moveTo>
                        <a:pt x="212" y="363"/>
                      </a:moveTo>
                      <a:lnTo>
                        <a:pt x="52" y="166"/>
                      </a:lnTo>
                      <a:lnTo>
                        <a:pt x="212" y="166"/>
                      </a:lnTo>
                      <a:lnTo>
                        <a:pt x="212" y="363"/>
                      </a:lnTo>
                      <a:close/>
                      <a:moveTo>
                        <a:pt x="246" y="166"/>
                      </a:moveTo>
                      <a:lnTo>
                        <a:pt x="406" y="166"/>
                      </a:lnTo>
                      <a:lnTo>
                        <a:pt x="246" y="363"/>
                      </a:lnTo>
                      <a:lnTo>
                        <a:pt x="246" y="166"/>
                      </a:lnTo>
                      <a:close/>
                      <a:moveTo>
                        <a:pt x="414" y="132"/>
                      </a:moveTo>
                      <a:lnTo>
                        <a:pt x="267" y="132"/>
                      </a:lnTo>
                      <a:lnTo>
                        <a:pt x="355" y="33"/>
                      </a:lnTo>
                      <a:lnTo>
                        <a:pt x="357" y="33"/>
                      </a:lnTo>
                      <a:lnTo>
                        <a:pt x="414" y="132"/>
                      </a:lnTo>
                      <a:close/>
                      <a:moveTo>
                        <a:pt x="102" y="33"/>
                      </a:moveTo>
                      <a:lnTo>
                        <a:pt x="103" y="33"/>
                      </a:lnTo>
                      <a:lnTo>
                        <a:pt x="191" y="132"/>
                      </a:lnTo>
                      <a:lnTo>
                        <a:pt x="45" y="132"/>
                      </a:lnTo>
                      <a:lnTo>
                        <a:pt x="102" y="33"/>
                      </a:lnTo>
                      <a:close/>
                      <a:moveTo>
                        <a:pt x="102" y="33"/>
                      </a:moveTo>
                      <a:lnTo>
                        <a:pt x="102" y="3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pPr defTabSz="914400"/>
                  <a:endParaRPr lang="en-IN" sz="3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endParaRPr>
                </a:p>
              </p:txBody>
            </p:sp>
          </p:grpSp>
        </p:grpSp>
        <p:grpSp>
          <p:nvGrpSpPr>
            <p:cNvPr id="53" name="Group 113"/>
            <p:cNvGrpSpPr/>
            <p:nvPr/>
          </p:nvGrpSpPr>
          <p:grpSpPr>
            <a:xfrm>
              <a:off x="10347" y="6563"/>
              <a:ext cx="7361" cy="872"/>
              <a:chOff x="6570617" y="4167485"/>
              <a:chExt cx="4674010" cy="553998"/>
            </a:xfrm>
          </p:grpSpPr>
          <p:sp>
            <p:nvSpPr>
              <p:cNvPr id="54" name="Rectangle 114"/>
              <p:cNvSpPr/>
              <p:nvPr/>
            </p:nvSpPr>
            <p:spPr>
              <a:xfrm>
                <a:off x="7204030" y="4167485"/>
                <a:ext cx="4040597" cy="4787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l"/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此处添加详细文本描述，建议与标题相关并符合整体语言风格，语言描述尽量简洁生动。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</p:txBody>
          </p:sp>
          <p:grpSp>
            <p:nvGrpSpPr>
              <p:cNvPr id="55" name="Group 115"/>
              <p:cNvGrpSpPr/>
              <p:nvPr/>
            </p:nvGrpSpPr>
            <p:grpSpPr>
              <a:xfrm>
                <a:off x="6570617" y="4192846"/>
                <a:ext cx="528637" cy="528637"/>
                <a:chOff x="6570617" y="4192846"/>
                <a:chExt cx="528637" cy="528637"/>
              </a:xfrm>
            </p:grpSpPr>
            <p:sp>
              <p:nvSpPr>
                <p:cNvPr id="56" name="Oval 116"/>
                <p:cNvSpPr/>
                <p:nvPr/>
              </p:nvSpPr>
              <p:spPr>
                <a:xfrm>
                  <a:off x="6570617" y="4192846"/>
                  <a:ext cx="528637" cy="528637"/>
                </a:xfrm>
                <a:prstGeom prst="ellipse">
                  <a:avLst/>
                </a:prstGeom>
                <a:solidFill>
                  <a:srgbClr val="97AC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 defTabSz="914400"/>
                  <a:endParaRPr lang="en-GB" sz="3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endParaRPr>
                </a:p>
              </p:txBody>
            </p:sp>
            <p:grpSp>
              <p:nvGrpSpPr>
                <p:cNvPr id="57" name="Group 117"/>
                <p:cNvGrpSpPr/>
                <p:nvPr/>
              </p:nvGrpSpPr>
              <p:grpSpPr>
                <a:xfrm>
                  <a:off x="6687001" y="4374491"/>
                  <a:ext cx="306908" cy="165345"/>
                  <a:chOff x="2774951" y="1935163"/>
                  <a:chExt cx="430213" cy="231775"/>
                </a:xfrm>
                <a:solidFill>
                  <a:schemeClr val="bg1"/>
                </a:solidFill>
              </p:grpSpPr>
              <p:sp>
                <p:nvSpPr>
                  <p:cNvPr id="58" name="Freeform 686"/>
                  <p:cNvSpPr>
                    <a:spLocks noEditPoints="1"/>
                  </p:cNvSpPr>
                  <p:nvPr/>
                </p:nvSpPr>
                <p:spPr bwMode="auto">
                  <a:xfrm>
                    <a:off x="2774951" y="1935163"/>
                    <a:ext cx="430213" cy="231775"/>
                  </a:xfrm>
                  <a:custGeom>
                    <a:avLst/>
                    <a:gdLst>
                      <a:gd name="T0" fmla="*/ 514 w 544"/>
                      <a:gd name="T1" fmla="*/ 45 h 293"/>
                      <a:gd name="T2" fmla="*/ 512 w 544"/>
                      <a:gd name="T3" fmla="*/ 36 h 293"/>
                      <a:gd name="T4" fmla="*/ 506 w 544"/>
                      <a:gd name="T5" fmla="*/ 19 h 293"/>
                      <a:gd name="T6" fmla="*/ 496 w 544"/>
                      <a:gd name="T7" fmla="*/ 7 h 293"/>
                      <a:gd name="T8" fmla="*/ 479 w 544"/>
                      <a:gd name="T9" fmla="*/ 1 h 293"/>
                      <a:gd name="T10" fmla="*/ 42 w 544"/>
                      <a:gd name="T11" fmla="*/ 0 h 293"/>
                      <a:gd name="T12" fmla="*/ 33 w 544"/>
                      <a:gd name="T13" fmla="*/ 1 h 293"/>
                      <a:gd name="T14" fmla="*/ 18 w 544"/>
                      <a:gd name="T15" fmla="*/ 7 h 293"/>
                      <a:gd name="T16" fmla="*/ 8 w 544"/>
                      <a:gd name="T17" fmla="*/ 19 h 293"/>
                      <a:gd name="T18" fmla="*/ 2 w 544"/>
                      <a:gd name="T19" fmla="*/ 36 h 293"/>
                      <a:gd name="T20" fmla="*/ 0 w 544"/>
                      <a:gd name="T21" fmla="*/ 251 h 293"/>
                      <a:gd name="T22" fmla="*/ 2 w 544"/>
                      <a:gd name="T23" fmla="*/ 260 h 293"/>
                      <a:gd name="T24" fmla="*/ 8 w 544"/>
                      <a:gd name="T25" fmla="*/ 275 h 293"/>
                      <a:gd name="T26" fmla="*/ 18 w 544"/>
                      <a:gd name="T27" fmla="*/ 287 h 293"/>
                      <a:gd name="T28" fmla="*/ 33 w 544"/>
                      <a:gd name="T29" fmla="*/ 291 h 293"/>
                      <a:gd name="T30" fmla="*/ 470 w 544"/>
                      <a:gd name="T31" fmla="*/ 293 h 293"/>
                      <a:gd name="T32" fmla="*/ 479 w 544"/>
                      <a:gd name="T33" fmla="*/ 291 h 293"/>
                      <a:gd name="T34" fmla="*/ 496 w 544"/>
                      <a:gd name="T35" fmla="*/ 287 h 293"/>
                      <a:gd name="T36" fmla="*/ 506 w 544"/>
                      <a:gd name="T37" fmla="*/ 275 h 293"/>
                      <a:gd name="T38" fmla="*/ 512 w 544"/>
                      <a:gd name="T39" fmla="*/ 260 h 293"/>
                      <a:gd name="T40" fmla="*/ 514 w 544"/>
                      <a:gd name="T41" fmla="*/ 203 h 293"/>
                      <a:gd name="T42" fmla="*/ 520 w 544"/>
                      <a:gd name="T43" fmla="*/ 203 h 293"/>
                      <a:gd name="T44" fmla="*/ 532 w 544"/>
                      <a:gd name="T45" fmla="*/ 197 h 293"/>
                      <a:gd name="T46" fmla="*/ 539 w 544"/>
                      <a:gd name="T47" fmla="*/ 190 h 293"/>
                      <a:gd name="T48" fmla="*/ 544 w 544"/>
                      <a:gd name="T49" fmla="*/ 179 h 293"/>
                      <a:gd name="T50" fmla="*/ 544 w 544"/>
                      <a:gd name="T51" fmla="*/ 122 h 293"/>
                      <a:gd name="T52" fmla="*/ 544 w 544"/>
                      <a:gd name="T53" fmla="*/ 116 h 293"/>
                      <a:gd name="T54" fmla="*/ 539 w 544"/>
                      <a:gd name="T55" fmla="*/ 106 h 293"/>
                      <a:gd name="T56" fmla="*/ 532 w 544"/>
                      <a:gd name="T57" fmla="*/ 98 h 293"/>
                      <a:gd name="T58" fmla="*/ 520 w 544"/>
                      <a:gd name="T59" fmla="*/ 94 h 293"/>
                      <a:gd name="T60" fmla="*/ 514 w 544"/>
                      <a:gd name="T61" fmla="*/ 92 h 293"/>
                      <a:gd name="T62" fmla="*/ 478 w 544"/>
                      <a:gd name="T63" fmla="*/ 252 h 293"/>
                      <a:gd name="T64" fmla="*/ 475 w 544"/>
                      <a:gd name="T65" fmla="*/ 260 h 293"/>
                      <a:gd name="T66" fmla="*/ 467 w 544"/>
                      <a:gd name="T67" fmla="*/ 263 h 293"/>
                      <a:gd name="T68" fmla="*/ 40 w 544"/>
                      <a:gd name="T69" fmla="*/ 263 h 293"/>
                      <a:gd name="T70" fmla="*/ 33 w 544"/>
                      <a:gd name="T71" fmla="*/ 260 h 293"/>
                      <a:gd name="T72" fmla="*/ 30 w 544"/>
                      <a:gd name="T73" fmla="*/ 252 h 293"/>
                      <a:gd name="T74" fmla="*/ 30 w 544"/>
                      <a:gd name="T75" fmla="*/ 46 h 293"/>
                      <a:gd name="T76" fmla="*/ 33 w 544"/>
                      <a:gd name="T77" fmla="*/ 39 h 293"/>
                      <a:gd name="T78" fmla="*/ 40 w 544"/>
                      <a:gd name="T79" fmla="*/ 36 h 293"/>
                      <a:gd name="T80" fmla="*/ 467 w 544"/>
                      <a:gd name="T81" fmla="*/ 36 h 293"/>
                      <a:gd name="T82" fmla="*/ 475 w 544"/>
                      <a:gd name="T83" fmla="*/ 39 h 293"/>
                      <a:gd name="T84" fmla="*/ 478 w 544"/>
                      <a:gd name="T85" fmla="*/ 46 h 2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544" h="293">
                        <a:moveTo>
                          <a:pt x="514" y="92"/>
                        </a:moveTo>
                        <a:lnTo>
                          <a:pt x="514" y="45"/>
                        </a:lnTo>
                        <a:lnTo>
                          <a:pt x="514" y="45"/>
                        </a:lnTo>
                        <a:lnTo>
                          <a:pt x="512" y="36"/>
                        </a:lnTo>
                        <a:lnTo>
                          <a:pt x="511" y="27"/>
                        </a:lnTo>
                        <a:lnTo>
                          <a:pt x="506" y="19"/>
                        </a:lnTo>
                        <a:lnTo>
                          <a:pt x="502" y="13"/>
                        </a:lnTo>
                        <a:lnTo>
                          <a:pt x="496" y="7"/>
                        </a:lnTo>
                        <a:lnTo>
                          <a:pt x="488" y="3"/>
                        </a:lnTo>
                        <a:lnTo>
                          <a:pt x="479" y="1"/>
                        </a:lnTo>
                        <a:lnTo>
                          <a:pt x="470" y="0"/>
                        </a:lnTo>
                        <a:lnTo>
                          <a:pt x="42" y="0"/>
                        </a:lnTo>
                        <a:lnTo>
                          <a:pt x="42" y="0"/>
                        </a:lnTo>
                        <a:lnTo>
                          <a:pt x="33" y="1"/>
                        </a:lnTo>
                        <a:lnTo>
                          <a:pt x="25" y="3"/>
                        </a:lnTo>
                        <a:lnTo>
                          <a:pt x="18" y="7"/>
                        </a:lnTo>
                        <a:lnTo>
                          <a:pt x="12" y="13"/>
                        </a:lnTo>
                        <a:lnTo>
                          <a:pt x="8" y="19"/>
                        </a:lnTo>
                        <a:lnTo>
                          <a:pt x="3" y="27"/>
                        </a:lnTo>
                        <a:lnTo>
                          <a:pt x="2" y="36"/>
                        </a:lnTo>
                        <a:lnTo>
                          <a:pt x="0" y="45"/>
                        </a:lnTo>
                        <a:lnTo>
                          <a:pt x="0" y="251"/>
                        </a:lnTo>
                        <a:lnTo>
                          <a:pt x="0" y="251"/>
                        </a:lnTo>
                        <a:lnTo>
                          <a:pt x="2" y="260"/>
                        </a:lnTo>
                        <a:lnTo>
                          <a:pt x="3" y="269"/>
                        </a:lnTo>
                        <a:lnTo>
                          <a:pt x="8" y="275"/>
                        </a:lnTo>
                        <a:lnTo>
                          <a:pt x="12" y="281"/>
                        </a:lnTo>
                        <a:lnTo>
                          <a:pt x="18" y="287"/>
                        </a:lnTo>
                        <a:lnTo>
                          <a:pt x="25" y="290"/>
                        </a:lnTo>
                        <a:lnTo>
                          <a:pt x="33" y="291"/>
                        </a:lnTo>
                        <a:lnTo>
                          <a:pt x="42" y="293"/>
                        </a:lnTo>
                        <a:lnTo>
                          <a:pt x="470" y="293"/>
                        </a:lnTo>
                        <a:lnTo>
                          <a:pt x="470" y="293"/>
                        </a:lnTo>
                        <a:lnTo>
                          <a:pt x="479" y="291"/>
                        </a:lnTo>
                        <a:lnTo>
                          <a:pt x="488" y="290"/>
                        </a:lnTo>
                        <a:lnTo>
                          <a:pt x="496" y="287"/>
                        </a:lnTo>
                        <a:lnTo>
                          <a:pt x="502" y="281"/>
                        </a:lnTo>
                        <a:lnTo>
                          <a:pt x="506" y="275"/>
                        </a:lnTo>
                        <a:lnTo>
                          <a:pt x="511" y="269"/>
                        </a:lnTo>
                        <a:lnTo>
                          <a:pt x="512" y="260"/>
                        </a:lnTo>
                        <a:lnTo>
                          <a:pt x="514" y="251"/>
                        </a:lnTo>
                        <a:lnTo>
                          <a:pt x="514" y="203"/>
                        </a:lnTo>
                        <a:lnTo>
                          <a:pt x="514" y="203"/>
                        </a:lnTo>
                        <a:lnTo>
                          <a:pt x="520" y="203"/>
                        </a:lnTo>
                        <a:lnTo>
                          <a:pt x="526" y="200"/>
                        </a:lnTo>
                        <a:lnTo>
                          <a:pt x="532" y="197"/>
                        </a:lnTo>
                        <a:lnTo>
                          <a:pt x="535" y="194"/>
                        </a:lnTo>
                        <a:lnTo>
                          <a:pt x="539" y="190"/>
                        </a:lnTo>
                        <a:lnTo>
                          <a:pt x="542" y="184"/>
                        </a:lnTo>
                        <a:lnTo>
                          <a:pt x="544" y="179"/>
                        </a:lnTo>
                        <a:lnTo>
                          <a:pt x="544" y="173"/>
                        </a:lnTo>
                        <a:lnTo>
                          <a:pt x="544" y="122"/>
                        </a:lnTo>
                        <a:lnTo>
                          <a:pt x="544" y="122"/>
                        </a:lnTo>
                        <a:lnTo>
                          <a:pt x="544" y="116"/>
                        </a:lnTo>
                        <a:lnTo>
                          <a:pt x="542" y="112"/>
                        </a:lnTo>
                        <a:lnTo>
                          <a:pt x="539" y="106"/>
                        </a:lnTo>
                        <a:lnTo>
                          <a:pt x="535" y="101"/>
                        </a:lnTo>
                        <a:lnTo>
                          <a:pt x="532" y="98"/>
                        </a:lnTo>
                        <a:lnTo>
                          <a:pt x="526" y="95"/>
                        </a:lnTo>
                        <a:lnTo>
                          <a:pt x="520" y="94"/>
                        </a:lnTo>
                        <a:lnTo>
                          <a:pt x="514" y="92"/>
                        </a:lnTo>
                        <a:lnTo>
                          <a:pt x="514" y="92"/>
                        </a:lnTo>
                        <a:close/>
                        <a:moveTo>
                          <a:pt x="478" y="252"/>
                        </a:moveTo>
                        <a:lnTo>
                          <a:pt x="478" y="252"/>
                        </a:lnTo>
                        <a:lnTo>
                          <a:pt x="476" y="257"/>
                        </a:lnTo>
                        <a:lnTo>
                          <a:pt x="475" y="260"/>
                        </a:lnTo>
                        <a:lnTo>
                          <a:pt x="472" y="261"/>
                        </a:lnTo>
                        <a:lnTo>
                          <a:pt x="467" y="263"/>
                        </a:lnTo>
                        <a:lnTo>
                          <a:pt x="40" y="263"/>
                        </a:lnTo>
                        <a:lnTo>
                          <a:pt x="40" y="263"/>
                        </a:lnTo>
                        <a:lnTo>
                          <a:pt x="36" y="261"/>
                        </a:lnTo>
                        <a:lnTo>
                          <a:pt x="33" y="260"/>
                        </a:lnTo>
                        <a:lnTo>
                          <a:pt x="31" y="257"/>
                        </a:lnTo>
                        <a:lnTo>
                          <a:pt x="30" y="252"/>
                        </a:lnTo>
                        <a:lnTo>
                          <a:pt x="30" y="46"/>
                        </a:lnTo>
                        <a:lnTo>
                          <a:pt x="30" y="46"/>
                        </a:lnTo>
                        <a:lnTo>
                          <a:pt x="31" y="42"/>
                        </a:lnTo>
                        <a:lnTo>
                          <a:pt x="33" y="39"/>
                        </a:lnTo>
                        <a:lnTo>
                          <a:pt x="36" y="37"/>
                        </a:lnTo>
                        <a:lnTo>
                          <a:pt x="40" y="36"/>
                        </a:lnTo>
                        <a:lnTo>
                          <a:pt x="467" y="36"/>
                        </a:lnTo>
                        <a:lnTo>
                          <a:pt x="467" y="36"/>
                        </a:lnTo>
                        <a:lnTo>
                          <a:pt x="472" y="37"/>
                        </a:lnTo>
                        <a:lnTo>
                          <a:pt x="475" y="39"/>
                        </a:lnTo>
                        <a:lnTo>
                          <a:pt x="476" y="42"/>
                        </a:lnTo>
                        <a:lnTo>
                          <a:pt x="478" y="46"/>
                        </a:lnTo>
                        <a:lnTo>
                          <a:pt x="478" y="25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p>
                    <a:pPr defTabSz="914400"/>
                    <a:endParaRPr lang="en-IN" sz="3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59" name="Freeform 687"/>
                  <p:cNvSpPr/>
                  <p:nvPr/>
                </p:nvSpPr>
                <p:spPr bwMode="auto">
                  <a:xfrm>
                    <a:off x="2849563" y="1993900"/>
                    <a:ext cx="28575" cy="115888"/>
                  </a:xfrm>
                  <a:custGeom>
                    <a:avLst/>
                    <a:gdLst>
                      <a:gd name="T0" fmla="*/ 18 w 35"/>
                      <a:gd name="T1" fmla="*/ 0 h 146"/>
                      <a:gd name="T2" fmla="*/ 18 w 35"/>
                      <a:gd name="T3" fmla="*/ 0 h 146"/>
                      <a:gd name="T4" fmla="*/ 10 w 35"/>
                      <a:gd name="T5" fmla="*/ 1 h 146"/>
                      <a:gd name="T6" fmla="*/ 6 w 35"/>
                      <a:gd name="T7" fmla="*/ 4 h 146"/>
                      <a:gd name="T8" fmla="*/ 1 w 35"/>
                      <a:gd name="T9" fmla="*/ 10 h 146"/>
                      <a:gd name="T10" fmla="*/ 0 w 35"/>
                      <a:gd name="T11" fmla="*/ 16 h 146"/>
                      <a:gd name="T12" fmla="*/ 0 w 35"/>
                      <a:gd name="T13" fmla="*/ 129 h 146"/>
                      <a:gd name="T14" fmla="*/ 0 w 35"/>
                      <a:gd name="T15" fmla="*/ 129 h 146"/>
                      <a:gd name="T16" fmla="*/ 1 w 35"/>
                      <a:gd name="T17" fmla="*/ 135 h 146"/>
                      <a:gd name="T18" fmla="*/ 6 w 35"/>
                      <a:gd name="T19" fmla="*/ 141 h 146"/>
                      <a:gd name="T20" fmla="*/ 10 w 35"/>
                      <a:gd name="T21" fmla="*/ 146 h 146"/>
                      <a:gd name="T22" fmla="*/ 18 w 35"/>
                      <a:gd name="T23" fmla="*/ 146 h 146"/>
                      <a:gd name="T24" fmla="*/ 18 w 35"/>
                      <a:gd name="T25" fmla="*/ 146 h 146"/>
                      <a:gd name="T26" fmla="*/ 25 w 35"/>
                      <a:gd name="T27" fmla="*/ 146 h 146"/>
                      <a:gd name="T28" fmla="*/ 29 w 35"/>
                      <a:gd name="T29" fmla="*/ 141 h 146"/>
                      <a:gd name="T30" fmla="*/ 34 w 35"/>
                      <a:gd name="T31" fmla="*/ 135 h 146"/>
                      <a:gd name="T32" fmla="*/ 35 w 35"/>
                      <a:gd name="T33" fmla="*/ 129 h 146"/>
                      <a:gd name="T34" fmla="*/ 35 w 35"/>
                      <a:gd name="T35" fmla="*/ 16 h 146"/>
                      <a:gd name="T36" fmla="*/ 35 w 35"/>
                      <a:gd name="T37" fmla="*/ 16 h 146"/>
                      <a:gd name="T38" fmla="*/ 34 w 35"/>
                      <a:gd name="T39" fmla="*/ 10 h 146"/>
                      <a:gd name="T40" fmla="*/ 29 w 35"/>
                      <a:gd name="T41" fmla="*/ 4 h 146"/>
                      <a:gd name="T42" fmla="*/ 25 w 35"/>
                      <a:gd name="T43" fmla="*/ 1 h 146"/>
                      <a:gd name="T44" fmla="*/ 18 w 35"/>
                      <a:gd name="T45" fmla="*/ 0 h 146"/>
                      <a:gd name="T46" fmla="*/ 18 w 35"/>
                      <a:gd name="T47" fmla="*/ 0 h 1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5" h="146">
                        <a:moveTo>
                          <a:pt x="18" y="0"/>
                        </a:moveTo>
                        <a:lnTo>
                          <a:pt x="18" y="0"/>
                        </a:lnTo>
                        <a:lnTo>
                          <a:pt x="10" y="1"/>
                        </a:lnTo>
                        <a:lnTo>
                          <a:pt x="6" y="4"/>
                        </a:lnTo>
                        <a:lnTo>
                          <a:pt x="1" y="10"/>
                        </a:lnTo>
                        <a:lnTo>
                          <a:pt x="0" y="16"/>
                        </a:lnTo>
                        <a:lnTo>
                          <a:pt x="0" y="129"/>
                        </a:lnTo>
                        <a:lnTo>
                          <a:pt x="0" y="129"/>
                        </a:lnTo>
                        <a:lnTo>
                          <a:pt x="1" y="135"/>
                        </a:lnTo>
                        <a:lnTo>
                          <a:pt x="6" y="141"/>
                        </a:lnTo>
                        <a:lnTo>
                          <a:pt x="10" y="146"/>
                        </a:lnTo>
                        <a:lnTo>
                          <a:pt x="18" y="146"/>
                        </a:lnTo>
                        <a:lnTo>
                          <a:pt x="18" y="146"/>
                        </a:lnTo>
                        <a:lnTo>
                          <a:pt x="25" y="146"/>
                        </a:lnTo>
                        <a:lnTo>
                          <a:pt x="29" y="141"/>
                        </a:lnTo>
                        <a:lnTo>
                          <a:pt x="34" y="135"/>
                        </a:lnTo>
                        <a:lnTo>
                          <a:pt x="35" y="129"/>
                        </a:lnTo>
                        <a:lnTo>
                          <a:pt x="35" y="16"/>
                        </a:lnTo>
                        <a:lnTo>
                          <a:pt x="35" y="16"/>
                        </a:lnTo>
                        <a:lnTo>
                          <a:pt x="34" y="10"/>
                        </a:lnTo>
                        <a:lnTo>
                          <a:pt x="29" y="4"/>
                        </a:lnTo>
                        <a:lnTo>
                          <a:pt x="25" y="1"/>
                        </a:lnTo>
                        <a:lnTo>
                          <a:pt x="18" y="0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p>
                    <a:pPr defTabSz="914400"/>
                    <a:endParaRPr lang="en-IN" sz="3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60" name="Freeform 688"/>
                  <p:cNvSpPr/>
                  <p:nvPr/>
                </p:nvSpPr>
                <p:spPr bwMode="auto">
                  <a:xfrm>
                    <a:off x="2925763" y="1993900"/>
                    <a:ext cx="28575" cy="115888"/>
                  </a:xfrm>
                  <a:custGeom>
                    <a:avLst/>
                    <a:gdLst>
                      <a:gd name="T0" fmla="*/ 18 w 36"/>
                      <a:gd name="T1" fmla="*/ 0 h 146"/>
                      <a:gd name="T2" fmla="*/ 18 w 36"/>
                      <a:gd name="T3" fmla="*/ 0 h 146"/>
                      <a:gd name="T4" fmla="*/ 11 w 36"/>
                      <a:gd name="T5" fmla="*/ 1 h 146"/>
                      <a:gd name="T6" fmla="*/ 6 w 36"/>
                      <a:gd name="T7" fmla="*/ 4 h 146"/>
                      <a:gd name="T8" fmla="*/ 2 w 36"/>
                      <a:gd name="T9" fmla="*/ 10 h 146"/>
                      <a:gd name="T10" fmla="*/ 0 w 36"/>
                      <a:gd name="T11" fmla="*/ 16 h 146"/>
                      <a:gd name="T12" fmla="*/ 0 w 36"/>
                      <a:gd name="T13" fmla="*/ 129 h 146"/>
                      <a:gd name="T14" fmla="*/ 0 w 36"/>
                      <a:gd name="T15" fmla="*/ 129 h 146"/>
                      <a:gd name="T16" fmla="*/ 2 w 36"/>
                      <a:gd name="T17" fmla="*/ 135 h 146"/>
                      <a:gd name="T18" fmla="*/ 6 w 36"/>
                      <a:gd name="T19" fmla="*/ 141 h 146"/>
                      <a:gd name="T20" fmla="*/ 11 w 36"/>
                      <a:gd name="T21" fmla="*/ 146 h 146"/>
                      <a:gd name="T22" fmla="*/ 18 w 36"/>
                      <a:gd name="T23" fmla="*/ 146 h 146"/>
                      <a:gd name="T24" fmla="*/ 18 w 36"/>
                      <a:gd name="T25" fmla="*/ 146 h 146"/>
                      <a:gd name="T26" fmla="*/ 26 w 36"/>
                      <a:gd name="T27" fmla="*/ 146 h 146"/>
                      <a:gd name="T28" fmla="*/ 30 w 36"/>
                      <a:gd name="T29" fmla="*/ 141 h 146"/>
                      <a:gd name="T30" fmla="*/ 34 w 36"/>
                      <a:gd name="T31" fmla="*/ 135 h 146"/>
                      <a:gd name="T32" fmla="*/ 36 w 36"/>
                      <a:gd name="T33" fmla="*/ 129 h 146"/>
                      <a:gd name="T34" fmla="*/ 36 w 36"/>
                      <a:gd name="T35" fmla="*/ 16 h 146"/>
                      <a:gd name="T36" fmla="*/ 36 w 36"/>
                      <a:gd name="T37" fmla="*/ 16 h 146"/>
                      <a:gd name="T38" fmla="*/ 34 w 36"/>
                      <a:gd name="T39" fmla="*/ 10 h 146"/>
                      <a:gd name="T40" fmla="*/ 30 w 36"/>
                      <a:gd name="T41" fmla="*/ 4 h 146"/>
                      <a:gd name="T42" fmla="*/ 26 w 36"/>
                      <a:gd name="T43" fmla="*/ 1 h 146"/>
                      <a:gd name="T44" fmla="*/ 18 w 36"/>
                      <a:gd name="T45" fmla="*/ 0 h 146"/>
                      <a:gd name="T46" fmla="*/ 18 w 36"/>
                      <a:gd name="T47" fmla="*/ 0 h 1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6" h="146">
                        <a:moveTo>
                          <a:pt x="18" y="0"/>
                        </a:moveTo>
                        <a:lnTo>
                          <a:pt x="18" y="0"/>
                        </a:lnTo>
                        <a:lnTo>
                          <a:pt x="11" y="1"/>
                        </a:lnTo>
                        <a:lnTo>
                          <a:pt x="6" y="4"/>
                        </a:lnTo>
                        <a:lnTo>
                          <a:pt x="2" y="10"/>
                        </a:lnTo>
                        <a:lnTo>
                          <a:pt x="0" y="16"/>
                        </a:lnTo>
                        <a:lnTo>
                          <a:pt x="0" y="129"/>
                        </a:lnTo>
                        <a:lnTo>
                          <a:pt x="0" y="129"/>
                        </a:lnTo>
                        <a:lnTo>
                          <a:pt x="2" y="135"/>
                        </a:lnTo>
                        <a:lnTo>
                          <a:pt x="6" y="141"/>
                        </a:lnTo>
                        <a:lnTo>
                          <a:pt x="11" y="146"/>
                        </a:lnTo>
                        <a:lnTo>
                          <a:pt x="18" y="146"/>
                        </a:lnTo>
                        <a:lnTo>
                          <a:pt x="18" y="146"/>
                        </a:lnTo>
                        <a:lnTo>
                          <a:pt x="26" y="146"/>
                        </a:lnTo>
                        <a:lnTo>
                          <a:pt x="30" y="141"/>
                        </a:lnTo>
                        <a:lnTo>
                          <a:pt x="34" y="135"/>
                        </a:lnTo>
                        <a:lnTo>
                          <a:pt x="36" y="129"/>
                        </a:lnTo>
                        <a:lnTo>
                          <a:pt x="36" y="16"/>
                        </a:lnTo>
                        <a:lnTo>
                          <a:pt x="36" y="16"/>
                        </a:lnTo>
                        <a:lnTo>
                          <a:pt x="34" y="10"/>
                        </a:lnTo>
                        <a:lnTo>
                          <a:pt x="30" y="4"/>
                        </a:lnTo>
                        <a:lnTo>
                          <a:pt x="26" y="1"/>
                        </a:lnTo>
                        <a:lnTo>
                          <a:pt x="18" y="0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p>
                    <a:pPr defTabSz="914400"/>
                    <a:endParaRPr lang="en-IN" sz="3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61" name="Freeform 689"/>
                  <p:cNvSpPr/>
                  <p:nvPr/>
                </p:nvSpPr>
                <p:spPr bwMode="auto">
                  <a:xfrm>
                    <a:off x="3001963" y="1993900"/>
                    <a:ext cx="28575" cy="115888"/>
                  </a:xfrm>
                  <a:custGeom>
                    <a:avLst/>
                    <a:gdLst>
                      <a:gd name="T0" fmla="*/ 18 w 36"/>
                      <a:gd name="T1" fmla="*/ 0 h 146"/>
                      <a:gd name="T2" fmla="*/ 18 w 36"/>
                      <a:gd name="T3" fmla="*/ 0 h 146"/>
                      <a:gd name="T4" fmla="*/ 10 w 36"/>
                      <a:gd name="T5" fmla="*/ 1 h 146"/>
                      <a:gd name="T6" fmla="*/ 6 w 36"/>
                      <a:gd name="T7" fmla="*/ 4 h 146"/>
                      <a:gd name="T8" fmla="*/ 1 w 36"/>
                      <a:gd name="T9" fmla="*/ 10 h 146"/>
                      <a:gd name="T10" fmla="*/ 0 w 36"/>
                      <a:gd name="T11" fmla="*/ 16 h 146"/>
                      <a:gd name="T12" fmla="*/ 0 w 36"/>
                      <a:gd name="T13" fmla="*/ 129 h 146"/>
                      <a:gd name="T14" fmla="*/ 0 w 36"/>
                      <a:gd name="T15" fmla="*/ 129 h 146"/>
                      <a:gd name="T16" fmla="*/ 1 w 36"/>
                      <a:gd name="T17" fmla="*/ 135 h 146"/>
                      <a:gd name="T18" fmla="*/ 6 w 36"/>
                      <a:gd name="T19" fmla="*/ 141 h 146"/>
                      <a:gd name="T20" fmla="*/ 10 w 36"/>
                      <a:gd name="T21" fmla="*/ 146 h 146"/>
                      <a:gd name="T22" fmla="*/ 18 w 36"/>
                      <a:gd name="T23" fmla="*/ 146 h 146"/>
                      <a:gd name="T24" fmla="*/ 18 w 36"/>
                      <a:gd name="T25" fmla="*/ 146 h 146"/>
                      <a:gd name="T26" fmla="*/ 25 w 36"/>
                      <a:gd name="T27" fmla="*/ 146 h 146"/>
                      <a:gd name="T28" fmla="*/ 30 w 36"/>
                      <a:gd name="T29" fmla="*/ 141 h 146"/>
                      <a:gd name="T30" fmla="*/ 34 w 36"/>
                      <a:gd name="T31" fmla="*/ 135 h 146"/>
                      <a:gd name="T32" fmla="*/ 36 w 36"/>
                      <a:gd name="T33" fmla="*/ 129 h 146"/>
                      <a:gd name="T34" fmla="*/ 36 w 36"/>
                      <a:gd name="T35" fmla="*/ 16 h 146"/>
                      <a:gd name="T36" fmla="*/ 36 w 36"/>
                      <a:gd name="T37" fmla="*/ 16 h 146"/>
                      <a:gd name="T38" fmla="*/ 34 w 36"/>
                      <a:gd name="T39" fmla="*/ 10 h 146"/>
                      <a:gd name="T40" fmla="*/ 30 w 36"/>
                      <a:gd name="T41" fmla="*/ 4 h 146"/>
                      <a:gd name="T42" fmla="*/ 25 w 36"/>
                      <a:gd name="T43" fmla="*/ 1 h 146"/>
                      <a:gd name="T44" fmla="*/ 18 w 36"/>
                      <a:gd name="T45" fmla="*/ 0 h 146"/>
                      <a:gd name="T46" fmla="*/ 18 w 36"/>
                      <a:gd name="T47" fmla="*/ 0 h 1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6" h="146">
                        <a:moveTo>
                          <a:pt x="18" y="0"/>
                        </a:moveTo>
                        <a:lnTo>
                          <a:pt x="18" y="0"/>
                        </a:lnTo>
                        <a:lnTo>
                          <a:pt x="10" y="1"/>
                        </a:lnTo>
                        <a:lnTo>
                          <a:pt x="6" y="4"/>
                        </a:lnTo>
                        <a:lnTo>
                          <a:pt x="1" y="10"/>
                        </a:lnTo>
                        <a:lnTo>
                          <a:pt x="0" y="16"/>
                        </a:lnTo>
                        <a:lnTo>
                          <a:pt x="0" y="129"/>
                        </a:lnTo>
                        <a:lnTo>
                          <a:pt x="0" y="129"/>
                        </a:lnTo>
                        <a:lnTo>
                          <a:pt x="1" y="135"/>
                        </a:lnTo>
                        <a:lnTo>
                          <a:pt x="6" y="141"/>
                        </a:lnTo>
                        <a:lnTo>
                          <a:pt x="10" y="146"/>
                        </a:lnTo>
                        <a:lnTo>
                          <a:pt x="18" y="146"/>
                        </a:lnTo>
                        <a:lnTo>
                          <a:pt x="18" y="146"/>
                        </a:lnTo>
                        <a:lnTo>
                          <a:pt x="25" y="146"/>
                        </a:lnTo>
                        <a:lnTo>
                          <a:pt x="30" y="141"/>
                        </a:lnTo>
                        <a:lnTo>
                          <a:pt x="34" y="135"/>
                        </a:lnTo>
                        <a:lnTo>
                          <a:pt x="36" y="129"/>
                        </a:lnTo>
                        <a:lnTo>
                          <a:pt x="36" y="16"/>
                        </a:lnTo>
                        <a:lnTo>
                          <a:pt x="36" y="16"/>
                        </a:lnTo>
                        <a:lnTo>
                          <a:pt x="34" y="10"/>
                        </a:lnTo>
                        <a:lnTo>
                          <a:pt x="30" y="4"/>
                        </a:lnTo>
                        <a:lnTo>
                          <a:pt x="25" y="1"/>
                        </a:lnTo>
                        <a:lnTo>
                          <a:pt x="18" y="0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p>
                    <a:pPr defTabSz="914400"/>
                    <a:endParaRPr lang="en-IN" sz="3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思源黑体" panose="020B0500000000000000" pitchFamily="34" charset="-122"/>
                    </a:endParaRPr>
                  </a:p>
                </p:txBody>
              </p:sp>
              <p:sp>
                <p:nvSpPr>
                  <p:cNvPr id="62" name="Freeform 690"/>
                  <p:cNvSpPr/>
                  <p:nvPr/>
                </p:nvSpPr>
                <p:spPr bwMode="auto">
                  <a:xfrm>
                    <a:off x="3078163" y="1993900"/>
                    <a:ext cx="28575" cy="115888"/>
                  </a:xfrm>
                  <a:custGeom>
                    <a:avLst/>
                    <a:gdLst>
                      <a:gd name="T0" fmla="*/ 18 w 36"/>
                      <a:gd name="T1" fmla="*/ 0 h 146"/>
                      <a:gd name="T2" fmla="*/ 18 w 36"/>
                      <a:gd name="T3" fmla="*/ 0 h 146"/>
                      <a:gd name="T4" fmla="*/ 11 w 36"/>
                      <a:gd name="T5" fmla="*/ 1 h 146"/>
                      <a:gd name="T6" fmla="*/ 6 w 36"/>
                      <a:gd name="T7" fmla="*/ 4 h 146"/>
                      <a:gd name="T8" fmla="*/ 2 w 36"/>
                      <a:gd name="T9" fmla="*/ 10 h 146"/>
                      <a:gd name="T10" fmla="*/ 0 w 36"/>
                      <a:gd name="T11" fmla="*/ 16 h 146"/>
                      <a:gd name="T12" fmla="*/ 0 w 36"/>
                      <a:gd name="T13" fmla="*/ 129 h 146"/>
                      <a:gd name="T14" fmla="*/ 0 w 36"/>
                      <a:gd name="T15" fmla="*/ 129 h 146"/>
                      <a:gd name="T16" fmla="*/ 2 w 36"/>
                      <a:gd name="T17" fmla="*/ 135 h 146"/>
                      <a:gd name="T18" fmla="*/ 6 w 36"/>
                      <a:gd name="T19" fmla="*/ 141 h 146"/>
                      <a:gd name="T20" fmla="*/ 11 w 36"/>
                      <a:gd name="T21" fmla="*/ 146 h 146"/>
                      <a:gd name="T22" fmla="*/ 18 w 36"/>
                      <a:gd name="T23" fmla="*/ 146 h 146"/>
                      <a:gd name="T24" fmla="*/ 18 w 36"/>
                      <a:gd name="T25" fmla="*/ 146 h 146"/>
                      <a:gd name="T26" fmla="*/ 26 w 36"/>
                      <a:gd name="T27" fmla="*/ 146 h 146"/>
                      <a:gd name="T28" fmla="*/ 30 w 36"/>
                      <a:gd name="T29" fmla="*/ 141 h 146"/>
                      <a:gd name="T30" fmla="*/ 35 w 36"/>
                      <a:gd name="T31" fmla="*/ 135 h 146"/>
                      <a:gd name="T32" fmla="*/ 36 w 36"/>
                      <a:gd name="T33" fmla="*/ 129 h 146"/>
                      <a:gd name="T34" fmla="*/ 36 w 36"/>
                      <a:gd name="T35" fmla="*/ 16 h 146"/>
                      <a:gd name="T36" fmla="*/ 36 w 36"/>
                      <a:gd name="T37" fmla="*/ 16 h 146"/>
                      <a:gd name="T38" fmla="*/ 35 w 36"/>
                      <a:gd name="T39" fmla="*/ 10 h 146"/>
                      <a:gd name="T40" fmla="*/ 30 w 36"/>
                      <a:gd name="T41" fmla="*/ 4 h 146"/>
                      <a:gd name="T42" fmla="*/ 26 w 36"/>
                      <a:gd name="T43" fmla="*/ 1 h 146"/>
                      <a:gd name="T44" fmla="*/ 18 w 36"/>
                      <a:gd name="T45" fmla="*/ 0 h 146"/>
                      <a:gd name="T46" fmla="*/ 18 w 36"/>
                      <a:gd name="T47" fmla="*/ 0 h 1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6" h="146">
                        <a:moveTo>
                          <a:pt x="18" y="0"/>
                        </a:moveTo>
                        <a:lnTo>
                          <a:pt x="18" y="0"/>
                        </a:lnTo>
                        <a:lnTo>
                          <a:pt x="11" y="1"/>
                        </a:lnTo>
                        <a:lnTo>
                          <a:pt x="6" y="4"/>
                        </a:lnTo>
                        <a:lnTo>
                          <a:pt x="2" y="10"/>
                        </a:lnTo>
                        <a:lnTo>
                          <a:pt x="0" y="16"/>
                        </a:lnTo>
                        <a:lnTo>
                          <a:pt x="0" y="129"/>
                        </a:lnTo>
                        <a:lnTo>
                          <a:pt x="0" y="129"/>
                        </a:lnTo>
                        <a:lnTo>
                          <a:pt x="2" y="135"/>
                        </a:lnTo>
                        <a:lnTo>
                          <a:pt x="6" y="141"/>
                        </a:lnTo>
                        <a:lnTo>
                          <a:pt x="11" y="146"/>
                        </a:lnTo>
                        <a:lnTo>
                          <a:pt x="18" y="146"/>
                        </a:lnTo>
                        <a:lnTo>
                          <a:pt x="18" y="146"/>
                        </a:lnTo>
                        <a:lnTo>
                          <a:pt x="26" y="146"/>
                        </a:lnTo>
                        <a:lnTo>
                          <a:pt x="30" y="141"/>
                        </a:lnTo>
                        <a:lnTo>
                          <a:pt x="35" y="135"/>
                        </a:lnTo>
                        <a:lnTo>
                          <a:pt x="36" y="129"/>
                        </a:lnTo>
                        <a:lnTo>
                          <a:pt x="36" y="16"/>
                        </a:lnTo>
                        <a:lnTo>
                          <a:pt x="36" y="16"/>
                        </a:lnTo>
                        <a:lnTo>
                          <a:pt x="35" y="10"/>
                        </a:lnTo>
                        <a:lnTo>
                          <a:pt x="30" y="4"/>
                        </a:lnTo>
                        <a:lnTo>
                          <a:pt x="26" y="1"/>
                        </a:lnTo>
                        <a:lnTo>
                          <a:pt x="18" y="0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p>
                    <a:pPr defTabSz="914400"/>
                    <a:endParaRPr lang="en-IN" sz="3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思源黑体" panose="020B0500000000000000" pitchFamily="34" charset="-122"/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AC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D:\图图图\商务类图\72f6886ec4c7a4366954bcc7e137071e670861b24a973-tgUKVm_fw658.jpg72f6886ec4c7a4366954bcc7e137071e670861b24a973-tgUKVm_fw658"/>
          <p:cNvPicPr>
            <a:picLocks noChangeAspect="1"/>
          </p:cNvPicPr>
          <p:nvPr/>
        </p:nvPicPr>
        <p:blipFill>
          <a:blip r:embed="rId1">
            <a:grayscl/>
          </a:blip>
          <a:srcRect/>
          <a:stretch>
            <a:fillRect/>
          </a:stretch>
        </p:blipFill>
        <p:spPr>
          <a:xfrm>
            <a:off x="1711609" y="508729"/>
            <a:ext cx="8754110" cy="5840543"/>
          </a:xfrm>
          <a:custGeom>
            <a:avLst/>
            <a:gdLst>
              <a:gd name="connsiteX0" fmla="*/ 0 w 10945636"/>
              <a:gd name="connsiteY0" fmla="*/ 0 h 5840543"/>
              <a:gd name="connsiteX1" fmla="*/ 10945636 w 10945636"/>
              <a:gd name="connsiteY1" fmla="*/ 0 h 5840543"/>
              <a:gd name="connsiteX2" fmla="*/ 10945636 w 10945636"/>
              <a:gd name="connsiteY2" fmla="*/ 5840543 h 5840543"/>
              <a:gd name="connsiteX3" fmla="*/ 0 w 10945636"/>
              <a:gd name="connsiteY3" fmla="*/ 5840543 h 584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45636" h="5840543">
                <a:moveTo>
                  <a:pt x="0" y="0"/>
                </a:moveTo>
                <a:lnTo>
                  <a:pt x="10945636" y="0"/>
                </a:lnTo>
                <a:lnTo>
                  <a:pt x="10945636" y="5840543"/>
                </a:lnTo>
                <a:lnTo>
                  <a:pt x="0" y="5840543"/>
                </a:lnTo>
                <a:close/>
              </a:path>
            </a:pathLst>
          </a:custGeom>
        </p:spPr>
      </p:pic>
      <p:sp>
        <p:nvSpPr>
          <p:cNvPr id="6" name="e7d195523061f1c0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e7d195523061f1c0214d268728035a112e1f1a63855fa0d5B3BC3571FB2346650E40B27C71D4ADB669896543E409C0762562804D99F14164E036E91A4D200FB459B9C67F1066513BDCC2663F2655ED5A2F3E64E50905ECC13FD08E412A2449DFC0DEA4732AF4E76A12DAA23714D9A24C7EAC7F7CD8FF94AEC7D4E9162B55FEA74E289784371BE33B</a:t>
            </a:r>
            <a:endParaRPr lang="zh-CN" altLang="en-US" sz="100"/>
          </a:p>
        </p:txBody>
      </p:sp>
      <p:grpSp>
        <p:nvGrpSpPr>
          <p:cNvPr id="17" name="组合 16"/>
          <p:cNvGrpSpPr/>
          <p:nvPr/>
        </p:nvGrpSpPr>
        <p:grpSpPr>
          <a:xfrm>
            <a:off x="0" y="1960336"/>
            <a:ext cx="12192000" cy="2937329"/>
            <a:chOff x="0" y="1960336"/>
            <a:chExt cx="12192000" cy="2937329"/>
          </a:xfrm>
          <a:gradFill>
            <a:gsLst>
              <a:gs pos="0">
                <a:srgbClr val="D8C5AE"/>
              </a:gs>
              <a:gs pos="100000">
                <a:srgbClr val="C2A499"/>
              </a:gs>
            </a:gsLst>
            <a:lin scaled="1"/>
          </a:gradFill>
        </p:grpSpPr>
        <p:sp>
          <p:nvSpPr>
            <p:cNvPr id="18" name="矩形 17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  <p:cNvSpPr/>
            <p:nvPr/>
          </p:nvSpPr>
          <p:spPr>
            <a:xfrm>
              <a:off x="0" y="1960336"/>
              <a:ext cx="12192000" cy="29373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  <p:cNvSpPr txBox="1"/>
            <p:nvPr/>
          </p:nvSpPr>
          <p:spPr>
            <a:xfrm>
              <a:off x="2925580" y="2231749"/>
              <a:ext cx="6340839" cy="22580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4000">
                  <a:solidFill>
                    <a:schemeClr val="bg1"/>
                  </a:solidFill>
                  <a:latin typeface="AXIS Std M" panose="020B0600000000000000" pitchFamily="34" charset="-128"/>
                  <a:ea typeface="AXIS Std M" panose="020B0600000000000000" pitchFamily="34" charset="-128"/>
                </a:rPr>
                <a:t>THREE</a:t>
              </a:r>
              <a:endParaRPr lang="en-US" altLang="zh-CN" sz="4000">
                <a:solidFill>
                  <a:schemeClr val="bg1"/>
                </a:solidFill>
                <a:latin typeface="AXIS Std M" panose="020B0600000000000000" pitchFamily="34" charset="-128"/>
                <a:ea typeface="AXIS Std M" panose="020B0600000000000000" pitchFamily="34" charset="-128"/>
              </a:endParaRPr>
            </a:p>
            <a:p>
              <a:pPr algn="ctr">
                <a:lnSpc>
                  <a:spcPct val="110000"/>
                </a:lnSpc>
              </a:pPr>
              <a:r>
                <a:rPr lang="en-US" altLang="zh-CN" sz="4000">
                  <a:solidFill>
                    <a:schemeClr val="bg1"/>
                  </a:solidFill>
                  <a:latin typeface="AXIS Std M" panose="020B0600000000000000" pitchFamily="34" charset="-128"/>
                  <a:ea typeface="AXIS Std M" panose="020B0600000000000000" pitchFamily="34" charset="-128"/>
                </a:rPr>
                <a:t>&amp;</a:t>
              </a:r>
              <a:endParaRPr lang="en-US" altLang="zh-CN" sz="4000">
                <a:solidFill>
                  <a:schemeClr val="bg1"/>
                </a:solidFill>
                <a:latin typeface="AXIS Std M" panose="020B0600000000000000" pitchFamily="34" charset="-128"/>
                <a:ea typeface="AXIS Std M" panose="020B0600000000000000" pitchFamily="34" charset="-128"/>
              </a:endParaRPr>
            </a:p>
            <a:p>
              <a:pPr algn="ctr">
                <a:lnSpc>
                  <a:spcPct val="110000"/>
                </a:lnSpc>
              </a:pPr>
              <a:r>
                <a:rPr lang="zh-CN" sz="48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输入标题内容</a:t>
              </a:r>
              <a:endParaRPr lang="zh-CN" sz="4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 txBox="1"/>
          <p:nvPr/>
        </p:nvSpPr>
        <p:spPr>
          <a:xfrm>
            <a:off x="315412" y="973206"/>
            <a:ext cx="379403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4800">
                <a:solidFill>
                  <a:srgbClr val="282828"/>
                </a:solidFill>
                <a:latin typeface="微软雅黑" panose="020B0503020204020204" charset="-122"/>
                <a:ea typeface="微软雅黑" panose="020B0503020204020204" charset="-122"/>
              </a:rPr>
              <a:t>TIMELINE</a:t>
            </a:r>
            <a:endParaRPr lang="en-US" altLang="zh-CN" sz="4800">
              <a:solidFill>
                <a:srgbClr val="28282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六边形 1"/>
          <p:cNvSpPr/>
          <p:nvPr/>
        </p:nvSpPr>
        <p:spPr>
          <a:xfrm rot="16200000">
            <a:off x="933715" y="2642327"/>
            <a:ext cx="1791408" cy="1544317"/>
          </a:xfrm>
          <a:prstGeom prst="hexagon">
            <a:avLst/>
          </a:prstGeom>
          <a:solidFill>
            <a:srgbClr val="97A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六边形 6"/>
          <p:cNvSpPr/>
          <p:nvPr/>
        </p:nvSpPr>
        <p:spPr>
          <a:xfrm rot="16200000">
            <a:off x="5132395" y="2926144"/>
            <a:ext cx="1132951" cy="976682"/>
          </a:xfrm>
          <a:prstGeom prst="hexagon">
            <a:avLst/>
          </a:prstGeom>
          <a:solidFill>
            <a:srgbClr val="D6C2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六边形 7"/>
          <p:cNvSpPr/>
          <p:nvPr/>
        </p:nvSpPr>
        <p:spPr>
          <a:xfrm rot="16200000">
            <a:off x="8874278" y="2814132"/>
            <a:ext cx="1392819" cy="1200706"/>
          </a:xfrm>
          <a:prstGeom prst="hexagon">
            <a:avLst/>
          </a:prstGeom>
          <a:solidFill>
            <a:srgbClr val="D6C2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00518" y="4700846"/>
            <a:ext cx="2257799" cy="1323586"/>
            <a:chOff x="1085626" y="4715360"/>
            <a:chExt cx="2257799" cy="1323586"/>
          </a:xfrm>
        </p:grpSpPr>
        <p:sp>
          <p:nvSpPr>
            <p:cNvPr id="10" name="文本框 9"/>
            <p:cNvSpPr txBox="1"/>
            <p:nvPr/>
          </p:nvSpPr>
          <p:spPr>
            <a:xfrm>
              <a:off x="1321227" y="4715360"/>
              <a:ext cx="17865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STEP 01</a:t>
              </a:r>
              <a:endPara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085626" y="5085811"/>
              <a:ext cx="2257799" cy="9531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此处添加详细文本描述，建议与标题相关并符合整体语言风格，语言描述尽量简洁生动。</a:t>
              </a:r>
              <a:endPara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602469" y="4699063"/>
            <a:ext cx="2257799" cy="1323586"/>
            <a:chOff x="1085626" y="4715360"/>
            <a:chExt cx="2257799" cy="1323586"/>
          </a:xfrm>
        </p:grpSpPr>
        <p:sp>
          <p:nvSpPr>
            <p:cNvPr id="14" name="文本框 13"/>
            <p:cNvSpPr txBox="1"/>
            <p:nvPr/>
          </p:nvSpPr>
          <p:spPr>
            <a:xfrm>
              <a:off x="1321227" y="4715360"/>
              <a:ext cx="17865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STEP 02</a:t>
              </a:r>
              <a:endPara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085626" y="5085811"/>
              <a:ext cx="2257799" cy="9531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此处添加详细文本描述，建议与标题相关并符合整体语言风格，语言描述尽量简洁生动。</a:t>
              </a:r>
              <a:endPara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504420" y="4697280"/>
            <a:ext cx="2257799" cy="1323586"/>
            <a:chOff x="1085626" y="4715360"/>
            <a:chExt cx="2257799" cy="1323586"/>
          </a:xfrm>
        </p:grpSpPr>
        <p:sp>
          <p:nvSpPr>
            <p:cNvPr id="17" name="文本框 16"/>
            <p:cNvSpPr txBox="1"/>
            <p:nvPr/>
          </p:nvSpPr>
          <p:spPr>
            <a:xfrm>
              <a:off x="1321227" y="4715360"/>
              <a:ext cx="17865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STEP 03</a:t>
              </a:r>
              <a:endParaRPr lang="en-US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085626" y="5085811"/>
              <a:ext cx="2257799" cy="9531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此处添加详细文本描述，建议与标题相关并符合整体语言风格，语言描述尽量简洁生动。</a:t>
              </a:r>
              <a:endPara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2601578" y="3421742"/>
            <a:ext cx="2608951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187212" y="3421742"/>
            <a:ext cx="2783123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0149437" y="3421742"/>
            <a:ext cx="2696037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12"/>
          <p:cNvSpPr>
            <a:spLocks noEditPoints="1"/>
          </p:cNvSpPr>
          <p:nvPr/>
        </p:nvSpPr>
        <p:spPr bwMode="auto">
          <a:xfrm>
            <a:off x="5419831" y="3189355"/>
            <a:ext cx="511588" cy="547690"/>
          </a:xfrm>
          <a:custGeom>
            <a:avLst/>
            <a:gdLst>
              <a:gd name="T0" fmla="*/ 108 w 243"/>
              <a:gd name="T1" fmla="*/ 195 h 260"/>
              <a:gd name="T2" fmla="*/ 109 w 243"/>
              <a:gd name="T3" fmla="*/ 193 h 260"/>
              <a:gd name="T4" fmla="*/ 105 w 243"/>
              <a:gd name="T5" fmla="*/ 156 h 260"/>
              <a:gd name="T6" fmla="*/ 120 w 243"/>
              <a:gd name="T7" fmla="*/ 154 h 260"/>
              <a:gd name="T8" fmla="*/ 131 w 243"/>
              <a:gd name="T9" fmla="*/ 180 h 260"/>
              <a:gd name="T10" fmla="*/ 139 w 243"/>
              <a:gd name="T11" fmla="*/ 184 h 260"/>
              <a:gd name="T12" fmla="*/ 155 w 243"/>
              <a:gd name="T13" fmla="*/ 175 h 260"/>
              <a:gd name="T14" fmla="*/ 137 w 243"/>
              <a:gd name="T15" fmla="*/ 219 h 260"/>
              <a:gd name="T16" fmla="*/ 115 w 243"/>
              <a:gd name="T17" fmla="*/ 218 h 260"/>
              <a:gd name="T18" fmla="*/ 87 w 243"/>
              <a:gd name="T19" fmla="*/ 188 h 260"/>
              <a:gd name="T20" fmla="*/ 179 w 243"/>
              <a:gd name="T21" fmla="*/ 59 h 260"/>
              <a:gd name="T22" fmla="*/ 138 w 243"/>
              <a:gd name="T23" fmla="*/ 76 h 260"/>
              <a:gd name="T24" fmla="*/ 154 w 243"/>
              <a:gd name="T25" fmla="*/ 81 h 260"/>
              <a:gd name="T26" fmla="*/ 157 w 243"/>
              <a:gd name="T27" fmla="*/ 88 h 260"/>
              <a:gd name="T28" fmla="*/ 147 w 243"/>
              <a:gd name="T29" fmla="*/ 112 h 260"/>
              <a:gd name="T30" fmla="*/ 158 w 243"/>
              <a:gd name="T31" fmla="*/ 121 h 260"/>
              <a:gd name="T32" fmla="*/ 179 w 243"/>
              <a:gd name="T33" fmla="*/ 94 h 260"/>
              <a:gd name="T34" fmla="*/ 181 w 243"/>
              <a:gd name="T35" fmla="*/ 93 h 260"/>
              <a:gd name="T36" fmla="*/ 190 w 243"/>
              <a:gd name="T37" fmla="*/ 104 h 260"/>
              <a:gd name="T38" fmla="*/ 164 w 243"/>
              <a:gd name="T39" fmla="*/ 59 h 260"/>
              <a:gd name="T40" fmla="*/ 143 w 243"/>
              <a:gd name="T41" fmla="*/ 0 h 260"/>
              <a:gd name="T42" fmla="*/ 108 w 243"/>
              <a:gd name="T43" fmla="*/ 51 h 260"/>
              <a:gd name="T44" fmla="*/ 97 w 243"/>
              <a:gd name="T45" fmla="*/ 89 h 260"/>
              <a:gd name="T46" fmla="*/ 110 w 243"/>
              <a:gd name="T47" fmla="*/ 95 h 260"/>
              <a:gd name="T48" fmla="*/ 126 w 243"/>
              <a:gd name="T49" fmla="*/ 74 h 260"/>
              <a:gd name="T50" fmla="*/ 135 w 243"/>
              <a:gd name="T51" fmla="*/ 75 h 260"/>
              <a:gd name="T52" fmla="*/ 154 w 243"/>
              <a:gd name="T53" fmla="*/ 95 h 260"/>
              <a:gd name="T54" fmla="*/ 148 w 243"/>
              <a:gd name="T55" fmla="*/ 58 h 260"/>
              <a:gd name="T56" fmla="*/ 149 w 243"/>
              <a:gd name="T57" fmla="*/ 58 h 260"/>
              <a:gd name="T58" fmla="*/ 109 w 243"/>
              <a:gd name="T59" fmla="*/ 103 h 260"/>
              <a:gd name="T60" fmla="*/ 85 w 243"/>
              <a:gd name="T61" fmla="*/ 86 h 260"/>
              <a:gd name="T62" fmla="*/ 86 w 243"/>
              <a:gd name="T63" fmla="*/ 85 h 260"/>
              <a:gd name="T64" fmla="*/ 83 w 243"/>
              <a:gd name="T65" fmla="*/ 75 h 260"/>
              <a:gd name="T66" fmla="*/ 22 w 243"/>
              <a:gd name="T67" fmla="*/ 58 h 260"/>
              <a:gd name="T68" fmla="*/ 66 w 243"/>
              <a:gd name="T69" fmla="*/ 111 h 260"/>
              <a:gd name="T70" fmla="*/ 73 w 243"/>
              <a:gd name="T71" fmla="*/ 110 h 260"/>
              <a:gd name="T72" fmla="*/ 90 w 243"/>
              <a:gd name="T73" fmla="*/ 124 h 260"/>
              <a:gd name="T74" fmla="*/ 103 w 243"/>
              <a:gd name="T75" fmla="*/ 122 h 260"/>
              <a:gd name="T76" fmla="*/ 106 w 243"/>
              <a:gd name="T77" fmla="*/ 109 h 260"/>
              <a:gd name="T78" fmla="*/ 222 w 243"/>
              <a:gd name="T79" fmla="*/ 175 h 260"/>
              <a:gd name="T80" fmla="*/ 202 w 243"/>
              <a:gd name="T81" fmla="*/ 128 h 260"/>
              <a:gd name="T82" fmla="*/ 196 w 243"/>
              <a:gd name="T83" fmla="*/ 147 h 260"/>
              <a:gd name="T84" fmla="*/ 188 w 243"/>
              <a:gd name="T85" fmla="*/ 150 h 260"/>
              <a:gd name="T86" fmla="*/ 159 w 243"/>
              <a:gd name="T87" fmla="*/ 138 h 260"/>
              <a:gd name="T88" fmla="*/ 149 w 243"/>
              <a:gd name="T89" fmla="*/ 151 h 260"/>
              <a:gd name="T90" fmla="*/ 181 w 243"/>
              <a:gd name="T91" fmla="*/ 176 h 260"/>
              <a:gd name="T92" fmla="*/ 182 w 243"/>
              <a:gd name="T93" fmla="*/ 179 h 260"/>
              <a:gd name="T94" fmla="*/ 169 w 243"/>
              <a:gd name="T95" fmla="*/ 189 h 260"/>
              <a:gd name="T96" fmla="*/ 228 w 243"/>
              <a:gd name="T97" fmla="*/ 216 h 260"/>
              <a:gd name="T98" fmla="*/ 100 w 243"/>
              <a:gd name="T99" fmla="*/ 141 h 260"/>
              <a:gd name="T100" fmla="*/ 92 w 243"/>
              <a:gd name="T101" fmla="*/ 127 h 260"/>
              <a:gd name="T102" fmla="*/ 63 w 243"/>
              <a:gd name="T103" fmla="*/ 127 h 260"/>
              <a:gd name="T104" fmla="*/ 55 w 243"/>
              <a:gd name="T105" fmla="*/ 125 h 260"/>
              <a:gd name="T106" fmla="*/ 62 w 243"/>
              <a:gd name="T107" fmla="*/ 104 h 260"/>
              <a:gd name="T108" fmla="*/ 32 w 243"/>
              <a:gd name="T109" fmla="*/ 131 h 260"/>
              <a:gd name="T110" fmla="*/ 48 w 243"/>
              <a:gd name="T111" fmla="*/ 161 h 260"/>
              <a:gd name="T112" fmla="*/ 83 w 243"/>
              <a:gd name="T113" fmla="*/ 171 h 260"/>
              <a:gd name="T114" fmla="*/ 88 w 243"/>
              <a:gd name="T115" fmla="*/ 160 h 260"/>
              <a:gd name="T116" fmla="*/ 70 w 243"/>
              <a:gd name="T117" fmla="*/ 14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43" h="260">
                <a:moveTo>
                  <a:pt x="87" y="188"/>
                </a:moveTo>
                <a:cubicBezTo>
                  <a:pt x="86" y="185"/>
                  <a:pt x="90" y="184"/>
                  <a:pt x="90" y="184"/>
                </a:cubicBezTo>
                <a:cubicBezTo>
                  <a:pt x="90" y="184"/>
                  <a:pt x="100" y="183"/>
                  <a:pt x="108" y="195"/>
                </a:cubicBezTo>
                <a:cubicBezTo>
                  <a:pt x="108" y="195"/>
                  <a:pt x="108" y="195"/>
                  <a:pt x="108" y="195"/>
                </a:cubicBezTo>
                <a:cubicBezTo>
                  <a:pt x="109" y="195"/>
                  <a:pt x="109" y="195"/>
                  <a:pt x="109" y="195"/>
                </a:cubicBezTo>
                <a:cubicBezTo>
                  <a:pt x="109" y="195"/>
                  <a:pt x="108" y="195"/>
                  <a:pt x="108" y="195"/>
                </a:cubicBezTo>
                <a:cubicBezTo>
                  <a:pt x="109" y="195"/>
                  <a:pt x="109" y="195"/>
                  <a:pt x="109" y="195"/>
                </a:cubicBezTo>
                <a:cubicBezTo>
                  <a:pt x="109" y="193"/>
                  <a:pt x="109" y="193"/>
                  <a:pt x="109" y="193"/>
                </a:cubicBezTo>
                <a:cubicBezTo>
                  <a:pt x="109" y="193"/>
                  <a:pt x="110" y="189"/>
                  <a:pt x="110" y="187"/>
                </a:cubicBezTo>
                <a:cubicBezTo>
                  <a:pt x="110" y="185"/>
                  <a:pt x="110" y="183"/>
                  <a:pt x="110" y="183"/>
                </a:cubicBezTo>
                <a:cubicBezTo>
                  <a:pt x="103" y="161"/>
                  <a:pt x="103" y="161"/>
                  <a:pt x="103" y="161"/>
                </a:cubicBezTo>
                <a:cubicBezTo>
                  <a:pt x="103" y="161"/>
                  <a:pt x="102" y="157"/>
                  <a:pt x="105" y="156"/>
                </a:cubicBezTo>
                <a:cubicBezTo>
                  <a:pt x="109" y="154"/>
                  <a:pt x="110" y="157"/>
                  <a:pt x="110" y="157"/>
                </a:cubicBezTo>
                <a:cubicBezTo>
                  <a:pt x="110" y="157"/>
                  <a:pt x="117" y="178"/>
                  <a:pt x="118" y="180"/>
                </a:cubicBezTo>
                <a:cubicBezTo>
                  <a:pt x="119" y="182"/>
                  <a:pt x="121" y="180"/>
                  <a:pt x="121" y="180"/>
                </a:cubicBezTo>
                <a:cubicBezTo>
                  <a:pt x="120" y="154"/>
                  <a:pt x="120" y="154"/>
                  <a:pt x="120" y="154"/>
                </a:cubicBezTo>
                <a:cubicBezTo>
                  <a:pt x="120" y="154"/>
                  <a:pt x="120" y="150"/>
                  <a:pt x="124" y="149"/>
                </a:cubicBezTo>
                <a:cubicBezTo>
                  <a:pt x="129" y="149"/>
                  <a:pt x="129" y="155"/>
                  <a:pt x="129" y="155"/>
                </a:cubicBezTo>
                <a:cubicBezTo>
                  <a:pt x="129" y="155"/>
                  <a:pt x="129" y="178"/>
                  <a:pt x="129" y="180"/>
                </a:cubicBezTo>
                <a:cubicBezTo>
                  <a:pt x="129" y="183"/>
                  <a:pt x="131" y="180"/>
                  <a:pt x="131" y="180"/>
                </a:cubicBezTo>
                <a:cubicBezTo>
                  <a:pt x="131" y="180"/>
                  <a:pt x="137" y="160"/>
                  <a:pt x="137" y="158"/>
                </a:cubicBezTo>
                <a:cubicBezTo>
                  <a:pt x="138" y="156"/>
                  <a:pt x="139" y="153"/>
                  <a:pt x="142" y="154"/>
                </a:cubicBezTo>
                <a:cubicBezTo>
                  <a:pt x="145" y="154"/>
                  <a:pt x="144" y="161"/>
                  <a:pt x="144" y="161"/>
                </a:cubicBezTo>
                <a:cubicBezTo>
                  <a:pt x="144" y="161"/>
                  <a:pt x="139" y="182"/>
                  <a:pt x="139" y="184"/>
                </a:cubicBezTo>
                <a:cubicBezTo>
                  <a:pt x="138" y="185"/>
                  <a:pt x="139" y="185"/>
                  <a:pt x="139" y="185"/>
                </a:cubicBezTo>
                <a:cubicBezTo>
                  <a:pt x="139" y="185"/>
                  <a:pt x="149" y="170"/>
                  <a:pt x="150" y="169"/>
                </a:cubicBezTo>
                <a:cubicBezTo>
                  <a:pt x="151" y="167"/>
                  <a:pt x="153" y="165"/>
                  <a:pt x="156" y="167"/>
                </a:cubicBezTo>
                <a:cubicBezTo>
                  <a:pt x="159" y="168"/>
                  <a:pt x="155" y="175"/>
                  <a:pt x="155" y="175"/>
                </a:cubicBezTo>
                <a:cubicBezTo>
                  <a:pt x="155" y="175"/>
                  <a:pt x="147" y="188"/>
                  <a:pt x="146" y="190"/>
                </a:cubicBezTo>
                <a:cubicBezTo>
                  <a:pt x="146" y="191"/>
                  <a:pt x="146" y="192"/>
                  <a:pt x="146" y="192"/>
                </a:cubicBezTo>
                <a:cubicBezTo>
                  <a:pt x="145" y="202"/>
                  <a:pt x="145" y="202"/>
                  <a:pt x="145" y="202"/>
                </a:cubicBezTo>
                <a:cubicBezTo>
                  <a:pt x="143" y="215"/>
                  <a:pt x="137" y="219"/>
                  <a:pt x="137" y="219"/>
                </a:cubicBezTo>
                <a:cubicBezTo>
                  <a:pt x="138" y="260"/>
                  <a:pt x="138" y="260"/>
                  <a:pt x="138" y="260"/>
                </a:cubicBezTo>
                <a:cubicBezTo>
                  <a:pt x="136" y="260"/>
                  <a:pt x="133" y="260"/>
                  <a:pt x="130" y="260"/>
                </a:cubicBezTo>
                <a:cubicBezTo>
                  <a:pt x="125" y="260"/>
                  <a:pt x="119" y="260"/>
                  <a:pt x="113" y="259"/>
                </a:cubicBezTo>
                <a:cubicBezTo>
                  <a:pt x="115" y="218"/>
                  <a:pt x="115" y="218"/>
                  <a:pt x="115" y="218"/>
                </a:cubicBezTo>
                <a:cubicBezTo>
                  <a:pt x="115" y="218"/>
                  <a:pt x="113" y="217"/>
                  <a:pt x="109" y="215"/>
                </a:cubicBezTo>
                <a:cubicBezTo>
                  <a:pt x="106" y="212"/>
                  <a:pt x="102" y="207"/>
                  <a:pt x="102" y="205"/>
                </a:cubicBezTo>
                <a:cubicBezTo>
                  <a:pt x="101" y="204"/>
                  <a:pt x="99" y="199"/>
                  <a:pt x="94" y="194"/>
                </a:cubicBezTo>
                <a:cubicBezTo>
                  <a:pt x="89" y="189"/>
                  <a:pt x="88" y="191"/>
                  <a:pt x="87" y="188"/>
                </a:cubicBezTo>
                <a:close/>
                <a:moveTo>
                  <a:pt x="192" y="74"/>
                </a:moveTo>
                <a:cubicBezTo>
                  <a:pt x="226" y="42"/>
                  <a:pt x="226" y="42"/>
                  <a:pt x="226" y="42"/>
                </a:cubicBezTo>
                <a:cubicBezTo>
                  <a:pt x="221" y="36"/>
                  <a:pt x="215" y="31"/>
                  <a:pt x="209" y="26"/>
                </a:cubicBezTo>
                <a:cubicBezTo>
                  <a:pt x="179" y="59"/>
                  <a:pt x="179" y="59"/>
                  <a:pt x="179" y="59"/>
                </a:cubicBezTo>
                <a:cubicBezTo>
                  <a:pt x="179" y="59"/>
                  <a:pt x="172" y="57"/>
                  <a:pt x="162" y="65"/>
                </a:cubicBezTo>
                <a:cubicBezTo>
                  <a:pt x="155" y="71"/>
                  <a:pt x="155" y="71"/>
                  <a:pt x="155" y="71"/>
                </a:cubicBezTo>
                <a:cubicBezTo>
                  <a:pt x="155" y="71"/>
                  <a:pt x="154" y="72"/>
                  <a:pt x="153" y="72"/>
                </a:cubicBezTo>
                <a:cubicBezTo>
                  <a:pt x="152" y="72"/>
                  <a:pt x="138" y="76"/>
                  <a:pt x="138" y="76"/>
                </a:cubicBezTo>
                <a:cubicBezTo>
                  <a:pt x="138" y="76"/>
                  <a:pt x="131" y="78"/>
                  <a:pt x="132" y="81"/>
                </a:cubicBezTo>
                <a:cubicBezTo>
                  <a:pt x="133" y="84"/>
                  <a:pt x="136" y="84"/>
                  <a:pt x="137" y="83"/>
                </a:cubicBezTo>
                <a:cubicBezTo>
                  <a:pt x="138" y="83"/>
                  <a:pt x="155" y="80"/>
                  <a:pt x="155" y="80"/>
                </a:cubicBezTo>
                <a:cubicBezTo>
                  <a:pt x="155" y="80"/>
                  <a:pt x="155" y="80"/>
                  <a:pt x="154" y="81"/>
                </a:cubicBezTo>
                <a:cubicBezTo>
                  <a:pt x="153" y="82"/>
                  <a:pt x="136" y="92"/>
                  <a:pt x="136" y="92"/>
                </a:cubicBezTo>
                <a:cubicBezTo>
                  <a:pt x="136" y="92"/>
                  <a:pt x="131" y="96"/>
                  <a:pt x="132" y="98"/>
                </a:cubicBezTo>
                <a:cubicBezTo>
                  <a:pt x="134" y="101"/>
                  <a:pt x="136" y="100"/>
                  <a:pt x="138" y="99"/>
                </a:cubicBezTo>
                <a:cubicBezTo>
                  <a:pt x="140" y="98"/>
                  <a:pt x="157" y="88"/>
                  <a:pt x="157" y="88"/>
                </a:cubicBezTo>
                <a:cubicBezTo>
                  <a:pt x="157" y="88"/>
                  <a:pt x="160" y="88"/>
                  <a:pt x="158" y="90"/>
                </a:cubicBezTo>
                <a:cubicBezTo>
                  <a:pt x="157" y="91"/>
                  <a:pt x="142" y="106"/>
                  <a:pt x="142" y="106"/>
                </a:cubicBezTo>
                <a:cubicBezTo>
                  <a:pt x="142" y="106"/>
                  <a:pt x="138" y="110"/>
                  <a:pt x="141" y="113"/>
                </a:cubicBezTo>
                <a:cubicBezTo>
                  <a:pt x="144" y="116"/>
                  <a:pt x="147" y="112"/>
                  <a:pt x="147" y="112"/>
                </a:cubicBezTo>
                <a:cubicBezTo>
                  <a:pt x="163" y="95"/>
                  <a:pt x="163" y="95"/>
                  <a:pt x="163" y="95"/>
                </a:cubicBezTo>
                <a:cubicBezTo>
                  <a:pt x="163" y="95"/>
                  <a:pt x="166" y="95"/>
                  <a:pt x="165" y="97"/>
                </a:cubicBezTo>
                <a:cubicBezTo>
                  <a:pt x="164" y="99"/>
                  <a:pt x="156" y="117"/>
                  <a:pt x="156" y="117"/>
                </a:cubicBezTo>
                <a:cubicBezTo>
                  <a:pt x="156" y="117"/>
                  <a:pt x="155" y="120"/>
                  <a:pt x="158" y="121"/>
                </a:cubicBezTo>
                <a:cubicBezTo>
                  <a:pt x="161" y="122"/>
                  <a:pt x="162" y="119"/>
                  <a:pt x="162" y="119"/>
                </a:cubicBezTo>
                <a:cubicBezTo>
                  <a:pt x="173" y="100"/>
                  <a:pt x="173" y="100"/>
                  <a:pt x="173" y="100"/>
                </a:cubicBezTo>
                <a:cubicBezTo>
                  <a:pt x="173" y="100"/>
                  <a:pt x="173" y="99"/>
                  <a:pt x="175" y="98"/>
                </a:cubicBezTo>
                <a:cubicBezTo>
                  <a:pt x="176" y="96"/>
                  <a:pt x="179" y="94"/>
                  <a:pt x="179" y="94"/>
                </a:cubicBezTo>
                <a:cubicBezTo>
                  <a:pt x="181" y="93"/>
                  <a:pt x="181" y="93"/>
                  <a:pt x="181" y="93"/>
                </a:cubicBezTo>
                <a:cubicBezTo>
                  <a:pt x="181" y="93"/>
                  <a:pt x="181" y="93"/>
                  <a:pt x="181" y="93"/>
                </a:cubicBezTo>
                <a:cubicBezTo>
                  <a:pt x="181" y="93"/>
                  <a:pt x="181" y="93"/>
                  <a:pt x="181" y="93"/>
                </a:cubicBezTo>
                <a:cubicBezTo>
                  <a:pt x="181" y="93"/>
                  <a:pt x="181" y="93"/>
                  <a:pt x="181" y="93"/>
                </a:cubicBezTo>
                <a:cubicBezTo>
                  <a:pt x="182" y="93"/>
                  <a:pt x="182" y="94"/>
                  <a:pt x="182" y="94"/>
                </a:cubicBezTo>
                <a:cubicBezTo>
                  <a:pt x="179" y="106"/>
                  <a:pt x="186" y="113"/>
                  <a:pt x="186" y="113"/>
                </a:cubicBezTo>
                <a:cubicBezTo>
                  <a:pt x="186" y="113"/>
                  <a:pt x="190" y="115"/>
                  <a:pt x="191" y="112"/>
                </a:cubicBezTo>
                <a:cubicBezTo>
                  <a:pt x="192" y="110"/>
                  <a:pt x="190" y="110"/>
                  <a:pt x="190" y="104"/>
                </a:cubicBezTo>
                <a:cubicBezTo>
                  <a:pt x="190" y="97"/>
                  <a:pt x="192" y="93"/>
                  <a:pt x="192" y="91"/>
                </a:cubicBezTo>
                <a:cubicBezTo>
                  <a:pt x="193" y="89"/>
                  <a:pt x="194" y="84"/>
                  <a:pt x="194" y="80"/>
                </a:cubicBezTo>
                <a:cubicBezTo>
                  <a:pt x="193" y="76"/>
                  <a:pt x="192" y="74"/>
                  <a:pt x="192" y="74"/>
                </a:cubicBezTo>
                <a:close/>
                <a:moveTo>
                  <a:pt x="164" y="59"/>
                </a:moveTo>
                <a:cubicBezTo>
                  <a:pt x="159" y="54"/>
                  <a:pt x="157" y="49"/>
                  <a:pt x="156" y="47"/>
                </a:cubicBezTo>
                <a:cubicBezTo>
                  <a:pt x="155" y="45"/>
                  <a:pt x="151" y="39"/>
                  <a:pt x="148" y="37"/>
                </a:cubicBezTo>
                <a:cubicBezTo>
                  <a:pt x="144" y="34"/>
                  <a:pt x="142" y="33"/>
                  <a:pt x="142" y="33"/>
                </a:cubicBezTo>
                <a:cubicBezTo>
                  <a:pt x="143" y="0"/>
                  <a:pt x="143" y="0"/>
                  <a:pt x="143" y="0"/>
                </a:cubicBezTo>
                <a:cubicBezTo>
                  <a:pt x="139" y="0"/>
                  <a:pt x="134" y="0"/>
                  <a:pt x="130" y="0"/>
                </a:cubicBezTo>
                <a:cubicBezTo>
                  <a:pt x="126" y="0"/>
                  <a:pt x="121" y="0"/>
                  <a:pt x="117" y="0"/>
                </a:cubicBezTo>
                <a:cubicBezTo>
                  <a:pt x="118" y="32"/>
                  <a:pt x="118" y="32"/>
                  <a:pt x="118" y="32"/>
                </a:cubicBezTo>
                <a:cubicBezTo>
                  <a:pt x="118" y="32"/>
                  <a:pt x="111" y="36"/>
                  <a:pt x="108" y="51"/>
                </a:cubicBezTo>
                <a:cubicBezTo>
                  <a:pt x="108" y="62"/>
                  <a:pt x="108" y="62"/>
                  <a:pt x="108" y="62"/>
                </a:cubicBezTo>
                <a:cubicBezTo>
                  <a:pt x="108" y="62"/>
                  <a:pt x="108" y="62"/>
                  <a:pt x="107" y="64"/>
                </a:cubicBezTo>
                <a:cubicBezTo>
                  <a:pt x="106" y="65"/>
                  <a:pt x="98" y="80"/>
                  <a:pt x="98" y="80"/>
                </a:cubicBezTo>
                <a:cubicBezTo>
                  <a:pt x="98" y="80"/>
                  <a:pt x="94" y="87"/>
                  <a:pt x="97" y="89"/>
                </a:cubicBezTo>
                <a:cubicBezTo>
                  <a:pt x="101" y="91"/>
                  <a:pt x="102" y="88"/>
                  <a:pt x="103" y="87"/>
                </a:cubicBezTo>
                <a:cubicBezTo>
                  <a:pt x="104" y="86"/>
                  <a:pt x="115" y="69"/>
                  <a:pt x="115" y="69"/>
                </a:cubicBezTo>
                <a:cubicBezTo>
                  <a:pt x="115" y="69"/>
                  <a:pt x="116" y="69"/>
                  <a:pt x="116" y="70"/>
                </a:cubicBezTo>
                <a:cubicBezTo>
                  <a:pt x="115" y="72"/>
                  <a:pt x="110" y="95"/>
                  <a:pt x="110" y="95"/>
                </a:cubicBezTo>
                <a:cubicBezTo>
                  <a:pt x="110" y="95"/>
                  <a:pt x="108" y="102"/>
                  <a:pt x="112" y="103"/>
                </a:cubicBezTo>
                <a:cubicBezTo>
                  <a:pt x="115" y="103"/>
                  <a:pt x="117" y="101"/>
                  <a:pt x="117" y="99"/>
                </a:cubicBezTo>
                <a:cubicBezTo>
                  <a:pt x="118" y="96"/>
                  <a:pt x="124" y="74"/>
                  <a:pt x="124" y="74"/>
                </a:cubicBezTo>
                <a:cubicBezTo>
                  <a:pt x="124" y="74"/>
                  <a:pt x="126" y="71"/>
                  <a:pt x="126" y="74"/>
                </a:cubicBezTo>
                <a:cubicBezTo>
                  <a:pt x="126" y="77"/>
                  <a:pt x="127" y="101"/>
                  <a:pt x="127" y="101"/>
                </a:cubicBezTo>
                <a:cubicBezTo>
                  <a:pt x="127" y="101"/>
                  <a:pt x="126" y="108"/>
                  <a:pt x="131" y="108"/>
                </a:cubicBezTo>
                <a:cubicBezTo>
                  <a:pt x="136" y="107"/>
                  <a:pt x="136" y="103"/>
                  <a:pt x="136" y="103"/>
                </a:cubicBezTo>
                <a:cubicBezTo>
                  <a:pt x="135" y="75"/>
                  <a:pt x="135" y="75"/>
                  <a:pt x="135" y="75"/>
                </a:cubicBezTo>
                <a:cubicBezTo>
                  <a:pt x="135" y="75"/>
                  <a:pt x="137" y="72"/>
                  <a:pt x="138" y="74"/>
                </a:cubicBezTo>
                <a:cubicBezTo>
                  <a:pt x="139" y="77"/>
                  <a:pt x="147" y="99"/>
                  <a:pt x="147" y="99"/>
                </a:cubicBezTo>
                <a:cubicBezTo>
                  <a:pt x="147" y="99"/>
                  <a:pt x="148" y="102"/>
                  <a:pt x="152" y="101"/>
                </a:cubicBezTo>
                <a:cubicBezTo>
                  <a:pt x="156" y="99"/>
                  <a:pt x="154" y="95"/>
                  <a:pt x="154" y="95"/>
                </a:cubicBezTo>
                <a:cubicBezTo>
                  <a:pt x="147" y="71"/>
                  <a:pt x="147" y="71"/>
                  <a:pt x="147" y="71"/>
                </a:cubicBezTo>
                <a:cubicBezTo>
                  <a:pt x="147" y="71"/>
                  <a:pt x="146" y="69"/>
                  <a:pt x="146" y="67"/>
                </a:cubicBezTo>
                <a:cubicBezTo>
                  <a:pt x="146" y="65"/>
                  <a:pt x="147" y="60"/>
                  <a:pt x="147" y="60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49" y="58"/>
                  <a:pt x="149" y="58"/>
                  <a:pt x="149" y="58"/>
                </a:cubicBezTo>
                <a:cubicBezTo>
                  <a:pt x="157" y="71"/>
                  <a:pt x="169" y="70"/>
                  <a:pt x="169" y="70"/>
                </a:cubicBezTo>
                <a:cubicBezTo>
                  <a:pt x="169" y="70"/>
                  <a:pt x="173" y="69"/>
                  <a:pt x="172" y="66"/>
                </a:cubicBezTo>
                <a:cubicBezTo>
                  <a:pt x="171" y="63"/>
                  <a:pt x="170" y="65"/>
                  <a:pt x="164" y="59"/>
                </a:cubicBezTo>
                <a:close/>
                <a:moveTo>
                  <a:pt x="109" y="103"/>
                </a:moveTo>
                <a:cubicBezTo>
                  <a:pt x="92" y="93"/>
                  <a:pt x="92" y="93"/>
                  <a:pt x="92" y="93"/>
                </a:cubicBezTo>
                <a:cubicBezTo>
                  <a:pt x="92" y="93"/>
                  <a:pt x="90" y="93"/>
                  <a:pt x="89" y="92"/>
                </a:cubicBezTo>
                <a:cubicBezTo>
                  <a:pt x="88" y="90"/>
                  <a:pt x="86" y="87"/>
                  <a:pt x="86" y="87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5"/>
                  <a:pt x="85" y="85"/>
                  <a:pt x="85" y="85"/>
                </a:cubicBezTo>
                <a:cubicBezTo>
                  <a:pt x="85" y="85"/>
                  <a:pt x="86" y="85"/>
                  <a:pt x="86" y="85"/>
                </a:cubicBezTo>
                <a:cubicBezTo>
                  <a:pt x="97" y="88"/>
                  <a:pt x="103" y="81"/>
                  <a:pt x="103" y="81"/>
                </a:cubicBezTo>
                <a:cubicBezTo>
                  <a:pt x="103" y="81"/>
                  <a:pt x="105" y="78"/>
                  <a:pt x="102" y="77"/>
                </a:cubicBezTo>
                <a:cubicBezTo>
                  <a:pt x="100" y="76"/>
                  <a:pt x="101" y="78"/>
                  <a:pt x="95" y="78"/>
                </a:cubicBezTo>
                <a:cubicBezTo>
                  <a:pt x="89" y="78"/>
                  <a:pt x="85" y="76"/>
                  <a:pt x="83" y="75"/>
                </a:cubicBezTo>
                <a:cubicBezTo>
                  <a:pt x="82" y="75"/>
                  <a:pt x="77" y="74"/>
                  <a:pt x="73" y="75"/>
                </a:cubicBezTo>
                <a:cubicBezTo>
                  <a:pt x="70" y="75"/>
                  <a:pt x="68" y="76"/>
                  <a:pt x="68" y="76"/>
                </a:cubicBezTo>
                <a:cubicBezTo>
                  <a:pt x="35" y="41"/>
                  <a:pt x="35" y="41"/>
                  <a:pt x="35" y="41"/>
                </a:cubicBezTo>
                <a:cubicBezTo>
                  <a:pt x="30" y="46"/>
                  <a:pt x="26" y="52"/>
                  <a:pt x="22" y="58"/>
                </a:cubicBezTo>
                <a:cubicBezTo>
                  <a:pt x="54" y="88"/>
                  <a:pt x="54" y="88"/>
                  <a:pt x="54" y="88"/>
                </a:cubicBezTo>
                <a:cubicBezTo>
                  <a:pt x="54" y="88"/>
                  <a:pt x="53" y="94"/>
                  <a:pt x="60" y="103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5" y="110"/>
                  <a:pt x="66" y="110"/>
                  <a:pt x="66" y="111"/>
                </a:cubicBezTo>
                <a:cubicBezTo>
                  <a:pt x="67" y="112"/>
                  <a:pt x="70" y="124"/>
                  <a:pt x="70" y="124"/>
                </a:cubicBezTo>
                <a:cubicBezTo>
                  <a:pt x="70" y="124"/>
                  <a:pt x="71" y="131"/>
                  <a:pt x="74" y="130"/>
                </a:cubicBezTo>
                <a:cubicBezTo>
                  <a:pt x="77" y="129"/>
                  <a:pt x="77" y="127"/>
                  <a:pt x="76" y="126"/>
                </a:cubicBezTo>
                <a:cubicBezTo>
                  <a:pt x="76" y="125"/>
                  <a:pt x="73" y="110"/>
                  <a:pt x="73" y="110"/>
                </a:cubicBezTo>
                <a:cubicBezTo>
                  <a:pt x="73" y="110"/>
                  <a:pt x="73" y="109"/>
                  <a:pt x="74" y="110"/>
                </a:cubicBezTo>
                <a:cubicBezTo>
                  <a:pt x="75" y="111"/>
                  <a:pt x="84" y="126"/>
                  <a:pt x="84" y="126"/>
                </a:cubicBezTo>
                <a:cubicBezTo>
                  <a:pt x="84" y="126"/>
                  <a:pt x="88" y="131"/>
                  <a:pt x="90" y="130"/>
                </a:cubicBezTo>
                <a:cubicBezTo>
                  <a:pt x="92" y="128"/>
                  <a:pt x="91" y="126"/>
                  <a:pt x="90" y="124"/>
                </a:cubicBezTo>
                <a:cubicBezTo>
                  <a:pt x="89" y="123"/>
                  <a:pt x="81" y="107"/>
                  <a:pt x="81" y="107"/>
                </a:cubicBezTo>
                <a:cubicBezTo>
                  <a:pt x="81" y="107"/>
                  <a:pt x="80" y="105"/>
                  <a:pt x="82" y="106"/>
                </a:cubicBezTo>
                <a:cubicBezTo>
                  <a:pt x="84" y="108"/>
                  <a:pt x="97" y="121"/>
                  <a:pt x="97" y="121"/>
                </a:cubicBezTo>
                <a:cubicBezTo>
                  <a:pt x="97" y="121"/>
                  <a:pt x="100" y="125"/>
                  <a:pt x="103" y="122"/>
                </a:cubicBezTo>
                <a:cubicBezTo>
                  <a:pt x="105" y="119"/>
                  <a:pt x="103" y="117"/>
                  <a:pt x="103" y="117"/>
                </a:cubicBezTo>
                <a:cubicBezTo>
                  <a:pt x="87" y="102"/>
                  <a:pt x="87" y="102"/>
                  <a:pt x="87" y="102"/>
                </a:cubicBezTo>
                <a:cubicBezTo>
                  <a:pt x="87" y="102"/>
                  <a:pt x="87" y="99"/>
                  <a:pt x="88" y="100"/>
                </a:cubicBezTo>
                <a:cubicBezTo>
                  <a:pt x="90" y="101"/>
                  <a:pt x="106" y="109"/>
                  <a:pt x="106" y="109"/>
                </a:cubicBezTo>
                <a:cubicBezTo>
                  <a:pt x="106" y="109"/>
                  <a:pt x="109" y="110"/>
                  <a:pt x="110" y="107"/>
                </a:cubicBezTo>
                <a:cubicBezTo>
                  <a:pt x="111" y="104"/>
                  <a:pt x="109" y="103"/>
                  <a:pt x="109" y="103"/>
                </a:cubicBezTo>
                <a:close/>
                <a:moveTo>
                  <a:pt x="243" y="195"/>
                </a:moveTo>
                <a:cubicBezTo>
                  <a:pt x="222" y="175"/>
                  <a:pt x="222" y="175"/>
                  <a:pt x="222" y="175"/>
                </a:cubicBezTo>
                <a:cubicBezTo>
                  <a:pt x="222" y="175"/>
                  <a:pt x="224" y="167"/>
                  <a:pt x="215" y="155"/>
                </a:cubicBezTo>
                <a:cubicBezTo>
                  <a:pt x="208" y="147"/>
                  <a:pt x="208" y="147"/>
                  <a:pt x="208" y="147"/>
                </a:cubicBezTo>
                <a:cubicBezTo>
                  <a:pt x="208" y="147"/>
                  <a:pt x="207" y="147"/>
                  <a:pt x="207" y="145"/>
                </a:cubicBezTo>
                <a:cubicBezTo>
                  <a:pt x="206" y="144"/>
                  <a:pt x="202" y="128"/>
                  <a:pt x="202" y="128"/>
                </a:cubicBezTo>
                <a:cubicBezTo>
                  <a:pt x="202" y="128"/>
                  <a:pt x="200" y="120"/>
                  <a:pt x="196" y="121"/>
                </a:cubicBezTo>
                <a:cubicBezTo>
                  <a:pt x="193" y="122"/>
                  <a:pt x="193" y="125"/>
                  <a:pt x="193" y="126"/>
                </a:cubicBezTo>
                <a:cubicBezTo>
                  <a:pt x="194" y="128"/>
                  <a:pt x="198" y="147"/>
                  <a:pt x="198" y="147"/>
                </a:cubicBezTo>
                <a:cubicBezTo>
                  <a:pt x="198" y="147"/>
                  <a:pt x="197" y="148"/>
                  <a:pt x="196" y="147"/>
                </a:cubicBezTo>
                <a:cubicBezTo>
                  <a:pt x="195" y="145"/>
                  <a:pt x="183" y="125"/>
                  <a:pt x="183" y="125"/>
                </a:cubicBezTo>
                <a:cubicBezTo>
                  <a:pt x="183" y="125"/>
                  <a:pt x="179" y="119"/>
                  <a:pt x="176" y="121"/>
                </a:cubicBezTo>
                <a:cubicBezTo>
                  <a:pt x="173" y="123"/>
                  <a:pt x="174" y="126"/>
                  <a:pt x="175" y="128"/>
                </a:cubicBezTo>
                <a:cubicBezTo>
                  <a:pt x="176" y="130"/>
                  <a:pt x="188" y="150"/>
                  <a:pt x="188" y="150"/>
                </a:cubicBezTo>
                <a:cubicBezTo>
                  <a:pt x="188" y="150"/>
                  <a:pt x="188" y="153"/>
                  <a:pt x="186" y="151"/>
                </a:cubicBezTo>
                <a:cubicBezTo>
                  <a:pt x="184" y="150"/>
                  <a:pt x="167" y="133"/>
                  <a:pt x="167" y="133"/>
                </a:cubicBezTo>
                <a:cubicBezTo>
                  <a:pt x="167" y="133"/>
                  <a:pt x="162" y="127"/>
                  <a:pt x="159" y="131"/>
                </a:cubicBezTo>
                <a:cubicBezTo>
                  <a:pt x="156" y="135"/>
                  <a:pt x="159" y="138"/>
                  <a:pt x="159" y="138"/>
                </a:cubicBezTo>
                <a:cubicBezTo>
                  <a:pt x="179" y="157"/>
                  <a:pt x="179" y="157"/>
                  <a:pt x="179" y="157"/>
                </a:cubicBezTo>
                <a:cubicBezTo>
                  <a:pt x="179" y="157"/>
                  <a:pt x="180" y="161"/>
                  <a:pt x="178" y="160"/>
                </a:cubicBezTo>
                <a:cubicBezTo>
                  <a:pt x="175" y="158"/>
                  <a:pt x="154" y="148"/>
                  <a:pt x="154" y="148"/>
                </a:cubicBezTo>
                <a:cubicBezTo>
                  <a:pt x="154" y="148"/>
                  <a:pt x="151" y="147"/>
                  <a:pt x="149" y="151"/>
                </a:cubicBezTo>
                <a:cubicBezTo>
                  <a:pt x="147" y="154"/>
                  <a:pt x="151" y="156"/>
                  <a:pt x="151" y="156"/>
                </a:cubicBezTo>
                <a:cubicBezTo>
                  <a:pt x="173" y="168"/>
                  <a:pt x="173" y="168"/>
                  <a:pt x="173" y="168"/>
                </a:cubicBezTo>
                <a:cubicBezTo>
                  <a:pt x="173" y="168"/>
                  <a:pt x="175" y="169"/>
                  <a:pt x="177" y="171"/>
                </a:cubicBezTo>
                <a:cubicBezTo>
                  <a:pt x="178" y="172"/>
                  <a:pt x="181" y="176"/>
                  <a:pt x="181" y="176"/>
                </a:cubicBezTo>
                <a:cubicBezTo>
                  <a:pt x="182" y="178"/>
                  <a:pt x="182" y="178"/>
                  <a:pt x="182" y="178"/>
                </a:cubicBezTo>
                <a:cubicBezTo>
                  <a:pt x="182" y="178"/>
                  <a:pt x="182" y="178"/>
                  <a:pt x="182" y="178"/>
                </a:cubicBezTo>
                <a:cubicBezTo>
                  <a:pt x="182" y="178"/>
                  <a:pt x="182" y="178"/>
                  <a:pt x="182" y="178"/>
                </a:cubicBezTo>
                <a:cubicBezTo>
                  <a:pt x="182" y="179"/>
                  <a:pt x="182" y="179"/>
                  <a:pt x="182" y="179"/>
                </a:cubicBezTo>
                <a:cubicBezTo>
                  <a:pt x="182" y="179"/>
                  <a:pt x="181" y="179"/>
                  <a:pt x="181" y="179"/>
                </a:cubicBezTo>
                <a:cubicBezTo>
                  <a:pt x="166" y="176"/>
                  <a:pt x="159" y="185"/>
                  <a:pt x="159" y="185"/>
                </a:cubicBezTo>
                <a:cubicBezTo>
                  <a:pt x="159" y="185"/>
                  <a:pt x="157" y="189"/>
                  <a:pt x="160" y="190"/>
                </a:cubicBezTo>
                <a:cubicBezTo>
                  <a:pt x="163" y="191"/>
                  <a:pt x="162" y="189"/>
                  <a:pt x="169" y="189"/>
                </a:cubicBezTo>
                <a:cubicBezTo>
                  <a:pt x="177" y="189"/>
                  <a:pt x="182" y="191"/>
                  <a:pt x="184" y="192"/>
                </a:cubicBezTo>
                <a:cubicBezTo>
                  <a:pt x="186" y="193"/>
                  <a:pt x="193" y="194"/>
                  <a:pt x="197" y="193"/>
                </a:cubicBezTo>
                <a:cubicBezTo>
                  <a:pt x="202" y="192"/>
                  <a:pt x="204" y="192"/>
                  <a:pt x="204" y="192"/>
                </a:cubicBezTo>
                <a:cubicBezTo>
                  <a:pt x="228" y="216"/>
                  <a:pt x="228" y="216"/>
                  <a:pt x="228" y="216"/>
                </a:cubicBezTo>
                <a:cubicBezTo>
                  <a:pt x="233" y="210"/>
                  <a:pt x="239" y="203"/>
                  <a:pt x="243" y="195"/>
                </a:cubicBezTo>
                <a:close/>
                <a:moveTo>
                  <a:pt x="70" y="145"/>
                </a:moveTo>
                <a:cubicBezTo>
                  <a:pt x="72" y="145"/>
                  <a:pt x="94" y="145"/>
                  <a:pt x="94" y="145"/>
                </a:cubicBezTo>
                <a:cubicBezTo>
                  <a:pt x="94" y="145"/>
                  <a:pt x="101" y="145"/>
                  <a:pt x="100" y="141"/>
                </a:cubicBezTo>
                <a:cubicBezTo>
                  <a:pt x="100" y="136"/>
                  <a:pt x="96" y="137"/>
                  <a:pt x="96" y="137"/>
                </a:cubicBezTo>
                <a:cubicBezTo>
                  <a:pt x="70" y="137"/>
                  <a:pt x="70" y="137"/>
                  <a:pt x="70" y="137"/>
                </a:cubicBezTo>
                <a:cubicBezTo>
                  <a:pt x="70" y="137"/>
                  <a:pt x="67" y="135"/>
                  <a:pt x="70" y="134"/>
                </a:cubicBezTo>
                <a:cubicBezTo>
                  <a:pt x="72" y="134"/>
                  <a:pt x="92" y="127"/>
                  <a:pt x="92" y="127"/>
                </a:cubicBezTo>
                <a:cubicBezTo>
                  <a:pt x="92" y="127"/>
                  <a:pt x="95" y="125"/>
                  <a:pt x="94" y="122"/>
                </a:cubicBezTo>
                <a:cubicBezTo>
                  <a:pt x="93" y="119"/>
                  <a:pt x="89" y="120"/>
                  <a:pt x="89" y="120"/>
                </a:cubicBezTo>
                <a:cubicBezTo>
                  <a:pt x="67" y="126"/>
                  <a:pt x="67" y="126"/>
                  <a:pt x="67" y="126"/>
                </a:cubicBezTo>
                <a:cubicBezTo>
                  <a:pt x="67" y="126"/>
                  <a:pt x="65" y="127"/>
                  <a:pt x="63" y="127"/>
                </a:cubicBezTo>
                <a:cubicBezTo>
                  <a:pt x="62" y="127"/>
                  <a:pt x="57" y="126"/>
                  <a:pt x="57" y="126"/>
                </a:cubicBezTo>
                <a:cubicBezTo>
                  <a:pt x="55" y="125"/>
                  <a:pt x="55" y="125"/>
                  <a:pt x="55" y="125"/>
                </a:cubicBezTo>
                <a:cubicBezTo>
                  <a:pt x="55" y="125"/>
                  <a:pt x="55" y="125"/>
                  <a:pt x="55" y="125"/>
                </a:cubicBezTo>
                <a:cubicBezTo>
                  <a:pt x="55" y="125"/>
                  <a:pt x="55" y="125"/>
                  <a:pt x="55" y="125"/>
                </a:cubicBezTo>
                <a:cubicBezTo>
                  <a:pt x="55" y="125"/>
                  <a:pt x="55" y="125"/>
                  <a:pt x="55" y="125"/>
                </a:cubicBezTo>
                <a:cubicBezTo>
                  <a:pt x="55" y="124"/>
                  <a:pt x="55" y="124"/>
                  <a:pt x="55" y="124"/>
                </a:cubicBezTo>
                <a:cubicBezTo>
                  <a:pt x="67" y="117"/>
                  <a:pt x="66" y="106"/>
                  <a:pt x="66" y="106"/>
                </a:cubicBezTo>
                <a:cubicBezTo>
                  <a:pt x="66" y="106"/>
                  <a:pt x="65" y="102"/>
                  <a:pt x="62" y="104"/>
                </a:cubicBezTo>
                <a:cubicBezTo>
                  <a:pt x="59" y="105"/>
                  <a:pt x="61" y="106"/>
                  <a:pt x="56" y="111"/>
                </a:cubicBezTo>
                <a:cubicBezTo>
                  <a:pt x="52" y="116"/>
                  <a:pt x="47" y="117"/>
                  <a:pt x="45" y="118"/>
                </a:cubicBezTo>
                <a:cubicBezTo>
                  <a:pt x="43" y="119"/>
                  <a:pt x="38" y="122"/>
                  <a:pt x="36" y="126"/>
                </a:cubicBezTo>
                <a:cubicBezTo>
                  <a:pt x="34" y="129"/>
                  <a:pt x="32" y="131"/>
                  <a:pt x="32" y="131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38"/>
                  <a:pt x="1" y="146"/>
                  <a:pt x="2" y="154"/>
                </a:cubicBezTo>
                <a:cubicBezTo>
                  <a:pt x="31" y="153"/>
                  <a:pt x="31" y="153"/>
                  <a:pt x="31" y="153"/>
                </a:cubicBezTo>
                <a:cubicBezTo>
                  <a:pt x="31" y="153"/>
                  <a:pt x="35" y="159"/>
                  <a:pt x="48" y="161"/>
                </a:cubicBezTo>
                <a:cubicBezTo>
                  <a:pt x="58" y="162"/>
                  <a:pt x="58" y="162"/>
                  <a:pt x="58" y="162"/>
                </a:cubicBezTo>
                <a:cubicBezTo>
                  <a:pt x="58" y="162"/>
                  <a:pt x="59" y="162"/>
                  <a:pt x="60" y="162"/>
                </a:cubicBezTo>
                <a:cubicBezTo>
                  <a:pt x="62" y="163"/>
                  <a:pt x="75" y="170"/>
                  <a:pt x="75" y="170"/>
                </a:cubicBezTo>
                <a:cubicBezTo>
                  <a:pt x="75" y="170"/>
                  <a:pt x="81" y="174"/>
                  <a:pt x="83" y="171"/>
                </a:cubicBezTo>
                <a:cubicBezTo>
                  <a:pt x="85" y="168"/>
                  <a:pt x="82" y="167"/>
                  <a:pt x="81" y="166"/>
                </a:cubicBezTo>
                <a:cubicBezTo>
                  <a:pt x="80" y="165"/>
                  <a:pt x="65" y="155"/>
                  <a:pt x="65" y="155"/>
                </a:cubicBezTo>
                <a:cubicBezTo>
                  <a:pt x="65" y="155"/>
                  <a:pt x="65" y="154"/>
                  <a:pt x="66" y="155"/>
                </a:cubicBezTo>
                <a:cubicBezTo>
                  <a:pt x="68" y="155"/>
                  <a:pt x="88" y="160"/>
                  <a:pt x="88" y="160"/>
                </a:cubicBezTo>
                <a:cubicBezTo>
                  <a:pt x="88" y="160"/>
                  <a:pt x="95" y="161"/>
                  <a:pt x="96" y="158"/>
                </a:cubicBezTo>
                <a:cubicBezTo>
                  <a:pt x="96" y="155"/>
                  <a:pt x="94" y="154"/>
                  <a:pt x="92" y="153"/>
                </a:cubicBezTo>
                <a:cubicBezTo>
                  <a:pt x="90" y="153"/>
                  <a:pt x="69" y="147"/>
                  <a:pt x="69" y="147"/>
                </a:cubicBezTo>
                <a:cubicBezTo>
                  <a:pt x="69" y="147"/>
                  <a:pt x="67" y="145"/>
                  <a:pt x="70" y="1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Freeform 13"/>
          <p:cNvSpPr>
            <a:spLocks noEditPoints="1"/>
          </p:cNvSpPr>
          <p:nvPr/>
        </p:nvSpPr>
        <p:spPr bwMode="auto">
          <a:xfrm>
            <a:off x="9300343" y="3091027"/>
            <a:ext cx="574814" cy="660532"/>
          </a:xfrm>
          <a:custGeom>
            <a:avLst/>
            <a:gdLst>
              <a:gd name="T0" fmla="*/ 27 w 94"/>
              <a:gd name="T1" fmla="*/ 39 h 108"/>
              <a:gd name="T2" fmla="*/ 52 w 94"/>
              <a:gd name="T3" fmla="*/ 37 h 108"/>
              <a:gd name="T4" fmla="*/ 93 w 94"/>
              <a:gd name="T5" fmla="*/ 58 h 108"/>
              <a:gd name="T6" fmla="*/ 90 w 94"/>
              <a:gd name="T7" fmla="*/ 50 h 108"/>
              <a:gd name="T8" fmla="*/ 88 w 94"/>
              <a:gd name="T9" fmla="*/ 43 h 108"/>
              <a:gd name="T10" fmla="*/ 89 w 94"/>
              <a:gd name="T11" fmla="*/ 39 h 108"/>
              <a:gd name="T12" fmla="*/ 87 w 94"/>
              <a:gd name="T13" fmla="*/ 32 h 108"/>
              <a:gd name="T14" fmla="*/ 84 w 94"/>
              <a:gd name="T15" fmla="*/ 25 h 108"/>
              <a:gd name="T16" fmla="*/ 84 w 94"/>
              <a:gd name="T17" fmla="*/ 19 h 108"/>
              <a:gd name="T18" fmla="*/ 80 w 94"/>
              <a:gd name="T19" fmla="*/ 14 h 108"/>
              <a:gd name="T20" fmla="*/ 76 w 94"/>
              <a:gd name="T21" fmla="*/ 10 h 108"/>
              <a:gd name="T22" fmla="*/ 75 w 94"/>
              <a:gd name="T23" fmla="*/ 7 h 108"/>
              <a:gd name="T24" fmla="*/ 70 w 94"/>
              <a:gd name="T25" fmla="*/ 4 h 108"/>
              <a:gd name="T26" fmla="*/ 65 w 94"/>
              <a:gd name="T27" fmla="*/ 2 h 108"/>
              <a:gd name="T28" fmla="*/ 58 w 94"/>
              <a:gd name="T29" fmla="*/ 1 h 108"/>
              <a:gd name="T30" fmla="*/ 51 w 94"/>
              <a:gd name="T31" fmla="*/ 0 h 108"/>
              <a:gd name="T32" fmla="*/ 45 w 94"/>
              <a:gd name="T33" fmla="*/ 0 h 108"/>
              <a:gd name="T34" fmla="*/ 38 w 94"/>
              <a:gd name="T35" fmla="*/ 1 h 108"/>
              <a:gd name="T36" fmla="*/ 31 w 94"/>
              <a:gd name="T37" fmla="*/ 2 h 108"/>
              <a:gd name="T38" fmla="*/ 24 w 94"/>
              <a:gd name="T39" fmla="*/ 4 h 108"/>
              <a:gd name="T40" fmla="*/ 18 w 94"/>
              <a:gd name="T41" fmla="*/ 8 h 108"/>
              <a:gd name="T42" fmla="*/ 13 w 94"/>
              <a:gd name="T43" fmla="*/ 12 h 108"/>
              <a:gd name="T44" fmla="*/ 8 w 94"/>
              <a:gd name="T45" fmla="*/ 17 h 108"/>
              <a:gd name="T46" fmla="*/ 5 w 94"/>
              <a:gd name="T47" fmla="*/ 22 h 108"/>
              <a:gd name="T48" fmla="*/ 2 w 94"/>
              <a:gd name="T49" fmla="*/ 28 h 108"/>
              <a:gd name="T50" fmla="*/ 0 w 94"/>
              <a:gd name="T51" fmla="*/ 36 h 108"/>
              <a:gd name="T52" fmla="*/ 1 w 94"/>
              <a:gd name="T53" fmla="*/ 49 h 108"/>
              <a:gd name="T54" fmla="*/ 24 w 94"/>
              <a:gd name="T55" fmla="*/ 97 h 108"/>
              <a:gd name="T56" fmla="*/ 71 w 94"/>
              <a:gd name="T57" fmla="*/ 107 h 108"/>
              <a:gd name="T58" fmla="*/ 72 w 94"/>
              <a:gd name="T59" fmla="*/ 93 h 108"/>
              <a:gd name="T60" fmla="*/ 73 w 94"/>
              <a:gd name="T61" fmla="*/ 90 h 108"/>
              <a:gd name="T62" fmla="*/ 76 w 94"/>
              <a:gd name="T63" fmla="*/ 89 h 108"/>
              <a:gd name="T64" fmla="*/ 79 w 94"/>
              <a:gd name="T65" fmla="*/ 89 h 108"/>
              <a:gd name="T66" fmla="*/ 82 w 94"/>
              <a:gd name="T67" fmla="*/ 90 h 108"/>
              <a:gd name="T68" fmla="*/ 83 w 94"/>
              <a:gd name="T69" fmla="*/ 90 h 108"/>
              <a:gd name="T70" fmla="*/ 86 w 94"/>
              <a:gd name="T71" fmla="*/ 90 h 108"/>
              <a:gd name="T72" fmla="*/ 89 w 94"/>
              <a:gd name="T73" fmla="*/ 88 h 108"/>
              <a:gd name="T74" fmla="*/ 89 w 94"/>
              <a:gd name="T75" fmla="*/ 84 h 108"/>
              <a:gd name="T76" fmla="*/ 90 w 94"/>
              <a:gd name="T77" fmla="*/ 81 h 108"/>
              <a:gd name="T78" fmla="*/ 91 w 94"/>
              <a:gd name="T79" fmla="*/ 79 h 108"/>
              <a:gd name="T80" fmla="*/ 90 w 94"/>
              <a:gd name="T81" fmla="*/ 77 h 108"/>
              <a:gd name="T82" fmla="*/ 89 w 94"/>
              <a:gd name="T83" fmla="*/ 75 h 108"/>
              <a:gd name="T84" fmla="*/ 90 w 94"/>
              <a:gd name="T85" fmla="*/ 73 h 108"/>
              <a:gd name="T86" fmla="*/ 91 w 94"/>
              <a:gd name="T87" fmla="*/ 71 h 108"/>
              <a:gd name="T88" fmla="*/ 90 w 94"/>
              <a:gd name="T89" fmla="*/ 66 h 108"/>
              <a:gd name="T90" fmla="*/ 92 w 94"/>
              <a:gd name="T91" fmla="*/ 63 h 108"/>
              <a:gd name="T92" fmla="*/ 94 w 94"/>
              <a:gd name="T93" fmla="*/ 61 h 108"/>
              <a:gd name="T94" fmla="*/ 28 w 94"/>
              <a:gd name="T95" fmla="*/ 46 h 108"/>
              <a:gd name="T96" fmla="*/ 22 w 94"/>
              <a:gd name="T97" fmla="*/ 47 h 108"/>
              <a:gd name="T98" fmla="*/ 18 w 94"/>
              <a:gd name="T99" fmla="*/ 44 h 108"/>
              <a:gd name="T100" fmla="*/ 17 w 94"/>
              <a:gd name="T101" fmla="*/ 38 h 108"/>
              <a:gd name="T102" fmla="*/ 20 w 94"/>
              <a:gd name="T103" fmla="*/ 33 h 108"/>
              <a:gd name="T104" fmla="*/ 26 w 94"/>
              <a:gd name="T105" fmla="*/ 33 h 108"/>
              <a:gd name="T106" fmla="*/ 30 w 94"/>
              <a:gd name="T107" fmla="*/ 36 h 108"/>
              <a:gd name="T108" fmla="*/ 31 w 94"/>
              <a:gd name="T109" fmla="*/ 42 h 108"/>
              <a:gd name="T110" fmla="*/ 67 w 94"/>
              <a:gd name="T111" fmla="*/ 35 h 108"/>
              <a:gd name="T112" fmla="*/ 59 w 94"/>
              <a:gd name="T113" fmla="*/ 44 h 108"/>
              <a:gd name="T114" fmla="*/ 47 w 94"/>
              <a:gd name="T115" fmla="*/ 45 h 108"/>
              <a:gd name="T116" fmla="*/ 38 w 94"/>
              <a:gd name="T117" fmla="*/ 37 h 108"/>
              <a:gd name="T118" fmla="*/ 37 w 94"/>
              <a:gd name="T119" fmla="*/ 25 h 108"/>
              <a:gd name="T120" fmla="*/ 45 w 94"/>
              <a:gd name="T121" fmla="*/ 16 h 108"/>
              <a:gd name="T122" fmla="*/ 57 w 94"/>
              <a:gd name="T123" fmla="*/ 15 h 108"/>
              <a:gd name="T124" fmla="*/ 66 w 94"/>
              <a:gd name="T125" fmla="*/ 23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4" h="108">
                <a:moveTo>
                  <a:pt x="25" y="43"/>
                </a:moveTo>
                <a:cubicBezTo>
                  <a:pt x="23" y="43"/>
                  <a:pt x="22" y="42"/>
                  <a:pt x="21" y="41"/>
                </a:cubicBezTo>
                <a:cubicBezTo>
                  <a:pt x="21" y="39"/>
                  <a:pt x="22" y="37"/>
                  <a:pt x="23" y="37"/>
                </a:cubicBezTo>
                <a:cubicBezTo>
                  <a:pt x="25" y="36"/>
                  <a:pt x="27" y="37"/>
                  <a:pt x="27" y="39"/>
                </a:cubicBezTo>
                <a:cubicBezTo>
                  <a:pt x="28" y="41"/>
                  <a:pt x="27" y="43"/>
                  <a:pt x="25" y="43"/>
                </a:cubicBezTo>
                <a:close/>
                <a:moveTo>
                  <a:pt x="52" y="24"/>
                </a:moveTo>
                <a:cubicBezTo>
                  <a:pt x="48" y="24"/>
                  <a:pt x="45" y="26"/>
                  <a:pt x="45" y="30"/>
                </a:cubicBezTo>
                <a:cubicBezTo>
                  <a:pt x="45" y="34"/>
                  <a:pt x="48" y="37"/>
                  <a:pt x="52" y="37"/>
                </a:cubicBezTo>
                <a:cubicBezTo>
                  <a:pt x="56" y="37"/>
                  <a:pt x="59" y="34"/>
                  <a:pt x="59" y="30"/>
                </a:cubicBezTo>
                <a:cubicBezTo>
                  <a:pt x="59" y="26"/>
                  <a:pt x="56" y="24"/>
                  <a:pt x="52" y="24"/>
                </a:cubicBezTo>
                <a:close/>
                <a:moveTo>
                  <a:pt x="94" y="61"/>
                </a:moveTo>
                <a:cubicBezTo>
                  <a:pt x="93" y="58"/>
                  <a:pt x="93" y="58"/>
                  <a:pt x="93" y="58"/>
                </a:cubicBezTo>
                <a:cubicBezTo>
                  <a:pt x="92" y="56"/>
                  <a:pt x="92" y="56"/>
                  <a:pt x="92" y="56"/>
                </a:cubicBezTo>
                <a:cubicBezTo>
                  <a:pt x="92" y="54"/>
                  <a:pt x="92" y="54"/>
                  <a:pt x="92" y="54"/>
                </a:cubicBezTo>
                <a:cubicBezTo>
                  <a:pt x="91" y="52"/>
                  <a:pt x="91" y="52"/>
                  <a:pt x="91" y="52"/>
                </a:cubicBezTo>
                <a:cubicBezTo>
                  <a:pt x="90" y="50"/>
                  <a:pt x="90" y="50"/>
                  <a:pt x="90" y="50"/>
                </a:cubicBezTo>
                <a:cubicBezTo>
                  <a:pt x="89" y="48"/>
                  <a:pt x="89" y="48"/>
                  <a:pt x="89" y="48"/>
                </a:cubicBezTo>
                <a:cubicBezTo>
                  <a:pt x="89" y="46"/>
                  <a:pt x="89" y="46"/>
                  <a:pt x="89" y="46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3"/>
                  <a:pt x="88" y="43"/>
                  <a:pt x="88" y="43"/>
                </a:cubicBezTo>
                <a:cubicBezTo>
                  <a:pt x="89" y="43"/>
                  <a:pt x="89" y="43"/>
                  <a:pt x="89" y="43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39"/>
                  <a:pt x="89" y="39"/>
                  <a:pt x="89" y="39"/>
                </a:cubicBezTo>
                <a:cubicBezTo>
                  <a:pt x="89" y="37"/>
                  <a:pt x="89" y="37"/>
                  <a:pt x="89" y="37"/>
                </a:cubicBezTo>
                <a:cubicBezTo>
                  <a:pt x="88" y="36"/>
                  <a:pt x="88" y="36"/>
                  <a:pt x="88" y="36"/>
                </a:cubicBezTo>
                <a:cubicBezTo>
                  <a:pt x="87" y="34"/>
                  <a:pt x="87" y="34"/>
                  <a:pt x="87" y="34"/>
                </a:cubicBezTo>
                <a:cubicBezTo>
                  <a:pt x="87" y="32"/>
                  <a:pt x="87" y="32"/>
                  <a:pt x="87" y="32"/>
                </a:cubicBezTo>
                <a:cubicBezTo>
                  <a:pt x="86" y="30"/>
                  <a:pt x="86" y="30"/>
                  <a:pt x="86" y="30"/>
                </a:cubicBezTo>
                <a:cubicBezTo>
                  <a:pt x="86" y="29"/>
                  <a:pt x="86" y="29"/>
                  <a:pt x="86" y="29"/>
                </a:cubicBezTo>
                <a:cubicBezTo>
                  <a:pt x="85" y="27"/>
                  <a:pt x="85" y="27"/>
                  <a:pt x="85" y="27"/>
                </a:cubicBezTo>
                <a:cubicBezTo>
                  <a:pt x="84" y="25"/>
                  <a:pt x="84" y="25"/>
                  <a:pt x="84" y="25"/>
                </a:cubicBezTo>
                <a:cubicBezTo>
                  <a:pt x="83" y="24"/>
                  <a:pt x="83" y="24"/>
                  <a:pt x="83" y="24"/>
                </a:cubicBezTo>
                <a:cubicBezTo>
                  <a:pt x="83" y="22"/>
                  <a:pt x="83" y="22"/>
                  <a:pt x="83" y="22"/>
                </a:cubicBezTo>
                <a:cubicBezTo>
                  <a:pt x="85" y="21"/>
                  <a:pt x="85" y="21"/>
                  <a:pt x="85" y="21"/>
                </a:cubicBezTo>
                <a:cubicBezTo>
                  <a:pt x="84" y="19"/>
                  <a:pt x="84" y="19"/>
                  <a:pt x="84" y="19"/>
                </a:cubicBezTo>
                <a:cubicBezTo>
                  <a:pt x="83" y="18"/>
                  <a:pt x="83" y="18"/>
                  <a:pt x="83" y="18"/>
                </a:cubicBezTo>
                <a:cubicBezTo>
                  <a:pt x="82" y="16"/>
                  <a:pt x="82" y="16"/>
                  <a:pt x="82" y="16"/>
                </a:cubicBezTo>
                <a:cubicBezTo>
                  <a:pt x="81" y="15"/>
                  <a:pt x="81" y="15"/>
                  <a:pt x="81" y="15"/>
                </a:cubicBezTo>
                <a:cubicBezTo>
                  <a:pt x="80" y="14"/>
                  <a:pt x="80" y="14"/>
                  <a:pt x="80" y="14"/>
                </a:cubicBezTo>
                <a:cubicBezTo>
                  <a:pt x="79" y="13"/>
                  <a:pt x="79" y="13"/>
                  <a:pt x="79" y="13"/>
                </a:cubicBezTo>
                <a:cubicBezTo>
                  <a:pt x="78" y="12"/>
                  <a:pt x="78" y="12"/>
                  <a:pt x="78" y="12"/>
                </a:cubicBezTo>
                <a:cubicBezTo>
                  <a:pt x="77" y="11"/>
                  <a:pt x="77" y="11"/>
                  <a:pt x="77" y="11"/>
                </a:cubicBezTo>
                <a:cubicBezTo>
                  <a:pt x="76" y="10"/>
                  <a:pt x="76" y="10"/>
                  <a:pt x="76" y="10"/>
                </a:cubicBezTo>
                <a:cubicBezTo>
                  <a:pt x="79" y="9"/>
                  <a:pt x="79" y="9"/>
                  <a:pt x="79" y="9"/>
                </a:cubicBezTo>
                <a:cubicBezTo>
                  <a:pt x="78" y="8"/>
                  <a:pt x="78" y="8"/>
                  <a:pt x="78" y="8"/>
                </a:cubicBezTo>
                <a:cubicBezTo>
                  <a:pt x="76" y="7"/>
                  <a:pt x="76" y="7"/>
                  <a:pt x="76" y="7"/>
                </a:cubicBezTo>
                <a:cubicBezTo>
                  <a:pt x="75" y="7"/>
                  <a:pt x="75" y="7"/>
                  <a:pt x="75" y="7"/>
                </a:cubicBezTo>
                <a:cubicBezTo>
                  <a:pt x="74" y="6"/>
                  <a:pt x="74" y="6"/>
                  <a:pt x="74" y="6"/>
                </a:cubicBezTo>
                <a:cubicBezTo>
                  <a:pt x="73" y="5"/>
                  <a:pt x="73" y="5"/>
                  <a:pt x="73" y="5"/>
                </a:cubicBezTo>
                <a:cubicBezTo>
                  <a:pt x="72" y="5"/>
                  <a:pt x="72" y="5"/>
                  <a:pt x="72" y="5"/>
                </a:cubicBezTo>
                <a:cubicBezTo>
                  <a:pt x="70" y="4"/>
                  <a:pt x="70" y="4"/>
                  <a:pt x="70" y="4"/>
                </a:cubicBezTo>
                <a:cubicBezTo>
                  <a:pt x="69" y="4"/>
                  <a:pt x="69" y="4"/>
                  <a:pt x="69" y="4"/>
                </a:cubicBezTo>
                <a:cubicBezTo>
                  <a:pt x="68" y="3"/>
                  <a:pt x="68" y="3"/>
                  <a:pt x="68" y="3"/>
                </a:cubicBezTo>
                <a:cubicBezTo>
                  <a:pt x="66" y="3"/>
                  <a:pt x="66" y="3"/>
                  <a:pt x="66" y="3"/>
                </a:cubicBezTo>
                <a:cubicBezTo>
                  <a:pt x="65" y="2"/>
                  <a:pt x="65" y="2"/>
                  <a:pt x="65" y="2"/>
                </a:cubicBezTo>
                <a:cubicBezTo>
                  <a:pt x="63" y="2"/>
                  <a:pt x="63" y="2"/>
                  <a:pt x="63" y="2"/>
                </a:cubicBezTo>
                <a:cubicBezTo>
                  <a:pt x="61" y="1"/>
                  <a:pt x="61" y="1"/>
                  <a:pt x="61" y="1"/>
                </a:cubicBezTo>
                <a:cubicBezTo>
                  <a:pt x="60" y="1"/>
                  <a:pt x="60" y="1"/>
                  <a:pt x="60" y="1"/>
                </a:cubicBezTo>
                <a:cubicBezTo>
                  <a:pt x="58" y="1"/>
                  <a:pt x="58" y="1"/>
                  <a:pt x="58" y="1"/>
                </a:cubicBezTo>
                <a:cubicBezTo>
                  <a:pt x="56" y="0"/>
                  <a:pt x="56" y="0"/>
                  <a:pt x="56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8" y="1"/>
                  <a:pt x="38" y="1"/>
                  <a:pt x="38" y="1"/>
                </a:cubicBezTo>
                <a:cubicBezTo>
                  <a:pt x="36" y="1"/>
                  <a:pt x="36" y="1"/>
                  <a:pt x="36" y="1"/>
                </a:cubicBezTo>
                <a:cubicBezTo>
                  <a:pt x="35" y="1"/>
                  <a:pt x="35" y="1"/>
                  <a:pt x="35" y="1"/>
                </a:cubicBezTo>
                <a:cubicBezTo>
                  <a:pt x="33" y="2"/>
                  <a:pt x="33" y="2"/>
                  <a:pt x="33" y="2"/>
                </a:cubicBezTo>
                <a:cubicBezTo>
                  <a:pt x="31" y="2"/>
                  <a:pt x="31" y="2"/>
                  <a:pt x="31" y="2"/>
                </a:cubicBezTo>
                <a:cubicBezTo>
                  <a:pt x="29" y="3"/>
                  <a:pt x="29" y="3"/>
                  <a:pt x="29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6" y="4"/>
                  <a:pt x="26" y="4"/>
                  <a:pt x="26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3" y="5"/>
                  <a:pt x="23" y="5"/>
                  <a:pt x="23" y="5"/>
                </a:cubicBezTo>
                <a:cubicBezTo>
                  <a:pt x="21" y="6"/>
                  <a:pt x="21" y="6"/>
                  <a:pt x="21" y="6"/>
                </a:cubicBezTo>
                <a:cubicBezTo>
                  <a:pt x="20" y="7"/>
                  <a:pt x="20" y="7"/>
                  <a:pt x="20" y="7"/>
                </a:cubicBezTo>
                <a:cubicBezTo>
                  <a:pt x="18" y="8"/>
                  <a:pt x="18" y="8"/>
                  <a:pt x="18" y="8"/>
                </a:cubicBezTo>
                <a:cubicBezTo>
                  <a:pt x="17" y="9"/>
                  <a:pt x="17" y="9"/>
                  <a:pt x="17" y="9"/>
                </a:cubicBezTo>
                <a:cubicBezTo>
                  <a:pt x="15" y="10"/>
                  <a:pt x="15" y="10"/>
                  <a:pt x="15" y="10"/>
                </a:cubicBezTo>
                <a:cubicBezTo>
                  <a:pt x="14" y="11"/>
                  <a:pt x="14" y="11"/>
                  <a:pt x="14" y="11"/>
                </a:cubicBezTo>
                <a:cubicBezTo>
                  <a:pt x="13" y="12"/>
                  <a:pt x="13" y="12"/>
                  <a:pt x="13" y="12"/>
                </a:cubicBezTo>
                <a:cubicBezTo>
                  <a:pt x="12" y="13"/>
                  <a:pt x="12" y="13"/>
                  <a:pt x="12" y="13"/>
                </a:cubicBezTo>
                <a:cubicBezTo>
                  <a:pt x="10" y="14"/>
                  <a:pt x="10" y="14"/>
                  <a:pt x="10" y="14"/>
                </a:cubicBezTo>
                <a:cubicBezTo>
                  <a:pt x="9" y="15"/>
                  <a:pt x="9" y="15"/>
                  <a:pt x="9" y="15"/>
                </a:cubicBezTo>
                <a:cubicBezTo>
                  <a:pt x="8" y="17"/>
                  <a:pt x="8" y="17"/>
                  <a:pt x="8" y="17"/>
                </a:cubicBezTo>
                <a:cubicBezTo>
                  <a:pt x="7" y="18"/>
                  <a:pt x="7" y="18"/>
                  <a:pt x="7" y="18"/>
                </a:cubicBezTo>
                <a:cubicBezTo>
                  <a:pt x="6" y="19"/>
                  <a:pt x="6" y="19"/>
                  <a:pt x="6" y="19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2"/>
                  <a:pt x="5" y="22"/>
                  <a:pt x="5" y="22"/>
                </a:cubicBezTo>
                <a:cubicBezTo>
                  <a:pt x="4" y="24"/>
                  <a:pt x="4" y="24"/>
                  <a:pt x="4" y="24"/>
                </a:cubicBezTo>
                <a:cubicBezTo>
                  <a:pt x="3" y="25"/>
                  <a:pt x="3" y="25"/>
                  <a:pt x="3" y="25"/>
                </a:cubicBezTo>
                <a:cubicBezTo>
                  <a:pt x="3" y="27"/>
                  <a:pt x="3" y="27"/>
                  <a:pt x="3" y="27"/>
                </a:cubicBezTo>
                <a:cubicBezTo>
                  <a:pt x="2" y="28"/>
                  <a:pt x="2" y="28"/>
                  <a:pt x="2" y="28"/>
                </a:cubicBezTo>
                <a:cubicBezTo>
                  <a:pt x="2" y="30"/>
                  <a:pt x="2" y="30"/>
                  <a:pt x="2" y="30"/>
                </a:cubicBezTo>
                <a:cubicBezTo>
                  <a:pt x="1" y="31"/>
                  <a:pt x="1" y="31"/>
                  <a:pt x="1" y="31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3"/>
                  <a:pt x="0" y="43"/>
                  <a:pt x="0" y="43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9"/>
                  <a:pt x="1" y="49"/>
                  <a:pt x="1" y="49"/>
                </a:cubicBezTo>
                <a:cubicBezTo>
                  <a:pt x="2" y="52"/>
                  <a:pt x="2" y="52"/>
                  <a:pt x="2" y="52"/>
                </a:cubicBezTo>
                <a:cubicBezTo>
                  <a:pt x="3" y="56"/>
                  <a:pt x="3" y="56"/>
                  <a:pt x="3" y="56"/>
                </a:cubicBezTo>
                <a:cubicBezTo>
                  <a:pt x="11" y="69"/>
                  <a:pt x="11" y="69"/>
                  <a:pt x="11" y="69"/>
                </a:cubicBezTo>
                <a:cubicBezTo>
                  <a:pt x="25" y="83"/>
                  <a:pt x="24" y="97"/>
                  <a:pt x="24" y="97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4" y="108"/>
                  <a:pt x="24" y="108"/>
                  <a:pt x="24" y="108"/>
                </a:cubicBezTo>
                <a:cubicBezTo>
                  <a:pt x="71" y="108"/>
                  <a:pt x="71" y="108"/>
                  <a:pt x="71" y="108"/>
                </a:cubicBezTo>
                <a:cubicBezTo>
                  <a:pt x="71" y="107"/>
                  <a:pt x="71" y="107"/>
                  <a:pt x="71" y="107"/>
                </a:cubicBezTo>
                <a:cubicBezTo>
                  <a:pt x="71" y="105"/>
                  <a:pt x="71" y="105"/>
                  <a:pt x="71" y="105"/>
                </a:cubicBezTo>
                <a:cubicBezTo>
                  <a:pt x="71" y="102"/>
                  <a:pt x="71" y="102"/>
                  <a:pt x="71" y="102"/>
                </a:cubicBezTo>
                <a:cubicBezTo>
                  <a:pt x="72" y="96"/>
                  <a:pt x="72" y="96"/>
                  <a:pt x="72" y="96"/>
                </a:cubicBezTo>
                <a:cubicBezTo>
                  <a:pt x="72" y="93"/>
                  <a:pt x="72" y="93"/>
                  <a:pt x="72" y="93"/>
                </a:cubicBezTo>
                <a:cubicBezTo>
                  <a:pt x="72" y="92"/>
                  <a:pt x="72" y="92"/>
                  <a:pt x="72" y="92"/>
                </a:cubicBezTo>
                <a:cubicBezTo>
                  <a:pt x="72" y="91"/>
                  <a:pt x="72" y="91"/>
                  <a:pt x="72" y="91"/>
                </a:cubicBezTo>
                <a:cubicBezTo>
                  <a:pt x="73" y="91"/>
                  <a:pt x="73" y="91"/>
                  <a:pt x="73" y="91"/>
                </a:cubicBezTo>
                <a:cubicBezTo>
                  <a:pt x="73" y="90"/>
                  <a:pt x="73" y="90"/>
                  <a:pt x="73" y="90"/>
                </a:cubicBezTo>
                <a:cubicBezTo>
                  <a:pt x="74" y="90"/>
                  <a:pt x="74" y="90"/>
                  <a:pt x="74" y="90"/>
                </a:cubicBezTo>
                <a:cubicBezTo>
                  <a:pt x="74" y="90"/>
                  <a:pt x="74" y="90"/>
                  <a:pt x="74" y="90"/>
                </a:cubicBezTo>
                <a:cubicBezTo>
                  <a:pt x="75" y="90"/>
                  <a:pt x="75" y="90"/>
                  <a:pt x="75" y="90"/>
                </a:cubicBezTo>
                <a:cubicBezTo>
                  <a:pt x="76" y="89"/>
                  <a:pt x="76" y="89"/>
                  <a:pt x="76" y="89"/>
                </a:cubicBezTo>
                <a:cubicBezTo>
                  <a:pt x="77" y="89"/>
                  <a:pt x="77" y="89"/>
                  <a:pt x="77" y="89"/>
                </a:cubicBezTo>
                <a:cubicBezTo>
                  <a:pt x="78" y="89"/>
                  <a:pt x="78" y="89"/>
                  <a:pt x="78" y="89"/>
                </a:cubicBezTo>
                <a:cubicBezTo>
                  <a:pt x="78" y="89"/>
                  <a:pt x="78" y="89"/>
                  <a:pt x="78" y="89"/>
                </a:cubicBezTo>
                <a:cubicBezTo>
                  <a:pt x="79" y="89"/>
                  <a:pt x="79" y="89"/>
                  <a:pt x="79" y="89"/>
                </a:cubicBezTo>
                <a:cubicBezTo>
                  <a:pt x="80" y="89"/>
                  <a:pt x="80" y="89"/>
                  <a:pt x="80" y="89"/>
                </a:cubicBezTo>
                <a:cubicBezTo>
                  <a:pt x="81" y="90"/>
                  <a:pt x="81" y="90"/>
                  <a:pt x="81" y="90"/>
                </a:cubicBezTo>
                <a:cubicBezTo>
                  <a:pt x="81" y="90"/>
                  <a:pt x="81" y="90"/>
                  <a:pt x="81" y="90"/>
                </a:cubicBezTo>
                <a:cubicBezTo>
                  <a:pt x="82" y="90"/>
                  <a:pt x="82" y="90"/>
                  <a:pt x="82" y="90"/>
                </a:cubicBezTo>
                <a:cubicBezTo>
                  <a:pt x="83" y="90"/>
                  <a:pt x="83" y="90"/>
                  <a:pt x="83" y="90"/>
                </a:cubicBezTo>
                <a:cubicBezTo>
                  <a:pt x="81" y="90"/>
                  <a:pt x="81" y="90"/>
                  <a:pt x="81" y="90"/>
                </a:cubicBezTo>
                <a:cubicBezTo>
                  <a:pt x="82" y="90"/>
                  <a:pt x="82" y="90"/>
                  <a:pt x="82" y="90"/>
                </a:cubicBezTo>
                <a:cubicBezTo>
                  <a:pt x="83" y="90"/>
                  <a:pt x="83" y="90"/>
                  <a:pt x="83" y="90"/>
                </a:cubicBezTo>
                <a:cubicBezTo>
                  <a:pt x="84" y="90"/>
                  <a:pt x="84" y="90"/>
                  <a:pt x="84" y="90"/>
                </a:cubicBezTo>
                <a:cubicBezTo>
                  <a:pt x="85" y="90"/>
                  <a:pt x="85" y="90"/>
                  <a:pt x="85" y="90"/>
                </a:cubicBezTo>
                <a:cubicBezTo>
                  <a:pt x="86" y="90"/>
                  <a:pt x="86" y="90"/>
                  <a:pt x="86" y="90"/>
                </a:cubicBezTo>
                <a:cubicBezTo>
                  <a:pt x="86" y="90"/>
                  <a:pt x="86" y="90"/>
                  <a:pt x="86" y="90"/>
                </a:cubicBezTo>
                <a:cubicBezTo>
                  <a:pt x="87" y="89"/>
                  <a:pt x="87" y="89"/>
                  <a:pt x="87" y="89"/>
                </a:cubicBezTo>
                <a:cubicBezTo>
                  <a:pt x="88" y="89"/>
                  <a:pt x="88" y="89"/>
                  <a:pt x="88" y="89"/>
                </a:cubicBezTo>
                <a:cubicBezTo>
                  <a:pt x="88" y="88"/>
                  <a:pt x="88" y="88"/>
                  <a:pt x="88" y="88"/>
                </a:cubicBezTo>
                <a:cubicBezTo>
                  <a:pt x="89" y="88"/>
                  <a:pt x="89" y="88"/>
                  <a:pt x="89" y="88"/>
                </a:cubicBezTo>
                <a:cubicBezTo>
                  <a:pt x="89" y="87"/>
                  <a:pt x="89" y="87"/>
                  <a:pt x="89" y="87"/>
                </a:cubicBezTo>
                <a:cubicBezTo>
                  <a:pt x="89" y="86"/>
                  <a:pt x="89" y="86"/>
                  <a:pt x="89" y="86"/>
                </a:cubicBezTo>
                <a:cubicBezTo>
                  <a:pt x="89" y="85"/>
                  <a:pt x="89" y="85"/>
                  <a:pt x="89" y="85"/>
                </a:cubicBezTo>
                <a:cubicBezTo>
                  <a:pt x="89" y="84"/>
                  <a:pt x="89" y="84"/>
                  <a:pt x="89" y="84"/>
                </a:cubicBezTo>
                <a:cubicBezTo>
                  <a:pt x="89" y="82"/>
                  <a:pt x="89" y="82"/>
                  <a:pt x="89" y="82"/>
                </a:cubicBezTo>
                <a:cubicBezTo>
                  <a:pt x="89" y="82"/>
                  <a:pt x="89" y="82"/>
                  <a:pt x="89" y="82"/>
                </a:cubicBezTo>
                <a:cubicBezTo>
                  <a:pt x="89" y="81"/>
                  <a:pt x="89" y="81"/>
                  <a:pt x="89" y="81"/>
                </a:cubicBezTo>
                <a:cubicBezTo>
                  <a:pt x="90" y="81"/>
                  <a:pt x="90" y="81"/>
                  <a:pt x="90" y="81"/>
                </a:cubicBezTo>
                <a:cubicBezTo>
                  <a:pt x="90" y="80"/>
                  <a:pt x="90" y="80"/>
                  <a:pt x="90" y="80"/>
                </a:cubicBezTo>
                <a:cubicBezTo>
                  <a:pt x="90" y="80"/>
                  <a:pt x="90" y="80"/>
                  <a:pt x="90" y="80"/>
                </a:cubicBezTo>
                <a:cubicBezTo>
                  <a:pt x="90" y="79"/>
                  <a:pt x="90" y="79"/>
                  <a:pt x="90" y="79"/>
                </a:cubicBezTo>
                <a:cubicBezTo>
                  <a:pt x="91" y="79"/>
                  <a:pt x="91" y="79"/>
                  <a:pt x="91" y="79"/>
                </a:cubicBezTo>
                <a:cubicBezTo>
                  <a:pt x="91" y="78"/>
                  <a:pt x="91" y="78"/>
                  <a:pt x="91" y="78"/>
                </a:cubicBezTo>
                <a:cubicBezTo>
                  <a:pt x="91" y="78"/>
                  <a:pt x="91" y="78"/>
                  <a:pt x="91" y="78"/>
                </a:cubicBezTo>
                <a:cubicBezTo>
                  <a:pt x="91" y="77"/>
                  <a:pt x="91" y="77"/>
                  <a:pt x="91" y="77"/>
                </a:cubicBezTo>
                <a:cubicBezTo>
                  <a:pt x="90" y="77"/>
                  <a:pt x="90" y="77"/>
                  <a:pt x="90" y="77"/>
                </a:cubicBezTo>
                <a:cubicBezTo>
                  <a:pt x="90" y="76"/>
                  <a:pt x="90" y="76"/>
                  <a:pt x="90" y="76"/>
                </a:cubicBezTo>
                <a:cubicBezTo>
                  <a:pt x="90" y="76"/>
                  <a:pt x="90" y="76"/>
                  <a:pt x="90" y="76"/>
                </a:cubicBezTo>
                <a:cubicBezTo>
                  <a:pt x="89" y="75"/>
                  <a:pt x="89" y="75"/>
                  <a:pt x="89" y="75"/>
                </a:cubicBezTo>
                <a:cubicBezTo>
                  <a:pt x="89" y="75"/>
                  <a:pt x="89" y="75"/>
                  <a:pt x="89" y="75"/>
                </a:cubicBezTo>
                <a:cubicBezTo>
                  <a:pt x="88" y="75"/>
                  <a:pt x="88" y="75"/>
                  <a:pt x="88" y="75"/>
                </a:cubicBezTo>
                <a:cubicBezTo>
                  <a:pt x="89" y="74"/>
                  <a:pt x="89" y="74"/>
                  <a:pt x="89" y="74"/>
                </a:cubicBezTo>
                <a:cubicBezTo>
                  <a:pt x="89" y="74"/>
                  <a:pt x="89" y="74"/>
                  <a:pt x="89" y="74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1"/>
                  <a:pt x="91" y="71"/>
                  <a:pt x="91" y="71"/>
                </a:cubicBezTo>
                <a:cubicBezTo>
                  <a:pt x="91" y="71"/>
                  <a:pt x="91" y="71"/>
                  <a:pt x="91" y="71"/>
                </a:cubicBezTo>
                <a:cubicBezTo>
                  <a:pt x="90" y="69"/>
                  <a:pt x="90" y="69"/>
                  <a:pt x="90" y="69"/>
                </a:cubicBezTo>
                <a:cubicBezTo>
                  <a:pt x="90" y="67"/>
                  <a:pt x="90" y="67"/>
                  <a:pt x="90" y="67"/>
                </a:cubicBezTo>
                <a:cubicBezTo>
                  <a:pt x="90" y="66"/>
                  <a:pt x="90" y="66"/>
                  <a:pt x="90" y="66"/>
                </a:cubicBezTo>
                <a:cubicBezTo>
                  <a:pt x="90" y="64"/>
                  <a:pt x="90" y="64"/>
                  <a:pt x="90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2" y="63"/>
                  <a:pt x="92" y="63"/>
                  <a:pt x="92" y="63"/>
                </a:cubicBezTo>
                <a:cubicBezTo>
                  <a:pt x="92" y="63"/>
                  <a:pt x="92" y="63"/>
                  <a:pt x="92" y="63"/>
                </a:cubicBezTo>
                <a:cubicBezTo>
                  <a:pt x="93" y="63"/>
                  <a:pt x="93" y="63"/>
                  <a:pt x="93" y="63"/>
                </a:cubicBezTo>
                <a:cubicBezTo>
                  <a:pt x="93" y="62"/>
                  <a:pt x="93" y="62"/>
                  <a:pt x="93" y="62"/>
                </a:cubicBezTo>
                <a:cubicBezTo>
                  <a:pt x="94" y="62"/>
                  <a:pt x="94" y="62"/>
                  <a:pt x="94" y="62"/>
                </a:cubicBezTo>
                <a:cubicBezTo>
                  <a:pt x="94" y="61"/>
                  <a:pt x="94" y="61"/>
                  <a:pt x="94" y="61"/>
                </a:cubicBezTo>
                <a:close/>
                <a:moveTo>
                  <a:pt x="33" y="44"/>
                </a:moveTo>
                <a:cubicBezTo>
                  <a:pt x="32" y="46"/>
                  <a:pt x="32" y="46"/>
                  <a:pt x="32" y="46"/>
                </a:cubicBezTo>
                <a:cubicBezTo>
                  <a:pt x="32" y="46"/>
                  <a:pt x="29" y="46"/>
                  <a:pt x="29" y="46"/>
                </a:cubicBezTo>
                <a:cubicBezTo>
                  <a:pt x="28" y="46"/>
                  <a:pt x="28" y="46"/>
                  <a:pt x="28" y="46"/>
                </a:cubicBezTo>
                <a:cubicBezTo>
                  <a:pt x="28" y="46"/>
                  <a:pt x="28" y="49"/>
                  <a:pt x="28" y="49"/>
                </a:cubicBezTo>
                <a:cubicBezTo>
                  <a:pt x="25" y="50"/>
                  <a:pt x="25" y="50"/>
                  <a:pt x="25" y="50"/>
                </a:cubicBezTo>
                <a:cubicBezTo>
                  <a:pt x="25" y="50"/>
                  <a:pt x="24" y="47"/>
                  <a:pt x="24" y="47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7"/>
                  <a:pt x="20" y="49"/>
                  <a:pt x="20" y="49"/>
                </a:cubicBezTo>
                <a:cubicBezTo>
                  <a:pt x="18" y="48"/>
                  <a:pt x="18" y="48"/>
                  <a:pt x="18" y="48"/>
                </a:cubicBezTo>
                <a:cubicBezTo>
                  <a:pt x="18" y="48"/>
                  <a:pt x="19" y="45"/>
                  <a:pt x="19" y="45"/>
                </a:cubicBezTo>
                <a:cubicBezTo>
                  <a:pt x="18" y="44"/>
                  <a:pt x="18" y="44"/>
                  <a:pt x="18" y="44"/>
                </a:cubicBezTo>
                <a:cubicBezTo>
                  <a:pt x="18" y="44"/>
                  <a:pt x="15" y="43"/>
                  <a:pt x="15" y="43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7" y="39"/>
                  <a:pt x="17" y="39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38"/>
                  <a:pt x="15" y="36"/>
                  <a:pt x="15" y="36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4"/>
                  <a:pt x="19" y="34"/>
                  <a:pt x="19" y="34"/>
                </a:cubicBezTo>
                <a:cubicBezTo>
                  <a:pt x="20" y="33"/>
                  <a:pt x="20" y="33"/>
                  <a:pt x="20" y="33"/>
                </a:cubicBezTo>
                <a:cubicBezTo>
                  <a:pt x="20" y="33"/>
                  <a:pt x="21" y="31"/>
                  <a:pt x="21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5" y="32"/>
                  <a:pt x="25" y="32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8" y="31"/>
                  <a:pt x="28" y="31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2"/>
                  <a:pt x="30" y="35"/>
                  <a:pt x="30" y="35"/>
                </a:cubicBezTo>
                <a:cubicBezTo>
                  <a:pt x="30" y="36"/>
                  <a:pt x="30" y="36"/>
                  <a:pt x="30" y="36"/>
                </a:cubicBezTo>
                <a:cubicBezTo>
                  <a:pt x="30" y="36"/>
                  <a:pt x="33" y="36"/>
                  <a:pt x="33" y="37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39"/>
                  <a:pt x="32" y="40"/>
                  <a:pt x="32" y="40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3" y="44"/>
                  <a:pt x="33" y="44"/>
                </a:cubicBezTo>
                <a:close/>
                <a:moveTo>
                  <a:pt x="73" y="32"/>
                </a:moveTo>
                <a:cubicBezTo>
                  <a:pt x="73" y="32"/>
                  <a:pt x="73" y="32"/>
                  <a:pt x="73" y="32"/>
                </a:cubicBezTo>
                <a:cubicBezTo>
                  <a:pt x="73" y="33"/>
                  <a:pt x="67" y="35"/>
                  <a:pt x="67" y="35"/>
                </a:cubicBezTo>
                <a:cubicBezTo>
                  <a:pt x="66" y="37"/>
                  <a:pt x="66" y="37"/>
                  <a:pt x="66" y="37"/>
                </a:cubicBezTo>
                <a:cubicBezTo>
                  <a:pt x="66" y="37"/>
                  <a:pt x="69" y="43"/>
                  <a:pt x="68" y="43"/>
                </a:cubicBezTo>
                <a:cubicBezTo>
                  <a:pt x="65" y="46"/>
                  <a:pt x="65" y="46"/>
                  <a:pt x="65" y="46"/>
                </a:cubicBezTo>
                <a:cubicBezTo>
                  <a:pt x="65" y="46"/>
                  <a:pt x="59" y="44"/>
                  <a:pt x="59" y="44"/>
                </a:cubicBezTo>
                <a:cubicBezTo>
                  <a:pt x="57" y="45"/>
                  <a:pt x="57" y="45"/>
                  <a:pt x="57" y="45"/>
                </a:cubicBezTo>
                <a:cubicBezTo>
                  <a:pt x="57" y="45"/>
                  <a:pt x="55" y="50"/>
                  <a:pt x="54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49" y="50"/>
                  <a:pt x="47" y="45"/>
                  <a:pt x="47" y="45"/>
                </a:cubicBezTo>
                <a:cubicBezTo>
                  <a:pt x="45" y="44"/>
                  <a:pt x="45" y="44"/>
                  <a:pt x="45" y="44"/>
                </a:cubicBezTo>
                <a:cubicBezTo>
                  <a:pt x="45" y="44"/>
                  <a:pt x="39" y="46"/>
                  <a:pt x="39" y="46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8" y="37"/>
                  <a:pt x="38" y="37"/>
                </a:cubicBezTo>
                <a:cubicBezTo>
                  <a:pt x="37" y="35"/>
                  <a:pt x="37" y="35"/>
                  <a:pt x="37" y="35"/>
                </a:cubicBezTo>
                <a:cubicBezTo>
                  <a:pt x="37" y="35"/>
                  <a:pt x="31" y="32"/>
                  <a:pt x="31" y="32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7"/>
                  <a:pt x="37" y="25"/>
                  <a:pt x="37" y="25"/>
                </a:cubicBezTo>
                <a:cubicBezTo>
                  <a:pt x="38" y="23"/>
                  <a:pt x="38" y="23"/>
                  <a:pt x="38" y="23"/>
                </a:cubicBezTo>
                <a:cubicBezTo>
                  <a:pt x="38" y="23"/>
                  <a:pt x="36" y="17"/>
                  <a:pt x="36" y="17"/>
                </a:cubicBezTo>
                <a:cubicBezTo>
                  <a:pt x="39" y="14"/>
                  <a:pt x="39" y="14"/>
                  <a:pt x="39" y="14"/>
                </a:cubicBezTo>
                <a:cubicBezTo>
                  <a:pt x="39" y="14"/>
                  <a:pt x="45" y="16"/>
                  <a:pt x="45" y="16"/>
                </a:cubicBezTo>
                <a:cubicBezTo>
                  <a:pt x="47" y="15"/>
                  <a:pt x="47" y="15"/>
                  <a:pt x="47" y="15"/>
                </a:cubicBezTo>
                <a:cubicBezTo>
                  <a:pt x="47" y="15"/>
                  <a:pt x="50" y="10"/>
                  <a:pt x="50" y="10"/>
                </a:cubicBezTo>
                <a:cubicBezTo>
                  <a:pt x="55" y="10"/>
                  <a:pt x="55" y="10"/>
                  <a:pt x="55" y="10"/>
                </a:cubicBezTo>
                <a:cubicBezTo>
                  <a:pt x="55" y="10"/>
                  <a:pt x="57" y="15"/>
                  <a:pt x="57" y="15"/>
                </a:cubicBezTo>
                <a:cubicBezTo>
                  <a:pt x="59" y="16"/>
                  <a:pt x="59" y="16"/>
                  <a:pt x="59" y="16"/>
                </a:cubicBezTo>
                <a:cubicBezTo>
                  <a:pt x="59" y="16"/>
                  <a:pt x="65" y="14"/>
                  <a:pt x="65" y="14"/>
                </a:cubicBezTo>
                <a:cubicBezTo>
                  <a:pt x="69" y="17"/>
                  <a:pt x="69" y="17"/>
                  <a:pt x="69" y="17"/>
                </a:cubicBezTo>
                <a:cubicBezTo>
                  <a:pt x="69" y="18"/>
                  <a:pt x="66" y="23"/>
                  <a:pt x="66" y="23"/>
                </a:cubicBezTo>
                <a:cubicBezTo>
                  <a:pt x="67" y="25"/>
                  <a:pt x="67" y="25"/>
                  <a:pt x="67" y="25"/>
                </a:cubicBezTo>
                <a:cubicBezTo>
                  <a:pt x="67" y="25"/>
                  <a:pt x="73" y="28"/>
                  <a:pt x="73" y="28"/>
                </a:cubicBezTo>
                <a:cubicBezTo>
                  <a:pt x="73" y="32"/>
                  <a:pt x="73" y="32"/>
                  <a:pt x="73" y="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480944" y="3033824"/>
            <a:ext cx="716093" cy="732294"/>
            <a:chOff x="0" y="0"/>
            <a:chExt cx="701675" cy="717550"/>
          </a:xfrm>
          <a:solidFill>
            <a:schemeClr val="bg1"/>
          </a:solidFill>
        </p:grpSpPr>
        <p:sp>
          <p:nvSpPr>
            <p:cNvPr id="27" name="Freeform 5"/>
            <p:cNvSpPr>
              <a:spLocks noEditPoints="1"/>
            </p:cNvSpPr>
            <p:nvPr/>
          </p:nvSpPr>
          <p:spPr bwMode="auto">
            <a:xfrm>
              <a:off x="174625" y="174625"/>
              <a:ext cx="350838" cy="542925"/>
            </a:xfrm>
            <a:custGeom>
              <a:avLst/>
              <a:gdLst>
                <a:gd name="T0" fmla="*/ 46 w 92"/>
                <a:gd name="T1" fmla="*/ 0 h 142"/>
                <a:gd name="T2" fmla="*/ 0 w 92"/>
                <a:gd name="T3" fmla="*/ 44 h 142"/>
                <a:gd name="T4" fmla="*/ 20 w 92"/>
                <a:gd name="T5" fmla="*/ 97 h 142"/>
                <a:gd name="T6" fmla="*/ 28 w 92"/>
                <a:gd name="T7" fmla="*/ 108 h 142"/>
                <a:gd name="T8" fmla="*/ 26 w 92"/>
                <a:gd name="T9" fmla="*/ 111 h 142"/>
                <a:gd name="T10" fmla="*/ 29 w 92"/>
                <a:gd name="T11" fmla="*/ 115 h 142"/>
                <a:gd name="T12" fmla="*/ 27 w 92"/>
                <a:gd name="T13" fmla="*/ 118 h 142"/>
                <a:gd name="T14" fmla="*/ 29 w 92"/>
                <a:gd name="T15" fmla="*/ 122 h 142"/>
                <a:gd name="T16" fmla="*/ 26 w 92"/>
                <a:gd name="T17" fmla="*/ 125 h 142"/>
                <a:gd name="T18" fmla="*/ 30 w 92"/>
                <a:gd name="T19" fmla="*/ 129 h 142"/>
                <a:gd name="T20" fmla="*/ 29 w 92"/>
                <a:gd name="T21" fmla="*/ 132 h 142"/>
                <a:gd name="T22" fmla="*/ 40 w 92"/>
                <a:gd name="T23" fmla="*/ 138 h 142"/>
                <a:gd name="T24" fmla="*/ 46 w 92"/>
                <a:gd name="T25" fmla="*/ 142 h 142"/>
                <a:gd name="T26" fmla="*/ 52 w 92"/>
                <a:gd name="T27" fmla="*/ 138 h 142"/>
                <a:gd name="T28" fmla="*/ 63 w 92"/>
                <a:gd name="T29" fmla="*/ 132 h 142"/>
                <a:gd name="T30" fmla="*/ 62 w 92"/>
                <a:gd name="T31" fmla="*/ 129 h 142"/>
                <a:gd name="T32" fmla="*/ 66 w 92"/>
                <a:gd name="T33" fmla="*/ 125 h 142"/>
                <a:gd name="T34" fmla="*/ 63 w 92"/>
                <a:gd name="T35" fmla="*/ 122 h 142"/>
                <a:gd name="T36" fmla="*/ 66 w 92"/>
                <a:gd name="T37" fmla="*/ 118 h 142"/>
                <a:gd name="T38" fmla="*/ 63 w 92"/>
                <a:gd name="T39" fmla="*/ 115 h 142"/>
                <a:gd name="T40" fmla="*/ 66 w 92"/>
                <a:gd name="T41" fmla="*/ 111 h 142"/>
                <a:gd name="T42" fmla="*/ 64 w 92"/>
                <a:gd name="T43" fmla="*/ 108 h 142"/>
                <a:gd name="T44" fmla="*/ 72 w 92"/>
                <a:gd name="T45" fmla="*/ 97 h 142"/>
                <a:gd name="T46" fmla="*/ 92 w 92"/>
                <a:gd name="T47" fmla="*/ 44 h 142"/>
                <a:gd name="T48" fmla="*/ 46 w 92"/>
                <a:gd name="T49" fmla="*/ 0 h 142"/>
                <a:gd name="T50" fmla="*/ 70 w 92"/>
                <a:gd name="T51" fmla="*/ 72 h 142"/>
                <a:gd name="T52" fmla="*/ 60 w 92"/>
                <a:gd name="T53" fmla="*/ 96 h 142"/>
                <a:gd name="T54" fmla="*/ 46 w 92"/>
                <a:gd name="T55" fmla="*/ 101 h 142"/>
                <a:gd name="T56" fmla="*/ 32 w 92"/>
                <a:gd name="T57" fmla="*/ 96 h 142"/>
                <a:gd name="T58" fmla="*/ 22 w 92"/>
                <a:gd name="T59" fmla="*/ 72 h 142"/>
                <a:gd name="T60" fmla="*/ 12 w 92"/>
                <a:gd name="T61" fmla="*/ 44 h 142"/>
                <a:gd name="T62" fmla="*/ 46 w 92"/>
                <a:gd name="T63" fmla="*/ 12 h 142"/>
                <a:gd name="T64" fmla="*/ 80 w 92"/>
                <a:gd name="T65" fmla="*/ 44 h 142"/>
                <a:gd name="T66" fmla="*/ 70 w 92"/>
                <a:gd name="T67" fmla="*/ 7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2" h="142">
                  <a:moveTo>
                    <a:pt x="46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73"/>
                    <a:pt x="20" y="81"/>
                    <a:pt x="20" y="97"/>
                  </a:cubicBezTo>
                  <a:cubicBezTo>
                    <a:pt x="20" y="102"/>
                    <a:pt x="23" y="106"/>
                    <a:pt x="28" y="108"/>
                  </a:cubicBezTo>
                  <a:cubicBezTo>
                    <a:pt x="27" y="109"/>
                    <a:pt x="26" y="110"/>
                    <a:pt x="26" y="111"/>
                  </a:cubicBezTo>
                  <a:cubicBezTo>
                    <a:pt x="26" y="112"/>
                    <a:pt x="27" y="114"/>
                    <a:pt x="29" y="115"/>
                  </a:cubicBezTo>
                  <a:cubicBezTo>
                    <a:pt x="27" y="116"/>
                    <a:pt x="27" y="117"/>
                    <a:pt x="27" y="118"/>
                  </a:cubicBezTo>
                  <a:cubicBezTo>
                    <a:pt x="27" y="119"/>
                    <a:pt x="28" y="120"/>
                    <a:pt x="29" y="122"/>
                  </a:cubicBezTo>
                  <a:cubicBezTo>
                    <a:pt x="27" y="123"/>
                    <a:pt x="26" y="124"/>
                    <a:pt x="26" y="125"/>
                  </a:cubicBezTo>
                  <a:cubicBezTo>
                    <a:pt x="26" y="127"/>
                    <a:pt x="28" y="128"/>
                    <a:pt x="30" y="129"/>
                  </a:cubicBezTo>
                  <a:cubicBezTo>
                    <a:pt x="29" y="130"/>
                    <a:pt x="29" y="131"/>
                    <a:pt x="29" y="132"/>
                  </a:cubicBezTo>
                  <a:cubicBezTo>
                    <a:pt x="29" y="135"/>
                    <a:pt x="34" y="137"/>
                    <a:pt x="40" y="138"/>
                  </a:cubicBezTo>
                  <a:cubicBezTo>
                    <a:pt x="41" y="141"/>
                    <a:pt x="43" y="142"/>
                    <a:pt x="46" y="142"/>
                  </a:cubicBezTo>
                  <a:cubicBezTo>
                    <a:pt x="49" y="142"/>
                    <a:pt x="51" y="141"/>
                    <a:pt x="52" y="138"/>
                  </a:cubicBezTo>
                  <a:cubicBezTo>
                    <a:pt x="59" y="137"/>
                    <a:pt x="63" y="135"/>
                    <a:pt x="63" y="132"/>
                  </a:cubicBezTo>
                  <a:cubicBezTo>
                    <a:pt x="63" y="131"/>
                    <a:pt x="63" y="130"/>
                    <a:pt x="62" y="129"/>
                  </a:cubicBezTo>
                  <a:cubicBezTo>
                    <a:pt x="65" y="128"/>
                    <a:pt x="66" y="127"/>
                    <a:pt x="66" y="125"/>
                  </a:cubicBezTo>
                  <a:cubicBezTo>
                    <a:pt x="66" y="124"/>
                    <a:pt x="65" y="123"/>
                    <a:pt x="63" y="122"/>
                  </a:cubicBezTo>
                  <a:cubicBezTo>
                    <a:pt x="65" y="121"/>
                    <a:pt x="66" y="119"/>
                    <a:pt x="66" y="118"/>
                  </a:cubicBezTo>
                  <a:cubicBezTo>
                    <a:pt x="66" y="117"/>
                    <a:pt x="65" y="116"/>
                    <a:pt x="63" y="115"/>
                  </a:cubicBezTo>
                  <a:cubicBezTo>
                    <a:pt x="65" y="114"/>
                    <a:pt x="66" y="112"/>
                    <a:pt x="66" y="111"/>
                  </a:cubicBezTo>
                  <a:cubicBezTo>
                    <a:pt x="66" y="110"/>
                    <a:pt x="65" y="109"/>
                    <a:pt x="64" y="108"/>
                  </a:cubicBezTo>
                  <a:cubicBezTo>
                    <a:pt x="69" y="105"/>
                    <a:pt x="72" y="102"/>
                    <a:pt x="72" y="97"/>
                  </a:cubicBezTo>
                  <a:cubicBezTo>
                    <a:pt x="72" y="81"/>
                    <a:pt x="92" y="73"/>
                    <a:pt x="92" y="44"/>
                  </a:cubicBezTo>
                  <a:cubicBezTo>
                    <a:pt x="92" y="20"/>
                    <a:pt x="72" y="0"/>
                    <a:pt x="46" y="0"/>
                  </a:cubicBezTo>
                  <a:close/>
                  <a:moveTo>
                    <a:pt x="70" y="72"/>
                  </a:moveTo>
                  <a:cubicBezTo>
                    <a:pt x="66" y="78"/>
                    <a:pt x="60" y="86"/>
                    <a:pt x="60" y="96"/>
                  </a:cubicBezTo>
                  <a:cubicBezTo>
                    <a:pt x="58" y="98"/>
                    <a:pt x="53" y="101"/>
                    <a:pt x="46" y="101"/>
                  </a:cubicBezTo>
                  <a:cubicBezTo>
                    <a:pt x="39" y="101"/>
                    <a:pt x="34" y="98"/>
                    <a:pt x="32" y="96"/>
                  </a:cubicBezTo>
                  <a:cubicBezTo>
                    <a:pt x="32" y="86"/>
                    <a:pt x="26" y="78"/>
                    <a:pt x="22" y="72"/>
                  </a:cubicBezTo>
                  <a:cubicBezTo>
                    <a:pt x="17" y="64"/>
                    <a:pt x="12" y="57"/>
                    <a:pt x="12" y="44"/>
                  </a:cubicBezTo>
                  <a:cubicBezTo>
                    <a:pt x="12" y="26"/>
                    <a:pt x="27" y="12"/>
                    <a:pt x="46" y="12"/>
                  </a:cubicBezTo>
                  <a:cubicBezTo>
                    <a:pt x="65" y="12"/>
                    <a:pt x="80" y="26"/>
                    <a:pt x="80" y="44"/>
                  </a:cubicBezTo>
                  <a:cubicBezTo>
                    <a:pt x="80" y="57"/>
                    <a:pt x="75" y="64"/>
                    <a:pt x="70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Freeform 6"/>
            <p:cNvSpPr/>
            <p:nvPr/>
          </p:nvSpPr>
          <p:spPr bwMode="auto">
            <a:xfrm>
              <a:off x="327025" y="0"/>
              <a:ext cx="46038" cy="114300"/>
            </a:xfrm>
            <a:custGeom>
              <a:avLst/>
              <a:gdLst>
                <a:gd name="T0" fmla="*/ 6 w 12"/>
                <a:gd name="T1" fmla="*/ 30 h 30"/>
                <a:gd name="T2" fmla="*/ 12 w 12"/>
                <a:gd name="T3" fmla="*/ 22 h 30"/>
                <a:gd name="T4" fmla="*/ 12 w 12"/>
                <a:gd name="T5" fmla="*/ 8 h 30"/>
                <a:gd name="T6" fmla="*/ 6 w 12"/>
                <a:gd name="T7" fmla="*/ 0 h 30"/>
                <a:gd name="T8" fmla="*/ 0 w 12"/>
                <a:gd name="T9" fmla="*/ 8 h 30"/>
                <a:gd name="T10" fmla="*/ 0 w 12"/>
                <a:gd name="T11" fmla="*/ 22 h 30"/>
                <a:gd name="T12" fmla="*/ 6 w 12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0">
                  <a:moveTo>
                    <a:pt x="6" y="30"/>
                  </a:moveTo>
                  <a:cubicBezTo>
                    <a:pt x="9" y="30"/>
                    <a:pt x="12" y="27"/>
                    <a:pt x="12" y="22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4"/>
                    <a:pt x="9" y="0"/>
                    <a:pt x="6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7"/>
                    <a:pt x="3" y="30"/>
                    <a:pt x="6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Freeform 7"/>
            <p:cNvSpPr/>
            <p:nvPr/>
          </p:nvSpPr>
          <p:spPr bwMode="auto">
            <a:xfrm>
              <a:off x="160338" y="41275"/>
              <a:ext cx="82550" cy="111125"/>
            </a:xfrm>
            <a:custGeom>
              <a:avLst/>
              <a:gdLst>
                <a:gd name="T0" fmla="*/ 19 w 22"/>
                <a:gd name="T1" fmla="*/ 28 h 29"/>
                <a:gd name="T2" fmla="*/ 20 w 22"/>
                <a:gd name="T3" fmla="*/ 18 h 29"/>
                <a:gd name="T4" fmla="*/ 13 w 22"/>
                <a:gd name="T5" fmla="*/ 5 h 29"/>
                <a:gd name="T6" fmla="*/ 4 w 22"/>
                <a:gd name="T7" fmla="*/ 1 h 29"/>
                <a:gd name="T8" fmla="*/ 3 w 22"/>
                <a:gd name="T9" fmla="*/ 11 h 29"/>
                <a:gd name="T10" fmla="*/ 10 w 22"/>
                <a:gd name="T11" fmla="*/ 24 h 29"/>
                <a:gd name="T12" fmla="*/ 19 w 22"/>
                <a:gd name="T13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8">
                  <a:moveTo>
                    <a:pt x="19" y="28"/>
                  </a:moveTo>
                  <a:cubicBezTo>
                    <a:pt x="22" y="26"/>
                    <a:pt x="22" y="21"/>
                    <a:pt x="20" y="18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1"/>
                    <a:pt x="7" y="0"/>
                    <a:pt x="4" y="1"/>
                  </a:cubicBezTo>
                  <a:cubicBezTo>
                    <a:pt x="1" y="3"/>
                    <a:pt x="0" y="8"/>
                    <a:pt x="3" y="1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2" y="27"/>
                    <a:pt x="16" y="29"/>
                    <a:pt x="19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Freeform 8"/>
            <p:cNvSpPr/>
            <p:nvPr/>
          </p:nvSpPr>
          <p:spPr bwMode="auto">
            <a:xfrm>
              <a:off x="38100" y="163513"/>
              <a:ext cx="114300" cy="84138"/>
            </a:xfrm>
            <a:custGeom>
              <a:avLst/>
              <a:gdLst>
                <a:gd name="T0" fmla="*/ 24 w 30"/>
                <a:gd name="T1" fmla="*/ 9 h 22"/>
                <a:gd name="T2" fmla="*/ 12 w 30"/>
                <a:gd name="T3" fmla="*/ 2 h 22"/>
                <a:gd name="T4" fmla="*/ 2 w 30"/>
                <a:gd name="T5" fmla="*/ 3 h 22"/>
                <a:gd name="T6" fmla="*/ 6 w 30"/>
                <a:gd name="T7" fmla="*/ 12 h 22"/>
                <a:gd name="T8" fmla="*/ 18 w 30"/>
                <a:gd name="T9" fmla="*/ 20 h 22"/>
                <a:gd name="T10" fmla="*/ 28 w 30"/>
                <a:gd name="T11" fmla="*/ 18 h 22"/>
                <a:gd name="T12" fmla="*/ 24 w 30"/>
                <a:gd name="T13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2">
                  <a:moveTo>
                    <a:pt x="24" y="9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8" y="0"/>
                    <a:pt x="4" y="0"/>
                    <a:pt x="2" y="3"/>
                  </a:cubicBezTo>
                  <a:cubicBezTo>
                    <a:pt x="0" y="6"/>
                    <a:pt x="2" y="10"/>
                    <a:pt x="6" y="12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2" y="22"/>
                    <a:pt x="27" y="21"/>
                    <a:pt x="28" y="18"/>
                  </a:cubicBezTo>
                  <a:cubicBezTo>
                    <a:pt x="30" y="15"/>
                    <a:pt x="28" y="11"/>
                    <a:pt x="2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Freeform 9"/>
            <p:cNvSpPr/>
            <p:nvPr/>
          </p:nvSpPr>
          <p:spPr bwMode="auto">
            <a:xfrm>
              <a:off x="549275" y="457200"/>
              <a:ext cx="114300" cy="84138"/>
            </a:xfrm>
            <a:custGeom>
              <a:avLst/>
              <a:gdLst>
                <a:gd name="T0" fmla="*/ 24 w 30"/>
                <a:gd name="T1" fmla="*/ 9 h 22"/>
                <a:gd name="T2" fmla="*/ 12 w 30"/>
                <a:gd name="T3" fmla="*/ 2 h 22"/>
                <a:gd name="T4" fmla="*/ 2 w 30"/>
                <a:gd name="T5" fmla="*/ 3 h 22"/>
                <a:gd name="T6" fmla="*/ 6 w 30"/>
                <a:gd name="T7" fmla="*/ 13 h 22"/>
                <a:gd name="T8" fmla="*/ 18 w 30"/>
                <a:gd name="T9" fmla="*/ 20 h 22"/>
                <a:gd name="T10" fmla="*/ 28 w 30"/>
                <a:gd name="T11" fmla="*/ 18 h 22"/>
                <a:gd name="T12" fmla="*/ 24 w 30"/>
                <a:gd name="T13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2">
                  <a:moveTo>
                    <a:pt x="24" y="9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8" y="0"/>
                    <a:pt x="3" y="0"/>
                    <a:pt x="2" y="3"/>
                  </a:cubicBezTo>
                  <a:cubicBezTo>
                    <a:pt x="0" y="6"/>
                    <a:pt x="2" y="10"/>
                    <a:pt x="6" y="13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2" y="22"/>
                    <a:pt x="26" y="21"/>
                    <a:pt x="28" y="18"/>
                  </a:cubicBezTo>
                  <a:cubicBezTo>
                    <a:pt x="30" y="16"/>
                    <a:pt x="28" y="11"/>
                    <a:pt x="2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Freeform 10"/>
            <p:cNvSpPr/>
            <p:nvPr/>
          </p:nvSpPr>
          <p:spPr bwMode="auto">
            <a:xfrm>
              <a:off x="0" y="327025"/>
              <a:ext cx="114300" cy="46038"/>
            </a:xfrm>
            <a:custGeom>
              <a:avLst/>
              <a:gdLst>
                <a:gd name="T0" fmla="*/ 30 w 30"/>
                <a:gd name="T1" fmla="*/ 6 h 12"/>
                <a:gd name="T2" fmla="*/ 22 w 30"/>
                <a:gd name="T3" fmla="*/ 0 h 12"/>
                <a:gd name="T4" fmla="*/ 8 w 30"/>
                <a:gd name="T5" fmla="*/ 0 h 12"/>
                <a:gd name="T6" fmla="*/ 0 w 30"/>
                <a:gd name="T7" fmla="*/ 6 h 12"/>
                <a:gd name="T8" fmla="*/ 8 w 30"/>
                <a:gd name="T9" fmla="*/ 12 h 12"/>
                <a:gd name="T10" fmla="*/ 22 w 30"/>
                <a:gd name="T11" fmla="*/ 12 h 12"/>
                <a:gd name="T12" fmla="*/ 30 w 30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2">
                  <a:moveTo>
                    <a:pt x="30" y="6"/>
                  </a:moveTo>
                  <a:cubicBezTo>
                    <a:pt x="30" y="3"/>
                    <a:pt x="26" y="0"/>
                    <a:pt x="2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2"/>
                    <a:pt x="8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6" y="12"/>
                    <a:pt x="30" y="10"/>
                    <a:pt x="3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Freeform 11"/>
            <p:cNvSpPr/>
            <p:nvPr/>
          </p:nvSpPr>
          <p:spPr bwMode="auto">
            <a:xfrm>
              <a:off x="587375" y="327025"/>
              <a:ext cx="114300" cy="46038"/>
            </a:xfrm>
            <a:custGeom>
              <a:avLst/>
              <a:gdLst>
                <a:gd name="T0" fmla="*/ 22 w 30"/>
                <a:gd name="T1" fmla="*/ 0 h 12"/>
                <a:gd name="T2" fmla="*/ 8 w 30"/>
                <a:gd name="T3" fmla="*/ 0 h 12"/>
                <a:gd name="T4" fmla="*/ 0 w 30"/>
                <a:gd name="T5" fmla="*/ 6 h 12"/>
                <a:gd name="T6" fmla="*/ 8 w 30"/>
                <a:gd name="T7" fmla="*/ 12 h 12"/>
                <a:gd name="T8" fmla="*/ 22 w 30"/>
                <a:gd name="T9" fmla="*/ 12 h 12"/>
                <a:gd name="T10" fmla="*/ 30 w 30"/>
                <a:gd name="T11" fmla="*/ 6 h 12"/>
                <a:gd name="T12" fmla="*/ 22 w 3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2">
                  <a:moveTo>
                    <a:pt x="2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6"/>
                  </a:cubicBezTo>
                  <a:cubicBezTo>
                    <a:pt x="0" y="10"/>
                    <a:pt x="4" y="12"/>
                    <a:pt x="8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7" y="12"/>
                    <a:pt x="30" y="10"/>
                    <a:pt x="30" y="6"/>
                  </a:cubicBezTo>
                  <a:cubicBezTo>
                    <a:pt x="30" y="3"/>
                    <a:pt x="27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Freeform 12"/>
            <p:cNvSpPr/>
            <p:nvPr/>
          </p:nvSpPr>
          <p:spPr bwMode="auto">
            <a:xfrm>
              <a:off x="38100" y="457200"/>
              <a:ext cx="114300" cy="84138"/>
            </a:xfrm>
            <a:custGeom>
              <a:avLst/>
              <a:gdLst>
                <a:gd name="T0" fmla="*/ 18 w 30"/>
                <a:gd name="T1" fmla="*/ 2 h 22"/>
                <a:gd name="T2" fmla="*/ 6 w 30"/>
                <a:gd name="T3" fmla="*/ 9 h 22"/>
                <a:gd name="T4" fmla="*/ 2 w 30"/>
                <a:gd name="T5" fmla="*/ 18 h 22"/>
                <a:gd name="T6" fmla="*/ 12 w 30"/>
                <a:gd name="T7" fmla="*/ 20 h 22"/>
                <a:gd name="T8" fmla="*/ 24 w 30"/>
                <a:gd name="T9" fmla="*/ 13 h 22"/>
                <a:gd name="T10" fmla="*/ 28 w 30"/>
                <a:gd name="T11" fmla="*/ 3 h 22"/>
                <a:gd name="T12" fmla="*/ 18 w 30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2">
                  <a:moveTo>
                    <a:pt x="18" y="2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2" y="11"/>
                    <a:pt x="0" y="16"/>
                    <a:pt x="2" y="18"/>
                  </a:cubicBezTo>
                  <a:cubicBezTo>
                    <a:pt x="4" y="21"/>
                    <a:pt x="8" y="22"/>
                    <a:pt x="12" y="2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0"/>
                    <a:pt x="30" y="6"/>
                    <a:pt x="28" y="3"/>
                  </a:cubicBezTo>
                  <a:cubicBezTo>
                    <a:pt x="27" y="0"/>
                    <a:pt x="22" y="0"/>
                    <a:pt x="1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Freeform 13"/>
            <p:cNvSpPr/>
            <p:nvPr/>
          </p:nvSpPr>
          <p:spPr bwMode="auto">
            <a:xfrm>
              <a:off x="549275" y="163513"/>
              <a:ext cx="114300" cy="84138"/>
            </a:xfrm>
            <a:custGeom>
              <a:avLst/>
              <a:gdLst>
                <a:gd name="T0" fmla="*/ 12 w 30"/>
                <a:gd name="T1" fmla="*/ 20 h 22"/>
                <a:gd name="T2" fmla="*/ 24 w 30"/>
                <a:gd name="T3" fmla="*/ 12 h 22"/>
                <a:gd name="T4" fmla="*/ 28 w 30"/>
                <a:gd name="T5" fmla="*/ 3 h 22"/>
                <a:gd name="T6" fmla="*/ 18 w 30"/>
                <a:gd name="T7" fmla="*/ 2 h 22"/>
                <a:gd name="T8" fmla="*/ 6 w 30"/>
                <a:gd name="T9" fmla="*/ 9 h 22"/>
                <a:gd name="T10" fmla="*/ 2 w 30"/>
                <a:gd name="T11" fmla="*/ 18 h 22"/>
                <a:gd name="T12" fmla="*/ 12 w 30"/>
                <a:gd name="T13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2">
                  <a:moveTo>
                    <a:pt x="12" y="20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8" y="10"/>
                    <a:pt x="30" y="6"/>
                    <a:pt x="28" y="3"/>
                  </a:cubicBezTo>
                  <a:cubicBezTo>
                    <a:pt x="26" y="0"/>
                    <a:pt x="22" y="0"/>
                    <a:pt x="18" y="2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2" y="11"/>
                    <a:pt x="0" y="15"/>
                    <a:pt x="2" y="18"/>
                  </a:cubicBezTo>
                  <a:cubicBezTo>
                    <a:pt x="3" y="21"/>
                    <a:pt x="8" y="22"/>
                    <a:pt x="1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Freeform 14"/>
            <p:cNvSpPr/>
            <p:nvPr/>
          </p:nvSpPr>
          <p:spPr bwMode="auto">
            <a:xfrm>
              <a:off x="457200" y="41275"/>
              <a:ext cx="84138" cy="111125"/>
            </a:xfrm>
            <a:custGeom>
              <a:avLst/>
              <a:gdLst>
                <a:gd name="T0" fmla="*/ 18 w 22"/>
                <a:gd name="T1" fmla="*/ 1 h 29"/>
                <a:gd name="T2" fmla="*/ 9 w 22"/>
                <a:gd name="T3" fmla="*/ 5 h 29"/>
                <a:gd name="T4" fmla="*/ 2 w 22"/>
                <a:gd name="T5" fmla="*/ 18 h 29"/>
                <a:gd name="T6" fmla="*/ 3 w 22"/>
                <a:gd name="T7" fmla="*/ 28 h 29"/>
                <a:gd name="T8" fmla="*/ 12 w 22"/>
                <a:gd name="T9" fmla="*/ 24 h 29"/>
                <a:gd name="T10" fmla="*/ 19 w 22"/>
                <a:gd name="T11" fmla="*/ 11 h 29"/>
                <a:gd name="T12" fmla="*/ 18 w 22"/>
                <a:gd name="T13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8">
                  <a:moveTo>
                    <a:pt x="18" y="1"/>
                  </a:moveTo>
                  <a:cubicBezTo>
                    <a:pt x="15" y="0"/>
                    <a:pt x="11" y="1"/>
                    <a:pt x="9" y="5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21"/>
                    <a:pt x="0" y="26"/>
                    <a:pt x="3" y="28"/>
                  </a:cubicBezTo>
                  <a:cubicBezTo>
                    <a:pt x="6" y="29"/>
                    <a:pt x="10" y="27"/>
                    <a:pt x="12" y="24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8"/>
                    <a:pt x="21" y="3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45110" y="0"/>
            <a:ext cx="3540760" cy="718820"/>
            <a:chOff x="386" y="0"/>
            <a:chExt cx="5576" cy="1132"/>
          </a:xfrm>
        </p:grpSpPr>
        <p:sp>
          <p:nvSpPr>
            <p:cNvPr id="19" name="矩形 18"/>
            <p:cNvSpPr/>
            <p:nvPr/>
          </p:nvSpPr>
          <p:spPr>
            <a:xfrm>
              <a:off x="386" y="0"/>
              <a:ext cx="557" cy="1133"/>
            </a:xfrm>
            <a:prstGeom prst="rect">
              <a:avLst/>
            </a:prstGeom>
            <a:gradFill>
              <a:gsLst>
                <a:gs pos="0">
                  <a:srgbClr val="D8C5AE"/>
                </a:gs>
                <a:gs pos="100000">
                  <a:srgbClr val="C2A499"/>
                </a:gs>
              </a:gsLst>
              <a:lin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94" y="325"/>
              <a:ext cx="486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Create a peaceful world </a:t>
              </a:r>
              <a:endPara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文本框 250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 txBox="1"/>
          <p:nvPr/>
        </p:nvSpPr>
        <p:spPr>
          <a:xfrm>
            <a:off x="6163606" y="1378635"/>
            <a:ext cx="5333850" cy="1863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4800">
                <a:solidFill>
                  <a:srgbClr val="282828"/>
                </a:solidFill>
                <a:latin typeface="微软雅黑" panose="020B0503020204020204" charset="-122"/>
                <a:ea typeface="微软雅黑" panose="020B0503020204020204" charset="-122"/>
              </a:rPr>
              <a:t>SHOPPING</a:t>
            </a:r>
            <a:endParaRPr lang="en-US" altLang="zh-CN" sz="4800">
              <a:solidFill>
                <a:srgbClr val="28282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4800">
                <a:solidFill>
                  <a:srgbClr val="282828"/>
                </a:solidFill>
                <a:latin typeface="微软雅黑" panose="020B0503020204020204" charset="-122"/>
                <a:ea typeface="微软雅黑" panose="020B0503020204020204" charset="-122"/>
              </a:rPr>
              <a:t>ARCHITECTURE </a:t>
            </a:r>
            <a:endParaRPr lang="en-US" altLang="zh-CN" sz="4800">
              <a:solidFill>
                <a:srgbClr val="28282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2" name="矩形 251"/>
          <p:cNvSpPr/>
          <p:nvPr/>
        </p:nvSpPr>
        <p:spPr>
          <a:xfrm>
            <a:off x="6163606" y="3701518"/>
            <a:ext cx="5476851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  <a:endParaRPr lang="en-US" altLang="zh-CN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  <a:p>
            <a:pPr algn="l"/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254" name="椭圆 253"/>
          <p:cNvSpPr/>
          <p:nvPr/>
        </p:nvSpPr>
        <p:spPr>
          <a:xfrm>
            <a:off x="6205810" y="4801757"/>
            <a:ext cx="1148651" cy="1148651"/>
          </a:xfrm>
          <a:prstGeom prst="ellipse">
            <a:avLst/>
          </a:prstGeom>
          <a:solidFill>
            <a:srgbClr val="99BDC3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5" name="椭圆 254"/>
          <p:cNvSpPr/>
          <p:nvPr/>
        </p:nvSpPr>
        <p:spPr>
          <a:xfrm>
            <a:off x="6858929" y="4801757"/>
            <a:ext cx="1148651" cy="1148651"/>
          </a:xfrm>
          <a:prstGeom prst="ellipse">
            <a:avLst/>
          </a:prstGeom>
          <a:solidFill>
            <a:srgbClr val="D6C2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" name="文本框 255"/>
          <p:cNvSpPr txBox="1"/>
          <p:nvPr/>
        </p:nvSpPr>
        <p:spPr>
          <a:xfrm>
            <a:off x="6323840" y="5083694"/>
            <a:ext cx="1593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S  +  C</a:t>
            </a:r>
            <a:endParaRPr lang="en-US" altLang="zh-CN" sz="3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257" name="矩形 256"/>
          <p:cNvSpPr/>
          <p:nvPr/>
        </p:nvSpPr>
        <p:spPr>
          <a:xfrm>
            <a:off x="8259807" y="5277563"/>
            <a:ext cx="3279853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此处添加详细文本描述，建议与标题相关并符合整体语言风格，语言描述尽量简洁生动。</a:t>
            </a:r>
            <a:endParaRPr lang="en-US" altLang="zh-CN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258" name="文本框 257"/>
          <p:cNvSpPr txBox="1"/>
          <p:nvPr/>
        </p:nvSpPr>
        <p:spPr>
          <a:xfrm>
            <a:off x="8222738" y="4880514"/>
            <a:ext cx="3316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Standard </a:t>
            </a:r>
            <a:r>
              <a:rPr lang="en-US" altLang="zh-CN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&amp;</a:t>
            </a:r>
            <a:r>
              <a:rPr lang="en-US" altLang="zh-CN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 Comfortable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1440180" y="1473835"/>
            <a:ext cx="8176113" cy="4857028"/>
            <a:chOff x="-4690" y="1133"/>
            <a:chExt cx="14919" cy="8863"/>
          </a:xfrm>
        </p:grpSpPr>
        <p:pic>
          <p:nvPicPr>
            <p:cNvPr id="246" name="图片 245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690" y="1133"/>
              <a:ext cx="13712" cy="8863"/>
            </a:xfrm>
            <a:prstGeom prst="rect">
              <a:avLst/>
            </a:prstGeom>
          </p:spPr>
        </p:pic>
        <p:cxnSp>
          <p:nvCxnSpPr>
            <p:cNvPr id="253" name="直接连接符 252"/>
            <p:cNvCxnSpPr/>
            <p:nvPr/>
          </p:nvCxnSpPr>
          <p:spPr>
            <a:xfrm>
              <a:off x="9478" y="4552"/>
              <a:ext cx="751" cy="0"/>
            </a:xfrm>
            <a:prstGeom prst="line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" name="图片 1" descr="44c87322af404064c44eeb340416253b06b2dad34cf6a-LRtxrx_fw658"/>
            <p:cNvPicPr>
              <a:picLocks noChangeAspect="1"/>
            </p:cNvPicPr>
            <p:nvPr/>
          </p:nvPicPr>
          <p:blipFill>
            <a:blip r:embed="rId3"/>
            <a:srcRect l="28267" t="-270" r="305" b="9648"/>
            <a:stretch>
              <a:fillRect/>
            </a:stretch>
          </p:blipFill>
          <p:spPr>
            <a:xfrm>
              <a:off x="-2674" y="2707"/>
              <a:ext cx="9400" cy="6081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245110" y="0"/>
            <a:ext cx="3540760" cy="718820"/>
            <a:chOff x="386" y="0"/>
            <a:chExt cx="5576" cy="1132"/>
          </a:xfrm>
        </p:grpSpPr>
        <p:sp>
          <p:nvSpPr>
            <p:cNvPr id="19" name="矩形 18"/>
            <p:cNvSpPr/>
            <p:nvPr/>
          </p:nvSpPr>
          <p:spPr>
            <a:xfrm>
              <a:off x="386" y="0"/>
              <a:ext cx="557" cy="1133"/>
            </a:xfrm>
            <a:prstGeom prst="rect">
              <a:avLst/>
            </a:prstGeom>
            <a:gradFill>
              <a:gsLst>
                <a:gs pos="0">
                  <a:srgbClr val="D8C5AE"/>
                </a:gs>
                <a:gs pos="100000">
                  <a:srgbClr val="C2A499"/>
                </a:gs>
              </a:gsLst>
              <a:lin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94" y="325"/>
              <a:ext cx="486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Create a peaceful world </a:t>
              </a:r>
              <a:endPara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45110" y="0"/>
            <a:ext cx="3540760" cy="718820"/>
            <a:chOff x="386" y="0"/>
            <a:chExt cx="5576" cy="1132"/>
          </a:xfrm>
        </p:grpSpPr>
        <p:sp>
          <p:nvSpPr>
            <p:cNvPr id="2" name="矩形 1"/>
            <p:cNvSpPr/>
            <p:nvPr/>
          </p:nvSpPr>
          <p:spPr>
            <a:xfrm>
              <a:off x="386" y="0"/>
              <a:ext cx="557" cy="1133"/>
            </a:xfrm>
            <a:prstGeom prst="rect">
              <a:avLst/>
            </a:prstGeom>
            <a:gradFill>
              <a:gsLst>
                <a:gs pos="0">
                  <a:srgbClr val="D8C5AE"/>
                </a:gs>
                <a:gs pos="100000">
                  <a:srgbClr val="C2A499"/>
                </a:gs>
              </a:gsLst>
              <a:lin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94" y="325"/>
              <a:ext cx="486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Create a peaceful world </a:t>
              </a:r>
              <a:endPara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99547" y="2116695"/>
            <a:ext cx="1949698" cy="1949698"/>
            <a:chOff x="1126547" y="1913495"/>
            <a:chExt cx="1949698" cy="1949698"/>
          </a:xfrm>
        </p:grpSpPr>
        <p:sp>
          <p:nvSpPr>
            <p:cNvPr id="6" name="椭圆 5"/>
            <p:cNvSpPr/>
            <p:nvPr/>
          </p:nvSpPr>
          <p:spPr>
            <a:xfrm>
              <a:off x="1126547" y="1913495"/>
              <a:ext cx="1949698" cy="1949698"/>
            </a:xfrm>
            <a:prstGeom prst="ellipse">
              <a:avLst/>
            </a:prstGeom>
            <a:noFill/>
            <a:ln w="28575">
              <a:solidFill>
                <a:srgbClr val="D6C2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477771" y="2205595"/>
              <a:ext cx="1220206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8800" b="1" dirty="0">
                  <a:solidFill>
                    <a:srgbClr val="D6C2AC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01</a:t>
              </a:r>
              <a:endParaRPr lang="en-US" altLang="zh-CN" sz="8800" b="1" dirty="0">
                <a:solidFill>
                  <a:srgbClr val="D6C2AC"/>
                </a:solidFill>
                <a:latin typeface="Impact" panose="020B080603090205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640849" y="2116695"/>
            <a:ext cx="1949698" cy="1949698"/>
            <a:chOff x="3826204" y="1913495"/>
            <a:chExt cx="1949698" cy="1949698"/>
          </a:xfrm>
        </p:grpSpPr>
        <p:sp>
          <p:nvSpPr>
            <p:cNvPr id="10" name="椭圆 9"/>
            <p:cNvSpPr/>
            <p:nvPr/>
          </p:nvSpPr>
          <p:spPr>
            <a:xfrm>
              <a:off x="3826204" y="1913495"/>
              <a:ext cx="1949698" cy="1949698"/>
            </a:xfrm>
            <a:prstGeom prst="ellipse">
              <a:avLst/>
            </a:prstGeom>
            <a:noFill/>
            <a:ln w="28575">
              <a:solidFill>
                <a:srgbClr val="97AC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128205" y="2205595"/>
              <a:ext cx="1358064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8800" b="1" dirty="0">
                  <a:solidFill>
                    <a:srgbClr val="97ACAC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02</a:t>
              </a:r>
              <a:endParaRPr lang="en-US" altLang="zh-CN" sz="8800" b="1" dirty="0">
                <a:solidFill>
                  <a:srgbClr val="97ACAC"/>
                </a:solidFill>
                <a:latin typeface="Impact" panose="020B080603090205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98861" y="2116695"/>
            <a:ext cx="1949698" cy="1949698"/>
            <a:chOff x="6525861" y="1913495"/>
            <a:chExt cx="1949698" cy="1949698"/>
          </a:xfrm>
        </p:grpSpPr>
        <p:sp>
          <p:nvSpPr>
            <p:cNvPr id="12" name="椭圆 11"/>
            <p:cNvSpPr/>
            <p:nvPr/>
          </p:nvSpPr>
          <p:spPr>
            <a:xfrm>
              <a:off x="6525861" y="1913495"/>
              <a:ext cx="1949698" cy="1949698"/>
            </a:xfrm>
            <a:prstGeom prst="ellipse">
              <a:avLst/>
            </a:prstGeom>
            <a:noFill/>
            <a:ln w="28575">
              <a:solidFill>
                <a:srgbClr val="D6C2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756629" y="2205595"/>
              <a:ext cx="1390124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8800" b="1" dirty="0">
                  <a:solidFill>
                    <a:srgbClr val="D6C2AC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03</a:t>
              </a:r>
              <a:endParaRPr lang="en-US" altLang="zh-CN" sz="8800" b="1" dirty="0">
                <a:solidFill>
                  <a:srgbClr val="D6C2AC"/>
                </a:solidFill>
                <a:latin typeface="Impact" panose="020B080603090205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098518" y="2116695"/>
            <a:ext cx="1949698" cy="1949698"/>
            <a:chOff x="9225518" y="1913495"/>
            <a:chExt cx="1949698" cy="1949698"/>
          </a:xfrm>
        </p:grpSpPr>
        <p:sp>
          <p:nvSpPr>
            <p:cNvPr id="24" name="椭圆 23"/>
            <p:cNvSpPr/>
            <p:nvPr/>
          </p:nvSpPr>
          <p:spPr>
            <a:xfrm>
              <a:off x="9225518" y="1913495"/>
              <a:ext cx="1949698" cy="1949698"/>
            </a:xfrm>
            <a:prstGeom prst="ellipse">
              <a:avLst/>
            </a:prstGeom>
            <a:noFill/>
            <a:ln w="28575">
              <a:solidFill>
                <a:srgbClr val="97AC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517020" y="2205595"/>
              <a:ext cx="1354858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8800" b="1" dirty="0">
                  <a:solidFill>
                    <a:srgbClr val="97ACAC"/>
                  </a:solidFill>
                  <a:latin typeface="Impact" panose="020B0806030902050204" pitchFamily="34" charset="0"/>
                  <a:ea typeface="微软雅黑" panose="020B0503020204020204" charset="-122"/>
                </a:rPr>
                <a:t>04</a:t>
              </a:r>
              <a:endParaRPr lang="en-US" altLang="zh-CN" sz="8800" b="1" dirty="0">
                <a:solidFill>
                  <a:srgbClr val="97ACAC"/>
                </a:solidFill>
                <a:latin typeface="Impact" panose="020B080603090205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1056132" y="4758603"/>
            <a:ext cx="2151198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725249" y="4758603"/>
            <a:ext cx="2151198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392112" y="4758603"/>
            <a:ext cx="2151198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39983" y="4758603"/>
            <a:ext cx="2151198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56132" y="435849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单击编辑文字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778830" y="435849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单击编辑文字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392112" y="435849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单击编辑文字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293564" y="435849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单击编辑文字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AC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D:\图图图\商务类图\72f6886ec4c7a4366954bcc7e137071e670861b24a973-tgUKVm_fw658.jpg72f6886ec4c7a4366954bcc7e137071e670861b24a973-tgUKVm_fw658"/>
          <p:cNvPicPr>
            <a:picLocks noChangeAspect="1"/>
          </p:cNvPicPr>
          <p:nvPr/>
        </p:nvPicPr>
        <p:blipFill>
          <a:blip r:embed="rId1">
            <a:grayscl/>
          </a:blip>
          <a:srcRect/>
          <a:stretch>
            <a:fillRect/>
          </a:stretch>
        </p:blipFill>
        <p:spPr>
          <a:xfrm>
            <a:off x="1711609" y="508729"/>
            <a:ext cx="8754110" cy="5840543"/>
          </a:xfrm>
          <a:custGeom>
            <a:avLst/>
            <a:gdLst>
              <a:gd name="connsiteX0" fmla="*/ 0 w 10945636"/>
              <a:gd name="connsiteY0" fmla="*/ 0 h 5840543"/>
              <a:gd name="connsiteX1" fmla="*/ 10945636 w 10945636"/>
              <a:gd name="connsiteY1" fmla="*/ 0 h 5840543"/>
              <a:gd name="connsiteX2" fmla="*/ 10945636 w 10945636"/>
              <a:gd name="connsiteY2" fmla="*/ 5840543 h 5840543"/>
              <a:gd name="connsiteX3" fmla="*/ 0 w 10945636"/>
              <a:gd name="connsiteY3" fmla="*/ 5840543 h 584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45636" h="5840543">
                <a:moveTo>
                  <a:pt x="0" y="0"/>
                </a:moveTo>
                <a:lnTo>
                  <a:pt x="10945636" y="0"/>
                </a:lnTo>
                <a:lnTo>
                  <a:pt x="10945636" y="5840543"/>
                </a:lnTo>
                <a:lnTo>
                  <a:pt x="0" y="5840543"/>
                </a:lnTo>
                <a:close/>
              </a:path>
            </a:pathLst>
          </a:custGeom>
        </p:spPr>
      </p:pic>
      <p:sp>
        <p:nvSpPr>
          <p:cNvPr id="6" name="e7d195523061f1c0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e7d195523061f1c0214d268728035a112e1f1a63855fa0d5B3BC3571FB2346650E40B27C71D4ADB669896543E409C0762562804D99F14164E036E91A4D200FB459B9C67F1066513BDCC2663F2655ED5A2F3E64E50905ECC13FD08E412A2449DFC0DEA4732AF4E76A12DAA23714D9A24C7EAC7F7CD8FF94AEC7D4E9162B55FEA74E289784371BE33B</a:t>
            </a:r>
            <a:endParaRPr lang="zh-CN" altLang="en-US" sz="100"/>
          </a:p>
        </p:txBody>
      </p:sp>
      <p:grpSp>
        <p:nvGrpSpPr>
          <p:cNvPr id="17" name="组合 16"/>
          <p:cNvGrpSpPr/>
          <p:nvPr/>
        </p:nvGrpSpPr>
        <p:grpSpPr>
          <a:xfrm>
            <a:off x="0" y="1960336"/>
            <a:ext cx="12192000" cy="2937329"/>
            <a:chOff x="0" y="1960336"/>
            <a:chExt cx="12192000" cy="2937329"/>
          </a:xfrm>
          <a:gradFill>
            <a:gsLst>
              <a:gs pos="0">
                <a:srgbClr val="D8C5AE"/>
              </a:gs>
              <a:gs pos="100000">
                <a:srgbClr val="C2A499"/>
              </a:gs>
            </a:gsLst>
            <a:lin scaled="1"/>
          </a:gradFill>
        </p:grpSpPr>
        <p:sp>
          <p:nvSpPr>
            <p:cNvPr id="18" name="矩形 17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  <p:cNvSpPr/>
            <p:nvPr/>
          </p:nvSpPr>
          <p:spPr>
            <a:xfrm>
              <a:off x="0" y="1960336"/>
              <a:ext cx="12192000" cy="29373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  <p:cNvSpPr txBox="1"/>
            <p:nvPr/>
          </p:nvSpPr>
          <p:spPr>
            <a:xfrm>
              <a:off x="2925580" y="2231749"/>
              <a:ext cx="6340839" cy="22580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4000">
                  <a:solidFill>
                    <a:schemeClr val="bg1"/>
                  </a:solidFill>
                  <a:latin typeface="AXIS Std M" panose="020B0600000000000000" pitchFamily="34" charset="-128"/>
                  <a:ea typeface="AXIS Std M" panose="020B0600000000000000" pitchFamily="34" charset="-128"/>
                </a:rPr>
                <a:t>FOUR</a:t>
              </a:r>
              <a:endParaRPr lang="en-US" altLang="zh-CN" sz="4000">
                <a:solidFill>
                  <a:schemeClr val="bg1"/>
                </a:solidFill>
                <a:latin typeface="AXIS Std M" panose="020B0600000000000000" pitchFamily="34" charset="-128"/>
                <a:ea typeface="AXIS Std M" panose="020B0600000000000000" pitchFamily="34" charset="-128"/>
              </a:endParaRPr>
            </a:p>
            <a:p>
              <a:pPr algn="ctr">
                <a:lnSpc>
                  <a:spcPct val="110000"/>
                </a:lnSpc>
              </a:pPr>
              <a:r>
                <a:rPr lang="en-US" altLang="zh-CN" sz="4000">
                  <a:solidFill>
                    <a:schemeClr val="bg1"/>
                  </a:solidFill>
                  <a:latin typeface="AXIS Std M" panose="020B0600000000000000" pitchFamily="34" charset="-128"/>
                  <a:ea typeface="AXIS Std M" panose="020B0600000000000000" pitchFamily="34" charset="-128"/>
                </a:rPr>
                <a:t>&amp;</a:t>
              </a:r>
              <a:endParaRPr lang="en-US" altLang="zh-CN" sz="4000">
                <a:solidFill>
                  <a:schemeClr val="bg1"/>
                </a:solidFill>
                <a:latin typeface="AXIS Std M" panose="020B0600000000000000" pitchFamily="34" charset="-128"/>
                <a:ea typeface="AXIS Std M" panose="020B0600000000000000" pitchFamily="34" charset="-128"/>
              </a:endParaRPr>
            </a:p>
            <a:p>
              <a:pPr algn="ctr">
                <a:lnSpc>
                  <a:spcPct val="110000"/>
                </a:lnSpc>
              </a:pPr>
              <a:r>
                <a:rPr lang="zh-CN" sz="48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输入标题内容</a:t>
              </a:r>
              <a:endParaRPr lang="zh-CN" sz="4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4439920" y="1013460"/>
            <a:ext cx="7272655" cy="5032078"/>
            <a:chOff x="4389120" y="1116291"/>
            <a:chExt cx="7467918" cy="5408474"/>
          </a:xfrm>
        </p:grpSpPr>
        <p:graphicFrame>
          <p:nvGraphicFramePr>
            <p:cNvPr id="8" name="图表 7" descr="e7d195523061f1c0214d268728035a112e1f1a63855fa0d5B3BC3571FB2346650E40B27C71D4ADB669896543E409C0762562804D99F14164E036E91A4D200FB459B9C67F1066513BDCC2663F2655ED5AA9618F765BE8607DCDB09562FAFA4232570E2E28D39E1B618081BD5977B4E543F72C741DF89EB4AA9CD95725188D909F84E0E92DFCBBB76E"/>
            <p:cNvGraphicFramePr/>
            <p:nvPr/>
          </p:nvGraphicFramePr>
          <p:xfrm>
            <a:off x="4389120" y="1116291"/>
            <a:ext cx="7467918" cy="49409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grpSp>
          <p:nvGrpSpPr>
            <p:cNvPr id="15" name="组合 14"/>
            <p:cNvGrpSpPr/>
            <p:nvPr/>
          </p:nvGrpSpPr>
          <p:grpSpPr>
            <a:xfrm>
              <a:off x="4621653" y="6162359"/>
              <a:ext cx="2279173" cy="362406"/>
              <a:chOff x="5184358" y="5972563"/>
              <a:chExt cx="2279173" cy="362406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5184358" y="6141840"/>
                <a:ext cx="477032" cy="0"/>
              </a:xfrm>
              <a:prstGeom prst="line">
                <a:avLst/>
              </a:prstGeom>
              <a:ln w="28575"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文本框 9"/>
              <p:cNvSpPr txBox="1"/>
              <p:nvPr/>
            </p:nvSpPr>
            <p:spPr>
              <a:xfrm>
                <a:off x="5676934" y="5972563"/>
                <a:ext cx="1786597" cy="362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Open Sans" panose="020B0606030504020204" pitchFamily="34" charset="0"/>
                  </a:rPr>
                  <a:t>Text content </a:t>
                </a:r>
                <a:endParaRPr lang="en-US" alt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7333420" y="6162359"/>
              <a:ext cx="2082020" cy="362406"/>
              <a:chOff x="9415436" y="5972563"/>
              <a:chExt cx="2082020" cy="362406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9710859" y="5972563"/>
                <a:ext cx="1786597" cy="362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Open Sans" panose="020B0606030504020204" pitchFamily="34" charset="0"/>
                  </a:rPr>
                  <a:t>Text content </a:t>
                </a:r>
                <a:endParaRPr lang="en-US" altLang="zh-CN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9415436" y="6057202"/>
                <a:ext cx="285505" cy="169277"/>
              </a:xfrm>
              <a:prstGeom prst="rect">
                <a:avLst/>
              </a:prstGeom>
              <a:solidFill>
                <a:srgbClr val="2828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6" name="文本框 15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 txBox="1"/>
          <p:nvPr/>
        </p:nvSpPr>
        <p:spPr>
          <a:xfrm>
            <a:off x="315412" y="3541540"/>
            <a:ext cx="5333850" cy="1384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4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OUR SALES</a:t>
            </a:r>
            <a:endParaRPr lang="en-US" altLang="zh-CN" sz="4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4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DATE BAR</a:t>
            </a:r>
            <a:endParaRPr lang="en-US" altLang="zh-CN" sz="4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429401" y="3084694"/>
            <a:ext cx="477032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421602" y="4898748"/>
            <a:ext cx="3643961" cy="1168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  <a:endParaRPr lang="en-US" altLang="zh-CN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  <a:p>
            <a:pPr algn="l"/>
            <a:endParaRPr lang="pt-BR" altLang="zh-CN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45110" y="0"/>
            <a:ext cx="3540760" cy="718820"/>
            <a:chOff x="386" y="0"/>
            <a:chExt cx="5576" cy="1132"/>
          </a:xfrm>
        </p:grpSpPr>
        <p:sp>
          <p:nvSpPr>
            <p:cNvPr id="5" name="矩形 4"/>
            <p:cNvSpPr/>
            <p:nvPr/>
          </p:nvSpPr>
          <p:spPr>
            <a:xfrm>
              <a:off x="386" y="0"/>
              <a:ext cx="557" cy="1133"/>
            </a:xfrm>
            <a:prstGeom prst="rect">
              <a:avLst/>
            </a:prstGeom>
            <a:gradFill>
              <a:gsLst>
                <a:gs pos="0">
                  <a:srgbClr val="D8C5AE"/>
                </a:gs>
                <a:gs pos="100000">
                  <a:srgbClr val="C2A499"/>
                </a:gs>
              </a:gsLst>
              <a:lin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94" y="325"/>
              <a:ext cx="486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Create a peaceful world </a:t>
              </a:r>
              <a:endPara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grayscl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62" b="40703"/>
          <a:stretch>
            <a:fillRect/>
          </a:stretch>
        </p:blipFill>
        <p:spPr>
          <a:xfrm>
            <a:off x="6985150" y="4448482"/>
            <a:ext cx="4711550" cy="1825318"/>
          </a:xfrm>
          <a:custGeom>
            <a:avLst/>
            <a:gdLst>
              <a:gd name="connsiteX0" fmla="*/ 0 w 4711550"/>
              <a:gd name="connsiteY0" fmla="*/ 0 h 1825318"/>
              <a:gd name="connsiteX1" fmla="*/ 4711550 w 4711550"/>
              <a:gd name="connsiteY1" fmla="*/ 0 h 1825318"/>
              <a:gd name="connsiteX2" fmla="*/ 4711550 w 4711550"/>
              <a:gd name="connsiteY2" fmla="*/ 1825318 h 1825318"/>
              <a:gd name="connsiteX3" fmla="*/ 0 w 4711550"/>
              <a:gd name="connsiteY3" fmla="*/ 1825318 h 1825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1550" h="1825318">
                <a:moveTo>
                  <a:pt x="0" y="0"/>
                </a:moveTo>
                <a:lnTo>
                  <a:pt x="4711550" y="0"/>
                </a:lnTo>
                <a:lnTo>
                  <a:pt x="4711550" y="1825318"/>
                </a:lnTo>
                <a:lnTo>
                  <a:pt x="0" y="1825318"/>
                </a:lnTo>
                <a:close/>
              </a:path>
            </a:pathLst>
          </a:custGeom>
        </p:spPr>
      </p:pic>
      <p:cxnSp>
        <p:nvCxnSpPr>
          <p:cNvPr id="5" name="直接连接符 4"/>
          <p:cNvCxnSpPr/>
          <p:nvPr/>
        </p:nvCxnSpPr>
        <p:spPr>
          <a:xfrm>
            <a:off x="0" y="3421742"/>
            <a:ext cx="41656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六边形 7"/>
          <p:cNvSpPr/>
          <p:nvPr/>
        </p:nvSpPr>
        <p:spPr>
          <a:xfrm rot="16200000">
            <a:off x="1711569" y="3108973"/>
            <a:ext cx="742461" cy="640053"/>
          </a:xfrm>
          <a:prstGeom prst="hexagon">
            <a:avLst/>
          </a:prstGeom>
          <a:solidFill>
            <a:srgbClr val="D6C2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六边形 8"/>
          <p:cNvSpPr/>
          <p:nvPr/>
        </p:nvSpPr>
        <p:spPr>
          <a:xfrm rot="16200000">
            <a:off x="4059937" y="2761341"/>
            <a:ext cx="1532128" cy="1320801"/>
          </a:xfrm>
          <a:prstGeom prst="hexagon">
            <a:avLst/>
          </a:prstGeom>
          <a:solidFill>
            <a:srgbClr val="D6C2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70269" y="4699063"/>
            <a:ext cx="2257799" cy="1323586"/>
            <a:chOff x="1085626" y="4715360"/>
            <a:chExt cx="2257799" cy="1323586"/>
          </a:xfrm>
        </p:grpSpPr>
        <p:sp>
          <p:nvSpPr>
            <p:cNvPr id="11" name="文本框 10"/>
            <p:cNvSpPr txBox="1"/>
            <p:nvPr/>
          </p:nvSpPr>
          <p:spPr>
            <a:xfrm>
              <a:off x="1321227" y="4715360"/>
              <a:ext cx="17865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STEP 04</a:t>
              </a:r>
              <a:endParaRPr lang="en-US" altLang="zh-CN" sz="1600" b="1"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085626" y="5085811"/>
              <a:ext cx="2257799" cy="9531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此处添加详细文本描述，建议与标题相关并符合整体语言风格，语言描述尽量简洁生动。</a:t>
              </a:r>
              <a:endPara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13" name="Freeform 103"/>
          <p:cNvSpPr>
            <a:spLocks noEditPoints="1"/>
          </p:cNvSpPr>
          <p:nvPr/>
        </p:nvSpPr>
        <p:spPr bwMode="auto">
          <a:xfrm>
            <a:off x="1931018" y="3279844"/>
            <a:ext cx="301281" cy="283796"/>
          </a:xfrm>
          <a:custGeom>
            <a:avLst/>
            <a:gdLst>
              <a:gd name="T0" fmla="*/ 126 w 132"/>
              <a:gd name="T1" fmla="*/ 80 h 124"/>
              <a:gd name="T2" fmla="*/ 121 w 132"/>
              <a:gd name="T3" fmla="*/ 70 h 124"/>
              <a:gd name="T4" fmla="*/ 118 w 132"/>
              <a:gd name="T5" fmla="*/ 43 h 124"/>
              <a:gd name="T6" fmla="*/ 34 w 132"/>
              <a:gd name="T7" fmla="*/ 25 h 124"/>
              <a:gd name="T8" fmla="*/ 11 w 132"/>
              <a:gd name="T9" fmla="*/ 69 h 124"/>
              <a:gd name="T10" fmla="*/ 10 w 132"/>
              <a:gd name="T11" fmla="*/ 79 h 124"/>
              <a:gd name="T12" fmla="*/ 0 w 132"/>
              <a:gd name="T13" fmla="*/ 74 h 124"/>
              <a:gd name="T14" fmla="*/ 9 w 132"/>
              <a:gd name="T15" fmla="*/ 42 h 124"/>
              <a:gd name="T16" fmla="*/ 99 w 132"/>
              <a:gd name="T17" fmla="*/ 19 h 124"/>
              <a:gd name="T18" fmla="*/ 128 w 132"/>
              <a:gd name="T19" fmla="*/ 68 h 124"/>
              <a:gd name="T20" fmla="*/ 31 w 132"/>
              <a:gd name="T21" fmla="*/ 17 h 124"/>
              <a:gd name="T22" fmla="*/ 36 w 132"/>
              <a:gd name="T23" fmla="*/ 12 h 124"/>
              <a:gd name="T24" fmla="*/ 38 w 132"/>
              <a:gd name="T25" fmla="*/ 12 h 124"/>
              <a:gd name="T26" fmla="*/ 48 w 132"/>
              <a:gd name="T27" fmla="*/ 1 h 124"/>
              <a:gd name="T28" fmla="*/ 53 w 132"/>
              <a:gd name="T29" fmla="*/ 4 h 124"/>
              <a:gd name="T30" fmla="*/ 42 w 132"/>
              <a:gd name="T31" fmla="*/ 15 h 124"/>
              <a:gd name="T32" fmla="*/ 40 w 132"/>
              <a:gd name="T33" fmla="*/ 15 h 124"/>
              <a:gd name="T34" fmla="*/ 40 w 132"/>
              <a:gd name="T35" fmla="*/ 17 h 124"/>
              <a:gd name="T36" fmla="*/ 42 w 132"/>
              <a:gd name="T37" fmla="*/ 10 h 124"/>
              <a:gd name="T38" fmla="*/ 44 w 132"/>
              <a:gd name="T39" fmla="*/ 11 h 124"/>
              <a:gd name="T40" fmla="*/ 50 w 132"/>
              <a:gd name="T41" fmla="*/ 5 h 124"/>
              <a:gd name="T42" fmla="*/ 48 w 132"/>
              <a:gd name="T43" fmla="*/ 3 h 124"/>
              <a:gd name="T44" fmla="*/ 42 w 132"/>
              <a:gd name="T45" fmla="*/ 10 h 124"/>
              <a:gd name="T46" fmla="*/ 109 w 132"/>
              <a:gd name="T47" fmla="*/ 124 h 124"/>
              <a:gd name="T48" fmla="*/ 9 w 132"/>
              <a:gd name="T49" fmla="*/ 104 h 124"/>
              <a:gd name="T50" fmla="*/ 117 w 132"/>
              <a:gd name="T51" fmla="*/ 51 h 124"/>
              <a:gd name="T52" fmla="*/ 75 w 132"/>
              <a:gd name="T53" fmla="*/ 88 h 124"/>
              <a:gd name="T54" fmla="*/ 73 w 132"/>
              <a:gd name="T55" fmla="*/ 83 h 124"/>
              <a:gd name="T56" fmla="*/ 69 w 132"/>
              <a:gd name="T57" fmla="*/ 78 h 124"/>
              <a:gd name="T58" fmla="*/ 65 w 132"/>
              <a:gd name="T59" fmla="*/ 74 h 124"/>
              <a:gd name="T60" fmla="*/ 68 w 132"/>
              <a:gd name="T61" fmla="*/ 71 h 124"/>
              <a:gd name="T62" fmla="*/ 74 w 132"/>
              <a:gd name="T63" fmla="*/ 64 h 124"/>
              <a:gd name="T64" fmla="*/ 68 w 132"/>
              <a:gd name="T65" fmla="*/ 57 h 124"/>
              <a:gd name="T66" fmla="*/ 63 w 132"/>
              <a:gd name="T67" fmla="*/ 62 h 124"/>
              <a:gd name="T68" fmla="*/ 56 w 132"/>
              <a:gd name="T69" fmla="*/ 80 h 124"/>
              <a:gd name="T70" fmla="*/ 62 w 132"/>
              <a:gd name="T71" fmla="*/ 86 h 124"/>
              <a:gd name="T72" fmla="*/ 61 w 132"/>
              <a:gd name="T73" fmla="*/ 92 h 124"/>
              <a:gd name="T74" fmla="*/ 55 w 132"/>
              <a:gd name="T75" fmla="*/ 99 h 124"/>
              <a:gd name="T76" fmla="*/ 58 w 132"/>
              <a:gd name="T77" fmla="*/ 100 h 124"/>
              <a:gd name="T78" fmla="*/ 63 w 132"/>
              <a:gd name="T79" fmla="*/ 106 h 124"/>
              <a:gd name="T80" fmla="*/ 67 w 132"/>
              <a:gd name="T81" fmla="*/ 100 h 124"/>
              <a:gd name="T82" fmla="*/ 94 w 132"/>
              <a:gd name="T83" fmla="*/ 30 h 124"/>
              <a:gd name="T84" fmla="*/ 19 w 132"/>
              <a:gd name="T85" fmla="*/ 45 h 124"/>
              <a:gd name="T86" fmla="*/ 114 w 132"/>
              <a:gd name="T87" fmla="*/ 46 h 124"/>
              <a:gd name="T88" fmla="*/ 94 w 132"/>
              <a:gd name="T89" fmla="*/ 3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2" h="124">
                <a:moveTo>
                  <a:pt x="132" y="74"/>
                </a:moveTo>
                <a:cubicBezTo>
                  <a:pt x="132" y="77"/>
                  <a:pt x="129" y="80"/>
                  <a:pt x="126" y="80"/>
                </a:cubicBezTo>
                <a:cubicBezTo>
                  <a:pt x="125" y="80"/>
                  <a:pt x="124" y="80"/>
                  <a:pt x="123" y="79"/>
                </a:cubicBezTo>
                <a:cubicBezTo>
                  <a:pt x="121" y="70"/>
                  <a:pt x="121" y="70"/>
                  <a:pt x="121" y="70"/>
                </a:cubicBezTo>
                <a:cubicBezTo>
                  <a:pt x="121" y="69"/>
                  <a:pt x="122" y="69"/>
                  <a:pt x="122" y="69"/>
                </a:cubicBezTo>
                <a:cubicBezTo>
                  <a:pt x="118" y="43"/>
                  <a:pt x="118" y="43"/>
                  <a:pt x="118" y="43"/>
                </a:cubicBezTo>
                <a:cubicBezTo>
                  <a:pt x="117" y="34"/>
                  <a:pt x="108" y="25"/>
                  <a:pt x="99" y="25"/>
                </a:cubicBezTo>
                <a:cubicBezTo>
                  <a:pt x="34" y="25"/>
                  <a:pt x="34" y="25"/>
                  <a:pt x="34" y="25"/>
                </a:cubicBezTo>
                <a:cubicBezTo>
                  <a:pt x="25" y="25"/>
                  <a:pt x="16" y="34"/>
                  <a:pt x="15" y="43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70"/>
                  <a:pt x="11" y="70"/>
                  <a:pt x="11" y="70"/>
                </a:cubicBezTo>
                <a:cubicBezTo>
                  <a:pt x="10" y="79"/>
                  <a:pt x="10" y="79"/>
                  <a:pt x="10" y="79"/>
                </a:cubicBezTo>
                <a:cubicBezTo>
                  <a:pt x="9" y="80"/>
                  <a:pt x="8" y="80"/>
                  <a:pt x="7" y="80"/>
                </a:cubicBezTo>
                <a:cubicBezTo>
                  <a:pt x="3" y="80"/>
                  <a:pt x="0" y="77"/>
                  <a:pt x="0" y="74"/>
                </a:cubicBezTo>
                <a:cubicBezTo>
                  <a:pt x="0" y="71"/>
                  <a:pt x="2" y="68"/>
                  <a:pt x="5" y="68"/>
                </a:cubicBezTo>
                <a:cubicBezTo>
                  <a:pt x="9" y="42"/>
                  <a:pt x="9" y="42"/>
                  <a:pt x="9" y="42"/>
                </a:cubicBezTo>
                <a:cubicBezTo>
                  <a:pt x="10" y="30"/>
                  <a:pt x="22" y="19"/>
                  <a:pt x="34" y="19"/>
                </a:cubicBezTo>
                <a:cubicBezTo>
                  <a:pt x="99" y="19"/>
                  <a:pt x="99" y="19"/>
                  <a:pt x="99" y="19"/>
                </a:cubicBezTo>
                <a:cubicBezTo>
                  <a:pt x="111" y="19"/>
                  <a:pt x="122" y="30"/>
                  <a:pt x="124" y="42"/>
                </a:cubicBezTo>
                <a:cubicBezTo>
                  <a:pt x="128" y="68"/>
                  <a:pt x="128" y="68"/>
                  <a:pt x="128" y="68"/>
                </a:cubicBezTo>
                <a:cubicBezTo>
                  <a:pt x="130" y="69"/>
                  <a:pt x="132" y="71"/>
                  <a:pt x="132" y="74"/>
                </a:cubicBezTo>
                <a:close/>
                <a:moveTo>
                  <a:pt x="31" y="17"/>
                </a:moveTo>
                <a:cubicBezTo>
                  <a:pt x="31" y="17"/>
                  <a:pt x="31" y="17"/>
                  <a:pt x="31" y="17"/>
                </a:cubicBezTo>
                <a:cubicBezTo>
                  <a:pt x="31" y="14"/>
                  <a:pt x="33" y="12"/>
                  <a:pt x="36" y="12"/>
                </a:cubicBezTo>
                <a:cubicBezTo>
                  <a:pt x="37" y="12"/>
                  <a:pt x="38" y="13"/>
                  <a:pt x="38" y="13"/>
                </a:cubicBezTo>
                <a:cubicBezTo>
                  <a:pt x="38" y="12"/>
                  <a:pt x="38" y="12"/>
                  <a:pt x="38" y="12"/>
                </a:cubicBezTo>
                <a:cubicBezTo>
                  <a:pt x="37" y="11"/>
                  <a:pt x="37" y="10"/>
                  <a:pt x="38" y="10"/>
                </a:cubicBezTo>
                <a:cubicBezTo>
                  <a:pt x="48" y="1"/>
                  <a:pt x="48" y="1"/>
                  <a:pt x="48" y="1"/>
                </a:cubicBezTo>
                <a:cubicBezTo>
                  <a:pt x="49" y="0"/>
                  <a:pt x="50" y="0"/>
                  <a:pt x="51" y="1"/>
                </a:cubicBezTo>
                <a:cubicBezTo>
                  <a:pt x="53" y="4"/>
                  <a:pt x="53" y="4"/>
                  <a:pt x="53" y="4"/>
                </a:cubicBezTo>
                <a:cubicBezTo>
                  <a:pt x="54" y="5"/>
                  <a:pt x="54" y="6"/>
                  <a:pt x="53" y="6"/>
                </a:cubicBezTo>
                <a:cubicBezTo>
                  <a:pt x="42" y="15"/>
                  <a:pt x="42" y="15"/>
                  <a:pt x="42" y="15"/>
                </a:cubicBezTo>
                <a:cubicBezTo>
                  <a:pt x="42" y="16"/>
                  <a:pt x="41" y="16"/>
                  <a:pt x="40" y="15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5"/>
                  <a:pt x="40" y="16"/>
                  <a:pt x="40" y="17"/>
                </a:cubicBezTo>
                <a:cubicBezTo>
                  <a:pt x="40" y="17"/>
                  <a:pt x="40" y="17"/>
                  <a:pt x="40" y="17"/>
                </a:cubicBezTo>
                <a:lnTo>
                  <a:pt x="31" y="17"/>
                </a:lnTo>
                <a:close/>
                <a:moveTo>
                  <a:pt x="42" y="10"/>
                </a:moveTo>
                <a:cubicBezTo>
                  <a:pt x="42" y="11"/>
                  <a:pt x="42" y="11"/>
                  <a:pt x="42" y="11"/>
                </a:cubicBezTo>
                <a:cubicBezTo>
                  <a:pt x="43" y="12"/>
                  <a:pt x="43" y="12"/>
                  <a:pt x="44" y="11"/>
                </a:cubicBezTo>
                <a:cubicBezTo>
                  <a:pt x="50" y="6"/>
                  <a:pt x="50" y="6"/>
                  <a:pt x="50" y="6"/>
                </a:cubicBezTo>
                <a:cubicBezTo>
                  <a:pt x="51" y="5"/>
                  <a:pt x="51" y="5"/>
                  <a:pt x="50" y="5"/>
                </a:cubicBezTo>
                <a:cubicBezTo>
                  <a:pt x="50" y="4"/>
                  <a:pt x="50" y="4"/>
                  <a:pt x="50" y="4"/>
                </a:cubicBezTo>
                <a:cubicBezTo>
                  <a:pt x="49" y="3"/>
                  <a:pt x="49" y="3"/>
                  <a:pt x="48" y="3"/>
                </a:cubicBezTo>
                <a:cubicBezTo>
                  <a:pt x="42" y="9"/>
                  <a:pt x="42" y="9"/>
                  <a:pt x="42" y="9"/>
                </a:cubicBezTo>
                <a:cubicBezTo>
                  <a:pt x="41" y="9"/>
                  <a:pt x="41" y="10"/>
                  <a:pt x="42" y="10"/>
                </a:cubicBezTo>
                <a:close/>
                <a:moveTo>
                  <a:pt x="124" y="104"/>
                </a:moveTo>
                <a:cubicBezTo>
                  <a:pt x="126" y="115"/>
                  <a:pt x="119" y="124"/>
                  <a:pt x="109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14" y="124"/>
                  <a:pt x="7" y="115"/>
                  <a:pt x="9" y="104"/>
                </a:cubicBezTo>
                <a:cubicBezTo>
                  <a:pt x="16" y="51"/>
                  <a:pt x="16" y="51"/>
                  <a:pt x="16" y="51"/>
                </a:cubicBezTo>
                <a:cubicBezTo>
                  <a:pt x="117" y="51"/>
                  <a:pt x="117" y="51"/>
                  <a:pt x="117" y="51"/>
                </a:cubicBezTo>
                <a:lnTo>
                  <a:pt x="124" y="104"/>
                </a:lnTo>
                <a:close/>
                <a:moveTo>
                  <a:pt x="75" y="88"/>
                </a:moveTo>
                <a:cubicBezTo>
                  <a:pt x="75" y="87"/>
                  <a:pt x="75" y="86"/>
                  <a:pt x="74" y="85"/>
                </a:cubicBezTo>
                <a:cubicBezTo>
                  <a:pt x="74" y="85"/>
                  <a:pt x="74" y="84"/>
                  <a:pt x="73" y="83"/>
                </a:cubicBezTo>
                <a:cubicBezTo>
                  <a:pt x="73" y="82"/>
                  <a:pt x="72" y="81"/>
                  <a:pt x="72" y="81"/>
                </a:cubicBezTo>
                <a:cubicBezTo>
                  <a:pt x="71" y="80"/>
                  <a:pt x="70" y="79"/>
                  <a:pt x="69" y="78"/>
                </a:cubicBezTo>
                <a:cubicBezTo>
                  <a:pt x="67" y="77"/>
                  <a:pt x="67" y="77"/>
                  <a:pt x="67" y="77"/>
                </a:cubicBezTo>
                <a:cubicBezTo>
                  <a:pt x="66" y="76"/>
                  <a:pt x="65" y="75"/>
                  <a:pt x="65" y="74"/>
                </a:cubicBezTo>
                <a:cubicBezTo>
                  <a:pt x="65" y="73"/>
                  <a:pt x="65" y="72"/>
                  <a:pt x="66" y="72"/>
                </a:cubicBezTo>
                <a:cubicBezTo>
                  <a:pt x="66" y="72"/>
                  <a:pt x="67" y="71"/>
                  <a:pt x="68" y="71"/>
                </a:cubicBezTo>
                <a:cubicBezTo>
                  <a:pt x="70" y="71"/>
                  <a:pt x="72" y="73"/>
                  <a:pt x="74" y="75"/>
                </a:cubicBezTo>
                <a:cubicBezTo>
                  <a:pt x="74" y="64"/>
                  <a:pt x="74" y="64"/>
                  <a:pt x="74" y="64"/>
                </a:cubicBezTo>
                <a:cubicBezTo>
                  <a:pt x="72" y="63"/>
                  <a:pt x="70" y="62"/>
                  <a:pt x="68" y="62"/>
                </a:cubicBezTo>
                <a:cubicBezTo>
                  <a:pt x="68" y="57"/>
                  <a:pt x="68" y="57"/>
                  <a:pt x="68" y="57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62"/>
                  <a:pt x="63" y="62"/>
                  <a:pt x="63" y="62"/>
                </a:cubicBezTo>
                <a:cubicBezTo>
                  <a:pt x="58" y="65"/>
                  <a:pt x="55" y="69"/>
                  <a:pt x="55" y="74"/>
                </a:cubicBezTo>
                <a:cubicBezTo>
                  <a:pt x="55" y="76"/>
                  <a:pt x="55" y="78"/>
                  <a:pt x="56" y="80"/>
                </a:cubicBezTo>
                <a:cubicBezTo>
                  <a:pt x="57" y="81"/>
                  <a:pt x="58" y="83"/>
                  <a:pt x="60" y="85"/>
                </a:cubicBezTo>
                <a:cubicBezTo>
                  <a:pt x="62" y="86"/>
                  <a:pt x="62" y="86"/>
                  <a:pt x="62" y="86"/>
                </a:cubicBezTo>
                <a:cubicBezTo>
                  <a:pt x="64" y="87"/>
                  <a:pt x="64" y="88"/>
                  <a:pt x="64" y="89"/>
                </a:cubicBezTo>
                <a:cubicBezTo>
                  <a:pt x="64" y="91"/>
                  <a:pt x="63" y="92"/>
                  <a:pt x="61" y="92"/>
                </a:cubicBezTo>
                <a:cubicBezTo>
                  <a:pt x="59" y="92"/>
                  <a:pt x="57" y="90"/>
                  <a:pt x="55" y="87"/>
                </a:cubicBezTo>
                <a:cubicBezTo>
                  <a:pt x="55" y="99"/>
                  <a:pt x="55" y="99"/>
                  <a:pt x="55" y="99"/>
                </a:cubicBezTo>
                <a:cubicBezTo>
                  <a:pt x="56" y="100"/>
                  <a:pt x="56" y="100"/>
                  <a:pt x="57" y="100"/>
                </a:cubicBezTo>
                <a:cubicBezTo>
                  <a:pt x="57" y="100"/>
                  <a:pt x="58" y="100"/>
                  <a:pt x="58" y="100"/>
                </a:cubicBezTo>
                <a:cubicBezTo>
                  <a:pt x="59" y="101"/>
                  <a:pt x="61" y="101"/>
                  <a:pt x="63" y="101"/>
                </a:cubicBezTo>
                <a:cubicBezTo>
                  <a:pt x="63" y="106"/>
                  <a:pt x="63" y="106"/>
                  <a:pt x="63" y="106"/>
                </a:cubicBezTo>
                <a:cubicBezTo>
                  <a:pt x="67" y="106"/>
                  <a:pt x="67" y="106"/>
                  <a:pt x="67" y="106"/>
                </a:cubicBezTo>
                <a:cubicBezTo>
                  <a:pt x="67" y="100"/>
                  <a:pt x="67" y="100"/>
                  <a:pt x="67" y="100"/>
                </a:cubicBezTo>
                <a:cubicBezTo>
                  <a:pt x="72" y="98"/>
                  <a:pt x="75" y="94"/>
                  <a:pt x="75" y="88"/>
                </a:cubicBezTo>
                <a:close/>
                <a:moveTo>
                  <a:pt x="94" y="30"/>
                </a:moveTo>
                <a:cubicBezTo>
                  <a:pt x="38" y="30"/>
                  <a:pt x="38" y="30"/>
                  <a:pt x="38" y="30"/>
                </a:cubicBezTo>
                <a:cubicBezTo>
                  <a:pt x="29" y="30"/>
                  <a:pt x="21" y="37"/>
                  <a:pt x="19" y="45"/>
                </a:cubicBezTo>
                <a:cubicBezTo>
                  <a:pt x="19" y="46"/>
                  <a:pt x="19" y="46"/>
                  <a:pt x="19" y="46"/>
                </a:cubicBezTo>
                <a:cubicBezTo>
                  <a:pt x="114" y="46"/>
                  <a:pt x="114" y="46"/>
                  <a:pt x="114" y="46"/>
                </a:cubicBezTo>
                <a:cubicBezTo>
                  <a:pt x="113" y="45"/>
                  <a:pt x="113" y="45"/>
                  <a:pt x="113" y="45"/>
                </a:cubicBezTo>
                <a:cubicBezTo>
                  <a:pt x="112" y="37"/>
                  <a:pt x="103" y="30"/>
                  <a:pt x="94" y="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Freeform 39"/>
          <p:cNvSpPr>
            <a:spLocks noEditPoints="1"/>
          </p:cNvSpPr>
          <p:nvPr/>
        </p:nvSpPr>
        <p:spPr bwMode="auto">
          <a:xfrm>
            <a:off x="4564354" y="2942756"/>
            <a:ext cx="693445" cy="957971"/>
          </a:xfrm>
          <a:custGeom>
            <a:avLst/>
            <a:gdLst>
              <a:gd name="T0" fmla="*/ 220 w 715"/>
              <a:gd name="T1" fmla="*/ 0 h 990"/>
              <a:gd name="T2" fmla="*/ 220 w 715"/>
              <a:gd name="T3" fmla="*/ 210 h 990"/>
              <a:gd name="T4" fmla="*/ 593 w 715"/>
              <a:gd name="T5" fmla="*/ 403 h 990"/>
              <a:gd name="T6" fmla="*/ 599 w 715"/>
              <a:gd name="T7" fmla="*/ 328 h 990"/>
              <a:gd name="T8" fmla="*/ 546 w 715"/>
              <a:gd name="T9" fmla="*/ 313 h 990"/>
              <a:gd name="T10" fmla="*/ 492 w 715"/>
              <a:gd name="T11" fmla="*/ 328 h 990"/>
              <a:gd name="T12" fmla="*/ 498 w 715"/>
              <a:gd name="T13" fmla="*/ 366 h 990"/>
              <a:gd name="T14" fmla="*/ 402 w 715"/>
              <a:gd name="T15" fmla="*/ 347 h 990"/>
              <a:gd name="T16" fmla="*/ 321 w 715"/>
              <a:gd name="T17" fmla="*/ 256 h 990"/>
              <a:gd name="T18" fmla="*/ 228 w 715"/>
              <a:gd name="T19" fmla="*/ 226 h 990"/>
              <a:gd name="T20" fmla="*/ 218 w 715"/>
              <a:gd name="T21" fmla="*/ 498 h 990"/>
              <a:gd name="T22" fmla="*/ 209 w 715"/>
              <a:gd name="T23" fmla="*/ 226 h 990"/>
              <a:gd name="T24" fmla="*/ 111 w 715"/>
              <a:gd name="T25" fmla="*/ 565 h 990"/>
              <a:gd name="T26" fmla="*/ 135 w 715"/>
              <a:gd name="T27" fmla="*/ 571 h 990"/>
              <a:gd name="T28" fmla="*/ 97 w 715"/>
              <a:gd name="T29" fmla="*/ 938 h 990"/>
              <a:gd name="T30" fmla="*/ 142 w 715"/>
              <a:gd name="T31" fmla="*/ 990 h 990"/>
              <a:gd name="T32" fmla="*/ 225 w 715"/>
              <a:gd name="T33" fmla="*/ 582 h 990"/>
              <a:gd name="T34" fmla="*/ 326 w 715"/>
              <a:gd name="T35" fmla="*/ 990 h 990"/>
              <a:gd name="T36" fmla="*/ 371 w 715"/>
              <a:gd name="T37" fmla="*/ 936 h 990"/>
              <a:gd name="T38" fmla="*/ 314 w 715"/>
              <a:gd name="T39" fmla="*/ 570 h 990"/>
              <a:gd name="T40" fmla="*/ 347 w 715"/>
              <a:gd name="T41" fmla="*/ 399 h 990"/>
              <a:gd name="T42" fmla="*/ 442 w 715"/>
              <a:gd name="T43" fmla="*/ 460 h 990"/>
              <a:gd name="T44" fmla="*/ 382 w 715"/>
              <a:gd name="T45" fmla="*/ 625 h 990"/>
              <a:gd name="T46" fmla="*/ 715 w 715"/>
              <a:gd name="T47" fmla="*/ 625 h 990"/>
              <a:gd name="T48" fmla="*/ 139 w 715"/>
              <a:gd name="T49" fmla="*/ 493 h 990"/>
              <a:gd name="T50" fmla="*/ 147 w 715"/>
              <a:gd name="T51" fmla="*/ 326 h 990"/>
              <a:gd name="T52" fmla="*/ 556 w 715"/>
              <a:gd name="T53" fmla="*/ 677 h 990"/>
              <a:gd name="T54" fmla="*/ 539 w 715"/>
              <a:gd name="T55" fmla="*/ 708 h 990"/>
              <a:gd name="T56" fmla="*/ 496 w 715"/>
              <a:gd name="T57" fmla="*/ 665 h 990"/>
              <a:gd name="T58" fmla="*/ 543 w 715"/>
              <a:gd name="T59" fmla="*/ 658 h 990"/>
              <a:gd name="T60" fmla="*/ 545 w 715"/>
              <a:gd name="T61" fmla="*/ 595 h 990"/>
              <a:gd name="T62" fmla="*/ 541 w 715"/>
              <a:gd name="T63" fmla="*/ 498 h 990"/>
              <a:gd name="T64" fmla="*/ 558 w 715"/>
              <a:gd name="T65" fmla="*/ 469 h 990"/>
              <a:gd name="T66" fmla="*/ 594 w 715"/>
              <a:gd name="T67" fmla="*/ 507 h 990"/>
              <a:gd name="T68" fmla="*/ 552 w 715"/>
              <a:gd name="T69" fmla="*/ 517 h 990"/>
              <a:gd name="T70" fmla="*/ 557 w 715"/>
              <a:gd name="T71" fmla="*/ 575 h 990"/>
              <a:gd name="T72" fmla="*/ 556 w 715"/>
              <a:gd name="T73" fmla="*/ 677 h 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15" h="990">
                <a:moveTo>
                  <a:pt x="120" y="105"/>
                </a:moveTo>
                <a:cubicBezTo>
                  <a:pt x="120" y="47"/>
                  <a:pt x="165" y="0"/>
                  <a:pt x="220" y="0"/>
                </a:cubicBezTo>
                <a:cubicBezTo>
                  <a:pt x="275" y="0"/>
                  <a:pt x="319" y="47"/>
                  <a:pt x="319" y="105"/>
                </a:cubicBezTo>
                <a:cubicBezTo>
                  <a:pt x="319" y="163"/>
                  <a:pt x="275" y="210"/>
                  <a:pt x="220" y="210"/>
                </a:cubicBezTo>
                <a:cubicBezTo>
                  <a:pt x="165" y="210"/>
                  <a:pt x="120" y="163"/>
                  <a:pt x="120" y="105"/>
                </a:cubicBezTo>
                <a:close/>
                <a:moveTo>
                  <a:pt x="593" y="403"/>
                </a:moveTo>
                <a:cubicBezTo>
                  <a:pt x="589" y="377"/>
                  <a:pt x="591" y="343"/>
                  <a:pt x="619" y="329"/>
                </a:cubicBezTo>
                <a:cubicBezTo>
                  <a:pt x="619" y="329"/>
                  <a:pt x="615" y="317"/>
                  <a:pt x="599" y="328"/>
                </a:cubicBezTo>
                <a:cubicBezTo>
                  <a:pt x="583" y="338"/>
                  <a:pt x="572" y="336"/>
                  <a:pt x="567" y="329"/>
                </a:cubicBezTo>
                <a:cubicBezTo>
                  <a:pt x="564" y="326"/>
                  <a:pt x="556" y="313"/>
                  <a:pt x="546" y="313"/>
                </a:cubicBezTo>
                <a:cubicBezTo>
                  <a:pt x="536" y="312"/>
                  <a:pt x="527" y="326"/>
                  <a:pt x="524" y="329"/>
                </a:cubicBezTo>
                <a:cubicBezTo>
                  <a:pt x="519" y="336"/>
                  <a:pt x="509" y="338"/>
                  <a:pt x="492" y="328"/>
                </a:cubicBezTo>
                <a:cubicBezTo>
                  <a:pt x="476" y="317"/>
                  <a:pt x="473" y="329"/>
                  <a:pt x="473" y="329"/>
                </a:cubicBezTo>
                <a:cubicBezTo>
                  <a:pt x="488" y="337"/>
                  <a:pt x="495" y="351"/>
                  <a:pt x="498" y="366"/>
                </a:cubicBezTo>
                <a:cubicBezTo>
                  <a:pt x="500" y="374"/>
                  <a:pt x="448" y="386"/>
                  <a:pt x="440" y="386"/>
                </a:cubicBezTo>
                <a:cubicBezTo>
                  <a:pt x="418" y="385"/>
                  <a:pt x="411" y="365"/>
                  <a:pt x="402" y="347"/>
                </a:cubicBezTo>
                <a:cubicBezTo>
                  <a:pt x="394" y="333"/>
                  <a:pt x="386" y="320"/>
                  <a:pt x="377" y="308"/>
                </a:cubicBezTo>
                <a:cubicBezTo>
                  <a:pt x="361" y="288"/>
                  <a:pt x="342" y="270"/>
                  <a:pt x="321" y="256"/>
                </a:cubicBezTo>
                <a:cubicBezTo>
                  <a:pt x="305" y="245"/>
                  <a:pt x="287" y="237"/>
                  <a:pt x="268" y="232"/>
                </a:cubicBezTo>
                <a:cubicBezTo>
                  <a:pt x="266" y="231"/>
                  <a:pt x="228" y="225"/>
                  <a:pt x="228" y="226"/>
                </a:cubicBezTo>
                <a:cubicBezTo>
                  <a:pt x="228" y="226"/>
                  <a:pt x="249" y="460"/>
                  <a:pt x="249" y="460"/>
                </a:cubicBezTo>
                <a:cubicBezTo>
                  <a:pt x="218" y="498"/>
                  <a:pt x="218" y="498"/>
                  <a:pt x="218" y="498"/>
                </a:cubicBezTo>
                <a:cubicBezTo>
                  <a:pt x="183" y="460"/>
                  <a:pt x="183" y="460"/>
                  <a:pt x="183" y="460"/>
                </a:cubicBezTo>
                <a:cubicBezTo>
                  <a:pt x="183" y="460"/>
                  <a:pt x="210" y="226"/>
                  <a:pt x="209" y="226"/>
                </a:cubicBezTo>
                <a:cubicBezTo>
                  <a:pt x="182" y="225"/>
                  <a:pt x="92" y="234"/>
                  <a:pt x="30" y="369"/>
                </a:cubicBezTo>
                <a:cubicBezTo>
                  <a:pt x="0" y="432"/>
                  <a:pt x="66" y="534"/>
                  <a:pt x="111" y="565"/>
                </a:cubicBezTo>
                <a:cubicBezTo>
                  <a:pt x="117" y="570"/>
                  <a:pt x="124" y="572"/>
                  <a:pt x="131" y="572"/>
                </a:cubicBezTo>
                <a:cubicBezTo>
                  <a:pt x="132" y="572"/>
                  <a:pt x="134" y="571"/>
                  <a:pt x="135" y="571"/>
                </a:cubicBezTo>
                <a:cubicBezTo>
                  <a:pt x="134" y="583"/>
                  <a:pt x="134" y="583"/>
                  <a:pt x="134" y="583"/>
                </a:cubicBezTo>
                <a:cubicBezTo>
                  <a:pt x="97" y="938"/>
                  <a:pt x="97" y="938"/>
                  <a:pt x="97" y="938"/>
                </a:cubicBezTo>
                <a:cubicBezTo>
                  <a:pt x="95" y="964"/>
                  <a:pt x="112" y="987"/>
                  <a:pt x="137" y="989"/>
                </a:cubicBezTo>
                <a:cubicBezTo>
                  <a:pt x="138" y="990"/>
                  <a:pt x="140" y="990"/>
                  <a:pt x="142" y="990"/>
                </a:cubicBezTo>
                <a:cubicBezTo>
                  <a:pt x="164" y="990"/>
                  <a:pt x="184" y="972"/>
                  <a:pt x="186" y="948"/>
                </a:cubicBezTo>
                <a:cubicBezTo>
                  <a:pt x="225" y="582"/>
                  <a:pt x="225" y="582"/>
                  <a:pt x="225" y="582"/>
                </a:cubicBezTo>
                <a:cubicBezTo>
                  <a:pt x="282" y="951"/>
                  <a:pt x="282" y="951"/>
                  <a:pt x="282" y="951"/>
                </a:cubicBezTo>
                <a:cubicBezTo>
                  <a:pt x="286" y="973"/>
                  <a:pt x="305" y="990"/>
                  <a:pt x="326" y="990"/>
                </a:cubicBezTo>
                <a:cubicBezTo>
                  <a:pt x="329" y="990"/>
                  <a:pt x="331" y="989"/>
                  <a:pt x="334" y="989"/>
                </a:cubicBezTo>
                <a:cubicBezTo>
                  <a:pt x="358" y="985"/>
                  <a:pt x="375" y="961"/>
                  <a:pt x="371" y="936"/>
                </a:cubicBezTo>
                <a:cubicBezTo>
                  <a:pt x="313" y="571"/>
                  <a:pt x="313" y="571"/>
                  <a:pt x="313" y="571"/>
                </a:cubicBezTo>
                <a:cubicBezTo>
                  <a:pt x="313" y="571"/>
                  <a:pt x="314" y="571"/>
                  <a:pt x="314" y="570"/>
                </a:cubicBezTo>
                <a:cubicBezTo>
                  <a:pt x="295" y="328"/>
                  <a:pt x="295" y="328"/>
                  <a:pt x="295" y="328"/>
                </a:cubicBezTo>
                <a:cubicBezTo>
                  <a:pt x="313" y="343"/>
                  <a:pt x="331" y="365"/>
                  <a:pt x="347" y="399"/>
                </a:cubicBezTo>
                <a:cubicBezTo>
                  <a:pt x="360" y="428"/>
                  <a:pt x="384" y="448"/>
                  <a:pt x="413" y="457"/>
                </a:cubicBezTo>
                <a:cubicBezTo>
                  <a:pt x="422" y="459"/>
                  <a:pt x="432" y="460"/>
                  <a:pt x="442" y="460"/>
                </a:cubicBezTo>
                <a:cubicBezTo>
                  <a:pt x="443" y="460"/>
                  <a:pt x="445" y="460"/>
                  <a:pt x="446" y="460"/>
                </a:cubicBezTo>
                <a:cubicBezTo>
                  <a:pt x="410" y="508"/>
                  <a:pt x="382" y="572"/>
                  <a:pt x="382" y="625"/>
                </a:cubicBezTo>
                <a:cubicBezTo>
                  <a:pt x="382" y="723"/>
                  <a:pt x="457" y="802"/>
                  <a:pt x="548" y="802"/>
                </a:cubicBezTo>
                <a:cubicBezTo>
                  <a:pt x="640" y="802"/>
                  <a:pt x="715" y="723"/>
                  <a:pt x="715" y="625"/>
                </a:cubicBezTo>
                <a:cubicBezTo>
                  <a:pt x="715" y="548"/>
                  <a:pt x="654" y="441"/>
                  <a:pt x="593" y="403"/>
                </a:cubicBezTo>
                <a:close/>
                <a:moveTo>
                  <a:pt x="139" y="493"/>
                </a:moveTo>
                <a:cubicBezTo>
                  <a:pt x="113" y="466"/>
                  <a:pt x="89" y="416"/>
                  <a:pt x="94" y="402"/>
                </a:cubicBezTo>
                <a:cubicBezTo>
                  <a:pt x="111" y="364"/>
                  <a:pt x="130" y="341"/>
                  <a:pt x="147" y="326"/>
                </a:cubicBezTo>
                <a:lnTo>
                  <a:pt x="139" y="493"/>
                </a:lnTo>
                <a:close/>
                <a:moveTo>
                  <a:pt x="556" y="677"/>
                </a:moveTo>
                <a:cubicBezTo>
                  <a:pt x="556" y="708"/>
                  <a:pt x="556" y="708"/>
                  <a:pt x="556" y="708"/>
                </a:cubicBezTo>
                <a:cubicBezTo>
                  <a:pt x="539" y="708"/>
                  <a:pt x="539" y="708"/>
                  <a:pt x="539" y="708"/>
                </a:cubicBezTo>
                <a:cubicBezTo>
                  <a:pt x="539" y="678"/>
                  <a:pt x="539" y="678"/>
                  <a:pt x="539" y="678"/>
                </a:cubicBezTo>
                <a:cubicBezTo>
                  <a:pt x="523" y="678"/>
                  <a:pt x="506" y="673"/>
                  <a:pt x="496" y="665"/>
                </a:cubicBezTo>
                <a:cubicBezTo>
                  <a:pt x="503" y="646"/>
                  <a:pt x="503" y="646"/>
                  <a:pt x="503" y="646"/>
                </a:cubicBezTo>
                <a:cubicBezTo>
                  <a:pt x="513" y="653"/>
                  <a:pt x="527" y="658"/>
                  <a:pt x="543" y="658"/>
                </a:cubicBezTo>
                <a:cubicBezTo>
                  <a:pt x="563" y="658"/>
                  <a:pt x="576" y="646"/>
                  <a:pt x="576" y="630"/>
                </a:cubicBezTo>
                <a:cubicBezTo>
                  <a:pt x="576" y="614"/>
                  <a:pt x="565" y="604"/>
                  <a:pt x="545" y="595"/>
                </a:cubicBezTo>
                <a:cubicBezTo>
                  <a:pt x="516" y="584"/>
                  <a:pt x="499" y="570"/>
                  <a:pt x="499" y="545"/>
                </a:cubicBezTo>
                <a:cubicBezTo>
                  <a:pt x="499" y="521"/>
                  <a:pt x="515" y="503"/>
                  <a:pt x="541" y="498"/>
                </a:cubicBezTo>
                <a:cubicBezTo>
                  <a:pt x="541" y="469"/>
                  <a:pt x="541" y="469"/>
                  <a:pt x="541" y="469"/>
                </a:cubicBezTo>
                <a:cubicBezTo>
                  <a:pt x="558" y="469"/>
                  <a:pt x="558" y="469"/>
                  <a:pt x="558" y="469"/>
                </a:cubicBezTo>
                <a:cubicBezTo>
                  <a:pt x="558" y="497"/>
                  <a:pt x="558" y="497"/>
                  <a:pt x="558" y="497"/>
                </a:cubicBezTo>
                <a:cubicBezTo>
                  <a:pt x="575" y="498"/>
                  <a:pt x="586" y="502"/>
                  <a:pt x="594" y="507"/>
                </a:cubicBezTo>
                <a:cubicBezTo>
                  <a:pt x="587" y="526"/>
                  <a:pt x="587" y="526"/>
                  <a:pt x="587" y="526"/>
                </a:cubicBezTo>
                <a:cubicBezTo>
                  <a:pt x="581" y="523"/>
                  <a:pt x="570" y="517"/>
                  <a:pt x="552" y="517"/>
                </a:cubicBezTo>
                <a:cubicBezTo>
                  <a:pt x="531" y="517"/>
                  <a:pt x="523" y="530"/>
                  <a:pt x="523" y="542"/>
                </a:cubicBezTo>
                <a:cubicBezTo>
                  <a:pt x="523" y="557"/>
                  <a:pt x="533" y="564"/>
                  <a:pt x="557" y="575"/>
                </a:cubicBezTo>
                <a:cubicBezTo>
                  <a:pt x="586" y="587"/>
                  <a:pt x="600" y="602"/>
                  <a:pt x="600" y="628"/>
                </a:cubicBezTo>
                <a:cubicBezTo>
                  <a:pt x="600" y="651"/>
                  <a:pt x="585" y="672"/>
                  <a:pt x="556" y="6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089401" y="4778682"/>
            <a:ext cx="1473200" cy="683264"/>
          </a:xfrm>
          <a:prstGeom prst="rect">
            <a:avLst/>
          </a:prstGeom>
          <a:solidFill>
            <a:srgbClr val="97ACAC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2016</a:t>
            </a:r>
            <a:endParaRPr lang="en-US" altLang="zh-CN" sz="3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 txBox="1"/>
          <p:nvPr/>
        </p:nvSpPr>
        <p:spPr>
          <a:xfrm>
            <a:off x="6858150" y="1154543"/>
            <a:ext cx="533385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NOW</a:t>
            </a:r>
            <a:endParaRPr lang="en-US" altLang="zh-CN" sz="4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4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WE HAVE DONE</a:t>
            </a:r>
            <a:endParaRPr lang="en-US" altLang="zh-CN" sz="4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914368" y="3012480"/>
            <a:ext cx="4782332" cy="1168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  <a:endParaRPr lang="en-US" altLang="zh-CN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  <a:p>
            <a:pPr algn="l"/>
            <a:endParaRPr lang="en-US" altLang="zh-CN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6985150" y="2841869"/>
            <a:ext cx="477032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45110" y="0"/>
            <a:ext cx="3540760" cy="718820"/>
            <a:chOff x="386" y="0"/>
            <a:chExt cx="5576" cy="1132"/>
          </a:xfrm>
        </p:grpSpPr>
        <p:sp>
          <p:nvSpPr>
            <p:cNvPr id="7" name="矩形 6"/>
            <p:cNvSpPr/>
            <p:nvPr/>
          </p:nvSpPr>
          <p:spPr>
            <a:xfrm>
              <a:off x="386" y="0"/>
              <a:ext cx="557" cy="1133"/>
            </a:xfrm>
            <a:prstGeom prst="rect">
              <a:avLst/>
            </a:prstGeom>
            <a:gradFill>
              <a:gsLst>
                <a:gs pos="0">
                  <a:srgbClr val="D8C5AE"/>
                </a:gs>
                <a:gs pos="100000">
                  <a:srgbClr val="C2A499"/>
                </a:gs>
              </a:gsLst>
              <a:lin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94" y="325"/>
              <a:ext cx="486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Create a peaceful world </a:t>
              </a:r>
              <a:endPara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45110" y="0"/>
            <a:ext cx="3540760" cy="718820"/>
            <a:chOff x="386" y="0"/>
            <a:chExt cx="5576" cy="1132"/>
          </a:xfrm>
        </p:grpSpPr>
        <p:sp>
          <p:nvSpPr>
            <p:cNvPr id="80" name="矩形 79"/>
            <p:cNvSpPr/>
            <p:nvPr/>
          </p:nvSpPr>
          <p:spPr>
            <a:xfrm>
              <a:off x="386" y="0"/>
              <a:ext cx="557" cy="1133"/>
            </a:xfrm>
            <a:prstGeom prst="rect">
              <a:avLst/>
            </a:prstGeom>
            <a:gradFill>
              <a:gsLst>
                <a:gs pos="0">
                  <a:srgbClr val="D8C5AE"/>
                </a:gs>
                <a:gs pos="100000">
                  <a:srgbClr val="C2A499"/>
                </a:gs>
              </a:gsLst>
              <a:lin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094" y="325"/>
              <a:ext cx="486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Create a peaceful world </a:t>
              </a:r>
              <a:endPara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82" name="矩形 81"/>
          <p:cNvSpPr/>
          <p:nvPr/>
        </p:nvSpPr>
        <p:spPr>
          <a:xfrm>
            <a:off x="0" y="1704340"/>
            <a:ext cx="4033520" cy="4074160"/>
          </a:xfrm>
          <a:prstGeom prst="rect">
            <a:avLst/>
          </a:prstGeom>
          <a:solidFill>
            <a:srgbClr val="97A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3" name="矩形 82"/>
          <p:cNvSpPr/>
          <p:nvPr/>
        </p:nvSpPr>
        <p:spPr>
          <a:xfrm>
            <a:off x="8107680" y="1704340"/>
            <a:ext cx="4084320" cy="4074160"/>
          </a:xfrm>
          <a:prstGeom prst="rect">
            <a:avLst/>
          </a:prstGeom>
          <a:solidFill>
            <a:srgbClr val="97AC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4" name="矩形 83"/>
          <p:cNvSpPr/>
          <p:nvPr/>
        </p:nvSpPr>
        <p:spPr>
          <a:xfrm>
            <a:off x="4033520" y="1521460"/>
            <a:ext cx="4074160" cy="4460240"/>
          </a:xfrm>
          <a:prstGeom prst="rect">
            <a:avLst/>
          </a:prstGeom>
          <a:gradFill>
            <a:gsLst>
              <a:gs pos="0">
                <a:srgbClr val="D8C5AE"/>
              </a:gs>
              <a:gs pos="100000">
                <a:srgbClr val="C2A499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5" name="组合 84"/>
          <p:cNvGrpSpPr/>
          <p:nvPr/>
        </p:nvGrpSpPr>
        <p:grpSpPr>
          <a:xfrm>
            <a:off x="1544131" y="2278191"/>
            <a:ext cx="660589" cy="660589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86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  <p:sp>
          <p:nvSpPr>
            <p:cNvPr id="87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</p:grpSp>
      <p:sp>
        <p:nvSpPr>
          <p:cNvPr id="88" name="TextBox 3"/>
          <p:cNvSpPr txBox="1"/>
          <p:nvPr/>
        </p:nvSpPr>
        <p:spPr>
          <a:xfrm>
            <a:off x="833424" y="3273008"/>
            <a:ext cx="1750505" cy="479245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p>
            <a:pPr marL="0" marR="0" lvl="0" indent="0" algn="ctr" defTabSz="10883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精</a:t>
            </a:r>
            <a:r>
              <a:rPr lang="zh-CN" altLang="en-US" sz="24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彩内容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9" name="直接连接符 88"/>
          <p:cNvCxnSpPr/>
          <p:nvPr/>
        </p:nvCxnSpPr>
        <p:spPr>
          <a:xfrm>
            <a:off x="1461934" y="4009334"/>
            <a:ext cx="493486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矩形 89"/>
          <p:cNvSpPr/>
          <p:nvPr/>
        </p:nvSpPr>
        <p:spPr>
          <a:xfrm>
            <a:off x="479468" y="4074995"/>
            <a:ext cx="2458416" cy="1023742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贴</a:t>
            </a:r>
            <a:endParaRPr lang="zh-CN" altLang="en-US" sz="1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1" name="TextBox 3"/>
          <p:cNvSpPr txBox="1"/>
          <p:nvPr/>
        </p:nvSpPr>
        <p:spPr>
          <a:xfrm>
            <a:off x="9310527" y="3273008"/>
            <a:ext cx="1750505" cy="479245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p>
            <a:pPr marL="0" marR="0" lvl="0" indent="0" algn="ctr" defTabSz="10883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精</a:t>
            </a:r>
            <a:r>
              <a:rPr lang="zh-CN" altLang="en-US" sz="24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彩内容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92" name="直接连接符 91"/>
          <p:cNvCxnSpPr/>
          <p:nvPr/>
        </p:nvCxnSpPr>
        <p:spPr>
          <a:xfrm>
            <a:off x="9939037" y="4009334"/>
            <a:ext cx="493486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矩形 92"/>
          <p:cNvSpPr/>
          <p:nvPr/>
        </p:nvSpPr>
        <p:spPr>
          <a:xfrm>
            <a:off x="8956571" y="4074995"/>
            <a:ext cx="2458416" cy="1023742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贴</a:t>
            </a:r>
            <a:endParaRPr lang="zh-CN" altLang="en-US" sz="1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4" name="AutoShape 59"/>
          <p:cNvSpPr/>
          <p:nvPr/>
        </p:nvSpPr>
        <p:spPr bwMode="auto">
          <a:xfrm>
            <a:off x="9858781" y="2479575"/>
            <a:ext cx="582117" cy="579552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sym typeface="Gill Sans" charset="0"/>
            </a:endParaRPr>
          </a:p>
        </p:txBody>
      </p:sp>
      <p:sp>
        <p:nvSpPr>
          <p:cNvPr id="95" name="Freeform 75"/>
          <p:cNvSpPr>
            <a:spLocks noEditPoints="1"/>
          </p:cNvSpPr>
          <p:nvPr/>
        </p:nvSpPr>
        <p:spPr bwMode="auto">
          <a:xfrm>
            <a:off x="5763168" y="2380947"/>
            <a:ext cx="557156" cy="545957"/>
          </a:xfrm>
          <a:custGeom>
            <a:avLst/>
            <a:gdLst>
              <a:gd name="T0" fmla="*/ 32 w 59"/>
              <a:gd name="T1" fmla="*/ 42 h 58"/>
              <a:gd name="T2" fmla="*/ 22 w 59"/>
              <a:gd name="T3" fmla="*/ 42 h 58"/>
              <a:gd name="T4" fmla="*/ 8 w 59"/>
              <a:gd name="T5" fmla="*/ 44 h 58"/>
              <a:gd name="T6" fmla="*/ 22 w 59"/>
              <a:gd name="T7" fmla="*/ 45 h 58"/>
              <a:gd name="T8" fmla="*/ 32 w 59"/>
              <a:gd name="T9" fmla="*/ 45 h 58"/>
              <a:gd name="T10" fmla="*/ 51 w 59"/>
              <a:gd name="T11" fmla="*/ 44 h 58"/>
              <a:gd name="T12" fmla="*/ 27 w 59"/>
              <a:gd name="T13" fmla="*/ 46 h 58"/>
              <a:gd name="T14" fmla="*/ 27 w 59"/>
              <a:gd name="T15" fmla="*/ 41 h 58"/>
              <a:gd name="T16" fmla="*/ 27 w 59"/>
              <a:gd name="T17" fmla="*/ 46 h 58"/>
              <a:gd name="T18" fmla="*/ 27 w 59"/>
              <a:gd name="T19" fmla="*/ 13 h 58"/>
              <a:gd name="T20" fmla="*/ 17 w 59"/>
              <a:gd name="T21" fmla="*/ 13 h 58"/>
              <a:gd name="T22" fmla="*/ 8 w 59"/>
              <a:gd name="T23" fmla="*/ 14 h 58"/>
              <a:gd name="T24" fmla="*/ 17 w 59"/>
              <a:gd name="T25" fmla="*/ 16 h 58"/>
              <a:gd name="T26" fmla="*/ 27 w 59"/>
              <a:gd name="T27" fmla="*/ 16 h 58"/>
              <a:gd name="T28" fmla="*/ 51 w 59"/>
              <a:gd name="T29" fmla="*/ 14 h 58"/>
              <a:gd name="T30" fmla="*/ 22 w 59"/>
              <a:gd name="T31" fmla="*/ 17 h 58"/>
              <a:gd name="T32" fmla="*/ 22 w 59"/>
              <a:gd name="T33" fmla="*/ 12 h 58"/>
              <a:gd name="T34" fmla="*/ 22 w 59"/>
              <a:gd name="T35" fmla="*/ 17 h 58"/>
              <a:gd name="T36" fmla="*/ 45 w 59"/>
              <a:gd name="T37" fmla="*/ 28 h 58"/>
              <a:gd name="T38" fmla="*/ 35 w 59"/>
              <a:gd name="T39" fmla="*/ 28 h 58"/>
              <a:gd name="T40" fmla="*/ 8 w 59"/>
              <a:gd name="T41" fmla="*/ 29 h 58"/>
              <a:gd name="T42" fmla="*/ 35 w 59"/>
              <a:gd name="T43" fmla="*/ 30 h 58"/>
              <a:gd name="T44" fmla="*/ 45 w 59"/>
              <a:gd name="T45" fmla="*/ 30 h 58"/>
              <a:gd name="T46" fmla="*/ 51 w 59"/>
              <a:gd name="T47" fmla="*/ 29 h 58"/>
              <a:gd name="T48" fmla="*/ 40 w 59"/>
              <a:gd name="T49" fmla="*/ 32 h 58"/>
              <a:gd name="T50" fmla="*/ 40 w 59"/>
              <a:gd name="T51" fmla="*/ 26 h 58"/>
              <a:gd name="T52" fmla="*/ 40 w 59"/>
              <a:gd name="T53" fmla="*/ 32 h 58"/>
              <a:gd name="T54" fmla="*/ 6 w 59"/>
              <a:gd name="T55" fmla="*/ 0 h 58"/>
              <a:gd name="T56" fmla="*/ 0 w 59"/>
              <a:gd name="T57" fmla="*/ 53 h 58"/>
              <a:gd name="T58" fmla="*/ 54 w 59"/>
              <a:gd name="T59" fmla="*/ 58 h 58"/>
              <a:gd name="T60" fmla="*/ 59 w 59"/>
              <a:gd name="T61" fmla="*/ 5 h 58"/>
              <a:gd name="T62" fmla="*/ 56 w 59"/>
              <a:gd name="T63" fmla="*/ 53 h 58"/>
              <a:gd name="T64" fmla="*/ 6 w 59"/>
              <a:gd name="T65" fmla="*/ 56 h 58"/>
              <a:gd name="T66" fmla="*/ 3 w 59"/>
              <a:gd name="T67" fmla="*/ 5 h 58"/>
              <a:gd name="T68" fmla="*/ 54 w 59"/>
              <a:gd name="T69" fmla="*/ 2 h 58"/>
              <a:gd name="T70" fmla="*/ 56 w 59"/>
              <a:gd name="T71" fmla="*/ 53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9" h="58">
                <a:moveTo>
                  <a:pt x="50" y="42"/>
                </a:moveTo>
                <a:cubicBezTo>
                  <a:pt x="32" y="42"/>
                  <a:pt x="32" y="42"/>
                  <a:pt x="32" y="42"/>
                </a:cubicBezTo>
                <a:cubicBezTo>
                  <a:pt x="32" y="40"/>
                  <a:pt x="29" y="38"/>
                  <a:pt x="27" y="38"/>
                </a:cubicBezTo>
                <a:cubicBezTo>
                  <a:pt x="25" y="38"/>
                  <a:pt x="22" y="40"/>
                  <a:pt x="22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9" y="42"/>
                  <a:pt x="8" y="43"/>
                  <a:pt x="8" y="44"/>
                </a:cubicBezTo>
                <a:cubicBezTo>
                  <a:pt x="8" y="44"/>
                  <a:pt x="9" y="45"/>
                  <a:pt x="10" y="45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5" y="49"/>
                  <a:pt x="27" y="49"/>
                </a:cubicBezTo>
                <a:cubicBezTo>
                  <a:pt x="29" y="49"/>
                  <a:pt x="32" y="47"/>
                  <a:pt x="32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1" y="44"/>
                  <a:pt x="51" y="44"/>
                </a:cubicBezTo>
                <a:cubicBezTo>
                  <a:pt x="51" y="43"/>
                  <a:pt x="50" y="42"/>
                  <a:pt x="50" y="42"/>
                </a:cubicBezTo>
                <a:close/>
                <a:moveTo>
                  <a:pt x="27" y="46"/>
                </a:moveTo>
                <a:cubicBezTo>
                  <a:pt x="26" y="46"/>
                  <a:pt x="24" y="45"/>
                  <a:pt x="24" y="44"/>
                </a:cubicBezTo>
                <a:cubicBezTo>
                  <a:pt x="24" y="42"/>
                  <a:pt x="26" y="41"/>
                  <a:pt x="27" y="41"/>
                </a:cubicBezTo>
                <a:cubicBezTo>
                  <a:pt x="28" y="41"/>
                  <a:pt x="30" y="42"/>
                  <a:pt x="30" y="44"/>
                </a:cubicBezTo>
                <a:cubicBezTo>
                  <a:pt x="30" y="45"/>
                  <a:pt x="28" y="46"/>
                  <a:pt x="27" y="46"/>
                </a:cubicBezTo>
                <a:close/>
                <a:moveTo>
                  <a:pt x="50" y="13"/>
                </a:moveTo>
                <a:cubicBezTo>
                  <a:pt x="27" y="13"/>
                  <a:pt x="27" y="13"/>
                  <a:pt x="27" y="13"/>
                </a:cubicBezTo>
                <a:cubicBezTo>
                  <a:pt x="26" y="11"/>
                  <a:pt x="24" y="9"/>
                  <a:pt x="22" y="9"/>
                </a:cubicBezTo>
                <a:cubicBezTo>
                  <a:pt x="19" y="9"/>
                  <a:pt x="17" y="11"/>
                  <a:pt x="17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8" y="14"/>
                  <a:pt x="8" y="14"/>
                </a:cubicBezTo>
                <a:cubicBezTo>
                  <a:pt x="8" y="15"/>
                  <a:pt x="9" y="16"/>
                  <a:pt x="10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17" y="18"/>
                  <a:pt x="19" y="20"/>
                  <a:pt x="22" y="20"/>
                </a:cubicBezTo>
                <a:cubicBezTo>
                  <a:pt x="24" y="20"/>
                  <a:pt x="26" y="18"/>
                  <a:pt x="27" y="16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16"/>
                  <a:pt x="51" y="15"/>
                  <a:pt x="51" y="14"/>
                </a:cubicBezTo>
                <a:cubicBezTo>
                  <a:pt x="51" y="14"/>
                  <a:pt x="50" y="13"/>
                  <a:pt x="50" y="13"/>
                </a:cubicBezTo>
                <a:close/>
                <a:moveTo>
                  <a:pt x="22" y="17"/>
                </a:moveTo>
                <a:cubicBezTo>
                  <a:pt x="20" y="17"/>
                  <a:pt x="19" y="16"/>
                  <a:pt x="19" y="14"/>
                </a:cubicBezTo>
                <a:cubicBezTo>
                  <a:pt x="19" y="13"/>
                  <a:pt x="20" y="12"/>
                  <a:pt x="22" y="12"/>
                </a:cubicBezTo>
                <a:cubicBezTo>
                  <a:pt x="23" y="12"/>
                  <a:pt x="24" y="13"/>
                  <a:pt x="24" y="14"/>
                </a:cubicBezTo>
                <a:cubicBezTo>
                  <a:pt x="24" y="16"/>
                  <a:pt x="23" y="17"/>
                  <a:pt x="22" y="17"/>
                </a:cubicBezTo>
                <a:close/>
                <a:moveTo>
                  <a:pt x="50" y="28"/>
                </a:moveTo>
                <a:cubicBezTo>
                  <a:pt x="45" y="28"/>
                  <a:pt x="45" y="28"/>
                  <a:pt x="45" y="28"/>
                </a:cubicBezTo>
                <a:cubicBezTo>
                  <a:pt x="45" y="25"/>
                  <a:pt x="43" y="24"/>
                  <a:pt x="40" y="24"/>
                </a:cubicBezTo>
                <a:cubicBezTo>
                  <a:pt x="38" y="24"/>
                  <a:pt x="36" y="25"/>
                  <a:pt x="35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9" y="28"/>
                  <a:pt x="8" y="28"/>
                  <a:pt x="8" y="29"/>
                </a:cubicBezTo>
                <a:cubicBezTo>
                  <a:pt x="8" y="30"/>
                  <a:pt x="9" y="30"/>
                  <a:pt x="10" y="30"/>
                </a:cubicBezTo>
                <a:cubicBezTo>
                  <a:pt x="35" y="30"/>
                  <a:pt x="35" y="30"/>
                  <a:pt x="35" y="30"/>
                </a:cubicBezTo>
                <a:cubicBezTo>
                  <a:pt x="36" y="33"/>
                  <a:pt x="38" y="34"/>
                  <a:pt x="40" y="34"/>
                </a:cubicBezTo>
                <a:cubicBezTo>
                  <a:pt x="43" y="34"/>
                  <a:pt x="45" y="33"/>
                  <a:pt x="45" y="30"/>
                </a:cubicBezTo>
                <a:cubicBezTo>
                  <a:pt x="50" y="30"/>
                  <a:pt x="50" y="30"/>
                  <a:pt x="50" y="30"/>
                </a:cubicBezTo>
                <a:cubicBezTo>
                  <a:pt x="50" y="30"/>
                  <a:pt x="51" y="30"/>
                  <a:pt x="51" y="29"/>
                </a:cubicBezTo>
                <a:cubicBezTo>
                  <a:pt x="51" y="28"/>
                  <a:pt x="50" y="28"/>
                  <a:pt x="50" y="28"/>
                </a:cubicBezTo>
                <a:close/>
                <a:moveTo>
                  <a:pt x="40" y="32"/>
                </a:moveTo>
                <a:cubicBezTo>
                  <a:pt x="39" y="32"/>
                  <a:pt x="38" y="30"/>
                  <a:pt x="38" y="29"/>
                </a:cubicBezTo>
                <a:cubicBezTo>
                  <a:pt x="38" y="28"/>
                  <a:pt x="39" y="26"/>
                  <a:pt x="40" y="26"/>
                </a:cubicBezTo>
                <a:cubicBezTo>
                  <a:pt x="42" y="26"/>
                  <a:pt x="43" y="28"/>
                  <a:pt x="43" y="29"/>
                </a:cubicBezTo>
                <a:cubicBezTo>
                  <a:pt x="43" y="30"/>
                  <a:pt x="42" y="32"/>
                  <a:pt x="40" y="32"/>
                </a:cubicBezTo>
                <a:close/>
                <a:moveTo>
                  <a:pt x="54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6"/>
                  <a:pt x="3" y="58"/>
                  <a:pt x="6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7" y="58"/>
                  <a:pt x="59" y="56"/>
                  <a:pt x="59" y="53"/>
                </a:cubicBezTo>
                <a:cubicBezTo>
                  <a:pt x="59" y="5"/>
                  <a:pt x="59" y="5"/>
                  <a:pt x="59" y="5"/>
                </a:cubicBezTo>
                <a:cubicBezTo>
                  <a:pt x="59" y="2"/>
                  <a:pt x="57" y="0"/>
                  <a:pt x="54" y="0"/>
                </a:cubicBezTo>
                <a:close/>
                <a:moveTo>
                  <a:pt x="56" y="53"/>
                </a:moveTo>
                <a:cubicBezTo>
                  <a:pt x="56" y="54"/>
                  <a:pt x="55" y="56"/>
                  <a:pt x="54" y="56"/>
                </a:cubicBezTo>
                <a:cubicBezTo>
                  <a:pt x="6" y="56"/>
                  <a:pt x="6" y="56"/>
                  <a:pt x="6" y="56"/>
                </a:cubicBezTo>
                <a:cubicBezTo>
                  <a:pt x="4" y="56"/>
                  <a:pt x="3" y="54"/>
                  <a:pt x="3" y="53"/>
                </a:cubicBezTo>
                <a:cubicBezTo>
                  <a:pt x="3" y="5"/>
                  <a:pt x="3" y="5"/>
                  <a:pt x="3" y="5"/>
                </a:cubicBezTo>
                <a:cubicBezTo>
                  <a:pt x="3" y="4"/>
                  <a:pt x="4" y="2"/>
                  <a:pt x="6" y="2"/>
                </a:cubicBezTo>
                <a:cubicBezTo>
                  <a:pt x="54" y="2"/>
                  <a:pt x="54" y="2"/>
                  <a:pt x="54" y="2"/>
                </a:cubicBezTo>
                <a:cubicBezTo>
                  <a:pt x="55" y="2"/>
                  <a:pt x="56" y="4"/>
                  <a:pt x="56" y="5"/>
                </a:cubicBezTo>
                <a:lnTo>
                  <a:pt x="56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6" name="TextBox 3"/>
          <p:cNvSpPr txBox="1"/>
          <p:nvPr/>
        </p:nvSpPr>
        <p:spPr>
          <a:xfrm>
            <a:off x="5192791" y="3307146"/>
            <a:ext cx="1750505" cy="479245"/>
          </a:xfrm>
          <a:prstGeom prst="rect">
            <a:avLst/>
          </a:prstGeom>
          <a:noFill/>
        </p:spPr>
        <p:txBody>
          <a:bodyPr wrap="square" lIns="108850" tIns="54425" rIns="108850" bIns="54425" rtlCol="0">
            <a:spAutoFit/>
          </a:bodyPr>
          <a:p>
            <a:pPr marL="0" marR="0" lvl="0" indent="0" algn="ctr" defTabSz="10883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精</a:t>
            </a:r>
            <a:r>
              <a:rPr lang="zh-CN" altLang="en-US" sz="24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彩内容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97" name="直接连接符 96"/>
          <p:cNvCxnSpPr/>
          <p:nvPr/>
        </p:nvCxnSpPr>
        <p:spPr>
          <a:xfrm>
            <a:off x="5821301" y="4043472"/>
            <a:ext cx="493486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矩形 97"/>
          <p:cNvSpPr/>
          <p:nvPr/>
        </p:nvSpPr>
        <p:spPr>
          <a:xfrm>
            <a:off x="4838835" y="4109133"/>
            <a:ext cx="2458416" cy="1061829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贴</a:t>
            </a:r>
            <a:endParaRPr lang="zh-CN" altLang="en-US" sz="1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AC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:\图图图\商务类图\图片3.png图片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04240" y="508729"/>
            <a:ext cx="10383520" cy="5840543"/>
          </a:xfrm>
          <a:custGeom>
            <a:avLst/>
            <a:gdLst>
              <a:gd name="connsiteX0" fmla="*/ 0 w 10960308"/>
              <a:gd name="connsiteY0" fmla="*/ 0 h 5840543"/>
              <a:gd name="connsiteX1" fmla="*/ 10960308 w 10960308"/>
              <a:gd name="connsiteY1" fmla="*/ 0 h 5840543"/>
              <a:gd name="connsiteX2" fmla="*/ 10960308 w 10960308"/>
              <a:gd name="connsiteY2" fmla="*/ 5840543 h 5840543"/>
              <a:gd name="connsiteX3" fmla="*/ 0 w 10960308"/>
              <a:gd name="connsiteY3" fmla="*/ 5840543 h 584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60308" h="5840543">
                <a:moveTo>
                  <a:pt x="0" y="0"/>
                </a:moveTo>
                <a:lnTo>
                  <a:pt x="10960308" y="0"/>
                </a:lnTo>
                <a:lnTo>
                  <a:pt x="10960308" y="5840543"/>
                </a:lnTo>
                <a:lnTo>
                  <a:pt x="0" y="5840543"/>
                </a:lnTo>
                <a:close/>
              </a:path>
            </a:pathLst>
          </a:custGeom>
        </p:spPr>
      </p:pic>
      <p:sp>
        <p:nvSpPr>
          <p:cNvPr id="3" name="矩形 2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/>
          <p:nvPr/>
        </p:nvSpPr>
        <p:spPr>
          <a:xfrm>
            <a:off x="0" y="1795072"/>
            <a:ext cx="12192000" cy="3267856"/>
          </a:xfrm>
          <a:prstGeom prst="rect">
            <a:avLst/>
          </a:prstGeom>
          <a:gradFill>
            <a:gsLst>
              <a:gs pos="0">
                <a:srgbClr val="D8C5AE"/>
              </a:gs>
              <a:gs pos="100000">
                <a:srgbClr val="C2A499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/>
          <p:nvPr/>
        </p:nvSpPr>
        <p:spPr>
          <a:xfrm rot="16200000">
            <a:off x="-995479" y="3290501"/>
            <a:ext cx="26068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spc="300">
                <a:solidFill>
                  <a:schemeClr val="bg1">
                    <a:lumMod val="95000"/>
                  </a:schemeClr>
                </a:solidFill>
                <a:latin typeface="AXIS Std L" panose="020B0400000000000000" pitchFamily="34" charset="-128"/>
                <a:ea typeface="AXIS Std L" panose="020B0400000000000000" pitchFamily="34" charset="-128"/>
              </a:rPr>
              <a:t>Minimalism  lifestyle</a:t>
            </a:r>
            <a:endParaRPr lang="zh-CN" altLang="en-US" sz="1200" spc="300">
              <a:solidFill>
                <a:schemeClr val="bg1">
                  <a:lumMod val="95000"/>
                </a:schemeClr>
              </a:solidFill>
              <a:latin typeface="AXIS Std L" panose="020B0400000000000000" pitchFamily="34" charset="-128"/>
              <a:ea typeface="AXIS Std L" panose="020B0400000000000000" pitchFamily="34" charset="-128"/>
            </a:endParaRPr>
          </a:p>
        </p:txBody>
      </p:sp>
      <p:sp>
        <p:nvSpPr>
          <p:cNvPr id="6" name="矩形 5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/>
          <p:nvPr/>
        </p:nvSpPr>
        <p:spPr>
          <a:xfrm rot="16200000">
            <a:off x="10573339" y="3290502"/>
            <a:ext cx="26068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spc="300">
                <a:solidFill>
                  <a:schemeClr val="bg1">
                    <a:lumMod val="95000"/>
                  </a:schemeClr>
                </a:solidFill>
                <a:latin typeface="AXIS Std L" panose="020B0400000000000000" pitchFamily="34" charset="-128"/>
                <a:ea typeface="AXIS Std L" panose="020B0400000000000000" pitchFamily="34" charset="-128"/>
              </a:rPr>
              <a:t>Minimalism  lifestyle</a:t>
            </a:r>
            <a:endParaRPr lang="zh-CN" altLang="en-US" sz="1200" spc="300">
              <a:solidFill>
                <a:schemeClr val="bg1">
                  <a:lumMod val="95000"/>
                </a:schemeClr>
              </a:solidFill>
              <a:latin typeface="AXIS Std L" panose="020B0400000000000000" pitchFamily="34" charset="-128"/>
              <a:ea typeface="AXIS Std L" panose="020B0400000000000000" pitchFamily="34" charset="-128"/>
            </a:endParaRPr>
          </a:p>
        </p:txBody>
      </p:sp>
      <p:sp>
        <p:nvSpPr>
          <p:cNvPr id="9" name="e7d195523061f1c0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e7d195523061f1c0214d268728035a112e1f1a63855fa0d5B3BC3571FB2346650E40B27C71D4ADB669896543E409C0762562804D99F14164E036E91A4D200FB459B9C67F1066513BDCC2663F2655ED5A2F3E64E50905ECC13FD08E412A2449DFC0DEA4732AF4E76A12DAA23714D9A24C7EAC7F7CD8FF94AEC7D4E9162B55FEA74E289784371BE33B</a:t>
            </a:r>
            <a:endParaRPr lang="zh-CN" altLang="en-US" sz="100"/>
          </a:p>
        </p:txBody>
      </p:sp>
      <p:sp>
        <p:nvSpPr>
          <p:cNvPr id="4" name="文本框 3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 txBox="1"/>
          <p:nvPr/>
        </p:nvSpPr>
        <p:spPr>
          <a:xfrm>
            <a:off x="545465" y="2368550"/>
            <a:ext cx="11130280" cy="1715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9600" spc="300">
                <a:solidFill>
                  <a:schemeClr val="bg1"/>
                </a:solidFill>
                <a:latin typeface="AXIS Std M" panose="020B0600000000000000" pitchFamily="34" charset="-128"/>
                <a:ea typeface="AXIS Std M" panose="020B0600000000000000" pitchFamily="34" charset="-128"/>
                <a:sym typeface="+mn-ea"/>
              </a:rPr>
              <a:t>THANKS</a:t>
            </a:r>
            <a:endParaRPr lang="zh-CN" altLang="en-US" sz="9600" b="1" spc="300" dirty="0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Angsana New" panose="02020603050405020304" pitchFamily="18" charset="-34"/>
              <a:sym typeface="字魂58号-创中黑" panose="000005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94406" y="4084145"/>
            <a:ext cx="9203960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ipsum dolor sit amet, consectetur adipisicing elit, sed do eiusmod tempor incididunt magna .</a:t>
            </a:r>
            <a:endParaRPr lang="en-US" altLang="zh-CN" sz="1400">
              <a:solidFill>
                <a:schemeClr val="bg1">
                  <a:lumMod val="9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7d195523061f1c0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e7d195523061f1c0214d268728035a112e1f1a63855fa0d5B3BC3571FB2346650E40B27C71D4ADB669896543E409C0762562804D99F14164E036E91A4D200FB459B9C67F1066513BDCC2663F2655ED5A2F3E64E50905ECC13FD08E412A2449DFC0DEA4732AF4E76A12DAA23714D9A24C7EAC7F7CD8FF94AEC7D4E9162B55FEA74E289784371BE33B</a:t>
            </a:r>
            <a:endParaRPr lang="zh-CN" altLang="en-US" sz="100"/>
          </a:p>
        </p:txBody>
      </p:sp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AS_NET" val="4.0.30319.42000"/>
  <p:tag name="AS_OS" val="Microsoft Windows NT 6.1.7601 Service Pack 1"/>
  <p:tag name="AS_RELEASE_DATE" val="2016.05.04"/>
  <p:tag name="AS_TITLE" val="Aspose.Slides for .NET 4.0"/>
  <p:tag name="AS_VERSION" val="16.4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1600" dirty="0" smtClean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1600" dirty="0" smtClean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4922</Words>
  <Application>WPS 演示</Application>
  <PresentationFormat>自定义</PresentationFormat>
  <Paragraphs>300</Paragraphs>
  <Slides>20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47" baseType="lpstr">
      <vt:lpstr>Arial</vt:lpstr>
      <vt:lpstr>宋体</vt:lpstr>
      <vt:lpstr>Wingdings</vt:lpstr>
      <vt:lpstr>Open Sans</vt:lpstr>
      <vt:lpstr>AXIS Std L</vt:lpstr>
      <vt:lpstr>MS UI Gothic</vt:lpstr>
      <vt:lpstr>AXIS Std M</vt:lpstr>
      <vt:lpstr>Segoe Print</vt:lpstr>
      <vt:lpstr>AXIS Std R</vt:lpstr>
      <vt:lpstr>等线</vt:lpstr>
      <vt:lpstr>微软雅黑</vt:lpstr>
      <vt:lpstr>Arial Unicode MS</vt:lpstr>
      <vt:lpstr>等线 Light</vt:lpstr>
      <vt:lpstr>Calibri</vt:lpstr>
      <vt:lpstr>字魂58号-创中黑</vt:lpstr>
      <vt:lpstr>黑体</vt:lpstr>
      <vt:lpstr>Angsana New</vt:lpstr>
      <vt:lpstr>微软雅黑 Light</vt:lpstr>
      <vt:lpstr>Segoe UI</vt:lpstr>
      <vt:lpstr>Gill Sans</vt:lpstr>
      <vt:lpstr>KodchiangUPC</vt:lpstr>
      <vt:lpstr>Campton Light DEMO</vt:lpstr>
      <vt:lpstr>字魂凤鸣手书</vt:lpstr>
      <vt:lpstr>思源黑体</vt:lpstr>
      <vt:lpstr>Impact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罗祉璇</cp:lastModifiedBy>
  <cp:revision>1</cp:revision>
  <dcterms:created xsi:type="dcterms:W3CDTF">2020-06-08T06:10:47Z</dcterms:created>
  <dcterms:modified xsi:type="dcterms:W3CDTF">2020-06-08T06:10:47Z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